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9" r:id="rId10"/>
    <p:sldId id="270" r:id="rId11"/>
    <p:sldId id="267" r:id="rId12"/>
    <p:sldId id="263" r:id="rId13"/>
    <p:sldId id="271" r:id="rId14"/>
    <p:sldId id="264" r:id="rId15"/>
    <p:sldId id="265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04DBB19-B6AC-45A0-9EB4-E460D0B53EE4}" type="datetimeFigureOut">
              <a:rPr lang="el-GR" smtClean="0"/>
              <a:pPr/>
              <a:t>28/5/2020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A339525-B002-4725-84EF-F22BB1FA101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lgamesplus.com/have-ever-present-perfect-moonshot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Perfect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Complete </a:t>
            </a:r>
            <a:r>
              <a:rPr lang="en-US" b="1" i="1" u="sng" dirty="0" smtClean="0">
                <a:solidFill>
                  <a:srgbClr val="00B0F0"/>
                </a:solidFill>
              </a:rPr>
              <a:t>for</a:t>
            </a:r>
            <a:r>
              <a:rPr lang="en-US" dirty="0" smtClean="0"/>
              <a:t> or </a:t>
            </a:r>
            <a:r>
              <a:rPr lang="en-US" b="1" i="1" u="sng" dirty="0" smtClean="0">
                <a:solidFill>
                  <a:srgbClr val="00B0F0"/>
                </a:solidFill>
              </a:rPr>
              <a:t>since</a:t>
            </a:r>
            <a:endParaRPr lang="el-GR" b="1" i="1" u="sng" dirty="0">
              <a:solidFill>
                <a:srgbClr val="00B0F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…since…… </a:t>
            </a:r>
            <a:r>
              <a:rPr lang="en-US" dirty="0" smtClean="0"/>
              <a:t>half past six</a:t>
            </a:r>
          </a:p>
          <a:p>
            <a:r>
              <a:rPr lang="en-US" dirty="0" smtClean="0"/>
              <a:t>…for……..</a:t>
            </a:r>
            <a:r>
              <a:rPr lang="en-US" dirty="0" smtClean="0"/>
              <a:t>ten years</a:t>
            </a:r>
          </a:p>
          <a:p>
            <a:r>
              <a:rPr lang="en-US" dirty="0" smtClean="0"/>
              <a:t>……for…...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…for………</a:t>
            </a:r>
            <a:r>
              <a:rPr lang="en-US" dirty="0" smtClean="0"/>
              <a:t>many years</a:t>
            </a:r>
          </a:p>
          <a:p>
            <a:r>
              <a:rPr lang="en-US" dirty="0" smtClean="0"/>
              <a:t>……since……</a:t>
            </a:r>
            <a:r>
              <a:rPr lang="en-US" dirty="0" smtClean="0"/>
              <a:t>last week</a:t>
            </a:r>
          </a:p>
          <a:p>
            <a:r>
              <a:rPr lang="en-US" dirty="0" smtClean="0"/>
              <a:t>……since…….</a:t>
            </a:r>
            <a:r>
              <a:rPr lang="en-US" dirty="0" smtClean="0"/>
              <a:t>Monday</a:t>
            </a:r>
          </a:p>
          <a:p>
            <a:r>
              <a:rPr lang="en-US" dirty="0" smtClean="0"/>
              <a:t>…for……….</a:t>
            </a:r>
            <a:r>
              <a:rPr lang="en-US" dirty="0" smtClean="0"/>
              <a:t>a week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Για μια πράξη που τελείωσε πρόσφατα και το αποτέλεσμα αυτής </a:t>
            </a:r>
            <a:r>
              <a:rPr lang="el-GR" dirty="0" err="1" smtClean="0"/>
              <a:t>τησ</a:t>
            </a:r>
            <a:r>
              <a:rPr lang="el-GR" dirty="0" smtClean="0"/>
              <a:t> </a:t>
            </a:r>
            <a:r>
              <a:rPr lang="el-GR" dirty="0" err="1" smtClean="0"/>
              <a:t>πράξησ</a:t>
            </a:r>
            <a:r>
              <a:rPr lang="el-GR" dirty="0" smtClean="0"/>
              <a:t> είναι ορατό στο παρόν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Tom has </a:t>
            </a:r>
            <a:r>
              <a:rPr lang="en-US" dirty="0" smtClean="0">
                <a:solidFill>
                  <a:srgbClr val="FF0000"/>
                </a:solidFill>
              </a:rPr>
              <a:t>just (</a:t>
            </a:r>
            <a:r>
              <a:rPr lang="el-GR" dirty="0" smtClean="0">
                <a:solidFill>
                  <a:srgbClr val="FF0000"/>
                </a:solidFill>
              </a:rPr>
              <a:t>μόλις)</a:t>
            </a:r>
            <a:r>
              <a:rPr lang="en-US" dirty="0" smtClean="0"/>
              <a:t> </a:t>
            </a:r>
            <a:r>
              <a:rPr lang="en-US" dirty="0" smtClean="0"/>
              <a:t>painted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 smtClean="0"/>
              <a:t>fence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Mary has</a:t>
            </a:r>
            <a:r>
              <a:rPr lang="el-GR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just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(μόλις) </a:t>
            </a:r>
            <a:r>
              <a:rPr lang="en-US" dirty="0" smtClean="0"/>
              <a:t>done </a:t>
            </a:r>
            <a:r>
              <a:rPr lang="en-US" dirty="0" smtClean="0"/>
              <a:t>her shopping</a:t>
            </a:r>
          </a:p>
          <a:p>
            <a:pPr>
              <a:buNone/>
            </a:pPr>
            <a:endParaRPr lang="el-GR" dirty="0"/>
          </a:p>
        </p:txBody>
      </p:sp>
      <p:pic>
        <p:nvPicPr>
          <p:cNvPr id="4" name="3 - Εικόνα" descr="twain-finish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412776"/>
            <a:ext cx="3052280" cy="1905304"/>
          </a:xfrm>
          <a:prstGeom prst="rect">
            <a:avLst/>
          </a:prstGeom>
        </p:spPr>
      </p:pic>
      <p:pic>
        <p:nvPicPr>
          <p:cNvPr id="5" name="4 - Εικόνα" descr="κατάλογο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717031"/>
            <a:ext cx="1728192" cy="2939287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powerpoint-10-63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7992888" cy="600093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https://www.eslgamesplus.com/have-ever-present-perfect-moonshot/</a:t>
            </a:r>
            <a:endParaRPr lang="en-GB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1 iV49ByTnfPpsQr3l9jxvUg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692696"/>
            <a:ext cx="7833815" cy="5349081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keywords-present-perfec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0"/>
            <a:ext cx="6804248" cy="689482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present-perfect-positive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277495"/>
            <a:ext cx="7892961" cy="6580505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tense-7-72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8398568" cy="629892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esent-perfect-4-63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8595467" cy="645333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Για κάτι που έγινε στο </a:t>
            </a:r>
            <a:r>
              <a:rPr lang="el-GR" b="1" dirty="0" smtClean="0"/>
              <a:t>παρελθόν  αλλά δεν ξέρουμε πότε</a:t>
            </a:r>
            <a:r>
              <a:rPr lang="el-GR" dirty="0" smtClean="0"/>
              <a:t> (και δεν </a:t>
            </a:r>
            <a:r>
              <a:rPr lang="el-GR" dirty="0" err="1" smtClean="0"/>
              <a:t>μασ</a:t>
            </a:r>
            <a:r>
              <a:rPr lang="el-GR" dirty="0" smtClean="0"/>
              <a:t> ενδιαφέρει)</a:t>
            </a:r>
            <a:endParaRPr lang="el-GR" dirty="0"/>
          </a:p>
        </p:txBody>
      </p:sp>
      <p:pic>
        <p:nvPicPr>
          <p:cNvPr id="4" name="3 - Θέση περιεχομένου" descr="Snapshot_2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844824"/>
            <a:ext cx="8602558" cy="4032448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slide_1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559074"/>
            <a:ext cx="8398567" cy="629892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en-US" dirty="0" smtClean="0"/>
              <a:t>Look!!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250704" cy="4873752"/>
          </a:xfrm>
        </p:spPr>
        <p:txBody>
          <a:bodyPr/>
          <a:lstStyle/>
          <a:p>
            <a:r>
              <a:rPr lang="en-US" sz="3200" dirty="0" smtClean="0"/>
              <a:t>Paul </a:t>
            </a:r>
            <a:r>
              <a:rPr lang="en-US" sz="3200" b="1" dirty="0" smtClean="0">
                <a:solidFill>
                  <a:srgbClr val="FF0000"/>
                </a:solidFill>
              </a:rPr>
              <a:t>has broken </a:t>
            </a:r>
            <a:r>
              <a:rPr lang="en-US" sz="3200" dirty="0" smtClean="0"/>
              <a:t>his leg </a:t>
            </a:r>
            <a:r>
              <a:rPr lang="el-GR" sz="3200" dirty="0" smtClean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Paul </a:t>
            </a:r>
            <a:r>
              <a:rPr lang="en-US" sz="3200" dirty="0" smtClean="0">
                <a:solidFill>
                  <a:srgbClr val="FF0000"/>
                </a:solidFill>
              </a:rPr>
              <a:t>broke</a:t>
            </a:r>
            <a:r>
              <a:rPr lang="en-US" sz="3200" dirty="0" smtClean="0"/>
              <a:t> his leg last week</a:t>
            </a:r>
            <a:endParaRPr lang="el-GR" sz="3200" dirty="0"/>
          </a:p>
        </p:txBody>
      </p:sp>
      <p:pic>
        <p:nvPicPr>
          <p:cNvPr id="4" name="3 - Εικόνα" descr="510461_previ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268760"/>
            <a:ext cx="3350890" cy="512238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Για μια πράξη που άρχισε στο παρελθόν και συνεχίζεται στο παρόν.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5109192"/>
            <a:ext cx="8291264" cy="1748808"/>
          </a:xfrm>
        </p:spPr>
        <p:txBody>
          <a:bodyPr/>
          <a:lstStyle/>
          <a:p>
            <a:r>
              <a:rPr lang="en-US" dirty="0" smtClean="0"/>
              <a:t>I have known Mary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ten years</a:t>
            </a:r>
          </a:p>
          <a:p>
            <a:r>
              <a:rPr lang="en-US" dirty="0" smtClean="0"/>
              <a:t>We have lived here </a:t>
            </a:r>
            <a:r>
              <a:rPr lang="en-US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a year</a:t>
            </a:r>
          </a:p>
          <a:p>
            <a:r>
              <a:rPr lang="en-US" dirty="0" smtClean="0"/>
              <a:t>Richard has had his computer </a:t>
            </a:r>
            <a:r>
              <a:rPr lang="en-US" dirty="0" smtClean="0">
                <a:solidFill>
                  <a:srgbClr val="FF0000"/>
                </a:solidFill>
              </a:rPr>
              <a:t>since January. </a:t>
            </a:r>
            <a:endParaRPr lang="el-GR" dirty="0"/>
          </a:p>
        </p:txBody>
      </p:sp>
      <p:pic>
        <p:nvPicPr>
          <p:cNvPr id="5" name="4 - Εικόνα" descr="Present-Perfect-Continuous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3" y="1772816"/>
            <a:ext cx="7473985" cy="302433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 - since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r>
              <a:rPr lang="en-US" b="1" dirty="0" smtClean="0"/>
              <a:t>For</a:t>
            </a:r>
            <a:r>
              <a:rPr lang="en-US" dirty="0" smtClean="0"/>
              <a:t> = </a:t>
            </a:r>
            <a:r>
              <a:rPr lang="el-GR" dirty="0" smtClean="0"/>
              <a:t>για να μιλήσουμε για τη διάρκεια μιας πράξης ή μιας κατάστασης</a:t>
            </a:r>
            <a:r>
              <a:rPr lang="en-US" dirty="0" smtClean="0"/>
              <a:t> (</a:t>
            </a:r>
            <a:r>
              <a:rPr lang="el-GR" sz="2800" b="1" u="sng" dirty="0" smtClean="0"/>
              <a:t>για</a:t>
            </a:r>
            <a:r>
              <a:rPr lang="el-GR" dirty="0" smtClean="0"/>
              <a:t> πόσο καιρό).</a:t>
            </a:r>
          </a:p>
          <a:p>
            <a:pPr algn="ctr">
              <a:buNone/>
            </a:pPr>
            <a:r>
              <a:rPr lang="en-US" i="1" dirty="0" smtClean="0">
                <a:solidFill>
                  <a:srgbClr val="00B0F0"/>
                </a:solidFill>
              </a:rPr>
              <a:t>We have lived here </a:t>
            </a:r>
            <a:r>
              <a:rPr lang="en-US" b="1" i="1" u="sng" dirty="0" smtClean="0">
                <a:solidFill>
                  <a:srgbClr val="00B0F0"/>
                </a:solidFill>
              </a:rPr>
              <a:t>for</a:t>
            </a:r>
            <a:r>
              <a:rPr lang="en-US" i="1" dirty="0" smtClean="0">
                <a:solidFill>
                  <a:srgbClr val="00B0F0"/>
                </a:solidFill>
              </a:rPr>
              <a:t> six months</a:t>
            </a:r>
          </a:p>
          <a:p>
            <a:pPr>
              <a:buNone/>
            </a:pPr>
            <a:endParaRPr lang="el-GR" dirty="0" smtClean="0"/>
          </a:p>
          <a:p>
            <a:r>
              <a:rPr lang="en-US" b="1" dirty="0" smtClean="0"/>
              <a:t>Since</a:t>
            </a:r>
            <a:r>
              <a:rPr lang="en-US" dirty="0" smtClean="0"/>
              <a:t> = </a:t>
            </a:r>
            <a:r>
              <a:rPr lang="el-GR" dirty="0" smtClean="0"/>
              <a:t>για να μιλήσουμε για την χρονική στιγμή που ξεκίνησε μια πράξη ή μια κατάσταση (</a:t>
            </a:r>
            <a:r>
              <a:rPr lang="el-GR" sz="2800" b="1" u="sng" dirty="0" smtClean="0"/>
              <a:t>από</a:t>
            </a:r>
            <a:r>
              <a:rPr lang="el-GR" dirty="0" smtClean="0"/>
              <a:t> πότε)</a:t>
            </a:r>
            <a:endParaRPr lang="en-US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00B0F0"/>
                </a:solidFill>
              </a:rPr>
              <a:t>We have lived here </a:t>
            </a:r>
            <a:r>
              <a:rPr lang="en-US" b="1" i="1" u="sng" dirty="0" smtClean="0">
                <a:solidFill>
                  <a:srgbClr val="00B0F0"/>
                </a:solidFill>
              </a:rPr>
              <a:t>since</a:t>
            </a:r>
            <a:r>
              <a:rPr lang="en-US" i="1" dirty="0" smtClean="0">
                <a:solidFill>
                  <a:srgbClr val="00B0F0"/>
                </a:solidFill>
              </a:rPr>
              <a:t> September</a:t>
            </a:r>
            <a:endParaRPr lang="el-GR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195</Words>
  <Application>Microsoft Office PowerPoint</Application>
  <PresentationFormat>Προβολή στην οθόνη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Προεξοχή</vt:lpstr>
      <vt:lpstr>Present Perfect</vt:lpstr>
      <vt:lpstr>Διαφάνεια 2</vt:lpstr>
      <vt:lpstr>Διαφάνεια 3</vt:lpstr>
      <vt:lpstr>Διαφάνεια 4</vt:lpstr>
      <vt:lpstr>Για κάτι που έγινε στο παρελθόν  αλλά δεν ξέρουμε πότε (και δεν μασ ενδιαφέρει)</vt:lpstr>
      <vt:lpstr>Διαφάνεια 6</vt:lpstr>
      <vt:lpstr>Look!!</vt:lpstr>
      <vt:lpstr>Για μια πράξη που άρχισε στο παρελθόν και συνεχίζεται στο παρόν.</vt:lpstr>
      <vt:lpstr>For - since</vt:lpstr>
      <vt:lpstr>Complete for or since</vt:lpstr>
      <vt:lpstr>Για μια πράξη που τελείωσε πρόσφατα και το αποτέλεσμα αυτής τησ πράξησ είναι ορατό στο παρόν</vt:lpstr>
      <vt:lpstr>Διαφάνεια 12</vt:lpstr>
      <vt:lpstr>Διαφάνεια 13</vt:lpstr>
      <vt:lpstr>Διαφάνεια 14</vt:lpstr>
      <vt:lpstr>Διαφάνεια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Acer</dc:creator>
  <cp:lastModifiedBy>Maria Papanikolaou</cp:lastModifiedBy>
  <cp:revision>24</cp:revision>
  <dcterms:created xsi:type="dcterms:W3CDTF">2020-05-20T10:39:38Z</dcterms:created>
  <dcterms:modified xsi:type="dcterms:W3CDTF">2020-05-28T13:39:30Z</dcterms:modified>
</cp:coreProperties>
</file>