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58" r:id="rId6"/>
    <p:sldId id="268" r:id="rId7"/>
    <p:sldId id="271" r:id="rId8"/>
    <p:sldId id="269" r:id="rId9"/>
    <p:sldId id="270" r:id="rId10"/>
    <p:sldId id="272" r:id="rId11"/>
    <p:sldId id="261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BD68726-A307-4F4F-A4C0-DF85B8001F37}" type="datetimeFigureOut">
              <a:rPr lang="el-GR" smtClean="0"/>
              <a:pPr/>
              <a:t>9/12/2020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5792E9C-F5A6-4B4A-B3EF-B4793CB1F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Εικόνα" descr="Cover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2656"/>
            <a:ext cx="9144000" cy="630032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404664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Irregular</a:t>
            </a:r>
            <a:endParaRPr lang="el-GR" dirty="0"/>
          </a:p>
        </p:txBody>
      </p:sp>
      <p:pic>
        <p:nvPicPr>
          <p:cNvPr id="4" name="3 - Θέση περιεχομένου" descr="grade 4-6 irregular adjectiv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631094"/>
            <a:ext cx="9144000" cy="3867741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as... a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00" y="332656"/>
            <a:ext cx="9109900" cy="6192688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Comparative or superlative?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April is __ (warm) than January.</a:t>
            </a:r>
            <a:endParaRPr lang="el-GR" dirty="0" smtClean="0"/>
          </a:p>
          <a:p>
            <a:r>
              <a:rPr lang="en-US" dirty="0" smtClean="0"/>
              <a:t>2. August is the __ (hot) month of the year.</a:t>
            </a:r>
            <a:endParaRPr lang="el-GR" dirty="0" smtClean="0"/>
          </a:p>
          <a:p>
            <a:r>
              <a:rPr lang="en-US" dirty="0" smtClean="0"/>
              <a:t>3. November is __ (cold) than September.</a:t>
            </a:r>
            <a:endParaRPr lang="el-GR" dirty="0" smtClean="0"/>
          </a:p>
          <a:p>
            <a:r>
              <a:rPr lang="en-US" dirty="0" smtClean="0"/>
              <a:t>4. It is the __ (old) tree in this park.</a:t>
            </a:r>
            <a:endParaRPr lang="el-GR" dirty="0" smtClean="0"/>
          </a:p>
          <a:p>
            <a:r>
              <a:rPr lang="en-US" dirty="0" smtClean="0"/>
              <a:t>5. My mobile is __ (expensive) than yours.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Comparative or superlative?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6. This text is the __ (easy) text in the book.</a:t>
            </a:r>
            <a:endParaRPr lang="el-GR" dirty="0" smtClean="0"/>
          </a:p>
          <a:p>
            <a:r>
              <a:rPr lang="en-US" dirty="0" smtClean="0"/>
              <a:t>7. It is the __ (boring) film this week.</a:t>
            </a:r>
            <a:endParaRPr lang="el-GR" dirty="0" smtClean="0"/>
          </a:p>
          <a:p>
            <a:r>
              <a:rPr lang="en-US" dirty="0" smtClean="0"/>
              <a:t>8. Pam’s hair is __ (long) than Kate’s hair.</a:t>
            </a:r>
            <a:endParaRPr lang="el-GR" dirty="0" smtClean="0"/>
          </a:p>
          <a:p>
            <a:r>
              <a:rPr lang="en-US" dirty="0" smtClean="0"/>
              <a:t>9. The __ (beautiful) place is Paris.</a:t>
            </a:r>
            <a:endParaRPr lang="el-GR" dirty="0" smtClean="0"/>
          </a:p>
          <a:p>
            <a:r>
              <a:rPr lang="en-US" dirty="0" smtClean="0"/>
              <a:t>10. These cakes are the __ (good) in this shop.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Comparative or superlative?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11. Your car is __ (cheap) than mine.</a:t>
            </a:r>
            <a:endParaRPr lang="el-GR" dirty="0" smtClean="0"/>
          </a:p>
          <a:p>
            <a:r>
              <a:rPr lang="en-US" dirty="0" smtClean="0"/>
              <a:t>12. Bob is __ (tall) than Nick.</a:t>
            </a:r>
            <a:endParaRPr lang="el-GR" dirty="0" smtClean="0"/>
          </a:p>
          <a:p>
            <a:r>
              <a:rPr lang="en-US" dirty="0" smtClean="0"/>
              <a:t>13. Sam is the __ (tall) boy in our class.</a:t>
            </a:r>
            <a:endParaRPr lang="el-GR" dirty="0" smtClean="0"/>
          </a:p>
          <a:p>
            <a:r>
              <a:rPr lang="en-US" dirty="0" smtClean="0"/>
              <a:t>14. This building is the ___ (beautiful).</a:t>
            </a:r>
            <a:endParaRPr lang="el-GR" smtClean="0"/>
          </a:p>
          <a:p>
            <a:pPr>
              <a:buNone/>
            </a:pPr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Cov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8640960" cy="68580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3933056"/>
            <a:ext cx="8183880" cy="1051560"/>
          </a:xfrm>
        </p:spPr>
        <p:txBody>
          <a:bodyPr/>
          <a:lstStyle/>
          <a:p>
            <a:r>
              <a:rPr lang="en-US" dirty="0" smtClean="0"/>
              <a:t>Comparative = </a:t>
            </a:r>
            <a:r>
              <a:rPr lang="el-GR" dirty="0" smtClean="0"/>
              <a:t>συγκριτικός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Peter is tall</a:t>
            </a:r>
            <a:r>
              <a:rPr lang="en-US" b="1" u="sng" dirty="0" smtClean="0"/>
              <a:t>er</a:t>
            </a:r>
            <a:r>
              <a:rPr lang="en-US" dirty="0" smtClean="0"/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than</a:t>
            </a:r>
            <a:r>
              <a:rPr lang="en-US" dirty="0" smtClean="0"/>
              <a:t> John</a:t>
            </a:r>
          </a:p>
          <a:p>
            <a:endParaRPr lang="en-US" dirty="0" smtClean="0"/>
          </a:p>
          <a:p>
            <a:r>
              <a:rPr lang="en-US" dirty="0" smtClean="0"/>
              <a:t>Mary is young</a:t>
            </a:r>
            <a:r>
              <a:rPr lang="en-US" b="1" u="sng" dirty="0" smtClean="0"/>
              <a:t>er</a:t>
            </a:r>
            <a:r>
              <a:rPr lang="en-US" dirty="0" smtClean="0"/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than</a:t>
            </a:r>
            <a:r>
              <a:rPr lang="en-US" dirty="0" smtClean="0"/>
              <a:t> Helen</a:t>
            </a:r>
          </a:p>
          <a:p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933056"/>
            <a:ext cx="8183880" cy="1051560"/>
          </a:xfrm>
        </p:spPr>
        <p:txBody>
          <a:bodyPr/>
          <a:lstStyle/>
          <a:p>
            <a:r>
              <a:rPr lang="en-US" dirty="0" smtClean="0"/>
              <a:t>Superlative = </a:t>
            </a:r>
            <a:r>
              <a:rPr lang="el-GR" dirty="0" smtClean="0"/>
              <a:t>υπερθετικός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Peter is </a:t>
            </a:r>
            <a:r>
              <a:rPr lang="en-US" sz="4000" dirty="0" smtClean="0">
                <a:solidFill>
                  <a:srgbClr val="FF0000"/>
                </a:solidFill>
              </a:rPr>
              <a:t>the</a:t>
            </a:r>
            <a:r>
              <a:rPr lang="en-US" dirty="0" smtClean="0"/>
              <a:t> tall</a:t>
            </a:r>
            <a:r>
              <a:rPr lang="en-US" b="1" u="sng" dirty="0" smtClean="0"/>
              <a:t>est</a:t>
            </a:r>
            <a:r>
              <a:rPr lang="en-US" dirty="0" smtClean="0"/>
              <a:t> of all</a:t>
            </a:r>
          </a:p>
          <a:p>
            <a:endParaRPr lang="en-US" dirty="0" smtClean="0"/>
          </a:p>
          <a:p>
            <a:r>
              <a:rPr lang="en-US" dirty="0" smtClean="0"/>
              <a:t>Mary is </a:t>
            </a:r>
            <a:r>
              <a:rPr lang="en-US" sz="4000" dirty="0" smtClean="0">
                <a:solidFill>
                  <a:srgbClr val="FF0000"/>
                </a:solidFill>
              </a:rPr>
              <a:t>the</a:t>
            </a:r>
            <a:r>
              <a:rPr lang="en-US" dirty="0" smtClean="0"/>
              <a:t> young</a:t>
            </a:r>
            <a:r>
              <a:rPr lang="en-US" b="1" u="sng" dirty="0" smtClean="0"/>
              <a:t>est</a:t>
            </a:r>
            <a:r>
              <a:rPr lang="en-US" dirty="0" smtClean="0"/>
              <a:t> in class</a:t>
            </a:r>
            <a:endParaRPr lang="el-G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0"/>
            <a:ext cx="8183880" cy="980728"/>
          </a:xfrm>
        </p:spPr>
        <p:txBody>
          <a:bodyPr/>
          <a:lstStyle/>
          <a:p>
            <a:pPr algn="ctr"/>
            <a:r>
              <a:rPr lang="en-US" dirty="0" smtClean="0"/>
              <a:t>Spelling Rules</a:t>
            </a:r>
            <a:endParaRPr lang="el-GR" dirty="0"/>
          </a:p>
        </p:txBody>
      </p:sp>
      <p:pic>
        <p:nvPicPr>
          <p:cNvPr id="4" name="3 - Θέση περιεχομένου" descr="spelling rul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974664"/>
            <a:ext cx="8424936" cy="5883336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1051560"/>
          </a:xfrm>
        </p:spPr>
        <p:txBody>
          <a:bodyPr/>
          <a:lstStyle/>
          <a:p>
            <a:pPr algn="ctr"/>
            <a:r>
              <a:rPr lang="el-GR" dirty="0" smtClean="0"/>
              <a:t>Δισύλλαβα σε </a:t>
            </a:r>
            <a:r>
              <a:rPr lang="en-US" dirty="0" smtClean="0"/>
              <a:t>-y</a:t>
            </a:r>
            <a:endParaRPr lang="el-GR" dirty="0"/>
          </a:p>
        </p:txBody>
      </p:sp>
      <p:pic>
        <p:nvPicPr>
          <p:cNvPr id="5" name="4 - Θέση περιεχομένου" descr="y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2204864"/>
            <a:ext cx="9221053" cy="1944216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0120" y="332656"/>
            <a:ext cx="8183880" cy="1051560"/>
          </a:xfrm>
        </p:spPr>
        <p:txBody>
          <a:bodyPr/>
          <a:lstStyle/>
          <a:p>
            <a:pPr algn="ctr"/>
            <a:r>
              <a:rPr lang="el-GR" dirty="0" smtClean="0"/>
              <a:t>Άλλα δισύλλαβα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628800"/>
            <a:ext cx="8183880" cy="4836024"/>
          </a:xfrm>
        </p:spPr>
        <p:txBody>
          <a:bodyPr/>
          <a:lstStyle/>
          <a:p>
            <a:r>
              <a:rPr lang="en-US" dirty="0" smtClean="0"/>
              <a:t>Clever – cleverer – cleverest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Narrow – narrower – narrowest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Quiet – quieter – quietest </a:t>
            </a:r>
            <a:endParaRPr lang="el-G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332656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Μερικά δισύλλαβα και πολυσύλλαβα επίθετα</a:t>
            </a:r>
            <a:endParaRPr lang="el-GR" dirty="0"/>
          </a:p>
        </p:txBody>
      </p:sp>
      <p:pic>
        <p:nvPicPr>
          <p:cNvPr id="5" name="4 - Εικόνα" descr="Εικόνα1 - Αντίγραφο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00808"/>
            <a:ext cx="9144000" cy="1368115"/>
          </a:xfrm>
          <a:prstGeom prst="rect">
            <a:avLst/>
          </a:prstGeom>
        </p:spPr>
      </p:pic>
      <p:pic>
        <p:nvPicPr>
          <p:cNvPr id="6" name="3 - Θέση περιεχομένου" descr="long word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3573016"/>
            <a:ext cx="8958415" cy="3284984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47667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Επίθετα σε </a:t>
            </a:r>
            <a:r>
              <a:rPr lang="en-US" dirty="0" smtClean="0"/>
              <a:t> - </a:t>
            </a:r>
            <a:r>
              <a:rPr lang="en-US" dirty="0" err="1" smtClean="0"/>
              <a:t>ful</a:t>
            </a:r>
            <a:r>
              <a:rPr lang="en-US" dirty="0" smtClean="0"/>
              <a:t> </a:t>
            </a:r>
            <a:r>
              <a:rPr lang="en-US" dirty="0" smtClean="0">
                <a:latin typeface="Calibri"/>
              </a:rPr>
              <a:t>→ more/ most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132856"/>
            <a:ext cx="8183880" cy="4187952"/>
          </a:xfrm>
        </p:spPr>
        <p:txBody>
          <a:bodyPr/>
          <a:lstStyle/>
          <a:p>
            <a:r>
              <a:rPr lang="en-US" dirty="0" smtClean="0"/>
              <a:t>Harmful – more harmful – most harmful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Useful – more useful – most useful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Careful – more careful – most careful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63</TotalTime>
  <Words>273</Words>
  <Application>Microsoft Office PowerPoint</Application>
  <PresentationFormat>Προβολή στην οθόνη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Άποψη</vt:lpstr>
      <vt:lpstr>Διαφάνεια 1</vt:lpstr>
      <vt:lpstr>Διαφάνεια 2</vt:lpstr>
      <vt:lpstr>Comparative = συγκριτικός</vt:lpstr>
      <vt:lpstr>Superlative = υπερθετικός</vt:lpstr>
      <vt:lpstr>Spelling Rules</vt:lpstr>
      <vt:lpstr>Δισύλλαβα σε -y</vt:lpstr>
      <vt:lpstr>Άλλα δισύλλαβα</vt:lpstr>
      <vt:lpstr>Μερικά δισύλλαβα και πολυσύλλαβα επίθετα</vt:lpstr>
      <vt:lpstr>Επίθετα σε  - ful → more/ most</vt:lpstr>
      <vt:lpstr>Irregular</vt:lpstr>
      <vt:lpstr>Διαφάνεια 11</vt:lpstr>
      <vt:lpstr>Comparative or superlative?  </vt:lpstr>
      <vt:lpstr>Comparative or superlative?  </vt:lpstr>
      <vt:lpstr>Comparative or superlative? 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Maria Papanikolaou</dc:creator>
  <cp:lastModifiedBy>Acer</cp:lastModifiedBy>
  <cp:revision>11</cp:revision>
  <dcterms:created xsi:type="dcterms:W3CDTF">2020-11-20T10:26:42Z</dcterms:created>
  <dcterms:modified xsi:type="dcterms:W3CDTF">2020-12-09T16:14:43Z</dcterms:modified>
</cp:coreProperties>
</file>