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612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9B378-D640-4F3A-B390-375BFA1E5263}" type="datetimeFigureOut">
              <a:rPr lang="el-GR" smtClean="0"/>
              <a:t>29/10/2022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EC2EC-18C2-4292-BEAD-2097DED47E4A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8800" y="0"/>
            <a:ext cx="11795760" cy="833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NIKH\νηπιαγωγειο\halloween\Kangaroo-wit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cuments\NIKH\νηπιαγωγειο\halloween\Monkey-pir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09600"/>
            <a:ext cx="6858000" cy="5124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ocuments\NIKH\νηπιαγωγειο\halloween\MonsterKid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81001"/>
            <a:ext cx="7559675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Προβολή στην οθόνη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</vt:i4>
      </vt:variant>
    </vt:vector>
  </HeadingPairs>
  <TitlesOfParts>
    <vt:vector size="5" baseType="lpstr">
      <vt:lpstr>Θέμα του Office</vt:lpstr>
      <vt:lpstr>Διαφάνεια 1</vt:lpstr>
      <vt:lpstr>Διαφάνεια 2</vt:lpstr>
      <vt:lpstr>Διαφάνεια 3</vt:lpstr>
      <vt:lpstr>Διαφάνεια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5</cp:revision>
  <dcterms:created xsi:type="dcterms:W3CDTF">2022-10-29T16:17:34Z</dcterms:created>
  <dcterms:modified xsi:type="dcterms:W3CDTF">2022-10-29T17:06:35Z</dcterms:modified>
</cp:coreProperties>
</file>