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57" r:id="rId5"/>
    <p:sldId id="258" r:id="rId6"/>
    <p:sldId id="259" r:id="rId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09E37-E969-4E84-8BB3-E86F30980E4E}" type="datetimeFigureOut">
              <a:rPr lang="el-GR" smtClean="0"/>
              <a:t>29/4/2022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6A049-8E24-42B0-BA71-802842FAD506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AppData\Local\Temp\Rar$DIa15820.15281\Spring_Background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928670"/>
            <a:ext cx="6858048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AppData\Local\Temp\Rar$DIa15820.24942\White-daisy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5923" y="1355141"/>
            <a:ext cx="3972154" cy="414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put the flowers in </a:t>
            </a:r>
            <a:r>
              <a:rPr lang="en-US" smtClean="0"/>
              <a:t>the flowerpot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1928802"/>
            <a:ext cx="6572296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AppData\Local\Temp\Rar$DIa15820.46170\Blue-tulip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3900" y="571480"/>
            <a:ext cx="3416199" cy="462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AppData\Local\Temp\Rar$DIa15820.5760\Purple-violet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8336" y="1183233"/>
            <a:ext cx="3767328" cy="449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AppData\Local\Temp\Rar$DIa15820.9853\Red-rose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732" y="1538021"/>
            <a:ext cx="3818535" cy="378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</Words>
  <Application>Microsoft Office PowerPoint</Application>
  <PresentationFormat>Προβολή στην οθόνη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7" baseType="lpstr">
      <vt:lpstr>Θέμα του Office</vt:lpstr>
      <vt:lpstr>Διαφάνεια 1</vt:lpstr>
      <vt:lpstr>Διαφάνεια 2</vt:lpstr>
      <vt:lpstr>We put the flowers in the flowerpot</vt:lpstr>
      <vt:lpstr>Διαφάνεια 4</vt:lpstr>
      <vt:lpstr>Διαφάνεια 5</vt:lpstr>
      <vt:lpstr>Διαφάνεια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2</cp:revision>
  <dcterms:created xsi:type="dcterms:W3CDTF">2022-04-29T19:48:30Z</dcterms:created>
  <dcterms:modified xsi:type="dcterms:W3CDTF">2022-04-29T19:58:50Z</dcterms:modified>
</cp:coreProperties>
</file>