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35" autoAdjust="0"/>
    <p:restoredTop sz="94660"/>
  </p:normalViewPr>
  <p:slideViewPr>
    <p:cSldViewPr>
      <p:cViewPr varScale="1">
        <p:scale>
          <a:sx n="103" d="100"/>
          <a:sy n="103" d="100"/>
        </p:scale>
        <p:origin x="-2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D7B8B-6653-4324-9952-644713F4B1F2}" type="datetimeFigureOut">
              <a:rPr lang="el-GR" smtClean="0"/>
              <a:t>5/11/2022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7A8E4-ABD8-4BB8-A818-65620D962F5A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NIKH\νηπιαγωγειο\Whats-the-weather-like-today-en\Flashcards\Cloud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838201"/>
            <a:ext cx="8305801" cy="5284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NIKH\νηπιαγωγειο\Whats-the-weather-like-today-en\Flashcards\Rain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" y="838200"/>
            <a:ext cx="8229601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NIKH\νηπιαγωγειο\Whats-the-weather-like-today-en\Flashcards\Umbrell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599"/>
            <a:ext cx="7559675" cy="4953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cuments\NIKH\νηπιαγωγειο\Whats-the-weather-like-today-en\Flashcards\Raincoa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75" y="457199"/>
            <a:ext cx="6904025" cy="61306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NIKH\νηπιαγωγειο\Whats-the-weather-like-today-en\Flashcards\RubberBoot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74" y="457199"/>
            <a:ext cx="6751626" cy="6222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cuments\NIKH\νηπιαγωγειο\Whats-the-weather-like-today-en\Flashcards\Wind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32104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cuments\NIKH\νηπιαγωγειο\Whats-the-weather-like-today-en\Flashcards\Snow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"/>
            <a:ext cx="8229600" cy="58187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ocuments\NIKH\νηπιαγωγειο\Whats-the-weather-like-today-en\Flashcards\Glov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71" y="914400"/>
            <a:ext cx="6529941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ocuments\NIKH\νηπιαγωγειο\Whats-the-weather-like-today-en\Flashcards\WoollenHa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9" y="380999"/>
            <a:ext cx="6788553" cy="609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ocuments\NIKH\νηπιαγωγειο\Whats-the-weather-like-today-en\Flashcards\Scarf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9" y="457199"/>
            <a:ext cx="6788553" cy="5943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ocuments\NIKH\νηπιαγωγειο\Whats-the-weather-like-today-en\Flashcards\Sunn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8412480" cy="59480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ocuments\NIKH\νηπιαγωγειο\Whats-the-weather-like-today-en\Flashcards\Sunglass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9" y="380999"/>
            <a:ext cx="6788553" cy="6248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ocuments\NIKH\νηπιαγωγειο\Whats-the-weather-like-today-en\Flashcards\Ha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70" y="609599"/>
            <a:ext cx="6659247" cy="5791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Προβολή στην οθόνη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2</cp:revision>
  <dcterms:created xsi:type="dcterms:W3CDTF">2022-11-05T19:05:24Z</dcterms:created>
  <dcterms:modified xsi:type="dcterms:W3CDTF">2022-11-05T19:19:55Z</dcterms:modified>
</cp:coreProperties>
</file>