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57" r:id="rId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90EB-586A-4F17-B8AB-C9E55A4DE8D9}" type="datetimeFigureOut">
              <a:rPr lang="el-GR" smtClean="0"/>
              <a:t>11/12/2022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825F-3BE1-4E0E-ACB1-ACB31183B677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90EB-586A-4F17-B8AB-C9E55A4DE8D9}" type="datetimeFigureOut">
              <a:rPr lang="el-GR" smtClean="0"/>
              <a:t>11/12/2022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825F-3BE1-4E0E-ACB1-ACB31183B677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90EB-586A-4F17-B8AB-C9E55A4DE8D9}" type="datetimeFigureOut">
              <a:rPr lang="el-GR" smtClean="0"/>
              <a:t>11/12/2022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825F-3BE1-4E0E-ACB1-ACB31183B677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90EB-586A-4F17-B8AB-C9E55A4DE8D9}" type="datetimeFigureOut">
              <a:rPr lang="el-GR" smtClean="0"/>
              <a:t>11/12/2022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825F-3BE1-4E0E-ACB1-ACB31183B677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90EB-586A-4F17-B8AB-C9E55A4DE8D9}" type="datetimeFigureOut">
              <a:rPr lang="el-GR" smtClean="0"/>
              <a:t>11/12/2022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825F-3BE1-4E0E-ACB1-ACB31183B677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90EB-586A-4F17-B8AB-C9E55A4DE8D9}" type="datetimeFigureOut">
              <a:rPr lang="el-GR" smtClean="0"/>
              <a:t>11/12/2022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825F-3BE1-4E0E-ACB1-ACB31183B677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90EB-586A-4F17-B8AB-C9E55A4DE8D9}" type="datetimeFigureOut">
              <a:rPr lang="el-GR" smtClean="0"/>
              <a:t>11/12/2022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825F-3BE1-4E0E-ACB1-ACB31183B677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90EB-586A-4F17-B8AB-C9E55A4DE8D9}" type="datetimeFigureOut">
              <a:rPr lang="el-GR" smtClean="0"/>
              <a:t>11/12/2022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825F-3BE1-4E0E-ACB1-ACB31183B677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90EB-586A-4F17-B8AB-C9E55A4DE8D9}" type="datetimeFigureOut">
              <a:rPr lang="el-GR" smtClean="0"/>
              <a:t>11/12/2022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825F-3BE1-4E0E-ACB1-ACB31183B677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90EB-586A-4F17-B8AB-C9E55A4DE8D9}" type="datetimeFigureOut">
              <a:rPr lang="el-GR" smtClean="0"/>
              <a:t>11/12/2022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825F-3BE1-4E0E-ACB1-ACB31183B677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90EB-586A-4F17-B8AB-C9E55A4DE8D9}" type="datetimeFigureOut">
              <a:rPr lang="el-GR" smtClean="0"/>
              <a:t>11/12/2022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825F-3BE1-4E0E-ACB1-ACB31183B677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390EB-586A-4F17-B8AB-C9E55A4DE8D9}" type="datetimeFigureOut">
              <a:rPr lang="el-GR" smtClean="0"/>
              <a:t>11/12/2022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E825F-3BE1-4E0E-ACB1-ACB31183B677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1,000+ Free Santa Hat &amp; Christmas Images - Pixaba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295400"/>
            <a:ext cx="3905250" cy="3238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hristmas Tree # Decorations #redribbon #ornaments - Triangle Shape  Christmas Tree, HD Png Download - kind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457200"/>
            <a:ext cx="3962400" cy="4191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Τρίγωνα Χριστουγέννων (για Κάλαντα) | Skroutz.g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7412" name="AutoShape 4" descr="Γιατί κρατούν τρίγωνο τα παιδιά που λένε τα κάλαντα; - giati kratoun trigono  ta paidia pou lene ta kalanta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7414" name="Picture 6" descr="Γιατί κρατούν τρίγωνο τα παιδιά που λένε τα κάλαντα; - giati kratoun trigono  ta paidia pou lene ta kalanta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066800"/>
            <a:ext cx="4533900" cy="2943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 descr="Πιάτα Μεγάλα Χρυσή Μπάλα Ποδοσφαίρου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8436" name="AutoShape 4" descr="Πιάτα Μεγάλα Χρυσή Μπάλα Ποδοσφαίρου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8438" name="Picture 6" descr="Πιάτα Μεγάλα Χρυσή Μπάλα Ποδοσφαίρου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600200"/>
            <a:ext cx="2816225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 descr="Paola Reina Κούκλα Emma 42εκ. 06028 | Skroutz.g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9460" name="Picture 4" descr="Paola Reina Κούκλα Emma 42εκ. 06028 | Skroutz.g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295400"/>
            <a:ext cx="4191000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 descr="Παιχνίδια: Αυτοκινητάκι VW the Beet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20484" name="Picture 4" descr="Παιχνίδια: Αυτοκινητάκι VW the Beet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14400"/>
            <a:ext cx="8572500" cy="857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Buy HollyHOME Teddy Bear Plush Giant Teddy Bears Stuffed Animals Teddy Bear  Love 36 inch Tan Online at Lowest Price in Greece. B06Y5788S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981200"/>
            <a:ext cx="4800600" cy="259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mens Red Gloves : Targ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609600"/>
            <a:ext cx="38100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Προβολή στην οθόνη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9" baseType="lpstr">
      <vt:lpstr>Θέμα του Office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user</cp:lastModifiedBy>
  <cp:revision>2</cp:revision>
  <dcterms:created xsi:type="dcterms:W3CDTF">2022-12-11T17:58:58Z</dcterms:created>
  <dcterms:modified xsi:type="dcterms:W3CDTF">2022-12-11T18:09:35Z</dcterms:modified>
</cp:coreProperties>
</file>