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91A1D-7F75-4E40-A087-0F224B1AD5A5}" type="datetimeFigureOut">
              <a:rPr lang="el-GR" smtClean="0"/>
              <a:t>2/10/2022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6EFD4-9FFF-410C-A784-039C878B1980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Blackberries-scaled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838200"/>
            <a:ext cx="7162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Brown-scaled.jpeg"/>
          <p:cNvPicPr/>
          <p:nvPr/>
        </p:nvPicPr>
        <p:blipFill>
          <a:blip r:embed="rId2"/>
          <a:srcRect t="25882" b="6275"/>
          <a:stretch>
            <a:fillRect/>
          </a:stretch>
        </p:blipFill>
        <p:spPr bwMode="auto">
          <a:xfrm>
            <a:off x="1934374" y="609600"/>
            <a:ext cx="62952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Bucket-scaled.jpeg"/>
          <p:cNvPicPr/>
          <p:nvPr/>
        </p:nvPicPr>
        <p:blipFill>
          <a:blip r:embed="rId2"/>
          <a:srcRect t="35231" b="4033"/>
          <a:stretch>
            <a:fillRect/>
          </a:stretch>
        </p:blipFill>
        <p:spPr bwMode="auto">
          <a:xfrm>
            <a:off x="914401" y="533400"/>
            <a:ext cx="6295542" cy="476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Mud-scaled.jpeg"/>
          <p:cNvPicPr/>
          <p:nvPr/>
        </p:nvPicPr>
        <p:blipFill>
          <a:blip r:embed="rId2"/>
          <a:srcRect t="39020"/>
          <a:stretch>
            <a:fillRect/>
          </a:stretch>
        </p:blipFill>
        <p:spPr bwMode="auto">
          <a:xfrm>
            <a:off x="533400" y="457200"/>
            <a:ext cx="6675907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Red-scaled.jpeg"/>
          <p:cNvPicPr/>
          <p:nvPr/>
        </p:nvPicPr>
        <p:blipFill>
          <a:blip r:embed="rId2"/>
          <a:srcRect t="24314" b="10196"/>
          <a:stretch>
            <a:fillRect/>
          </a:stretch>
        </p:blipFill>
        <p:spPr bwMode="auto">
          <a:xfrm>
            <a:off x="1934374" y="381000"/>
            <a:ext cx="6066625" cy="533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Strawberries-scaled.jpeg"/>
          <p:cNvPicPr/>
          <p:nvPr/>
        </p:nvPicPr>
        <p:blipFill>
          <a:blip r:embed="rId2"/>
          <a:srcRect t="21569"/>
          <a:stretch>
            <a:fillRect/>
          </a:stretch>
        </p:blipFill>
        <p:spPr bwMode="auto">
          <a:xfrm>
            <a:off x="1219200" y="1143000"/>
            <a:ext cx="599010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White-scaled.jpeg"/>
          <p:cNvPicPr/>
          <p:nvPr/>
        </p:nvPicPr>
        <p:blipFill>
          <a:blip r:embed="rId2"/>
          <a:srcRect t="26078" r="3014" b="8628"/>
          <a:stretch>
            <a:fillRect/>
          </a:stretch>
        </p:blipFill>
        <p:spPr bwMode="auto">
          <a:xfrm>
            <a:off x="2013572" y="914400"/>
            <a:ext cx="511685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9/Blue-scaled.jpeg"/>
          <p:cNvPicPr/>
          <p:nvPr/>
        </p:nvPicPr>
        <p:blipFill>
          <a:blip r:embed="rId2" cstate="print"/>
          <a:srcRect t="13872"/>
          <a:stretch>
            <a:fillRect/>
          </a:stretch>
        </p:blipFill>
        <p:spPr bwMode="auto">
          <a:xfrm>
            <a:off x="1066800" y="1143000"/>
            <a:ext cx="6001131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Προβολή στην οθόνη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1</cp:revision>
  <dcterms:created xsi:type="dcterms:W3CDTF">2022-10-02T20:11:56Z</dcterms:created>
  <dcterms:modified xsi:type="dcterms:W3CDTF">2022-10-02T20:15:27Z</dcterms:modified>
</cp:coreProperties>
</file>