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56" r:id="rId4"/>
    <p:sldId id="271" r:id="rId5"/>
    <p:sldId id="259" r:id="rId6"/>
    <p:sldId id="260" r:id="rId7"/>
    <p:sldId id="272" r:id="rId8"/>
    <p:sldId id="261" r:id="rId9"/>
    <p:sldId id="273" r:id="rId10"/>
    <p:sldId id="270" r:id="rId11"/>
    <p:sldId id="257" r:id="rId12"/>
    <p:sldId id="258" r:id="rId13"/>
    <p:sldId id="267" r:id="rId14"/>
    <p:sldId id="262" r:id="rId15"/>
    <p:sldId id="263" r:id="rId16"/>
    <p:sldId id="264" r:id="rId17"/>
    <p:sldId id="265" r:id="rId18"/>
    <p:sldId id="266" r:id="rId19"/>
    <p:sldId id="268" r:id="rId2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93B9-BBB5-4CAB-80BB-0BF28935CE70}" type="datetimeFigureOut">
              <a:rPr lang="el-GR" smtClean="0"/>
              <a:t>29/2/2024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51F8-E909-4F41-A155-E00D31FB26C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93B9-BBB5-4CAB-80BB-0BF28935CE70}" type="datetimeFigureOut">
              <a:rPr lang="el-GR" smtClean="0"/>
              <a:t>29/2/2024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51F8-E909-4F41-A155-E00D31FB26C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93B9-BBB5-4CAB-80BB-0BF28935CE70}" type="datetimeFigureOut">
              <a:rPr lang="el-GR" smtClean="0"/>
              <a:t>29/2/2024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51F8-E909-4F41-A155-E00D31FB26C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93B9-BBB5-4CAB-80BB-0BF28935CE70}" type="datetimeFigureOut">
              <a:rPr lang="el-GR" smtClean="0"/>
              <a:t>29/2/2024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51F8-E909-4F41-A155-E00D31FB26C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93B9-BBB5-4CAB-80BB-0BF28935CE70}" type="datetimeFigureOut">
              <a:rPr lang="el-GR" smtClean="0"/>
              <a:t>29/2/2024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51F8-E909-4F41-A155-E00D31FB26C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93B9-BBB5-4CAB-80BB-0BF28935CE70}" type="datetimeFigureOut">
              <a:rPr lang="el-GR" smtClean="0"/>
              <a:t>29/2/2024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51F8-E909-4F41-A155-E00D31FB26C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93B9-BBB5-4CAB-80BB-0BF28935CE70}" type="datetimeFigureOut">
              <a:rPr lang="el-GR" smtClean="0"/>
              <a:t>29/2/2024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51F8-E909-4F41-A155-E00D31FB26C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93B9-BBB5-4CAB-80BB-0BF28935CE70}" type="datetimeFigureOut">
              <a:rPr lang="el-GR" smtClean="0"/>
              <a:t>29/2/2024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51F8-E909-4F41-A155-E00D31FB26C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93B9-BBB5-4CAB-80BB-0BF28935CE70}" type="datetimeFigureOut">
              <a:rPr lang="el-GR" smtClean="0"/>
              <a:t>29/2/2024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51F8-E909-4F41-A155-E00D31FB26C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93B9-BBB5-4CAB-80BB-0BF28935CE70}" type="datetimeFigureOut">
              <a:rPr lang="el-GR" smtClean="0"/>
              <a:t>29/2/2024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51F8-E909-4F41-A155-E00D31FB26C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93B9-BBB5-4CAB-80BB-0BF28935CE70}" type="datetimeFigureOut">
              <a:rPr lang="el-GR" smtClean="0"/>
              <a:t>29/2/2024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151F8-E909-4F41-A155-E00D31FB26C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793B9-BBB5-4CAB-80BB-0BF28935CE70}" type="datetimeFigureOut">
              <a:rPr lang="el-GR" smtClean="0"/>
              <a:t>29/2/2024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151F8-E909-4F41-A155-E00D31FB26CE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71822577-99DA-44BE-88B0-C8C1EF3A641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19"/>
          <a:stretch/>
        </p:blipFill>
        <p:spPr bwMode="auto">
          <a:xfrm>
            <a:off x="1997710" y="1984375"/>
            <a:ext cx="5148580" cy="28892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24645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ere to Hunt for Easter Eggs in the Rivertowns | Rivertowns, NY Patch">
            <a:extLst>
              <a:ext uri="{FF2B5EF4-FFF2-40B4-BE49-F238E27FC236}">
                <a16:creationId xmlns:a16="http://schemas.microsoft.com/office/drawing/2014/main" id="{3860BC96-6D47-43FE-9A90-1C502DA7B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6752"/>
            <a:ext cx="6768752" cy="5273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279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Easter Bunny Tracker 2022 To See Where It's At Right No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028" name="AutoShape 4" descr="Easter Bunny Tracker 2022 To See Where It's At Right No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030" name="AutoShape 6" descr="easter-bunny-track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032" name="AutoShape 8" descr="Easter bunny rabbit with eggs a sack of ful Vector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034" name="Picture 10" descr="Easter bunny rabbit with eggs a sack of ful Vector Image"/>
          <p:cNvPicPr>
            <a:picLocks noChangeAspect="1" noChangeArrowheads="1"/>
          </p:cNvPicPr>
          <p:nvPr/>
        </p:nvPicPr>
        <p:blipFill>
          <a:blip r:embed="rId2"/>
          <a:srcRect b="6867"/>
          <a:stretch>
            <a:fillRect/>
          </a:stretch>
        </p:blipFill>
        <p:spPr bwMode="auto">
          <a:xfrm>
            <a:off x="214282" y="357166"/>
            <a:ext cx="7324725" cy="67944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7B7BBCBA-5E9A-4FA1-9813-27102AB5A48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972" y="1856740"/>
            <a:ext cx="4250055" cy="3144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0480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8F5D7DE6-D902-4892-9B02-02405F472BA4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4845" y="1565910"/>
            <a:ext cx="5274310" cy="3726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36838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BA003597-B69A-4F6B-A4AB-2A091708935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4845" y="1565910"/>
            <a:ext cx="5274310" cy="3726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86929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614EBFB5-B6F1-4358-A55E-DABAABEB648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0" r="21019"/>
          <a:stretch/>
        </p:blipFill>
        <p:spPr bwMode="auto">
          <a:xfrm>
            <a:off x="2911475" y="2126297"/>
            <a:ext cx="3321050" cy="26054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21264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EDA99FCD-9C41-486B-82B7-78746BFEFF2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4125" y="1519872"/>
            <a:ext cx="6635750" cy="3818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28189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Lamb. Cute Young Sheep Isolated on White Background. Farm Animal Cartoon  Character. Education Card for Kids Learning Animals Stock Vector -  Illustration of wool, sheep: 239228905">
            <a:extLst>
              <a:ext uri="{FF2B5EF4-FFF2-40B4-BE49-F238E27FC236}">
                <a16:creationId xmlns:a16="http://schemas.microsoft.com/office/drawing/2014/main" id="{6DCF0E09-4BAC-4496-B17C-F1B17BEB001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1" b="19129"/>
          <a:stretch/>
        </p:blipFill>
        <p:spPr bwMode="auto">
          <a:xfrm>
            <a:off x="2523807" y="1918652"/>
            <a:ext cx="4096385" cy="30206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4855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081F82D2-DFFE-4CAA-9325-8759F35AA0C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412" y="2324417"/>
            <a:ext cx="4067175" cy="22091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3121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 descr="How to Dye Easter Eggs with a Whisk | Southern Liv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6388" name="Picture 4" descr="How to Dye Easter Eggs with a Whisk | Southern Liv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572064" y="-357214"/>
            <a:ext cx="12133244" cy="80868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15 Best Pre-Made Easter Baskets for 202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7412" name="Picture 4" descr="15 Best Pre-Made Easter Baskets for 20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-428652"/>
            <a:ext cx="6762750" cy="67627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FC2F50E0-135A-4910-8017-F39543EACEA1}"/>
              </a:ext>
            </a:extLst>
          </p:cNvPr>
          <p:cNvPicPr/>
          <p:nvPr/>
        </p:nvPicPr>
        <p:blipFill>
          <a:blip r:embed="rId2" cstate="print"/>
          <a:srcRect l="13811" t="11650" r="16224" b="10437"/>
          <a:stretch>
            <a:fillRect/>
          </a:stretch>
        </p:blipFill>
        <p:spPr bwMode="auto">
          <a:xfrm>
            <a:off x="3153410" y="1081087"/>
            <a:ext cx="2837180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49381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10E86E36-DF50-4C85-8B56-2E04F0CC5675}"/>
              </a:ext>
            </a:extLst>
          </p:cNvPr>
          <p:cNvPicPr/>
          <p:nvPr/>
        </p:nvPicPr>
        <p:blipFill>
          <a:blip r:embed="rId2" cstate="print"/>
          <a:srcRect l="13271" t="12473" r="15356" b="11388"/>
          <a:stretch>
            <a:fillRect/>
          </a:stretch>
        </p:blipFill>
        <p:spPr bwMode="auto">
          <a:xfrm>
            <a:off x="2990532" y="1091882"/>
            <a:ext cx="3162935" cy="4674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8252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9A95E021-0C8E-4EBB-9BB2-ED882601C9ED}"/>
              </a:ext>
            </a:extLst>
          </p:cNvPr>
          <p:cNvPicPr/>
          <p:nvPr/>
        </p:nvPicPr>
        <p:blipFill>
          <a:blip r:embed="rId2" cstate="print"/>
          <a:srcRect l="11731" r="14619" b="12521"/>
          <a:stretch>
            <a:fillRect/>
          </a:stretch>
        </p:blipFill>
        <p:spPr bwMode="auto">
          <a:xfrm>
            <a:off x="3116580" y="839470"/>
            <a:ext cx="2910840" cy="5179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730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6FED6C99-6F00-4403-B5E8-FB965AA049A3}"/>
              </a:ext>
            </a:extLst>
          </p:cNvPr>
          <p:cNvPicPr/>
          <p:nvPr/>
        </p:nvPicPr>
        <p:blipFill>
          <a:blip r:embed="rId2" cstate="print"/>
          <a:srcRect l="12287" t="13115" r="15168" b="10845"/>
          <a:stretch>
            <a:fillRect/>
          </a:stretch>
        </p:blipFill>
        <p:spPr bwMode="auto">
          <a:xfrm>
            <a:off x="3137852" y="1223645"/>
            <a:ext cx="2868295" cy="4410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46552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DFD16B46-BF06-438F-9661-3E715F28024A}"/>
              </a:ext>
            </a:extLst>
          </p:cNvPr>
          <p:cNvPicPr/>
          <p:nvPr/>
        </p:nvPicPr>
        <p:blipFill>
          <a:blip r:embed="rId2" cstate="print"/>
          <a:srcRect l="14128" t="11366" r="16421" b="11850"/>
          <a:stretch>
            <a:fillRect/>
          </a:stretch>
        </p:blipFill>
        <p:spPr bwMode="auto">
          <a:xfrm>
            <a:off x="3321367" y="1395412"/>
            <a:ext cx="2501265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1131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A88C00B4-4215-47F2-B66A-9020475CCCC7}"/>
              </a:ext>
            </a:extLst>
          </p:cNvPr>
          <p:cNvPicPr/>
          <p:nvPr/>
        </p:nvPicPr>
        <p:blipFill>
          <a:blip r:embed="rId2" cstate="print"/>
          <a:srcRect l="14737" t="12047" r="14780" b="11949"/>
          <a:stretch>
            <a:fillRect/>
          </a:stretch>
        </p:blipFill>
        <p:spPr bwMode="auto">
          <a:xfrm>
            <a:off x="3224847" y="1362710"/>
            <a:ext cx="2694305" cy="413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06249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D5B405A5-2795-453C-BD7A-6BCBFCD1CF99}"/>
              </a:ext>
            </a:extLst>
          </p:cNvPr>
          <p:cNvPicPr/>
          <p:nvPr/>
        </p:nvPicPr>
        <p:blipFill>
          <a:blip r:embed="rId2" cstate="print"/>
          <a:srcRect l="14242" t="11727" r="16406" b="10825"/>
          <a:stretch>
            <a:fillRect/>
          </a:stretch>
        </p:blipFill>
        <p:spPr bwMode="auto">
          <a:xfrm>
            <a:off x="3211195" y="1230947"/>
            <a:ext cx="2721610" cy="439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23467350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0</Words>
  <Application>Microsoft Office PowerPoint</Application>
  <PresentationFormat>Προβολή στην οθόνη (4:3)</PresentationFormat>
  <Paragraphs>0</Paragraphs>
  <Slides>19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19</vt:i4>
      </vt:variant>
    </vt:vector>
  </HeadingPairs>
  <TitlesOfParts>
    <vt:vector size="22" baseType="lpstr">
      <vt:lpstr>Arial</vt:lpstr>
      <vt:lpstr>Calibri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Alex Pap</cp:lastModifiedBy>
  <cp:revision>10</cp:revision>
  <dcterms:created xsi:type="dcterms:W3CDTF">2022-04-07T15:35:25Z</dcterms:created>
  <dcterms:modified xsi:type="dcterms:W3CDTF">2024-02-29T18:32:00Z</dcterms:modified>
</cp:coreProperties>
</file>