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0" r:id="rId4"/>
    <p:sldId id="258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1B808-2897-48D7-A603-22F5D19CE294}" type="datetimeFigureOut">
              <a:rPr lang="el-GR" smtClean="0"/>
              <a:t>23/1/2022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8B7F-3BF7-4E14-BF88-466FE906582D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1B808-2897-48D7-A603-22F5D19CE294}" type="datetimeFigureOut">
              <a:rPr lang="el-GR" smtClean="0"/>
              <a:t>23/1/2022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8B7F-3BF7-4E14-BF88-466FE906582D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1B808-2897-48D7-A603-22F5D19CE294}" type="datetimeFigureOut">
              <a:rPr lang="el-GR" smtClean="0"/>
              <a:t>23/1/2022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8B7F-3BF7-4E14-BF88-466FE906582D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1B808-2897-48D7-A603-22F5D19CE294}" type="datetimeFigureOut">
              <a:rPr lang="el-GR" smtClean="0"/>
              <a:t>23/1/2022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8B7F-3BF7-4E14-BF88-466FE906582D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1B808-2897-48D7-A603-22F5D19CE294}" type="datetimeFigureOut">
              <a:rPr lang="el-GR" smtClean="0"/>
              <a:t>23/1/2022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8B7F-3BF7-4E14-BF88-466FE906582D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1B808-2897-48D7-A603-22F5D19CE294}" type="datetimeFigureOut">
              <a:rPr lang="el-GR" smtClean="0"/>
              <a:t>23/1/2022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8B7F-3BF7-4E14-BF88-466FE906582D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1B808-2897-48D7-A603-22F5D19CE294}" type="datetimeFigureOut">
              <a:rPr lang="el-GR" smtClean="0"/>
              <a:t>23/1/2022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8B7F-3BF7-4E14-BF88-466FE906582D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1B808-2897-48D7-A603-22F5D19CE294}" type="datetimeFigureOut">
              <a:rPr lang="el-GR" smtClean="0"/>
              <a:t>23/1/2022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8B7F-3BF7-4E14-BF88-466FE906582D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1B808-2897-48D7-A603-22F5D19CE294}" type="datetimeFigureOut">
              <a:rPr lang="el-GR" smtClean="0"/>
              <a:t>23/1/2022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8B7F-3BF7-4E14-BF88-466FE906582D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1B808-2897-48D7-A603-22F5D19CE294}" type="datetimeFigureOut">
              <a:rPr lang="el-GR" smtClean="0"/>
              <a:t>23/1/2022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8B7F-3BF7-4E14-BF88-466FE906582D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1B808-2897-48D7-A603-22F5D19CE294}" type="datetimeFigureOut">
              <a:rPr lang="el-GR" smtClean="0"/>
              <a:t>23/1/2022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8B7F-3BF7-4E14-BF88-466FE906582D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τίτλου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C1B808-2897-48D7-A603-22F5D19CE294}" type="datetimeFigureOut">
              <a:rPr lang="el-GR" smtClean="0"/>
              <a:t>23/1/2022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8C8B7F-3BF7-4E14-BF88-466FE906582D}" type="slidenum">
              <a:rPr lang="el-GR" smtClean="0"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1200" dirty="0" smtClean="0"/>
              <a:t>The sun comes out</a:t>
            </a:r>
            <a:endParaRPr lang="el-GR" sz="1200" dirty="0"/>
          </a:p>
        </p:txBody>
      </p:sp>
      <p:pic>
        <p:nvPicPr>
          <p:cNvPr id="4" name="3 - Θέση περιεχομένου" descr="Η τάξη με τον ήλιο: Προετοιμάζω το παιδί μου για την Α&amp;#39; δημοτικού | Smiley,  Smiley bilder, Grüße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428875" y="1862931"/>
            <a:ext cx="4286250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Get up</a:t>
            </a:r>
            <a:endParaRPr lang="el-GR" dirty="0"/>
          </a:p>
        </p:txBody>
      </p:sp>
      <p:pic>
        <p:nvPicPr>
          <p:cNvPr id="4" name="3 - Θέση περιεχομένου" descr="Κάντε ευχάριστο το ξύπνημα του παιδιού σας - mother.gr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28728" y="2143116"/>
            <a:ext cx="5048267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Get dressed</a:t>
            </a:r>
            <a:endParaRPr lang="el-GR" dirty="0"/>
          </a:p>
        </p:txBody>
      </p:sp>
      <p:pic>
        <p:nvPicPr>
          <p:cNvPr id="4" name="3 - Θέση περιεχομένου" descr="mikapanteleon-PawakomastoNhpiagwgeio: ΤΟ ΣΩΜΑ ΜΟΥ-Μαθαίνω να ντύνομαι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357290" y="2214554"/>
            <a:ext cx="5786478" cy="428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Brush your teeth</a:t>
            </a:r>
            <a:endParaRPr lang="el-GR" dirty="0"/>
          </a:p>
        </p:txBody>
      </p:sp>
      <p:pic>
        <p:nvPicPr>
          <p:cNvPr id="4" name="3 - Θέση περιεχομένου" descr="Οι κακές συνήθειες που χαλάνε τα δόντια - HealthyLiving.gr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71604" y="2428868"/>
            <a:ext cx="4929222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Eat breakfast</a:t>
            </a:r>
            <a:endParaRPr lang="el-GR" dirty="0"/>
          </a:p>
        </p:txBody>
      </p:sp>
      <p:pic>
        <p:nvPicPr>
          <p:cNvPr id="4" name="3 - Θέση περιεχομένου" descr="Tip No. 9: Always eat breakfast | Hemya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71538" y="1785926"/>
            <a:ext cx="6286544" cy="41434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 to school</a:t>
            </a:r>
            <a:endParaRPr lang="el-GR" dirty="0"/>
          </a:p>
        </p:txBody>
      </p:sp>
      <p:pic>
        <p:nvPicPr>
          <p:cNvPr id="4" name="3 - Θέση περιεχομένου" descr="Premium Vector | Little kids go to school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655049" y="1600200"/>
            <a:ext cx="3833901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Eat lunch</a:t>
            </a:r>
            <a:endParaRPr lang="el-GR" dirty="0"/>
          </a:p>
        </p:txBody>
      </p:sp>
      <p:pic>
        <p:nvPicPr>
          <p:cNvPr id="4" name="3 - Θέση περιεχομένου" descr="A young woman eating lunch Royalty Free Vector Image"/>
          <p:cNvPicPr>
            <a:picLocks noGrp="1"/>
          </p:cNvPicPr>
          <p:nvPr>
            <p:ph idx="1"/>
          </p:nvPr>
        </p:nvPicPr>
        <p:blipFill>
          <a:blip r:embed="rId2"/>
          <a:srcRect b="7673"/>
          <a:stretch>
            <a:fillRect/>
          </a:stretch>
        </p:blipFill>
        <p:spPr bwMode="auto">
          <a:xfrm>
            <a:off x="2418252" y="1600200"/>
            <a:ext cx="430749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Play at the park</a:t>
            </a:r>
            <a:endParaRPr lang="el-GR" dirty="0"/>
          </a:p>
        </p:txBody>
      </p:sp>
      <p:pic>
        <p:nvPicPr>
          <p:cNvPr id="4" name="3 - Θέση περιεχομένου" descr="Happy children playing in playground Royalty Free Vector"/>
          <p:cNvPicPr>
            <a:picLocks noGrp="1"/>
          </p:cNvPicPr>
          <p:nvPr>
            <p:ph idx="1"/>
          </p:nvPr>
        </p:nvPicPr>
        <p:blipFill>
          <a:blip r:embed="rId2"/>
          <a:srcRect b="10276"/>
          <a:stretch>
            <a:fillRect/>
          </a:stretch>
        </p:blipFill>
        <p:spPr bwMode="auto">
          <a:xfrm>
            <a:off x="1359059" y="1600200"/>
            <a:ext cx="6425882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sun comes down –out comes the moon</a:t>
            </a:r>
            <a:endParaRPr lang="el-GR" dirty="0"/>
          </a:p>
        </p:txBody>
      </p:sp>
      <p:pic>
        <p:nvPicPr>
          <p:cNvPr id="4" name="3 - Θέση περιεχομένου" descr="4,782,827 Sun Set Stock Photos, Pictures &amp;amp; Royalty-Free Images - iStock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85786" y="2143116"/>
            <a:ext cx="2643206" cy="371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4 - Εικόνα" descr="2.515 φεγγάρι Images Clipart | Σελίδα 2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43372" y="2143116"/>
            <a:ext cx="3911600" cy="398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Eat dinner</a:t>
            </a:r>
            <a:endParaRPr lang="el-GR" dirty="0"/>
          </a:p>
        </p:txBody>
      </p:sp>
      <p:pic>
        <p:nvPicPr>
          <p:cNvPr id="4" name="3 - Θέση περιεχομένου" descr="Family Dinner Time - Meals Together Linked to Healthier Kids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00166" y="2214554"/>
            <a:ext cx="5929354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Have a shower</a:t>
            </a:r>
            <a:endParaRPr lang="el-GR" dirty="0"/>
          </a:p>
        </p:txBody>
      </p:sp>
      <p:pic>
        <p:nvPicPr>
          <p:cNvPr id="4" name="3 - Θέση περιεχομένου" descr="Little Child Boy Character Take A Shower Daily Routine Bathroom Interior  Background Stock Illustration - Download Image Now - iStock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000232" y="2000240"/>
            <a:ext cx="4857784" cy="3423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Read a book</a:t>
            </a:r>
            <a:endParaRPr lang="el-GR" dirty="0"/>
          </a:p>
        </p:txBody>
      </p:sp>
      <p:pic>
        <p:nvPicPr>
          <p:cNvPr id="4" name="3 - Θέση περιεχομένου" descr="Free Vector | Happy cute little kid girl read book in bed room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714480" y="1928802"/>
            <a:ext cx="5786478" cy="4000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Go to bed</a:t>
            </a:r>
            <a:endParaRPr lang="el-GR"/>
          </a:p>
        </p:txBody>
      </p:sp>
      <p:pic>
        <p:nvPicPr>
          <p:cNvPr id="4" name="3 - Θέση περιεχομένου" descr="Make bed making bed clipart - WikiClipArt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595562" y="2101056"/>
            <a:ext cx="3952875" cy="352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42</Words>
  <Application>Microsoft Office PowerPoint</Application>
  <PresentationFormat>Προβολή στην οθόνη (4:3)</PresentationFormat>
  <Paragraphs>13</Paragraphs>
  <Slides>13</Slides>
  <Notes>0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13</vt:i4>
      </vt:variant>
    </vt:vector>
  </HeadingPairs>
  <TitlesOfParts>
    <vt:vector size="14" baseType="lpstr">
      <vt:lpstr>Θέμα του Office</vt:lpstr>
      <vt:lpstr>The sun comes out</vt:lpstr>
      <vt:lpstr>Get up</vt:lpstr>
      <vt:lpstr>Get dressed</vt:lpstr>
      <vt:lpstr>Brush your teeth</vt:lpstr>
      <vt:lpstr>Eat breakfast</vt:lpstr>
      <vt:lpstr>Go to school</vt:lpstr>
      <vt:lpstr>Eat lunch</vt:lpstr>
      <vt:lpstr>Play at the park</vt:lpstr>
      <vt:lpstr>The sun comes down –out comes the moon</vt:lpstr>
      <vt:lpstr>Eat dinner</vt:lpstr>
      <vt:lpstr>Have a shower</vt:lpstr>
      <vt:lpstr>Read a book</vt:lpstr>
      <vt:lpstr>Go to bed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sun comes out</dc:title>
  <dc:creator>user</dc:creator>
  <cp:lastModifiedBy>user</cp:lastModifiedBy>
  <cp:revision>15</cp:revision>
  <dcterms:created xsi:type="dcterms:W3CDTF">2022-01-23T12:06:09Z</dcterms:created>
  <dcterms:modified xsi:type="dcterms:W3CDTF">2022-01-23T12:42:10Z</dcterms:modified>
</cp:coreProperties>
</file>