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66" r:id="rId5"/>
    <p:sldId id="267" r:id="rId6"/>
    <p:sldId id="268" r:id="rId7"/>
    <p:sldId id="269" r:id="rId8"/>
    <p:sldId id="258" r:id="rId9"/>
    <p:sldId id="259" r:id="rId10"/>
    <p:sldId id="261" r:id="rId11"/>
    <p:sldId id="263" r:id="rId12"/>
    <p:sldId id="260" r:id="rId13"/>
    <p:sldId id="262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B4969-FBAA-4F1C-A679-3519E92DE2E5}" type="datetimeFigureOut">
              <a:rPr lang="el-GR" smtClean="0"/>
              <a:t>10/3/2024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024FA-5C5B-4218-B8DF-347511F837C4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carnival</a:t>
            </a:r>
            <a:endParaRPr lang="el-GR" dirty="0"/>
          </a:p>
        </p:txBody>
      </p:sp>
      <p:pic>
        <p:nvPicPr>
          <p:cNvPr id="1026" name="Picture 2" descr="6,805 Kids Carnival Illustrations &amp;amp; Clip Art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785926"/>
            <a:ext cx="5829300" cy="47577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682843F-7C2E-4EEF-8810-780F8C372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263"/>
            <a:ext cx="9144000" cy="646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485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2EC4BE4-D839-4EF2-ACA9-86FC33AE2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263"/>
            <a:ext cx="9144000" cy="646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55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3E24B0C-3AD5-46F4-97BA-15AD2AD1A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263"/>
            <a:ext cx="9144000" cy="646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896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6454DAF-CFE7-49B1-ACAA-244EF10F0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0"/>
            <a:ext cx="4848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207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E642B67-77B1-47CF-8B30-AA8C0F337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0"/>
            <a:ext cx="4848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457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3686B86-46AB-46E3-A337-A0F0C0411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0"/>
            <a:ext cx="4848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335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costumes</a:t>
            </a:r>
            <a:endParaRPr lang="el-GR" dirty="0"/>
          </a:p>
        </p:txBody>
      </p:sp>
      <p:pic>
        <p:nvPicPr>
          <p:cNvPr id="15362" name="Picture 2" descr="Vector cartoon of cute kids in animal costumes set. Carnival clothes for children.  kids carnival stock illustra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500174"/>
            <a:ext cx="5829300" cy="49720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clowns</a:t>
            </a:r>
            <a:endParaRPr lang="el-GR" dirty="0"/>
          </a:p>
        </p:txBody>
      </p:sp>
      <p:pic>
        <p:nvPicPr>
          <p:cNvPr id="16386" name="Picture 2" descr="Vector illustration cartoon of a cute clown juggling with colorful balls.  kids carnival stock illustra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142984"/>
            <a:ext cx="5829300" cy="5829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pirate</a:t>
            </a:r>
            <a:endParaRPr lang="el-GR" dirty="0"/>
          </a:p>
        </p:txBody>
      </p:sp>
      <p:sp>
        <p:nvSpPr>
          <p:cNvPr id="18434" name="AutoShape 2" descr="Vector cartoon style boy and girl characters in pirate costumes. Kids  carnival or party Stock Vector Image &amp; Art - Alam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8436" name="Picture 4" descr="Boy Kid Child Performance Clothing Carnival Halloween Party Children  Cosplay Caribbean Pirate Samurai Costume - Buy Kid Pirate Costume,Carnival  Halloween Cosplay Costume,Caribbean Captain Pirate Halloween Cosplay  Costume Product on Alibaba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861809"/>
            <a:ext cx="4214842" cy="4196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indian</a:t>
            </a:r>
            <a:endParaRPr lang="el-GR" dirty="0"/>
          </a:p>
        </p:txBody>
      </p:sp>
      <p:sp>
        <p:nvSpPr>
          <p:cNvPr id="20482" name="AutoShape 2" descr="Cartoon Carnival Costume Boy Dressed Native Stock Vector (Royalty Free)  68562388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0484" name="Picture 4" descr="Cartoon Carnival Costume Boy Dressed Native Stock Vector (Royalty Free)  6856238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14554"/>
            <a:ext cx="3548070" cy="3820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mask</a:t>
            </a:r>
            <a:endParaRPr lang="el-GR" dirty="0"/>
          </a:p>
        </p:txBody>
      </p:sp>
      <p:pic>
        <p:nvPicPr>
          <p:cNvPr id="17410" name="Picture 2" descr="Masquerade Mask for Kids, Fascinating Venetian Masks, Carnival Costume,  Halloween Trick or Treat | Shopee Philippin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643182"/>
            <a:ext cx="3786199" cy="3786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Carnival hat</a:t>
            </a:r>
            <a:endParaRPr lang="el-GR" dirty="0"/>
          </a:p>
        </p:txBody>
      </p:sp>
      <p:pic>
        <p:nvPicPr>
          <p:cNvPr id="19458" name="Picture 2" descr="Fancy Carnival Hat Decoration With Feathers And Ornament Isolated On White  Background Stock Photo - Download Image Now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2057" y="2285992"/>
            <a:ext cx="4166297" cy="2833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</Words>
  <Application>Microsoft Office PowerPoint</Application>
  <PresentationFormat>Προβολή στην οθόνη (4:3)</PresentationFormat>
  <Paragraphs>7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6" baseType="lpstr">
      <vt:lpstr>Arial</vt:lpstr>
      <vt:lpstr>Calibri</vt:lpstr>
      <vt:lpstr>Θέμα του Office</vt:lpstr>
      <vt:lpstr>carnival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costumes</vt:lpstr>
      <vt:lpstr>clowns</vt:lpstr>
      <vt:lpstr>pirate</vt:lpstr>
      <vt:lpstr>indian</vt:lpstr>
      <vt:lpstr>mask</vt:lpstr>
      <vt:lpstr>Carnival hat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carnival</dc:title>
  <dc:creator>user</dc:creator>
  <cp:lastModifiedBy>Alex Pap</cp:lastModifiedBy>
  <cp:revision>8</cp:revision>
  <dcterms:created xsi:type="dcterms:W3CDTF">2022-02-20T15:33:47Z</dcterms:created>
  <dcterms:modified xsi:type="dcterms:W3CDTF">2024-03-10T18:42:31Z</dcterms:modified>
</cp:coreProperties>
</file>