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087F01-6F5E-4D24-8DCD-14D52C97E785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CCF89-5DB7-4FDE-A5C3-3BFCBE2F8F5D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9C66-DCCF-485D-8813-1A015A39A811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677F-38E5-408B-B2AA-F1DBDAABD01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9C66-DCCF-485D-8813-1A015A39A811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677F-38E5-408B-B2AA-F1DBDAABD01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9C66-DCCF-485D-8813-1A015A39A811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677F-38E5-408B-B2AA-F1DBDAABD01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9C66-DCCF-485D-8813-1A015A39A811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677F-38E5-408B-B2AA-F1DBDAABD01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9C66-DCCF-485D-8813-1A015A39A811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677F-38E5-408B-B2AA-F1DBDAABD01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9C66-DCCF-485D-8813-1A015A39A811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677F-38E5-408B-B2AA-F1DBDAABD01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9C66-DCCF-485D-8813-1A015A39A811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677F-38E5-408B-B2AA-F1DBDAABD01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9C66-DCCF-485D-8813-1A015A39A811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677F-38E5-408B-B2AA-F1DBDAABD01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9C66-DCCF-485D-8813-1A015A39A811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677F-38E5-408B-B2AA-F1DBDAABD01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9C66-DCCF-485D-8813-1A015A39A811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677F-38E5-408B-B2AA-F1DBDAABD01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79C66-DCCF-485D-8813-1A015A39A811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9677F-38E5-408B-B2AA-F1DBDAABD01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79C66-DCCF-485D-8813-1A015A39A811}" type="datetimeFigureOut">
              <a:rPr lang="el-GR" smtClean="0"/>
              <a:t>13/2/2022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9677F-38E5-408B-B2AA-F1DBDAABD01C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banana</a:t>
            </a:r>
            <a:endParaRPr lang="el-GR" dirty="0"/>
          </a:p>
        </p:txBody>
      </p:sp>
      <p:pic>
        <p:nvPicPr>
          <p:cNvPr id="3" name="2 - Εικόνα" descr="Προβολή αρχικής εικόνας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428868"/>
            <a:ext cx="4280911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apple</a:t>
            </a:r>
            <a:endParaRPr lang="el-GR" dirty="0"/>
          </a:p>
        </p:txBody>
      </p:sp>
      <p:pic>
        <p:nvPicPr>
          <p:cNvPr id="3" name="2 - Εικόνα" descr="Προβολή αρχικής εικόνας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357298"/>
            <a:ext cx="4403330" cy="37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orange</a:t>
            </a:r>
            <a:endParaRPr lang="el-GR" dirty="0"/>
          </a:p>
        </p:txBody>
      </p:sp>
      <p:pic>
        <p:nvPicPr>
          <p:cNvPr id="3" name="2 - Εικόνα" descr="Προβολή αρχικής εικόνας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285860"/>
            <a:ext cx="3658135" cy="2989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pear</a:t>
            </a:r>
            <a:endParaRPr lang="el-GR" dirty="0"/>
          </a:p>
        </p:txBody>
      </p:sp>
      <p:pic>
        <p:nvPicPr>
          <p:cNvPr id="3" name="2 - Εικόνα" descr="Προβολή αρχικής εικόνας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142984"/>
            <a:ext cx="3028965" cy="342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grapes</a:t>
            </a:r>
            <a:endParaRPr lang="el-GR" dirty="0"/>
          </a:p>
        </p:txBody>
      </p:sp>
      <p:pic>
        <p:nvPicPr>
          <p:cNvPr id="3" name="2 - Εικόνα" descr="Προβολή αρχικής εικόνας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785926"/>
            <a:ext cx="3640248" cy="2519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watermelon</a:t>
            </a:r>
            <a:endParaRPr lang="el-GR" dirty="0"/>
          </a:p>
        </p:txBody>
      </p:sp>
      <p:pic>
        <p:nvPicPr>
          <p:cNvPr id="3" name="2 - Εικόνα" descr="https://encrypted-tbn0.gstatic.com/images?q=tbn:ANd9GcT_jC8yVdQ0CIzXgUuO8bq408haO3UV2EW4KyzSHWP5ycFMyLC95jE5NNyU-34&amp;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3" y="1571612"/>
            <a:ext cx="3190890" cy="2928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melon</a:t>
            </a:r>
            <a:endParaRPr lang="el-GR" dirty="0"/>
          </a:p>
        </p:txBody>
      </p:sp>
      <p:pic>
        <p:nvPicPr>
          <p:cNvPr id="3" name="2 - Εικόνα" descr="https://encrypted-tbn0.gstatic.com/images?q=tbn:ANd9GcQz3m9u2vzQa_84ctN5IaVB_EcxYlaC9jVsJ6-AuM7RSQGAxBHBcqVSotQDNA&amp;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643050"/>
            <a:ext cx="3300429" cy="247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peach</a:t>
            </a:r>
            <a:endParaRPr lang="el-GR" dirty="0"/>
          </a:p>
        </p:txBody>
      </p:sp>
      <p:pic>
        <p:nvPicPr>
          <p:cNvPr id="3" name="2 - Εικόνα" descr="https://encrypted-tbn0.gstatic.com/images?q=tbn:ANd9GcSe4Lsy1jA7rHkyxf8_LxpwSNt-6ABXxF91YFlyWT0zU5W-cKfASSZuag6iKw&amp;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785926"/>
            <a:ext cx="3800494" cy="2281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cherries</a:t>
            </a:r>
            <a:endParaRPr lang="el-GR" dirty="0"/>
          </a:p>
        </p:txBody>
      </p:sp>
      <p:sp>
        <p:nvSpPr>
          <p:cNvPr id="1026" name="AutoShape 2" descr="Cherry for Babies - First Foods for Baby - Solid Star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028" name="Picture 4" descr="Cherry for Babies - First Foods for Baby - Solid Star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482314"/>
            <a:ext cx="3757322" cy="2817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</Words>
  <Application>Microsoft Office PowerPoint</Application>
  <PresentationFormat>Προβολή στην οθόνη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Θέμα του Office</vt:lpstr>
      <vt:lpstr>banana</vt:lpstr>
      <vt:lpstr>apple</vt:lpstr>
      <vt:lpstr>orange</vt:lpstr>
      <vt:lpstr>pear</vt:lpstr>
      <vt:lpstr>grapes</vt:lpstr>
      <vt:lpstr>watermelon</vt:lpstr>
      <vt:lpstr>melon</vt:lpstr>
      <vt:lpstr>peach</vt:lpstr>
      <vt:lpstr>cherries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banana</dc:title>
  <dc:creator>user</dc:creator>
  <cp:lastModifiedBy>user</cp:lastModifiedBy>
  <cp:revision>2</cp:revision>
  <dcterms:created xsi:type="dcterms:W3CDTF">2022-02-13T17:54:48Z</dcterms:created>
  <dcterms:modified xsi:type="dcterms:W3CDTF">2022-02-13T18:05:10Z</dcterms:modified>
</cp:coreProperties>
</file>