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F82B8-E00F-4C5D-8912-33D21D743C4D}" type="datetimeFigureOut">
              <a:rPr lang="el-GR" smtClean="0"/>
              <a:pPr/>
              <a:t>31/1/2022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A5A52-18B7-4BC4-8CE3-EA283CFDBDF8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8,098 μεγάλη χελώνα Φωτογραφίες - Δωρεάν &amp;amp; Royalty Free Φωτογραφίες από το  Dreamstim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4845" y="1451133"/>
            <a:ext cx="5274310" cy="395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Ο Βάτραχος και η Πριγκίπισσα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766887"/>
            <a:ext cx="38100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urantiacenter.gr - Αρκούδα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5480" y="1309687"/>
            <a:ext cx="527304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φίδι αρουραίων κίτρινο στοκ εικόνες. εικόνα από - 20674484"/>
          <p:cNvPicPr/>
          <p:nvPr/>
        </p:nvPicPr>
        <p:blipFill>
          <a:blip r:embed="rId2"/>
          <a:srcRect b="8986"/>
          <a:stretch>
            <a:fillRect/>
          </a:stretch>
        </p:blipFill>
        <p:spPr bwMode="auto">
          <a:xfrm>
            <a:off x="1934845" y="1547812"/>
            <a:ext cx="527431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πράσινη απομονωμένη σαύρα στοκ εικόνα. εικόνα από wildlife - 1710390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4845" y="1655513"/>
            <a:ext cx="5274310" cy="35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ΠΟΥ: Τα ζώα που μπορούν να μεταδώσουν ιούς στον άνθρωπο -Οι συνήθεις  ύποπτοι | ΚΟΣΜΟΣ | iefimerida.gr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4845" y="1451133"/>
            <a:ext cx="5274310" cy="395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Δείτε το χαριτωμένο σκιουράκι πώς παρακαλάει για να πάρει τροφή!!! (VIDEO)  - Funny-Περίεργα - Athens magazin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214423"/>
            <a:ext cx="5357834" cy="3762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Σκαντζόχοιρος - Βικιπαίδει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1" y="662402"/>
            <a:ext cx="5244291" cy="4123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Προβολή στην οθόνη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9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user</cp:lastModifiedBy>
  <cp:revision>3</cp:revision>
  <dcterms:created xsi:type="dcterms:W3CDTF">2022-01-31T14:55:01Z</dcterms:created>
  <dcterms:modified xsi:type="dcterms:W3CDTF">2022-01-31T15:24:02Z</dcterms:modified>
</cp:coreProperties>
</file>