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02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DB83-535D-47E2-BD70-2617DDBA9289}" type="datetimeFigureOut">
              <a:rPr lang="el-GR" smtClean="0"/>
              <a:pPr/>
              <a:t>10/3/2022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0E875-E959-40F6-A29C-763DA2D12B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DB83-535D-47E2-BD70-2617DDBA9289}" type="datetimeFigureOut">
              <a:rPr lang="el-GR" smtClean="0"/>
              <a:pPr/>
              <a:t>10/3/2022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0E875-E959-40F6-A29C-763DA2D12B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DB83-535D-47E2-BD70-2617DDBA9289}" type="datetimeFigureOut">
              <a:rPr lang="el-GR" smtClean="0"/>
              <a:pPr/>
              <a:t>10/3/2022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0E875-E959-40F6-A29C-763DA2D12B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DB83-535D-47E2-BD70-2617DDBA9289}" type="datetimeFigureOut">
              <a:rPr lang="el-GR" smtClean="0"/>
              <a:pPr/>
              <a:t>10/3/2022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0E875-E959-40F6-A29C-763DA2D12B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DB83-535D-47E2-BD70-2617DDBA9289}" type="datetimeFigureOut">
              <a:rPr lang="el-GR" smtClean="0"/>
              <a:pPr/>
              <a:t>10/3/2022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0E875-E959-40F6-A29C-763DA2D12B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DB83-535D-47E2-BD70-2617DDBA9289}" type="datetimeFigureOut">
              <a:rPr lang="el-GR" smtClean="0"/>
              <a:pPr/>
              <a:t>10/3/2022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0E875-E959-40F6-A29C-763DA2D12B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DB83-535D-47E2-BD70-2617DDBA9289}" type="datetimeFigureOut">
              <a:rPr lang="el-GR" smtClean="0"/>
              <a:pPr/>
              <a:t>10/3/2022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0E875-E959-40F6-A29C-763DA2D12B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DB83-535D-47E2-BD70-2617DDBA9289}" type="datetimeFigureOut">
              <a:rPr lang="el-GR" smtClean="0"/>
              <a:pPr/>
              <a:t>10/3/2022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0E875-E959-40F6-A29C-763DA2D12B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DB83-535D-47E2-BD70-2617DDBA9289}" type="datetimeFigureOut">
              <a:rPr lang="el-GR" smtClean="0"/>
              <a:pPr/>
              <a:t>10/3/2022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0E875-E959-40F6-A29C-763DA2D12B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DB83-535D-47E2-BD70-2617DDBA9289}" type="datetimeFigureOut">
              <a:rPr lang="el-GR" smtClean="0"/>
              <a:pPr/>
              <a:t>10/3/2022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0E875-E959-40F6-A29C-763DA2D12B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ADB83-535D-47E2-BD70-2617DDBA9289}" type="datetimeFigureOut">
              <a:rPr lang="el-GR" smtClean="0"/>
              <a:pPr/>
              <a:t>10/3/2022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0E875-E959-40F6-A29C-763DA2D12B3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ADB83-535D-47E2-BD70-2617DDBA9289}" type="datetimeFigureOut">
              <a:rPr lang="el-GR" smtClean="0"/>
              <a:pPr/>
              <a:t>10/3/2022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0E875-E959-40F6-A29C-763DA2D12B3C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Peace</a:t>
            </a:r>
            <a:br>
              <a:rPr lang="en-US" dirty="0" smtClean="0"/>
            </a:br>
            <a:endParaRPr lang="el-GR" dirty="0"/>
          </a:p>
        </p:txBody>
      </p:sp>
      <p:sp>
        <p:nvSpPr>
          <p:cNvPr id="1026" name="AutoShape 2" descr="Young peace-builders are growing... in Madrid | United World Projec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028" name="Picture 4" descr="International Day of Living Together in Peace 2020: Date And Significance  of UN Designated Day | 🙏🏻 LatestL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43050"/>
            <a:ext cx="2867025" cy="1590675"/>
          </a:xfrm>
          <a:prstGeom prst="rect">
            <a:avLst/>
          </a:prstGeom>
          <a:noFill/>
        </p:spPr>
      </p:pic>
      <p:pic>
        <p:nvPicPr>
          <p:cNvPr id="1030" name="Picture 6" descr="MAINTAINING FRIENDSHIPS IN JAPAN. Ain't rocket science, but ain't a piece…  | by Angeline Tan | The Post-Grad Survival Guide | Medi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71612"/>
            <a:ext cx="3651107" cy="2052000"/>
          </a:xfrm>
          <a:prstGeom prst="rect">
            <a:avLst/>
          </a:prstGeom>
          <a:noFill/>
        </p:spPr>
      </p:pic>
      <p:sp>
        <p:nvSpPr>
          <p:cNvPr id="1032" name="AutoShape 8" descr="International Day of Living Together in Peace | freemusli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034" name="AutoShape 10" descr="International Day of Living Together in Peace | freemusli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036" name="Picture 12" descr="International Day of Living Together in Peac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3929066"/>
            <a:ext cx="7632000" cy="25717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War-fear-no </a:t>
            </a:r>
            <a:r>
              <a:rPr lang="en-US" smtClean="0"/>
              <a:t>home-no water/food</a:t>
            </a:r>
            <a:endParaRPr lang="el-GR" dirty="0"/>
          </a:p>
        </p:txBody>
      </p:sp>
      <p:pic>
        <p:nvPicPr>
          <p:cNvPr id="15362" name="Picture 2" descr="War and Violence (9+) | Kids Boost Immunit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85926"/>
            <a:ext cx="2952750" cy="1543051"/>
          </a:xfrm>
          <a:prstGeom prst="rect">
            <a:avLst/>
          </a:prstGeom>
          <a:noFill/>
        </p:spPr>
      </p:pic>
      <p:pic>
        <p:nvPicPr>
          <p:cNvPr id="15364" name="Picture 4" descr="Unicef Sad Quotes. QuotesGra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929066"/>
            <a:ext cx="2505075" cy="1819276"/>
          </a:xfrm>
          <a:prstGeom prst="rect">
            <a:avLst/>
          </a:prstGeom>
          <a:noFill/>
        </p:spPr>
      </p:pic>
      <p:pic>
        <p:nvPicPr>
          <p:cNvPr id="15366" name="Picture 6" descr="430,000 children continue to bear the brunt of eastern Ukraine confli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2000240"/>
            <a:ext cx="3262252" cy="21748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mtClean="0"/>
              <a:t>Happy                              sad    </a:t>
            </a:r>
            <a:endParaRPr lang="el-GR" dirty="0"/>
          </a:p>
        </p:txBody>
      </p:sp>
      <p:sp>
        <p:nvSpPr>
          <p:cNvPr id="1026" name="AutoShape 2" descr="HAPPY Kids-HAPPY World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028" name="AutoShape 4" descr="HAPPY Kids-HAPPY World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030" name="AutoShape 6" descr="HAPPY Kids-HAPPY World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032" name="Picture 8" descr="Group of Happy Kids Jumping on Summer Meadow Stock Vector - Illustration of  joyful, enjoyment: 15086516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285992"/>
            <a:ext cx="4429156" cy="4357718"/>
          </a:xfrm>
          <a:prstGeom prst="rect">
            <a:avLst/>
          </a:prstGeom>
          <a:noFill/>
        </p:spPr>
      </p:pic>
      <p:pic>
        <p:nvPicPr>
          <p:cNvPr id="1034" name="Picture 10" descr="Sad Child Stock Illustration - Download Image Now - iStoc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2786058"/>
            <a:ext cx="2857505" cy="28575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</Words>
  <Application>Microsoft Office PowerPoint</Application>
  <PresentationFormat>Προβολή στην οθόνη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</vt:i4>
      </vt:variant>
    </vt:vector>
  </HeadingPairs>
  <TitlesOfParts>
    <vt:vector size="4" baseType="lpstr">
      <vt:lpstr>Θέμα του Office</vt:lpstr>
      <vt:lpstr>Peace </vt:lpstr>
      <vt:lpstr>War-fear-no home-no water/food</vt:lpstr>
      <vt:lpstr>Happy                              sad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Peace </dc:title>
  <dc:creator>user</dc:creator>
  <cp:lastModifiedBy>user</cp:lastModifiedBy>
  <cp:revision>3</cp:revision>
  <dcterms:created xsi:type="dcterms:W3CDTF">2022-03-10T07:53:18Z</dcterms:created>
  <dcterms:modified xsi:type="dcterms:W3CDTF">2022-03-10T18:45:39Z</dcterms:modified>
</cp:coreProperties>
</file>