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D5CC6-F198-4632-93C4-DD688C144768}" type="datetimeFigureOut">
              <a:rPr lang="el-GR" smtClean="0"/>
              <a:t>18/11/2021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5A300-44F7-46DE-A6D2-381236748390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5A300-44F7-46DE-A6D2-381236748390}" type="slidenum">
              <a:rPr lang="el-GR" smtClean="0"/>
              <a:t>2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C56C-708E-415A-A15D-260199AD9053}" type="datetimeFigureOut">
              <a:rPr lang="el-GR" smtClean="0"/>
              <a:t>18/11/2021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A8E7D-0508-4D1D-9484-774A26E426B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C56C-708E-415A-A15D-260199AD9053}" type="datetimeFigureOut">
              <a:rPr lang="el-GR" smtClean="0"/>
              <a:t>18/11/2021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A8E7D-0508-4D1D-9484-774A26E426B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C56C-708E-415A-A15D-260199AD9053}" type="datetimeFigureOut">
              <a:rPr lang="el-GR" smtClean="0"/>
              <a:t>18/11/2021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A8E7D-0508-4D1D-9484-774A26E426B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C56C-708E-415A-A15D-260199AD9053}" type="datetimeFigureOut">
              <a:rPr lang="el-GR" smtClean="0"/>
              <a:t>18/11/2021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A8E7D-0508-4D1D-9484-774A26E426B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C56C-708E-415A-A15D-260199AD9053}" type="datetimeFigureOut">
              <a:rPr lang="el-GR" smtClean="0"/>
              <a:t>18/11/2021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A8E7D-0508-4D1D-9484-774A26E426B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C56C-708E-415A-A15D-260199AD9053}" type="datetimeFigureOut">
              <a:rPr lang="el-GR" smtClean="0"/>
              <a:t>18/11/2021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A8E7D-0508-4D1D-9484-774A26E426B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C56C-708E-415A-A15D-260199AD9053}" type="datetimeFigureOut">
              <a:rPr lang="el-GR" smtClean="0"/>
              <a:t>18/11/2021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A8E7D-0508-4D1D-9484-774A26E426B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C56C-708E-415A-A15D-260199AD9053}" type="datetimeFigureOut">
              <a:rPr lang="el-GR" smtClean="0"/>
              <a:t>18/11/2021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A8E7D-0508-4D1D-9484-774A26E426B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C56C-708E-415A-A15D-260199AD9053}" type="datetimeFigureOut">
              <a:rPr lang="el-GR" smtClean="0"/>
              <a:t>18/11/2021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A8E7D-0508-4D1D-9484-774A26E426B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C56C-708E-415A-A15D-260199AD9053}" type="datetimeFigureOut">
              <a:rPr lang="el-GR" smtClean="0"/>
              <a:t>18/11/2021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A8E7D-0508-4D1D-9484-774A26E426B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3C56C-708E-415A-A15D-260199AD9053}" type="datetimeFigureOut">
              <a:rPr lang="el-GR" smtClean="0"/>
              <a:t>18/11/2021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A8E7D-0508-4D1D-9484-774A26E426B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3C56C-708E-415A-A15D-260199AD9053}" type="datetimeFigureOut">
              <a:rPr lang="el-GR" smtClean="0"/>
              <a:t>18/11/2021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A8E7D-0508-4D1D-9484-774A26E426B6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Office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____________Microsoft_Office_Word2.doc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Office_Word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Office_Word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Office_Word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Office_Word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927225" y="1411288"/>
          <a:ext cx="5287963" cy="4033837"/>
        </p:xfrm>
        <a:graphic>
          <a:graphicData uri="http://schemas.openxmlformats.org/presentationml/2006/ole">
            <p:oleObj spid="_x0000_s2050" name="Έγγραφο" r:id="rId3" imgW="5288380" imgH="4034149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5072074"/>
            <a:ext cx="6400800" cy="56672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supermarket</a:t>
            </a:r>
            <a:endParaRPr lang="el-GR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927225" y="1662113"/>
          <a:ext cx="5287963" cy="3533775"/>
        </p:xfrm>
        <a:graphic>
          <a:graphicData uri="http://schemas.openxmlformats.org/presentationml/2006/ole">
            <p:oleObj spid="_x0000_s1026" name="Έγγραφο" r:id="rId4" imgW="5288380" imgH="3533164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CHURCH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571736" y="1785926"/>
          <a:ext cx="4424373" cy="4064000"/>
        </p:xfrm>
        <a:graphic>
          <a:graphicData uri="http://schemas.openxmlformats.org/presentationml/2006/ole">
            <p:oleObj spid="_x0000_s3074" name="Έγγραφο" r:id="rId3" imgW="5288380" imgH="7174299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917700" y="1571612"/>
          <a:ext cx="5307013" cy="4695838"/>
        </p:xfrm>
        <a:graphic>
          <a:graphicData uri="http://schemas.openxmlformats.org/presentationml/2006/ole">
            <p:oleObj spid="_x0000_s4098" name="Έγγραφο" r:id="rId3" imgW="5307432" imgH="5675665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BAKERY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928794" y="2428868"/>
          <a:ext cx="5287963" cy="3662363"/>
        </p:xfrm>
        <a:graphic>
          <a:graphicData uri="http://schemas.openxmlformats.org/presentationml/2006/ole">
            <p:oleObj spid="_x0000_s5122" name="Έγγραφο" r:id="rId3" imgW="5288380" imgH="3662009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HOSPITAL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1285853" y="1982788"/>
          <a:ext cx="5929336" cy="2890837"/>
        </p:xfrm>
        <a:graphic>
          <a:graphicData uri="http://schemas.openxmlformats.org/presentationml/2006/ole">
            <p:oleObj spid="_x0000_s6146" name="Έγγραφο" r:id="rId3" imgW="5288380" imgH="2890378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7</Words>
  <Application>Microsoft Office PowerPoint</Application>
  <PresentationFormat>Προβολή στην οθόνη (4:3)</PresentationFormat>
  <Paragraphs>7</Paragraphs>
  <Slides>7</Slides>
  <Notes>1</Notes>
  <HiddenSlides>0</HiddenSlides>
  <MMClips>0</MMClips>
  <ScaleCrop>false</ScaleCrop>
  <HeadingPairs>
    <vt:vector size="6" baseType="variant"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9" baseType="lpstr">
      <vt:lpstr>Θέμα του Office</vt:lpstr>
      <vt:lpstr>Έγγραφο του Microsoft Office Word</vt:lpstr>
      <vt:lpstr>HOUSE</vt:lpstr>
      <vt:lpstr>Διαφάνεια 2</vt:lpstr>
      <vt:lpstr>CHURCH</vt:lpstr>
      <vt:lpstr>TREES</vt:lpstr>
      <vt:lpstr>BAKERY</vt:lpstr>
      <vt:lpstr>HOSPITAL</vt:lpstr>
      <vt:lpstr>Διαφάνεια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user</cp:lastModifiedBy>
  <cp:revision>3</cp:revision>
  <dcterms:created xsi:type="dcterms:W3CDTF">2021-11-18T19:06:37Z</dcterms:created>
  <dcterms:modified xsi:type="dcterms:W3CDTF">2021-11-18T19:28:21Z</dcterms:modified>
</cp:coreProperties>
</file>