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0E5AF93-B06B-4146-9671-AD470AA0B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37D2860-AFA5-4C9B-B3A8-384FE6468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AD8FC80-672A-4046-B93B-AF7B2E1FE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761F75C-235D-4767-9F6A-190499BB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507B0DE-65CE-4C9A-ADFD-1DAC86FB8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81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BC646E9-15E0-418B-972C-80487F48F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9A01F69-324C-417A-8054-7CC03A5AF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4C9F90-8CB1-4D93-8809-652E3AC1B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70A54E4-08C3-4F5B-A0F6-A150C237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CA47187-58EB-4DAC-8DC1-2D1250607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2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A2620A-5DB1-403C-A153-30B48DA93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6F716AA-13A0-495D-A135-D01C80AAF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C26B59A-74C9-4B82-9FB8-7576975F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9686090-E25B-412F-8C90-C7A73303B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4117CE3-2618-453E-8833-16086F55F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79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B8CDF7-70B4-46B5-9528-D2BCB305D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6BEB5B-D2CB-4F03-83F3-18DC2EDE8E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854A995-D3C8-40F0-A1A9-CB0C404C1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5BB26AD-1683-4CC9-B322-A8DC450F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22BA546-8EDF-4228-BF6F-612CF23F5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A010CC5-B33A-4C7D-98E3-953216E96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4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427F74-D7AA-451A-AABF-98A24FED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CD47FB2-DA80-4F8F-8F41-6593D8481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0CC599C-2F12-4800-B846-659D8222F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337411D3-C85F-4E45-BAE8-DB5DEA9FCA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5D6FCE82-33A7-48BC-84AE-70286938C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9A116DA8-507F-4BBD-B0CF-21EAF70C8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D353A14-1E44-4B5D-9CA6-7525521D1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9287D4BB-823E-4F65-9107-6393FB42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2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88306A-354C-4319-A070-FF88F4F35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7A672A22-00BB-4D9D-964D-94875B9D5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659D18C-7B77-419E-BE9C-622D2798F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998021C-AC91-420B-BC6B-DEC21E8E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18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356075A-8B75-4199-B718-7C7B9BADC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CE7DB860-5CAD-43B0-84AA-297B28AD1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559F895-52C9-434E-84A2-D40F665B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C3FDD2-CE4A-433A-8771-09F16E663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8E77EAA-5D7A-4948-B587-41A81AA24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B981DA7-54D2-4816-9EC3-F21A966FC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A0B7FA8-6A77-43E6-AAB8-1D0670C58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54C2D0B-A89B-4067-AFC9-CB468A38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71B5C93-84D8-46FE-BE15-2CC17239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22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F806FF-4324-4389-A610-5A4EC99E9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A70092B7-2A4C-4F4C-8ADF-86995F6D2F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AC4E012-8E79-43FF-9FED-1444AF82A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381F32D-88E1-4A5E-A0F9-F99F75F01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92BBF66-24FC-4420-B53A-9495C7C99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0522E8B-9256-4580-9816-207EC4A05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75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657D7E-210F-4C07-B212-87DF2E847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F4E98972-4EA4-4B91-8362-C735AE567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B3E4B7F-B069-4286-AE81-4517D964D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58189E3-D3DC-4419-8BF1-8577407EC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B8BFBCF-13C0-4953-B444-A92F2AA21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93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D7115437-7763-40FE-8E46-9531ECF146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FA6D669-4131-42EF-93ED-78B3822AF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69B0279-B60F-4040-A44C-AE72C2794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1CD6E14-5DFF-4295-8E18-4E64C41E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EAFD99E-BC8F-4DAB-AA38-75B307CC0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91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17FC9A4E-9873-40E6-BFDF-7A49F05BF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08513E6-B3A9-4541-A3DA-82AB8CFFC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963F1E5-1F6B-427F-BE60-91BA89B3E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84C8A-B4E4-4DDD-B9A8-72C0B6BB5B6A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4622A17-47F7-46CA-B2CA-0B0A091E1F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0B7787F-66EB-42D2-86E3-48A78C3FF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CF5BC-0029-42F0-90E5-EF5D2A797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3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50CCD5-669E-4E8E-AFA7-B64FF48B55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6595" y="-718399"/>
            <a:ext cx="20683499" cy="41593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C530C1B-F6F6-4636-BA1C-49CBC2C210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GOOD MORNING</a:t>
            </a:r>
          </a:p>
        </p:txBody>
      </p:sp>
      <p:pic>
        <p:nvPicPr>
          <p:cNvPr id="1026" name="Picture 2" descr="How to Draw a Smiling Sun - Really Easy Drawing Guides">
            <a:extLst>
              <a:ext uri="{FF2B5EF4-FFF2-40B4-BE49-F238E27FC236}">
                <a16:creationId xmlns:a16="http://schemas.microsoft.com/office/drawing/2014/main" id="{49CC201B-F9AF-45C2-A71A-7E9E4BF69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985" y="-114829"/>
            <a:ext cx="4847695" cy="371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153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9A3C70-2BC3-41F6-B2A9-0F9853CC3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AFTERNOON</a:t>
            </a:r>
          </a:p>
        </p:txBody>
      </p:sp>
      <p:pic>
        <p:nvPicPr>
          <p:cNvPr id="4098" name="Picture 2" descr="Good Afternoon Buenas Tardes GIF - Good afternoon Buenas tardes Guten tag -  Discover &amp; Share GIFs">
            <a:extLst>
              <a:ext uri="{FF2B5EF4-FFF2-40B4-BE49-F238E27FC236}">
                <a16:creationId xmlns:a16="http://schemas.microsoft.com/office/drawing/2014/main" id="{97998DDE-CF06-424C-848D-429360BEE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868" y="2357438"/>
            <a:ext cx="4212696" cy="346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046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BBD41B-0DD6-4E4B-8611-5705BC3ED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EVENING</a:t>
            </a:r>
          </a:p>
        </p:txBody>
      </p:sp>
      <p:pic>
        <p:nvPicPr>
          <p:cNvPr id="2050" name="Picture 2" descr="Πρωινό στην Καβάλα, σούρουπο στην Θάσο">
            <a:extLst>
              <a:ext uri="{FF2B5EF4-FFF2-40B4-BE49-F238E27FC236}">
                <a16:creationId xmlns:a16="http://schemas.microsoft.com/office/drawing/2014/main" id="{4B9887A6-8A30-4EB4-8F7B-E062F2FD26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08" y="1825625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071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6BF005-3ADA-4D04-AE3E-562AA7845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NIGHT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" name="Ζουμ διαφάνειας 3">
                <a:extLst>
                  <a:ext uri="{FF2B5EF4-FFF2-40B4-BE49-F238E27FC236}">
                    <a16:creationId xmlns:a16="http://schemas.microsoft.com/office/drawing/2014/main" id="{48DCEE71-09DA-434E-9A35-A0B90645BCE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23516456"/>
                  </p:ext>
                </p:extLst>
              </p:nvPr>
            </p:nvGraphicFramePr>
            <p:xfrm>
              <a:off x="1981200" y="2065866"/>
              <a:ext cx="8449733" cy="4614333"/>
            </p:xfrm>
            <a:graphic>
              <a:graphicData uri="http://schemas.microsoft.com/office/powerpoint/2016/slidezoom">
                <pslz:sldZm>
                  <pslz:sldZmObj sldId="258" cId="2116576006">
                    <pslz:zmPr id="{288D011E-5584-46E7-BB97-1ADEC76DA428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449733" cy="461433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" name="Ζουμ διαφάνειας 3">
                <a:extLst>
                  <a:ext uri="{FF2B5EF4-FFF2-40B4-BE49-F238E27FC236}">
                    <a16:creationId xmlns:a16="http://schemas.microsoft.com/office/drawing/2014/main" id="{48DCEE71-09DA-434E-9A35-A0B90645BCE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81200" y="2065866"/>
                <a:ext cx="8449733" cy="461433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5" name="Picture 2" descr="Καληνύχτα, αστεράκι μου">
            <a:extLst>
              <a:ext uri="{FF2B5EF4-FFF2-40B4-BE49-F238E27FC236}">
                <a16:creationId xmlns:a16="http://schemas.microsoft.com/office/drawing/2014/main" id="{B0AF2D30-1048-4354-87EC-218ACDDD7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332" y="2112520"/>
            <a:ext cx="6028267" cy="474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42792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</Words>
  <Application>Microsoft Office PowerPoint</Application>
  <PresentationFormat>Ευρεία οθόνη</PresentationFormat>
  <Paragraphs>4</Paragraphs>
  <Slides>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Θέμα του Office</vt:lpstr>
      <vt:lpstr>Παρουσίαση του PowerPoint</vt:lpstr>
      <vt:lpstr>GOOD AFTERNOON</vt:lpstr>
      <vt:lpstr>GOOD EVENING</vt:lpstr>
      <vt:lpstr>GOOD NIGHT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Alex Pap</dc:creator>
  <cp:lastModifiedBy>Alex Pap</cp:lastModifiedBy>
  <cp:revision>1</cp:revision>
  <dcterms:created xsi:type="dcterms:W3CDTF">2024-10-13T16:43:18Z</dcterms:created>
  <dcterms:modified xsi:type="dcterms:W3CDTF">2024-10-13T16:51:19Z</dcterms:modified>
</cp:coreProperties>
</file>