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1" r:id="rId3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59820-3A21-4CD5-8283-ADB8D807515E}" type="datetimeFigureOut">
              <a:rPr lang="el-GR" smtClean="0"/>
              <a:t>26/2/2022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09F3F-E088-4326-AB3F-0214ED863BC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59820-3A21-4CD5-8283-ADB8D807515E}" type="datetimeFigureOut">
              <a:rPr lang="el-GR" smtClean="0"/>
              <a:t>26/2/2022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09F3F-E088-4326-AB3F-0214ED863BC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59820-3A21-4CD5-8283-ADB8D807515E}" type="datetimeFigureOut">
              <a:rPr lang="el-GR" smtClean="0"/>
              <a:t>26/2/2022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09F3F-E088-4326-AB3F-0214ED863BC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59820-3A21-4CD5-8283-ADB8D807515E}" type="datetimeFigureOut">
              <a:rPr lang="el-GR" smtClean="0"/>
              <a:t>26/2/2022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09F3F-E088-4326-AB3F-0214ED863BC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59820-3A21-4CD5-8283-ADB8D807515E}" type="datetimeFigureOut">
              <a:rPr lang="el-GR" smtClean="0"/>
              <a:t>26/2/2022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09F3F-E088-4326-AB3F-0214ED863BC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59820-3A21-4CD5-8283-ADB8D807515E}" type="datetimeFigureOut">
              <a:rPr lang="el-GR" smtClean="0"/>
              <a:t>26/2/2022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09F3F-E088-4326-AB3F-0214ED863BC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59820-3A21-4CD5-8283-ADB8D807515E}" type="datetimeFigureOut">
              <a:rPr lang="el-GR" smtClean="0"/>
              <a:t>26/2/2022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09F3F-E088-4326-AB3F-0214ED863BC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59820-3A21-4CD5-8283-ADB8D807515E}" type="datetimeFigureOut">
              <a:rPr lang="el-GR" smtClean="0"/>
              <a:t>26/2/2022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09F3F-E088-4326-AB3F-0214ED863BC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59820-3A21-4CD5-8283-ADB8D807515E}" type="datetimeFigureOut">
              <a:rPr lang="el-GR" smtClean="0"/>
              <a:t>26/2/2022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09F3F-E088-4326-AB3F-0214ED863BC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59820-3A21-4CD5-8283-ADB8D807515E}" type="datetimeFigureOut">
              <a:rPr lang="el-GR" smtClean="0"/>
              <a:t>26/2/2022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09F3F-E088-4326-AB3F-0214ED863BC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59820-3A21-4CD5-8283-ADB8D807515E}" type="datetimeFigureOut">
              <a:rPr lang="el-GR" smtClean="0"/>
              <a:t>26/2/2022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09F3F-E088-4326-AB3F-0214ED863BC2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059820-3A21-4CD5-8283-ADB8D807515E}" type="datetimeFigureOut">
              <a:rPr lang="el-GR" smtClean="0"/>
              <a:t>26/2/2022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D09F3F-E088-4326-AB3F-0214ED863BC2}" type="slidenum">
              <a:rPr lang="el-GR" smtClean="0"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Five senses</a:t>
            </a:r>
            <a:endParaRPr lang="el-GR" dirty="0"/>
          </a:p>
        </p:txBody>
      </p:sp>
      <p:pic>
        <p:nvPicPr>
          <p:cNvPr id="1026" name="Picture 2" descr="Five Senses Free Games | Activities | Puzzles | Online for kids | Preschool  | Kindergarten | by Cici Lamp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268000"/>
            <a:ext cx="6715172" cy="50363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5 Senses Science for Little Kids in Pre School, Pre-K and Kindergarten - 1  of 20 - Your Home Teach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509860"/>
            <a:ext cx="4905381" cy="63481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</Words>
  <Application>Microsoft Office PowerPoint</Application>
  <PresentationFormat>Προβολή στην οθόνη (4:3)</PresentationFormat>
  <Paragraphs>1</Paragraphs>
  <Slides>2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</vt:i4>
      </vt:variant>
    </vt:vector>
  </HeadingPairs>
  <TitlesOfParts>
    <vt:vector size="3" baseType="lpstr">
      <vt:lpstr>Θέμα του Office</vt:lpstr>
      <vt:lpstr>Five senses</vt:lpstr>
      <vt:lpstr>Διαφάνεια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 senses</dc:title>
  <dc:creator>user</dc:creator>
  <cp:lastModifiedBy>user</cp:lastModifiedBy>
  <cp:revision>1</cp:revision>
  <dcterms:created xsi:type="dcterms:W3CDTF">2022-02-26T19:12:45Z</dcterms:created>
  <dcterms:modified xsi:type="dcterms:W3CDTF">2022-02-26T19:17:47Z</dcterms:modified>
</cp:coreProperties>
</file>