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3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43E5-2D82-44DE-BE2B-E94680C8C8B5}" type="datetimeFigureOut">
              <a:rPr lang="el-GR" smtClean="0"/>
              <a:t>25/5/2023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63F0-EADA-4FA7-B20D-4E8086150F0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43E5-2D82-44DE-BE2B-E94680C8C8B5}" type="datetimeFigureOut">
              <a:rPr lang="el-GR" smtClean="0"/>
              <a:t>25/5/2023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63F0-EADA-4FA7-B20D-4E8086150F0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43E5-2D82-44DE-BE2B-E94680C8C8B5}" type="datetimeFigureOut">
              <a:rPr lang="el-GR" smtClean="0"/>
              <a:t>25/5/2023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63F0-EADA-4FA7-B20D-4E8086150F0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43E5-2D82-44DE-BE2B-E94680C8C8B5}" type="datetimeFigureOut">
              <a:rPr lang="el-GR" smtClean="0"/>
              <a:t>25/5/2023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63F0-EADA-4FA7-B20D-4E8086150F0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43E5-2D82-44DE-BE2B-E94680C8C8B5}" type="datetimeFigureOut">
              <a:rPr lang="el-GR" smtClean="0"/>
              <a:t>25/5/2023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63F0-EADA-4FA7-B20D-4E8086150F0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43E5-2D82-44DE-BE2B-E94680C8C8B5}" type="datetimeFigureOut">
              <a:rPr lang="el-GR" smtClean="0"/>
              <a:t>25/5/2023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63F0-EADA-4FA7-B20D-4E8086150F0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43E5-2D82-44DE-BE2B-E94680C8C8B5}" type="datetimeFigureOut">
              <a:rPr lang="el-GR" smtClean="0"/>
              <a:t>25/5/2023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63F0-EADA-4FA7-B20D-4E8086150F0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43E5-2D82-44DE-BE2B-E94680C8C8B5}" type="datetimeFigureOut">
              <a:rPr lang="el-GR" smtClean="0"/>
              <a:t>25/5/2023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63F0-EADA-4FA7-B20D-4E8086150F0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43E5-2D82-44DE-BE2B-E94680C8C8B5}" type="datetimeFigureOut">
              <a:rPr lang="el-GR" smtClean="0"/>
              <a:t>25/5/2023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63F0-EADA-4FA7-B20D-4E8086150F0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43E5-2D82-44DE-BE2B-E94680C8C8B5}" type="datetimeFigureOut">
              <a:rPr lang="el-GR" smtClean="0"/>
              <a:t>25/5/2023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63F0-EADA-4FA7-B20D-4E8086150F0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543E5-2D82-44DE-BE2B-E94680C8C8B5}" type="datetimeFigureOut">
              <a:rPr lang="el-GR" smtClean="0"/>
              <a:t>25/5/2023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763F0-EADA-4FA7-B20D-4E8086150F00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543E5-2D82-44DE-BE2B-E94680C8C8B5}" type="datetimeFigureOut">
              <a:rPr lang="el-GR" smtClean="0"/>
              <a:t>25/5/2023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763F0-EADA-4FA7-B20D-4E8086150F00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- Εικόνα" descr="C:\Users\user\Desktop\Elephan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845" y="1565132"/>
            <a:ext cx="5274310" cy="3727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Desktop\Dee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5086" y="832449"/>
            <a:ext cx="5273827" cy="519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Desktop\Flaming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5086" y="974785"/>
            <a:ext cx="5273827" cy="4908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Desktop\Fox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5086" y="491705"/>
            <a:ext cx="5273827" cy="587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Desktop\Giraff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5086" y="573656"/>
            <a:ext cx="5273827" cy="571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Desktop\Goldfish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5086" y="577970"/>
            <a:ext cx="5273827" cy="570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Desktop\Polar_Bea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5086" y="642668"/>
            <a:ext cx="5273827" cy="5572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Desktop\Sea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845" y="1565132"/>
            <a:ext cx="5274310" cy="3727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Desktop\Chameleo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845" y="1565132"/>
            <a:ext cx="5274310" cy="3727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Desktop\Tortois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845" y="1565132"/>
            <a:ext cx="5274310" cy="3727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Desktop\SportSwim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845" y="1564566"/>
            <a:ext cx="5274310" cy="372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SportBasketball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3113" y="-350838"/>
            <a:ext cx="10691813" cy="75596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Desktop\SportRun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845" y="1564566"/>
            <a:ext cx="5274310" cy="372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Desktop\SportCycling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845" y="1564566"/>
            <a:ext cx="5274310" cy="372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Desktop\SportFootball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845" y="1564566"/>
            <a:ext cx="5274310" cy="372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Desktop\SportVolleyball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845" y="1564566"/>
            <a:ext cx="5274310" cy="372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C:\Users\user\Desktop\SportTennisball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4845" y="1564566"/>
            <a:ext cx="5274310" cy="372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Προβολή στην οθόνη (4:3)</PresentationFormat>
  <Paragraphs>0</Paragraphs>
  <Slides>17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18" baseType="lpstr">
      <vt:lpstr>Θέμα του Office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user</cp:lastModifiedBy>
  <cp:revision>2</cp:revision>
  <dcterms:created xsi:type="dcterms:W3CDTF">2023-05-25T20:23:34Z</dcterms:created>
  <dcterms:modified xsi:type="dcterms:W3CDTF">2023-05-25T20:36:19Z</dcterms:modified>
</cp:coreProperties>
</file>