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749CB-A1D6-4E81-9918-9F104822ED3A}" type="datetimeFigureOut">
              <a:rPr lang="el-GR" smtClean="0"/>
              <a:t>19/3/2023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6CD60-897F-45E3-B5A9-6197440B1A90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1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705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2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708659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3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7162799" cy="4753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4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037229"/>
            <a:ext cx="6857999" cy="478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5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4" y="609600"/>
            <a:ext cx="591375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https://ean.auth.gr/wp-content/uploads/2022/03/AlmondTree6-scale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129" y="406021"/>
            <a:ext cx="5273741" cy="604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Προβολή στην οθόνη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7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2</cp:revision>
  <dcterms:created xsi:type="dcterms:W3CDTF">2023-03-19T19:12:35Z</dcterms:created>
  <dcterms:modified xsi:type="dcterms:W3CDTF">2023-03-19T19:22:43Z</dcterms:modified>
</cp:coreProperties>
</file>