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2" r:id="rId11"/>
    <p:sldId id="273" r:id="rId12"/>
    <p:sldId id="279" r:id="rId13"/>
    <p:sldId id="280" r:id="rId14"/>
    <p:sldId id="267" r:id="rId15"/>
    <p:sldId id="281" r:id="rId16"/>
    <p:sldId id="283" r:id="rId17"/>
    <p:sldId id="268" r:id="rId18"/>
    <p:sldId id="269" r:id="rId19"/>
    <p:sldId id="270" r:id="rId20"/>
    <p:sldId id="271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6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516C-CA19-4E07-8951-47E1F1DE4D40}" type="datetimeFigureOut">
              <a:rPr lang="es-ES" smtClean="0"/>
              <a:pPr/>
              <a:t>22/02/2018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C1B8-F385-4FE8-B469-20DD8348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Cothes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of? (material)</a:t>
            </a:r>
            <a:endParaRPr lang="es-ES" dirty="0"/>
          </a:p>
        </p:txBody>
      </p:sp>
      <p:pic>
        <p:nvPicPr>
          <p:cNvPr id="4" name="3 Marcador de contenido" descr="ro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4975" y="2029619"/>
            <a:ext cx="5734050" cy="36671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__________</a:t>
            </a:r>
            <a:endParaRPr lang="es-ES" dirty="0"/>
          </a:p>
        </p:txBody>
      </p:sp>
      <p:pic>
        <p:nvPicPr>
          <p:cNvPr id="4" name="3 Marcador de contenido" descr="silk d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silk</a:t>
            </a:r>
            <a:r>
              <a:rPr lang="es-ES" dirty="0" smtClean="0"/>
              <a:t> </a:t>
            </a:r>
            <a:r>
              <a:rPr lang="es-ES" dirty="0" err="1" smtClean="0"/>
              <a:t>dress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silk d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______.</a:t>
            </a:r>
            <a:endParaRPr lang="es-ES" dirty="0"/>
          </a:p>
        </p:txBody>
      </p:sp>
      <p:pic>
        <p:nvPicPr>
          <p:cNvPr id="4" name="3 Marcador de contenido" descr="Jacket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3500" y="1894681"/>
            <a:ext cx="3937000" cy="3937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leather</a:t>
            </a:r>
            <a:r>
              <a:rPr lang="es-ES" dirty="0" smtClean="0"/>
              <a:t> </a:t>
            </a:r>
            <a:r>
              <a:rPr lang="es-ES" dirty="0" err="1" smtClean="0"/>
              <a:t>jacket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Jacket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3500" y="1894681"/>
            <a:ext cx="3937000" cy="3937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pattern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3 Marcador de contenido" descr="blusa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197" y="1628800"/>
            <a:ext cx="7475831" cy="46805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_____ </a:t>
            </a:r>
            <a:r>
              <a:rPr lang="es-ES" dirty="0" err="1" smtClean="0"/>
              <a:t>blue</a:t>
            </a:r>
            <a:r>
              <a:rPr lang="es-ES" dirty="0" smtClean="0"/>
              <a:t> ______.</a:t>
            </a:r>
            <a:endParaRPr lang="es-ES" dirty="0"/>
          </a:p>
        </p:txBody>
      </p:sp>
      <p:pic>
        <p:nvPicPr>
          <p:cNvPr id="4" name="3 Marcador de contenido" descr="plain-blue-cardi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plain</a:t>
            </a:r>
            <a:r>
              <a:rPr lang="es-ES" dirty="0" smtClean="0"/>
              <a:t> </a:t>
            </a:r>
            <a:r>
              <a:rPr lang="es-ES" dirty="0" err="1" smtClean="0"/>
              <a:t>blue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cardigan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plain-blue-cardi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_________</a:t>
            </a:r>
            <a:endParaRPr lang="es-ES" dirty="0"/>
          </a:p>
        </p:txBody>
      </p:sp>
      <p:pic>
        <p:nvPicPr>
          <p:cNvPr id="4" name="3 Marcador de contenido" descr="Camisa cuadros, Green Coast (1)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1064" y="1600200"/>
            <a:ext cx="42018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checked</a:t>
            </a:r>
            <a:r>
              <a:rPr lang="es-ES" dirty="0" smtClean="0"/>
              <a:t> </a:t>
            </a:r>
            <a:r>
              <a:rPr lang="es-ES" dirty="0" err="1" smtClean="0"/>
              <a:t>shirt</a:t>
            </a:r>
            <a:endParaRPr lang="es-ES" dirty="0"/>
          </a:p>
        </p:txBody>
      </p:sp>
      <p:pic>
        <p:nvPicPr>
          <p:cNvPr id="6" name="5 Marcador de contenido" descr="Camisa cuadros, Green Coast (1)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1064" y="1600200"/>
            <a:ext cx="4201872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 _______ .</a:t>
            </a:r>
            <a:endParaRPr lang="es-ES" dirty="0"/>
          </a:p>
        </p:txBody>
      </p:sp>
      <p:pic>
        <p:nvPicPr>
          <p:cNvPr id="4" name="3 Marcador de contenido" descr="patterned d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5612" y="1600200"/>
            <a:ext cx="339277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______.</a:t>
            </a:r>
            <a:endParaRPr lang="es-ES" dirty="0"/>
          </a:p>
        </p:txBody>
      </p:sp>
      <p:pic>
        <p:nvPicPr>
          <p:cNvPr id="4" name="3 Marcador de contenido" descr="Man-S-100-Cotton-T-Shirt-LGMTS01-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patterned</a:t>
            </a:r>
            <a:r>
              <a:rPr lang="es-ES" dirty="0" smtClean="0"/>
              <a:t> </a:t>
            </a:r>
            <a:r>
              <a:rPr lang="es-ES" dirty="0" err="1" smtClean="0"/>
              <a:t>dress</a:t>
            </a:r>
            <a:endParaRPr lang="es-ES" dirty="0"/>
          </a:p>
        </p:txBody>
      </p:sp>
      <p:pic>
        <p:nvPicPr>
          <p:cNvPr id="4" name="3 Marcador de contenido" descr="patterned d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5612" y="1600200"/>
            <a:ext cx="339277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pair</a:t>
            </a:r>
            <a:r>
              <a:rPr lang="es-ES" dirty="0" smtClean="0"/>
              <a:t> of _________</a:t>
            </a:r>
            <a:endParaRPr lang="es-ES" dirty="0"/>
          </a:p>
        </p:txBody>
      </p:sp>
      <p:pic>
        <p:nvPicPr>
          <p:cNvPr id="4" name="3 Marcador de contenido" descr="striped trous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968" y="1600200"/>
            <a:ext cx="3236064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pair</a:t>
            </a:r>
            <a:r>
              <a:rPr lang="es-ES" dirty="0" smtClean="0"/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striped</a:t>
            </a:r>
            <a:r>
              <a:rPr lang="es-ES" dirty="0" smtClean="0"/>
              <a:t> </a:t>
            </a:r>
            <a:r>
              <a:rPr lang="es-ES" dirty="0" err="1" smtClean="0"/>
              <a:t>trousers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striped trous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968" y="1600200"/>
            <a:ext cx="3236064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_______ .</a:t>
            </a:r>
            <a:endParaRPr lang="es-ES" dirty="0"/>
          </a:p>
        </p:txBody>
      </p:sp>
      <p:pic>
        <p:nvPicPr>
          <p:cNvPr id="4" name="3 Marcador de contenido" descr="zara_blus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smtClean="0">
                <a:solidFill>
                  <a:srgbClr val="FF0000"/>
                </a:solidFill>
              </a:rPr>
              <a:t>polka </a:t>
            </a:r>
            <a:r>
              <a:rPr lang="es-ES" dirty="0" err="1" smtClean="0">
                <a:solidFill>
                  <a:srgbClr val="FF0000"/>
                </a:solidFill>
              </a:rPr>
              <a:t>dotted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blouse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zara_blus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>
                <a:solidFill>
                  <a:srgbClr val="FF0000"/>
                </a:solidFill>
              </a:rPr>
              <a:t>cotton</a:t>
            </a:r>
            <a:r>
              <a:rPr lang="es-ES" dirty="0" smtClean="0"/>
              <a:t> T-</a:t>
            </a:r>
            <a:r>
              <a:rPr lang="es-ES" dirty="0" err="1" smtClean="0"/>
              <a:t>shirt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Man-S-100-Cotton-T-Shirt-LGMTS01-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These</a:t>
            </a:r>
            <a:r>
              <a:rPr lang="es-ES" dirty="0" smtClean="0"/>
              <a:t> are </a:t>
            </a:r>
            <a:r>
              <a:rPr lang="es-ES" dirty="0" err="1" smtClean="0"/>
              <a:t>some</a:t>
            </a:r>
            <a:r>
              <a:rPr lang="es-ES" dirty="0" smtClean="0"/>
              <a:t> _______</a:t>
            </a:r>
            <a:endParaRPr lang="es-ES" dirty="0"/>
          </a:p>
        </p:txBody>
      </p:sp>
      <p:pic>
        <p:nvPicPr>
          <p:cNvPr id="4" name="3 Marcador de contenido" descr="denim 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1217" y="1600200"/>
            <a:ext cx="354156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These</a:t>
            </a:r>
            <a:r>
              <a:rPr lang="es-ES" dirty="0" smtClean="0"/>
              <a:t> are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denim</a:t>
            </a:r>
            <a:r>
              <a:rPr lang="es-ES" dirty="0" smtClean="0"/>
              <a:t> shorts.</a:t>
            </a:r>
            <a:endParaRPr lang="es-ES" dirty="0"/>
          </a:p>
        </p:txBody>
      </p:sp>
      <p:pic>
        <p:nvPicPr>
          <p:cNvPr id="4" name="3 Marcador de contenido" descr="denim 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1217" y="1600200"/>
            <a:ext cx="354156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grey _______.</a:t>
            </a:r>
            <a:endParaRPr lang="es-ES" dirty="0"/>
          </a:p>
        </p:txBody>
      </p:sp>
      <p:pic>
        <p:nvPicPr>
          <p:cNvPr id="4" name="3 Marcador de contenido" descr="wool jum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grey </a:t>
            </a:r>
            <a:r>
              <a:rPr lang="es-ES" dirty="0" err="1" smtClean="0">
                <a:solidFill>
                  <a:srgbClr val="FF0000"/>
                </a:solidFill>
              </a:rPr>
              <a:t>woolen</a:t>
            </a:r>
            <a:r>
              <a:rPr lang="es-ES" dirty="0" smtClean="0"/>
              <a:t> jumper.</a:t>
            </a:r>
            <a:endParaRPr lang="es-ES" dirty="0"/>
          </a:p>
        </p:txBody>
      </p:sp>
      <p:pic>
        <p:nvPicPr>
          <p:cNvPr id="4" name="3 Marcador de contenido" descr="wool jum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blue</a:t>
            </a:r>
            <a:r>
              <a:rPr lang="es-ES" dirty="0" smtClean="0"/>
              <a:t> ________.</a:t>
            </a:r>
            <a:endParaRPr lang="es-ES" dirty="0"/>
          </a:p>
        </p:txBody>
      </p:sp>
      <p:pic>
        <p:nvPicPr>
          <p:cNvPr id="4" name="3 Marcador de contenido" descr="claudia-velvet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3275" y="2091531"/>
            <a:ext cx="2457450" cy="35433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blue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velvet</a:t>
            </a:r>
            <a:r>
              <a:rPr lang="es-ES" dirty="0" smtClean="0"/>
              <a:t> </a:t>
            </a:r>
            <a:r>
              <a:rPr lang="es-ES" dirty="0" err="1" smtClean="0"/>
              <a:t>waistcoat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Marcador de contenido" descr="claudia-velvet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3275" y="2091531"/>
            <a:ext cx="2457450" cy="35433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121</Words>
  <Application>Microsoft Office PowerPoint</Application>
  <PresentationFormat>Προβολή στην οθόνη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Tema de Office</vt:lpstr>
      <vt:lpstr>Cothes What is it made of? (material)</vt:lpstr>
      <vt:lpstr>This is a ______.</vt:lpstr>
      <vt:lpstr> This is a cotton T-shirt. </vt:lpstr>
      <vt:lpstr>These are some _______</vt:lpstr>
      <vt:lpstr>These are some denim shorts.</vt:lpstr>
      <vt:lpstr>This is a grey _______.</vt:lpstr>
      <vt:lpstr>This is a grey woolen jumper.</vt:lpstr>
      <vt:lpstr>This is a blue ________.</vt:lpstr>
      <vt:lpstr>This is a blue velvet waistcoat.</vt:lpstr>
      <vt:lpstr>This is a __________</vt:lpstr>
      <vt:lpstr>This is a silk dress.</vt:lpstr>
      <vt:lpstr>This is a ______.</vt:lpstr>
      <vt:lpstr>This a leather jacket.</vt:lpstr>
      <vt:lpstr>What is the pattern?</vt:lpstr>
      <vt:lpstr>This is a _____ blue ______.</vt:lpstr>
      <vt:lpstr>This is a plain blue cardigan.</vt:lpstr>
      <vt:lpstr>This is a _________</vt:lpstr>
      <vt:lpstr>This is a checked shirt</vt:lpstr>
      <vt:lpstr>This is a  _______ .</vt:lpstr>
      <vt:lpstr>This is a patterned dress</vt:lpstr>
      <vt:lpstr>This is a pair of _________</vt:lpstr>
      <vt:lpstr>This is a pair of striped trousers.</vt:lpstr>
      <vt:lpstr>This is a _______ .</vt:lpstr>
      <vt:lpstr>This is a polka dotted blouse.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eoi</dc:creator>
  <cp:lastModifiedBy>User</cp:lastModifiedBy>
  <cp:revision>10</cp:revision>
  <dcterms:created xsi:type="dcterms:W3CDTF">2014-02-19T18:11:31Z</dcterms:created>
  <dcterms:modified xsi:type="dcterms:W3CDTF">2018-02-22T17:56:09Z</dcterms:modified>
</cp:coreProperties>
</file>