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70" r:id="rId13"/>
    <p:sldId id="257" r:id="rId14"/>
    <p:sldId id="258" r:id="rId15"/>
    <p:sldId id="259" r:id="rId16"/>
    <p:sldId id="261" r:id="rId17"/>
    <p:sldId id="271" r:id="rId18"/>
    <p:sldId id="272" r:id="rId19"/>
    <p:sldId id="273" r:id="rId20"/>
    <p:sldId id="274" r:id="rId21"/>
    <p:sldId id="275" r:id="rId22"/>
    <p:sldId id="260" r:id="rId23"/>
    <p:sldId id="262" r:id="rId24"/>
    <p:sldId id="263" r:id="rId25"/>
    <p:sldId id="264" r:id="rId26"/>
    <p:sldId id="265" r:id="rId27"/>
    <p:sldId id="267" r:id="rId28"/>
    <p:sldId id="268" r:id="rId29"/>
    <p:sldId id="269" r:id="rId30"/>
    <p:sldId id="276" r:id="rId31"/>
    <p:sldId id="266" r:id="rId32"/>
    <p:sldId id="277" r:id="rId33"/>
    <p:sldId id="278" r:id="rId34"/>
    <p:sldId id="279" r:id="rId35"/>
    <p:sldId id="290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BC59867-CFCF-413E-A42A-956329C5A4F6}" type="datetimeFigureOut">
              <a:rPr lang="pt-BR" smtClean="0"/>
              <a:pPr/>
              <a:t>30/01/2022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83D43C1-E7EC-4452-9581-37808CB34D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9867-CFCF-413E-A42A-956329C5A4F6}" type="datetimeFigureOut">
              <a:rPr lang="pt-BR" smtClean="0"/>
              <a:pPr/>
              <a:t>30/01/2022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3C1-E7EC-4452-9581-37808CB34D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9867-CFCF-413E-A42A-956329C5A4F6}" type="datetimeFigureOut">
              <a:rPr lang="pt-BR" smtClean="0"/>
              <a:pPr/>
              <a:t>30/01/2022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3C1-E7EC-4452-9581-37808CB34D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BC59867-CFCF-413E-A42A-956329C5A4F6}" type="datetimeFigureOut">
              <a:rPr lang="pt-BR" smtClean="0"/>
              <a:pPr/>
              <a:t>30/01/2022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3C1-E7EC-4452-9581-37808CB34D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C59867-CFCF-413E-A42A-956329C5A4F6}" type="datetimeFigureOut">
              <a:rPr lang="pt-BR" smtClean="0"/>
              <a:pPr/>
              <a:t>30/01/2022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83D43C1-E7EC-4452-9581-37808CB34DA3}" type="slidenum">
              <a:rPr lang="pt-BR" smtClean="0"/>
              <a:pPr/>
              <a:t>‹#›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C59867-CFCF-413E-A42A-956329C5A4F6}" type="datetimeFigureOut">
              <a:rPr lang="pt-BR" smtClean="0"/>
              <a:pPr/>
              <a:t>30/01/2022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3D43C1-E7EC-4452-9581-37808CB34D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BC59867-CFCF-413E-A42A-956329C5A4F6}" type="datetimeFigureOut">
              <a:rPr lang="pt-BR" smtClean="0"/>
              <a:pPr/>
              <a:t>30/01/2022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83D43C1-E7EC-4452-9581-37808CB34D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9867-CFCF-413E-A42A-956329C5A4F6}" type="datetimeFigureOut">
              <a:rPr lang="pt-BR" smtClean="0"/>
              <a:pPr/>
              <a:t>30/01/2022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3C1-E7EC-4452-9581-37808CB34D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C59867-CFCF-413E-A42A-956329C5A4F6}" type="datetimeFigureOut">
              <a:rPr lang="pt-BR" smtClean="0"/>
              <a:pPr/>
              <a:t>30/01/2022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3D43C1-E7EC-4452-9581-37808CB34D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BC59867-CFCF-413E-A42A-956329C5A4F6}" type="datetimeFigureOut">
              <a:rPr lang="pt-BR" smtClean="0"/>
              <a:pPr/>
              <a:t>30/01/2022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83D43C1-E7EC-4452-9581-37808CB34D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BC59867-CFCF-413E-A42A-956329C5A4F6}" type="datetimeFigureOut">
              <a:rPr lang="pt-BR" smtClean="0"/>
              <a:pPr/>
              <a:t>30/01/2022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83D43C1-E7EC-4452-9581-37808CB34D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C59867-CFCF-413E-A42A-956329C5A4F6}" type="datetimeFigureOut">
              <a:rPr lang="pt-BR" smtClean="0"/>
              <a:pPr/>
              <a:t>30/01/2022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83D43C1-E7EC-4452-9581-37808CB34DA3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8062912" cy="535785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 smtClean="0">
                <a:solidFill>
                  <a:schemeClr val="tx1"/>
                </a:solidFill>
              </a:rPr>
              <a:t>CLOTHES</a:t>
            </a:r>
            <a:r>
              <a:rPr lang="pt-BR" sz="6600" b="1" dirty="0" smtClean="0"/>
              <a:t>, </a:t>
            </a:r>
            <a:r>
              <a:rPr lang="pt-BR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PATTERNS</a:t>
            </a:r>
            <a:r>
              <a:rPr lang="pt-BR" sz="6600" b="1" dirty="0" smtClean="0"/>
              <a:t>, MATERIALS &amp; </a:t>
            </a:r>
            <a:r>
              <a:rPr lang="pt-BR" sz="6600" b="1" dirty="0" smtClean="0">
                <a:solidFill>
                  <a:srgbClr val="92D050"/>
                </a:solidFill>
              </a:rPr>
              <a:t>STYLES</a:t>
            </a:r>
            <a:r>
              <a:rPr lang="pt-BR" sz="6600" b="1" dirty="0" smtClean="0"/>
              <a:t> VOCABULARY</a:t>
            </a:r>
            <a:endParaRPr lang="pt-BR" sz="6600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072626" cy="1399032"/>
          </a:xfrm>
        </p:spPr>
        <p:txBody>
          <a:bodyPr>
            <a:normAutofit/>
          </a:bodyPr>
          <a:lstStyle/>
          <a:p>
            <a:r>
              <a:rPr lang="pt-BR" sz="4400" b="1" dirty="0" smtClean="0"/>
              <a:t>SWEATSHIRTS AND SWEATPANTS</a:t>
            </a:r>
            <a:endParaRPr lang="pt-BR" sz="44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85860"/>
            <a:ext cx="3960440" cy="519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534290">
            <a:off x="104904" y="1850038"/>
            <a:ext cx="4552020" cy="1399032"/>
          </a:xfrm>
        </p:spPr>
        <p:txBody>
          <a:bodyPr>
            <a:noAutofit/>
          </a:bodyPr>
          <a:lstStyle/>
          <a:p>
            <a:r>
              <a:rPr lang="pt-BR" sz="6600" b="1" dirty="0" smtClean="0"/>
              <a:t>JUMPSUIT</a:t>
            </a:r>
            <a:endParaRPr lang="pt-BR" sz="54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00108"/>
            <a:ext cx="3960439" cy="494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9600" b="1" dirty="0" smtClean="0"/>
              <a:t>STYLES</a:t>
            </a:r>
            <a:endParaRPr lang="pt-BR" sz="6000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858048" cy="1399032"/>
          </a:xfrm>
        </p:spPr>
        <p:txBody>
          <a:bodyPr>
            <a:noAutofit/>
          </a:bodyPr>
          <a:lstStyle/>
          <a:p>
            <a:r>
              <a:rPr lang="pt-BR" sz="6000" b="1" dirty="0" smtClean="0"/>
              <a:t>BAGGY  PANTS</a:t>
            </a:r>
            <a:endParaRPr lang="pt-BR" sz="6000" b="1" dirty="0"/>
          </a:p>
        </p:txBody>
      </p:sp>
      <p:pic>
        <p:nvPicPr>
          <p:cNvPr id="4" name="Espaço Reservado para Conteúdo 3" descr="baggy jean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785926"/>
            <a:ext cx="4643470" cy="450059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429684" cy="1399032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/>
              <a:t>BOOTCUT JEANS</a:t>
            </a:r>
            <a:endParaRPr lang="pt-BR" sz="5400" b="1" dirty="0"/>
          </a:p>
        </p:txBody>
      </p:sp>
      <p:pic>
        <p:nvPicPr>
          <p:cNvPr id="5" name="Espaço Reservado para Conteúdo 4" descr="bootcut jeans.jpg"/>
          <p:cNvPicPr>
            <a:picLocks noGrp="1"/>
          </p:cNvPicPr>
          <p:nvPr>
            <p:ph idx="1"/>
          </p:nvPr>
        </p:nvPicPr>
        <p:blipFill>
          <a:blip r:embed="rId2" cstate="print"/>
          <a:srcRect r="49977"/>
          <a:stretch>
            <a:fillRect/>
          </a:stretch>
        </p:blipFill>
        <p:spPr>
          <a:xfrm>
            <a:off x="3214678" y="1500174"/>
            <a:ext cx="3143272" cy="457200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921139">
            <a:off x="195833" y="1625191"/>
            <a:ext cx="5930832" cy="1399032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/>
              <a:t>FLARED</a:t>
            </a:r>
            <a:r>
              <a:rPr lang="pt-BR" sz="4800" b="1" dirty="0" smtClean="0"/>
              <a:t> </a:t>
            </a:r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4800" b="1" dirty="0" smtClean="0"/>
              <a:t>PANTS</a:t>
            </a:r>
            <a:endParaRPr lang="pt-BR" sz="4800" b="1" dirty="0"/>
          </a:p>
        </p:txBody>
      </p:sp>
      <p:pic>
        <p:nvPicPr>
          <p:cNvPr id="4" name="Espaço Reservado para Conteúdo 3" descr="flarejean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071546"/>
            <a:ext cx="2928958" cy="442915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4114800" cy="1399032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 smtClean="0"/>
              <a:t>FITTED </a:t>
            </a:r>
            <a:br>
              <a:rPr lang="pt-BR" sz="6600" b="1" dirty="0" smtClean="0"/>
            </a:br>
            <a:r>
              <a:rPr lang="pt-BR" sz="6600" b="1" dirty="0" smtClean="0"/>
              <a:t>PANTS</a:t>
            </a:r>
            <a:endParaRPr lang="pt-BR" sz="6600" b="1" dirty="0"/>
          </a:p>
        </p:txBody>
      </p:sp>
      <p:pic>
        <p:nvPicPr>
          <p:cNvPr id="4" name="Espaço Reservado para Conteúdo 3" descr="fitted jean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642918"/>
            <a:ext cx="4030738" cy="600079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0"/>
            <a:ext cx="6072230" cy="1399032"/>
          </a:xfrm>
        </p:spPr>
        <p:txBody>
          <a:bodyPr>
            <a:normAutofit/>
          </a:bodyPr>
          <a:lstStyle/>
          <a:p>
            <a:r>
              <a:rPr lang="pt-BR" sz="7300" b="1" dirty="0" smtClean="0"/>
              <a:t>TURTLENECK</a:t>
            </a:r>
            <a:endParaRPr lang="pt-BR" sz="5400" b="1" dirty="0"/>
          </a:p>
        </p:txBody>
      </p:sp>
      <p:pic>
        <p:nvPicPr>
          <p:cNvPr id="4" name="Espaço Reservado para Conteúdo 3" descr="turtleneck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643050"/>
            <a:ext cx="3643338" cy="450059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284582">
            <a:off x="117485" y="2262910"/>
            <a:ext cx="3973984" cy="1399032"/>
          </a:xfrm>
        </p:spPr>
        <p:txBody>
          <a:bodyPr>
            <a:normAutofit/>
          </a:bodyPr>
          <a:lstStyle/>
          <a:p>
            <a:r>
              <a:rPr lang="pt-BR" sz="6600" b="1" dirty="0" smtClean="0"/>
              <a:t>V-NECK</a:t>
            </a:r>
            <a:endParaRPr lang="pt-BR" sz="6000" b="1" dirty="0"/>
          </a:p>
        </p:txBody>
      </p:sp>
      <p:pic>
        <p:nvPicPr>
          <p:cNvPr id="4" name="Espaço Reservado para Conteúdo 3" descr="v-neck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785794"/>
            <a:ext cx="3857652" cy="507209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168873">
            <a:off x="-90825" y="2166834"/>
            <a:ext cx="4547812" cy="1399032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/>
              <a:t>SHORT-SLEEVED</a:t>
            </a:r>
            <a:endParaRPr lang="pt-BR" sz="6000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85860"/>
            <a:ext cx="46434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9600" b="1" dirty="0" smtClean="0">
                <a:solidFill>
                  <a:srgbClr val="FF0000"/>
                </a:solidFill>
              </a:rPr>
              <a:t>CLOTHES</a:t>
            </a:r>
            <a:endParaRPr lang="pt-B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85860"/>
            <a:ext cx="3714776" cy="2143140"/>
          </a:xfrm>
        </p:spPr>
        <p:txBody>
          <a:bodyPr>
            <a:normAutofit/>
          </a:bodyPr>
          <a:lstStyle/>
          <a:p>
            <a:r>
              <a:rPr lang="pt-BR" sz="6000" b="1" dirty="0" smtClean="0"/>
              <a:t>LONG-</a:t>
            </a:r>
            <a:br>
              <a:rPr lang="pt-BR" sz="6000" b="1" dirty="0" smtClean="0"/>
            </a:br>
            <a:r>
              <a:rPr lang="pt-BR" sz="6000" b="1" dirty="0" smtClean="0"/>
              <a:t>SLEEVED</a:t>
            </a:r>
            <a:endParaRPr lang="pt-BR" sz="6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00042"/>
            <a:ext cx="4968551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b="1" dirty="0" smtClean="0">
                <a:solidFill>
                  <a:srgbClr val="FF0000"/>
                </a:solidFill>
              </a:rPr>
              <a:t>MATERIALS</a:t>
            </a:r>
            <a:endParaRPr lang="pt-B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/>
              <a:t>WOOL </a:t>
            </a:r>
            <a:r>
              <a:rPr lang="pt-BR" sz="5400" dirty="0" smtClean="0"/>
              <a:t>/ </a:t>
            </a:r>
            <a:r>
              <a:rPr lang="pt-BR" sz="5400" b="1" dirty="0" smtClean="0"/>
              <a:t>CASHMERE</a:t>
            </a:r>
            <a:endParaRPr lang="pt-BR" sz="5400" b="1" dirty="0"/>
          </a:p>
        </p:txBody>
      </p:sp>
      <p:pic>
        <p:nvPicPr>
          <p:cNvPr id="4" name="Espaço Reservado para Conteúdo 3" descr="cashmer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6000792" cy="492922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4000528" cy="1399032"/>
          </a:xfrm>
        </p:spPr>
        <p:txBody>
          <a:bodyPr>
            <a:normAutofit/>
          </a:bodyPr>
          <a:lstStyle/>
          <a:p>
            <a:r>
              <a:rPr lang="pt-BR" sz="6700" b="1" dirty="0" smtClean="0"/>
              <a:t>DENIM</a:t>
            </a:r>
            <a:endParaRPr lang="pt-BR" b="1" dirty="0"/>
          </a:p>
        </p:txBody>
      </p:sp>
      <p:pic>
        <p:nvPicPr>
          <p:cNvPr id="4" name="Espaço Reservado para Conteúdo 3" descr="denim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571612"/>
            <a:ext cx="5143504" cy="435771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5972188" cy="1399032"/>
          </a:xfrm>
        </p:spPr>
        <p:txBody>
          <a:bodyPr>
            <a:normAutofit/>
          </a:bodyPr>
          <a:lstStyle/>
          <a:p>
            <a:r>
              <a:rPr lang="pt-BR" sz="6600" b="1" dirty="0" smtClean="0"/>
              <a:t>SILK / SATIN</a:t>
            </a:r>
            <a:endParaRPr lang="pt-BR" sz="6600" b="1" dirty="0"/>
          </a:p>
        </p:txBody>
      </p:sp>
      <p:pic>
        <p:nvPicPr>
          <p:cNvPr id="4" name="Imagem 3" descr="sil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36" y="1571612"/>
            <a:ext cx="5112568" cy="460662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107006">
            <a:off x="324097" y="1789928"/>
            <a:ext cx="3975319" cy="1399032"/>
          </a:xfrm>
        </p:spPr>
        <p:txBody>
          <a:bodyPr>
            <a:normAutofit/>
          </a:bodyPr>
          <a:lstStyle/>
          <a:p>
            <a:r>
              <a:rPr lang="pt-BR" sz="7300" b="1" dirty="0" smtClean="0"/>
              <a:t>SUEDE</a:t>
            </a:r>
            <a:endParaRPr lang="pt-BR" b="1" dirty="0"/>
          </a:p>
        </p:txBody>
      </p:sp>
      <p:pic>
        <p:nvPicPr>
          <p:cNvPr id="4" name="Espaço Reservado para Conteúdo 3" descr="suede jacke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500042"/>
            <a:ext cx="4893123" cy="578647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642918"/>
            <a:ext cx="4872055" cy="467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113" y="4708079"/>
            <a:ext cx="4395070" cy="1399032"/>
          </a:xfrm>
        </p:spPr>
        <p:txBody>
          <a:bodyPr>
            <a:normAutofit/>
          </a:bodyPr>
          <a:lstStyle/>
          <a:p>
            <a:r>
              <a:rPr lang="pt-BR" sz="7200" b="1" dirty="0" smtClean="0"/>
              <a:t>RUBBER</a:t>
            </a:r>
            <a:endParaRPr lang="pt-BR" sz="6000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3174" y="0"/>
            <a:ext cx="4714908" cy="1399032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/>
              <a:t>POLYESTER</a:t>
            </a: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51435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08" y="0"/>
            <a:ext cx="5286412" cy="1399032"/>
          </a:xfrm>
        </p:spPr>
        <p:txBody>
          <a:bodyPr>
            <a:normAutofit/>
          </a:bodyPr>
          <a:lstStyle/>
          <a:p>
            <a:r>
              <a:rPr lang="pt-BR" sz="7200" b="1" dirty="0" smtClean="0"/>
              <a:t>COTTON</a:t>
            </a:r>
            <a:endParaRPr lang="pt-BR" sz="4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52864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5186370" cy="1399032"/>
          </a:xfrm>
        </p:spPr>
        <p:txBody>
          <a:bodyPr>
            <a:normAutofit/>
          </a:bodyPr>
          <a:lstStyle/>
          <a:p>
            <a:pPr algn="ctr"/>
            <a:r>
              <a:rPr lang="pt-BR" sz="8000" b="1" dirty="0" smtClean="0"/>
              <a:t>LEATHER</a:t>
            </a:r>
            <a:endParaRPr lang="pt-BR" sz="6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677151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3614734" cy="1399032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/>
              <a:t>JACKET</a:t>
            </a:r>
            <a:endParaRPr lang="pt-BR" b="1" dirty="0"/>
          </a:p>
        </p:txBody>
      </p:sp>
      <p:pic>
        <p:nvPicPr>
          <p:cNvPr id="5" name="Espaço Reservado para Conteúdo 4" descr="leather jacke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428736"/>
            <a:ext cx="5112568" cy="446449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9600" b="1" dirty="0" smtClean="0">
                <a:solidFill>
                  <a:srgbClr val="FF0000"/>
                </a:solidFill>
              </a:rPr>
              <a:t>PATTERNS</a:t>
            </a:r>
            <a:endParaRPr lang="pt-B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572296" cy="1399032"/>
          </a:xfrm>
        </p:spPr>
        <p:txBody>
          <a:bodyPr>
            <a:noAutofit/>
          </a:bodyPr>
          <a:lstStyle/>
          <a:p>
            <a:r>
              <a:rPr lang="pt-BR" sz="6600" b="1" dirty="0" smtClean="0"/>
              <a:t>FLORAL PRINT</a:t>
            </a:r>
            <a:endParaRPr lang="pt-BR" sz="6600" b="1" dirty="0"/>
          </a:p>
        </p:txBody>
      </p:sp>
      <p:pic>
        <p:nvPicPr>
          <p:cNvPr id="4" name="Espaço Reservado para Conteúdo 3" descr="floral print.jpg"/>
          <p:cNvPicPr>
            <a:picLocks noGrp="1"/>
          </p:cNvPicPr>
          <p:nvPr>
            <p:ph idx="1"/>
          </p:nvPr>
        </p:nvPicPr>
        <p:blipFill>
          <a:blip r:embed="rId2" cstate="print"/>
          <a:srcRect l="18202" t="14760" r="16119" b="15728"/>
          <a:stretch>
            <a:fillRect/>
          </a:stretch>
        </p:blipFill>
        <p:spPr>
          <a:xfrm>
            <a:off x="2643174" y="1643050"/>
            <a:ext cx="4325059" cy="442915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286676" cy="1399032"/>
          </a:xfrm>
        </p:spPr>
        <p:txBody>
          <a:bodyPr>
            <a:noAutofit/>
          </a:bodyPr>
          <a:lstStyle/>
          <a:p>
            <a:r>
              <a:rPr lang="pt-BR" sz="6600" b="1" dirty="0" smtClean="0"/>
              <a:t>POLKA-DOTTED</a:t>
            </a:r>
            <a:endParaRPr lang="pt-BR" sz="6600" b="1" dirty="0"/>
          </a:p>
        </p:txBody>
      </p:sp>
      <p:pic>
        <p:nvPicPr>
          <p:cNvPr id="5" name="Espaço Reservado para Conteúdo 4" descr="polka-do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714488"/>
            <a:ext cx="5400599" cy="446449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858048" cy="1399032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/>
              <a:t>PLAID/CHECKED</a:t>
            </a:r>
            <a:endParaRPr lang="pt-BR" sz="6000" b="1" dirty="0"/>
          </a:p>
        </p:txBody>
      </p:sp>
      <p:pic>
        <p:nvPicPr>
          <p:cNvPr id="4" name="Espaço Reservado para Conteúdo 3" descr="plaid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5881286" cy="473713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triped.jpg"/>
          <p:cNvPicPr>
            <a:picLocks noGrp="1"/>
          </p:cNvPicPr>
          <p:nvPr>
            <p:ph idx="1"/>
          </p:nvPr>
        </p:nvPicPr>
        <p:blipFill>
          <a:blip r:embed="rId2" cstate="print"/>
          <a:srcRect r="23785"/>
          <a:stretch>
            <a:fillRect/>
          </a:stretch>
        </p:blipFill>
        <p:spPr>
          <a:xfrm>
            <a:off x="2643174" y="1857364"/>
            <a:ext cx="4786346" cy="40005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4324171" cy="1399032"/>
          </a:xfrm>
        </p:spPr>
        <p:txBody>
          <a:bodyPr>
            <a:normAutofit/>
          </a:bodyPr>
          <a:lstStyle/>
          <a:p>
            <a:pPr algn="ctr"/>
            <a:r>
              <a:rPr lang="pt-BR" sz="8000" b="1" dirty="0" smtClean="0"/>
              <a:t>STRIPED</a:t>
            </a:r>
            <a:endParaRPr lang="pt-BR" sz="6600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072362" cy="1399032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 smtClean="0"/>
              <a:t>ANIMAL PRINT</a:t>
            </a:r>
            <a:endParaRPr lang="pt-BR" sz="66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109717" cy="510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0"/>
            <a:ext cx="6829444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600" b="1" dirty="0" smtClean="0"/>
              <a:t>PANTS</a:t>
            </a:r>
            <a:r>
              <a:rPr lang="pt-BR" b="1" dirty="0" smtClean="0"/>
              <a:t> / </a:t>
            </a:r>
            <a:r>
              <a:rPr lang="pt-BR" sz="6000" b="1" dirty="0" smtClean="0"/>
              <a:t>TROUSERS</a:t>
            </a:r>
            <a:endParaRPr lang="pt-BR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85860"/>
            <a:ext cx="3240360" cy="521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257544" cy="1446994"/>
          </a:xfrm>
        </p:spPr>
        <p:txBody>
          <a:bodyPr>
            <a:normAutofit/>
          </a:bodyPr>
          <a:lstStyle/>
          <a:p>
            <a:r>
              <a:rPr lang="pt-BR" sz="8000" b="1" dirty="0" smtClean="0"/>
              <a:t>SHIRT</a:t>
            </a:r>
            <a:endParaRPr lang="pt-BR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61922"/>
            <a:ext cx="3960440" cy="46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757742" cy="1399032"/>
          </a:xfrm>
        </p:spPr>
        <p:txBody>
          <a:bodyPr>
            <a:noAutofit/>
          </a:bodyPr>
          <a:lstStyle/>
          <a:p>
            <a:r>
              <a:rPr lang="pt-BR" sz="6600" b="1" dirty="0" smtClean="0"/>
              <a:t>T-SHIRT</a:t>
            </a:r>
            <a:endParaRPr lang="pt-BR" sz="5400" b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5570872" cy="442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143272" cy="1399032"/>
          </a:xfrm>
        </p:spPr>
        <p:txBody>
          <a:bodyPr>
            <a:normAutofit/>
          </a:bodyPr>
          <a:lstStyle/>
          <a:p>
            <a:r>
              <a:rPr lang="pt-BR" sz="8000" b="1" dirty="0" smtClean="0"/>
              <a:t>SKIRT</a:t>
            </a:r>
            <a:endParaRPr lang="pt-BR" sz="6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85860"/>
            <a:ext cx="4896543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4546" y="0"/>
            <a:ext cx="5000660" cy="1399032"/>
          </a:xfrm>
        </p:spPr>
        <p:txBody>
          <a:bodyPr>
            <a:normAutofit/>
          </a:bodyPr>
          <a:lstStyle/>
          <a:p>
            <a:pPr algn="ctr"/>
            <a:r>
              <a:rPr lang="pt-BR" sz="7200" b="1" dirty="0" smtClean="0"/>
              <a:t>PYJAMAS</a:t>
            </a:r>
            <a:endParaRPr lang="pt-BR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737005" cy="478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247759">
            <a:off x="285720" y="1357298"/>
            <a:ext cx="3643338" cy="1399032"/>
          </a:xfrm>
        </p:spPr>
        <p:txBody>
          <a:bodyPr>
            <a:noAutofit/>
          </a:bodyPr>
          <a:lstStyle/>
          <a:p>
            <a:r>
              <a:rPr lang="pt-BR" sz="8000" b="1" dirty="0" smtClean="0"/>
              <a:t>DRESS</a:t>
            </a:r>
            <a:endParaRPr lang="pt-BR" sz="5400" b="1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642918"/>
            <a:ext cx="3384376" cy="515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</TotalTime>
  <Words>54</Words>
  <Application>Microsoft Office PowerPoint</Application>
  <PresentationFormat>Προβολή στην οθόνη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Verve</vt:lpstr>
      <vt:lpstr>CLOTHES, PATTERNS, MATERIALS &amp; STYLES VOCABULARY</vt:lpstr>
      <vt:lpstr>Διαφάνεια 2</vt:lpstr>
      <vt:lpstr>JACKET</vt:lpstr>
      <vt:lpstr>PANTS / TROUSERS</vt:lpstr>
      <vt:lpstr>SHIRT</vt:lpstr>
      <vt:lpstr>T-SHIRT</vt:lpstr>
      <vt:lpstr>SKIRT</vt:lpstr>
      <vt:lpstr>PYJAMAS</vt:lpstr>
      <vt:lpstr>DRESS</vt:lpstr>
      <vt:lpstr>SWEATSHIRTS AND SWEATPANTS</vt:lpstr>
      <vt:lpstr>JUMPSUIT</vt:lpstr>
      <vt:lpstr>Διαφάνεια 12</vt:lpstr>
      <vt:lpstr>BAGGY  PANTS</vt:lpstr>
      <vt:lpstr>BOOTCUT JEANS</vt:lpstr>
      <vt:lpstr>FLARED  PANTS</vt:lpstr>
      <vt:lpstr>FITTED  PANTS</vt:lpstr>
      <vt:lpstr>TURTLENECK</vt:lpstr>
      <vt:lpstr>V-NECK</vt:lpstr>
      <vt:lpstr>SHORT-SLEEVED</vt:lpstr>
      <vt:lpstr>LONG- SLEEVED</vt:lpstr>
      <vt:lpstr>Διαφάνεια 21</vt:lpstr>
      <vt:lpstr>WOOL / CASHMERE</vt:lpstr>
      <vt:lpstr>DENIM</vt:lpstr>
      <vt:lpstr>SILK / SATIN</vt:lpstr>
      <vt:lpstr>SUEDE</vt:lpstr>
      <vt:lpstr>RUBBER</vt:lpstr>
      <vt:lpstr>POLYESTER</vt:lpstr>
      <vt:lpstr>COTTON</vt:lpstr>
      <vt:lpstr>LEATHER</vt:lpstr>
      <vt:lpstr>Διαφάνεια 30</vt:lpstr>
      <vt:lpstr>FLORAL PRINT</vt:lpstr>
      <vt:lpstr>POLKA-DOTTED</vt:lpstr>
      <vt:lpstr>PLAID/CHECKED</vt:lpstr>
      <vt:lpstr>STRIPED</vt:lpstr>
      <vt:lpstr>ANIMAL PRINT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CLOTHES, PATTERNS, MATERIALS &amp; STYLES VOCABULARY</dc:title>
  <dc:creator>Professor</dc:creator>
  <cp:lastModifiedBy>PC</cp:lastModifiedBy>
  <cp:revision>19</cp:revision>
  <dcterms:created xsi:type="dcterms:W3CDTF">2012-03-10T04:26:14Z</dcterms:created>
  <dcterms:modified xsi:type="dcterms:W3CDTF">2022-01-30T20:49:38Z</dcterms:modified>
</cp:coreProperties>
</file>