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5" d="100"/>
          <a:sy n="75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3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C4F8C2-4D8B-46E6-9FDA-1237B2E10D59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7AEFE5-E8D4-4A98-8467-1F66442F654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EA347-0CB6-4EB7-9593-485939BDC209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FFB0E-4ED9-4703-8CF1-F627EBF0D9B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AEA27-4BCC-433A-B8A4-944AA220128F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816B-DD65-4D53-852E-2479B45935C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2E62E-EFC6-4934-9AEF-915E7518BE39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8AF06-DC13-44A8-863A-2D2377DFBC4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DB3A3-2BE1-4000-86B2-B22D60724D6D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7AFFD-5C55-41AC-9DF2-D2A29735979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3B0FD1-64CB-40A4-BF94-7C9F362F7681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5D6FB5-F85D-44E4-8972-C7CDD588CC6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EB5FB-DDDF-4726-9BFD-AD38879285FA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7C504-9853-4D10-AF2E-C576E4CA9BA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00D6E-76CD-410F-8D01-A253607C46A4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1CBBD-19E4-451B-BC5C-152715937F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11BC4-0B51-4B8D-8738-5E33B2F4E02B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00D77-89D5-4017-82A5-C83A4068B96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7D4EDA-D31D-4620-AA19-00BF6114AB7D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D22D4E-2B43-4D08-91DF-18D8DB62DCE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5D29A-DE86-48FF-8CE8-A939BBB5FB12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331DC-CD17-4989-86B4-9C98DDB6E67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6DA5F4-F3AB-45EA-A3AB-05E4A09981D2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E2FE7D-8F5B-42E0-B6D4-AD7C46E6349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1B49AD1-F6BD-45D1-921C-474E804AF450}" type="datetimeFigureOut">
              <a:rPr lang="en-US"/>
              <a:pPr>
                <a:defRPr/>
              </a:pPr>
              <a:t>4/14/2010</a:t>
            </a:fld>
            <a:endParaRPr lang="en-A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74C95B6-4F41-4298-B434-380F81E6A0C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5" r:id="rId2"/>
    <p:sldLayoutId id="2147483714" r:id="rId3"/>
    <p:sldLayoutId id="2147483706" r:id="rId4"/>
    <p:sldLayoutId id="2147483707" r:id="rId5"/>
    <p:sldLayoutId id="2147483708" r:id="rId6"/>
    <p:sldLayoutId id="2147483715" r:id="rId7"/>
    <p:sldLayoutId id="2147483709" r:id="rId8"/>
    <p:sldLayoutId id="2147483716" r:id="rId9"/>
    <p:sldLayoutId id="2147483710" r:id="rId10"/>
    <p:sldLayoutId id="2147483711" r:id="rId11"/>
    <p:sldLayoutId id="2147483712" r:id="rId12"/>
  </p:sldLayoutIdLst>
  <p:transition spd="slow">
    <p:fade/>
    <p:sndAc>
      <p:stSnd>
        <p:snd r:embed="rId14" name="chimes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4.wav"/><Relationship Id="rId6" Type="http://schemas.openxmlformats.org/officeDocument/2006/relationships/image" Target="../media/image3.png"/><Relationship Id="rId5" Type="http://schemas.openxmlformats.org/officeDocument/2006/relationships/hyperlink" Target="http://www.abcteach.com/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5.wav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hyperlink" Target="http://www.abcteach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6.wav"/><Relationship Id="rId6" Type="http://schemas.openxmlformats.org/officeDocument/2006/relationships/image" Target="../media/image3.png"/><Relationship Id="rId5" Type="http://schemas.openxmlformats.org/officeDocument/2006/relationships/image" Target="../media/image5.jpeg"/><Relationship Id="rId4" Type="http://schemas.openxmlformats.org/officeDocument/2006/relationships/hyperlink" Target="http://www.abcteach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7.wav"/><Relationship Id="rId6" Type="http://schemas.openxmlformats.org/officeDocument/2006/relationships/image" Target="../media/image3.png"/><Relationship Id="rId5" Type="http://schemas.openxmlformats.org/officeDocument/2006/relationships/image" Target="../media/image6.jpeg"/><Relationship Id="rId4" Type="http://schemas.openxmlformats.org/officeDocument/2006/relationships/hyperlink" Target="http://www.abcteach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8.wav"/><Relationship Id="rId6" Type="http://schemas.openxmlformats.org/officeDocument/2006/relationships/image" Target="../media/image3.png"/><Relationship Id="rId5" Type="http://schemas.openxmlformats.org/officeDocument/2006/relationships/image" Target="../media/image7.jpeg"/><Relationship Id="rId4" Type="http://schemas.openxmlformats.org/officeDocument/2006/relationships/hyperlink" Target="http://www.abcteach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9.wav"/><Relationship Id="rId6" Type="http://schemas.openxmlformats.org/officeDocument/2006/relationships/image" Target="../media/image3.png"/><Relationship Id="rId5" Type="http://schemas.openxmlformats.org/officeDocument/2006/relationships/image" Target="../media/image8.jpeg"/><Relationship Id="rId4" Type="http://schemas.openxmlformats.org/officeDocument/2006/relationships/hyperlink" Target="http://www.abcteach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20.wav"/><Relationship Id="rId6" Type="http://schemas.openxmlformats.org/officeDocument/2006/relationships/image" Target="../media/image3.png"/><Relationship Id="rId5" Type="http://schemas.openxmlformats.org/officeDocument/2006/relationships/image" Target="../media/image9.jpeg"/><Relationship Id="rId4" Type="http://schemas.openxmlformats.org/officeDocument/2006/relationships/hyperlink" Target="http://www.abcteach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21.wav"/><Relationship Id="rId6" Type="http://schemas.openxmlformats.org/officeDocument/2006/relationships/image" Target="../media/image3.png"/><Relationship Id="rId5" Type="http://schemas.openxmlformats.org/officeDocument/2006/relationships/image" Target="../media/image10.jpeg"/><Relationship Id="rId4" Type="http://schemas.openxmlformats.org/officeDocument/2006/relationships/hyperlink" Target="http://www.abcteach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22.wav"/><Relationship Id="rId6" Type="http://schemas.openxmlformats.org/officeDocument/2006/relationships/hyperlink" Target="http://www.abcteach.com/" TargetMode="External"/><Relationship Id="rId5" Type="http://schemas.openxmlformats.org/officeDocument/2006/relationships/hyperlink" Target="http://members.abcteach.com/content/i/i_like_fruit_color.pdf" TargetMode="External"/><Relationship Id="rId4" Type="http://schemas.openxmlformats.org/officeDocument/2006/relationships/hyperlink" Target="http://members.abcteach.com/content/i/i_like_fruit_color_bw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46381" y="764704"/>
            <a:ext cx="6651237" cy="48696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938" y="5445125"/>
            <a:ext cx="2592387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AU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Century Gothic" pitchFamily="34" charset="0"/>
              </a:rPr>
              <a:t>I Like Fruit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5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14343" name="Picture 7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11188" y="620713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0" fill="hold"/>
                                        <p:tgtEl>
                                          <p:spTgt spid="143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 bwMode="auto">
          <a:xfrm>
            <a:off x="503238" y="54737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smtClean="0">
                <a:solidFill>
                  <a:srgbClr val="00B050"/>
                </a:solidFill>
                <a:effectLst/>
                <a:latin typeface="Century Gothic" pitchFamily="34" charset="0"/>
              </a:rPr>
              <a:t>grapes</a:t>
            </a:r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836712"/>
            <a:ext cx="6604856" cy="48062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366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4213" y="69215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7000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0" fill="hold"/>
                                        <p:tgtEl>
                                          <p:spTgt spid="153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 bwMode="auto">
          <a:xfrm>
            <a:off x="503238" y="54737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smtClean="0">
                <a:solidFill>
                  <a:srgbClr val="FF0000"/>
                </a:solidFill>
                <a:effectLst/>
                <a:latin typeface="Century Gothic" pitchFamily="34" charset="0"/>
              </a:rPr>
              <a:t>apples</a:t>
            </a:r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844084"/>
            <a:ext cx="6604856" cy="479146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390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11188" y="69215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0" fill="hold"/>
                                        <p:tgtEl>
                                          <p:spTgt spid="163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39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5473700"/>
            <a:ext cx="8183562" cy="1050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entury Gothic" pitchFamily="34" charset="0"/>
              </a:rPr>
              <a:t>cherries</a:t>
            </a: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453683" y="836712"/>
            <a:ext cx="6236633" cy="48062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414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4213" y="765175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0" fill="hold"/>
                                        <p:tgtEl>
                                          <p:spTgt spid="174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 bwMode="auto">
          <a:xfrm>
            <a:off x="503238" y="54737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smtClean="0">
                <a:solidFill>
                  <a:srgbClr val="FF6600"/>
                </a:solidFill>
                <a:effectLst/>
                <a:latin typeface="Century Gothic" pitchFamily="34" charset="0"/>
              </a:rPr>
              <a:t>oranges</a:t>
            </a:r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1043114"/>
            <a:ext cx="6604856" cy="43934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438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55650" y="69215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0" fill="hold"/>
                                        <p:tgtEl>
                                          <p:spTgt spid="184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3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5473700"/>
            <a:ext cx="8183562" cy="1050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entury Gothic" pitchFamily="34" charset="0"/>
              </a:rPr>
              <a:t>peaches</a:t>
            </a: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836712"/>
            <a:ext cx="6604856" cy="48062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9462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4213" y="620713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0" fill="hold"/>
                                        <p:tgtEl>
                                          <p:spTgt spid="194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 bwMode="auto">
          <a:xfrm>
            <a:off x="503238" y="5473700"/>
            <a:ext cx="8183562" cy="1050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smtClean="0">
                <a:solidFill>
                  <a:srgbClr val="FF0000"/>
                </a:solidFill>
                <a:effectLst/>
                <a:latin typeface="Century Gothic" pitchFamily="34" charset="0"/>
              </a:rPr>
              <a:t>strawberries</a:t>
            </a:r>
            <a:r>
              <a:rPr lang="en-AU" b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1028371"/>
            <a:ext cx="6604856" cy="44228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488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11188" y="69215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0" fill="hold"/>
                                        <p:tgtEl>
                                          <p:spTgt spid="204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5445125"/>
            <a:ext cx="8185150" cy="1050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I like </a:t>
            </a:r>
            <a:r>
              <a:rPr lang="en-AU" b="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entury Gothic" pitchFamily="34" charset="0"/>
              </a:rPr>
              <a:t>watermelon</a:t>
            </a:r>
            <a:r>
              <a:rPr lang="en-AU" b="0" dirty="0" smtClean="0">
                <a:solidFill>
                  <a:srgbClr val="002060"/>
                </a:solidFill>
                <a:effectLst/>
                <a:latin typeface="Century Gothic" pitchFamily="34" charset="0"/>
              </a:rPr>
              <a:t>.</a:t>
            </a:r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4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69572" y="1043114"/>
            <a:ext cx="6604856" cy="43934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1511" name="Picture 7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84213" y="765175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0" fill="hold"/>
                                        <p:tgtEl>
                                          <p:spTgt spid="215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11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Mmm…</a:t>
            </a:r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2286000" y="2828925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u="sng">
                <a:latin typeface="Verdana" pitchFamily="34" charset="0"/>
                <a:hlinkClick r:id="rId4"/>
              </a:rPr>
              <a:t>http://members.abcteach.com/content/i/i_like_fruit_color_bw.pdf</a:t>
            </a:r>
            <a:endParaRPr lang="en-AU">
              <a:latin typeface="Verdana" pitchFamily="34" charset="0"/>
            </a:endParaRPr>
          </a:p>
          <a:p>
            <a:r>
              <a:rPr lang="en-AU" u="sng">
                <a:latin typeface="Verdana" pitchFamily="34" charset="0"/>
                <a:hlinkClick r:id="rId5"/>
              </a:rPr>
              <a:t>http://members.abcteach.com/content/i/i_like_fruit_color.pdf</a:t>
            </a:r>
            <a:endParaRPr lang="en-AU">
              <a:latin typeface="Verdana" pitchFamily="34" charset="0"/>
            </a:endParaRP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4572000" y="6611938"/>
            <a:ext cx="457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Calibri" pitchFamily="34" charset="0"/>
              </a:rPr>
              <a:t>Copyright </a:t>
            </a:r>
            <a:r>
              <a:rPr lang="en-US" sz="1000">
                <a:latin typeface="Calibri" pitchFamily="34" charset="0"/>
                <a:hlinkClick r:id="rId6"/>
              </a:rPr>
              <a:t>2010</a:t>
            </a:r>
            <a:r>
              <a:rPr lang="en-US" sz="1000">
                <a:latin typeface="Calibri" pitchFamily="34" charset="0"/>
              </a:rPr>
              <a:t> abcteach.com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n-AU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Century Gothic" pitchFamily="34" charset="0"/>
              </a:rPr>
              <a:t>I </a:t>
            </a:r>
            <a:r>
              <a:rPr lang="en-AU" dirty="0">
                <a:solidFill>
                  <a:schemeClr val="accent1">
                    <a:tint val="88000"/>
                    <a:satMod val="150000"/>
                  </a:schemeClr>
                </a:solidFill>
                <a:latin typeface="Century Gothic" pitchFamily="34" charset="0"/>
              </a:rPr>
              <a:t>l</a:t>
            </a:r>
            <a:r>
              <a:rPr lang="en-AU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Century Gothic" pitchFamily="34" charset="0"/>
              </a:rPr>
              <a:t>ike fruit.</a:t>
            </a:r>
          </a:p>
        </p:txBody>
      </p:sp>
      <p:pic>
        <p:nvPicPr>
          <p:cNvPr id="22536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84213" y="5373688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0" fill="hold"/>
                                        <p:tgtEl>
                                          <p:spTgt spid="225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</TotalTime>
  <Words>59</Words>
  <Application>Microsoft Office PowerPoint</Application>
  <PresentationFormat>On-screen Show (4:3)</PresentationFormat>
  <Paragraphs>21</Paragraphs>
  <Slides>9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Verdana</vt:lpstr>
      <vt:lpstr>Arial</vt:lpstr>
      <vt:lpstr>Wingdings 2</vt:lpstr>
      <vt:lpstr>Calibri</vt:lpstr>
      <vt:lpstr>Century Gothic</vt:lpstr>
      <vt:lpstr>Aspect</vt:lpstr>
      <vt:lpstr>Aspect</vt:lpstr>
      <vt:lpstr>Aspect</vt:lpstr>
      <vt:lpstr>Aspect</vt:lpstr>
      <vt:lpstr>Aspect</vt:lpstr>
      <vt:lpstr>I Like Fruit</vt:lpstr>
      <vt:lpstr>I like grapes.</vt:lpstr>
      <vt:lpstr>I like apples.</vt:lpstr>
      <vt:lpstr>I like cherries.</vt:lpstr>
      <vt:lpstr>I like oranges.</vt:lpstr>
      <vt:lpstr>I like peaches.</vt:lpstr>
      <vt:lpstr>I like strawberries.</vt:lpstr>
      <vt:lpstr>I like watermelon.</vt:lpstr>
      <vt:lpstr>I like fruit.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Like Fruit</dc:title>
  <dc:creator>user</dc:creator>
  <cp:lastModifiedBy>Joyce Marie</cp:lastModifiedBy>
  <cp:revision>7</cp:revision>
  <dcterms:created xsi:type="dcterms:W3CDTF">2010-04-02T03:19:51Z</dcterms:created>
  <dcterms:modified xsi:type="dcterms:W3CDTF">2010-04-14T20:21:28Z</dcterms:modified>
</cp:coreProperties>
</file>