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0A6878-FAAB-42CE-81AD-1E9291B653F8}" type="datetimeFigureOut">
              <a:rPr lang="el-GR" smtClean="0"/>
              <a:pPr/>
              <a:t>7/3/2026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591556-7B15-4364-8AEC-CCAAA6DACE42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PROBLEMS OF THE CITY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 ATHINA PELAGIA </a:t>
            </a:r>
          </a:p>
          <a:p>
            <a:r>
              <a:rPr lang="en-US" dirty="0" smtClean="0"/>
              <a:t>POLIZOIS STAVROS</a:t>
            </a:r>
          </a:p>
          <a:p>
            <a:r>
              <a:rPr lang="en-US" smtClean="0"/>
              <a:t>LEYTERIS KONSTANTINOS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1714488"/>
            <a:ext cx="7500989" cy="45550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1.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Animal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rescuers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are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angels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on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earth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."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Unsung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heroes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who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give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a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voice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voiceless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."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Kind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hearts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saving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lives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one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paw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at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a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time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."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don't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just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feed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them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;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give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them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hope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."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n-US" sz="1200" b="0" i="1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2. </a:t>
            </a:r>
            <a:r>
              <a:rPr kumimoji="0" lang="el-GR" sz="1600" b="1" i="0" u="none" strike="noStrike" cap="none" normalizeH="0" baseline="0" dirty="0" err="1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Descriptive</a:t>
            </a:r>
            <a:endParaRPr kumimoji="0" 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Dedicated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volunteers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and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animal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lovers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who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sacrifice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their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time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and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resources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to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care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for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stray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el-GR" sz="1200" b="1" dirty="0" err="1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animals</a:t>
            </a:r>
            <a:r>
              <a:rPr lang="el-GR" sz="12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."</a:t>
            </a:r>
            <a:r>
              <a:rPr lang="el-GR" sz="1200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/>
            </a:r>
            <a:br>
              <a:rPr lang="el-GR" sz="1200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</a:br>
            <a:endParaRPr lang="el-GR" sz="1200" dirty="0" smtClean="0">
              <a:solidFill>
                <a:srgbClr val="0A0A0A"/>
              </a:solidFill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hey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are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backbone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of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animal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welfare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in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community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.«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People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who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work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tirelessly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rescue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foster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find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forever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homes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for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abandoned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pets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."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3. </a:t>
            </a:r>
            <a:r>
              <a:rPr kumimoji="0" lang="el-GR" sz="1600" b="1" i="0" u="none" strike="noStrike" cap="none" normalizeH="0" baseline="0" dirty="0" err="1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Small</a:t>
            </a: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1" i="0" u="none" strike="noStrike" cap="none" normalizeH="0" baseline="0" dirty="0" err="1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  <a:cs typeface="Arial" pitchFamily="34" charset="0"/>
              </a:rPr>
              <a:t>Tribute</a:t>
            </a:r>
            <a:endParaRPr kumimoji="0" 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Thank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you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everyone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who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stops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to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help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a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hungry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or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injured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animal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.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Your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compassion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makes</a:t>
            </a:r>
            <a:r>
              <a:rPr kumimoji="0" lang="el-GR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501485" y="714356"/>
            <a:ext cx="714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". 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 rot="10800000" flipV="1">
            <a:off x="928662" y="642918"/>
            <a:ext cx="62865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Stray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animals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are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pets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such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dogs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and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cats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that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have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been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abandoned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or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lost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and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now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live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on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the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streets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,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struggling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to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survive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without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human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el-GR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care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". </a:t>
            </a:r>
            <a:r>
              <a:rPr kumimoji="0" lang="el-G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1357290" y="1000108"/>
            <a:ext cx="5500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THANK YOU  FOR  WATHING!!!!!!!!!!!!!!</a:t>
            </a:r>
            <a:endParaRPr lang="el-GR" dirty="0"/>
          </a:p>
        </p:txBody>
      </p:sp>
      <p:sp>
        <p:nvSpPr>
          <p:cNvPr id="5" name="4 - Σύννεφο"/>
          <p:cNvSpPr/>
          <p:nvPr/>
        </p:nvSpPr>
        <p:spPr>
          <a:xfrm>
            <a:off x="1643042" y="3000372"/>
            <a:ext cx="4786346" cy="335758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THE END</a:t>
            </a:r>
            <a:endParaRPr lang="el-GR" sz="8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61</Words>
  <Application>Microsoft Office PowerPoint</Application>
  <PresentationFormat>Προβολή στην οθόνη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PROBLEMS OF THE CITY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OF THE CITY</dc:title>
  <dc:creator>PELAGIA</dc:creator>
  <cp:lastModifiedBy>PELAGIA</cp:lastModifiedBy>
  <cp:revision>10</cp:revision>
  <dcterms:created xsi:type="dcterms:W3CDTF">2026-03-07T17:21:58Z</dcterms:created>
  <dcterms:modified xsi:type="dcterms:W3CDTF">2026-03-07T18:30:36Z</dcterms:modified>
</cp:coreProperties>
</file>