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Τα Χρώματα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Εισαγωγή στα βασικά χρώματα για παιδιά προσχολικής ηλικίας.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Κόκκινο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Παράδειγμα αντικειμένου: μήλο.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Κίτρινο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Παράδειγμα αντικειμένου: ήλιος.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Μπλε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Παράδειγμα αντικειμένου: θάλασσα.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Πράσινο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Παράδειγμα αντικειμένου: φύλλο.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Άσκηση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Τι χρώμα είναι αυτό; Δείξτε αντικείμενα στα παιδιά και αφήστε τα να απαντήσουν.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