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906000" cy="6858000" type="A4"/>
  <p:notesSz cx="9906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0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5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446020" y="1260348"/>
            <a:ext cx="5346191" cy="1091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2375" y="1306576"/>
            <a:ext cx="5253990" cy="998474"/>
          </a:xfrm>
          <a:custGeom>
            <a:avLst/>
            <a:gdLst/>
            <a:ahLst/>
            <a:cxnLst/>
            <a:rect l="l" t="t" r="r" b="b"/>
            <a:pathLst>
              <a:path w="5253990" h="998474">
                <a:moveTo>
                  <a:pt x="2987594" y="661253"/>
                </a:moveTo>
                <a:lnTo>
                  <a:pt x="2984971" y="648738"/>
                </a:lnTo>
                <a:lnTo>
                  <a:pt x="2982931" y="635259"/>
                </a:lnTo>
                <a:lnTo>
                  <a:pt x="2981474" y="620815"/>
                </a:lnTo>
                <a:lnTo>
                  <a:pt x="2980600" y="605404"/>
                </a:lnTo>
                <a:lnTo>
                  <a:pt x="2976351" y="795880"/>
                </a:lnTo>
                <a:lnTo>
                  <a:pt x="2987802" y="802386"/>
                </a:lnTo>
                <a:lnTo>
                  <a:pt x="2991662" y="804283"/>
                </a:lnTo>
                <a:lnTo>
                  <a:pt x="3002706" y="808928"/>
                </a:lnTo>
                <a:lnTo>
                  <a:pt x="2998959" y="693020"/>
                </a:lnTo>
                <a:lnTo>
                  <a:pt x="2994588" y="683393"/>
                </a:lnTo>
                <a:lnTo>
                  <a:pt x="2990799" y="672804"/>
                </a:lnTo>
                <a:lnTo>
                  <a:pt x="2987594" y="661253"/>
                </a:lnTo>
                <a:close/>
              </a:path>
              <a:path w="5253990" h="998474">
                <a:moveTo>
                  <a:pt x="1450203" y="819051"/>
                </a:moveTo>
                <a:lnTo>
                  <a:pt x="1463756" y="817822"/>
                </a:lnTo>
                <a:lnTo>
                  <a:pt x="1476783" y="815710"/>
                </a:lnTo>
                <a:lnTo>
                  <a:pt x="1489285" y="812713"/>
                </a:lnTo>
                <a:lnTo>
                  <a:pt x="1501260" y="808829"/>
                </a:lnTo>
                <a:lnTo>
                  <a:pt x="1512710" y="804058"/>
                </a:lnTo>
                <a:lnTo>
                  <a:pt x="1523634" y="798397"/>
                </a:lnTo>
                <a:lnTo>
                  <a:pt x="1534033" y="791845"/>
                </a:lnTo>
                <a:lnTo>
                  <a:pt x="1544352" y="784018"/>
                </a:lnTo>
                <a:lnTo>
                  <a:pt x="1554124" y="775080"/>
                </a:lnTo>
                <a:lnTo>
                  <a:pt x="1562723" y="765458"/>
                </a:lnTo>
                <a:lnTo>
                  <a:pt x="1570146" y="755150"/>
                </a:lnTo>
                <a:lnTo>
                  <a:pt x="1576392" y="744155"/>
                </a:lnTo>
                <a:lnTo>
                  <a:pt x="1581457" y="732468"/>
                </a:lnTo>
                <a:lnTo>
                  <a:pt x="1585340" y="720089"/>
                </a:lnTo>
                <a:lnTo>
                  <a:pt x="1585360" y="721935"/>
                </a:lnTo>
                <a:lnTo>
                  <a:pt x="1586420" y="734018"/>
                </a:lnTo>
                <a:lnTo>
                  <a:pt x="1589114" y="746484"/>
                </a:lnTo>
                <a:lnTo>
                  <a:pt x="1593469" y="759333"/>
                </a:lnTo>
                <a:lnTo>
                  <a:pt x="1600798" y="774126"/>
                </a:lnTo>
                <a:lnTo>
                  <a:pt x="1608106" y="784445"/>
                </a:lnTo>
                <a:lnTo>
                  <a:pt x="1616710" y="793496"/>
                </a:lnTo>
                <a:lnTo>
                  <a:pt x="1629657" y="802737"/>
                </a:lnTo>
                <a:lnTo>
                  <a:pt x="1641299" y="808032"/>
                </a:lnTo>
                <a:lnTo>
                  <a:pt x="1654302" y="811657"/>
                </a:lnTo>
                <a:lnTo>
                  <a:pt x="1664841" y="813188"/>
                </a:lnTo>
                <a:lnTo>
                  <a:pt x="1676051" y="813713"/>
                </a:lnTo>
                <a:lnTo>
                  <a:pt x="1688717" y="813396"/>
                </a:lnTo>
                <a:lnTo>
                  <a:pt x="1702843" y="812243"/>
                </a:lnTo>
                <a:lnTo>
                  <a:pt x="1718437" y="810260"/>
                </a:lnTo>
                <a:lnTo>
                  <a:pt x="1713229" y="731138"/>
                </a:lnTo>
                <a:lnTo>
                  <a:pt x="1699327" y="731576"/>
                </a:lnTo>
                <a:lnTo>
                  <a:pt x="1686784" y="729045"/>
                </a:lnTo>
                <a:lnTo>
                  <a:pt x="1667256" y="714863"/>
                </a:lnTo>
                <a:lnTo>
                  <a:pt x="1660271" y="703199"/>
                </a:lnTo>
                <a:lnTo>
                  <a:pt x="1655520" y="690489"/>
                </a:lnTo>
                <a:lnTo>
                  <a:pt x="1650528" y="669359"/>
                </a:lnTo>
                <a:lnTo>
                  <a:pt x="1647180" y="643654"/>
                </a:lnTo>
                <a:lnTo>
                  <a:pt x="1646128" y="629086"/>
                </a:lnTo>
                <a:lnTo>
                  <a:pt x="1645496" y="613374"/>
                </a:lnTo>
                <a:lnTo>
                  <a:pt x="1645285" y="596519"/>
                </a:lnTo>
                <a:lnTo>
                  <a:pt x="1645285" y="591820"/>
                </a:lnTo>
                <a:lnTo>
                  <a:pt x="1683003" y="354202"/>
                </a:lnTo>
                <a:lnTo>
                  <a:pt x="1601724" y="354202"/>
                </a:lnTo>
                <a:lnTo>
                  <a:pt x="1594992" y="438403"/>
                </a:lnTo>
                <a:lnTo>
                  <a:pt x="1593596" y="429133"/>
                </a:lnTo>
                <a:lnTo>
                  <a:pt x="1591817" y="422528"/>
                </a:lnTo>
                <a:lnTo>
                  <a:pt x="1583436" y="409066"/>
                </a:lnTo>
                <a:lnTo>
                  <a:pt x="1567920" y="391050"/>
                </a:lnTo>
                <a:lnTo>
                  <a:pt x="1548511" y="374776"/>
                </a:lnTo>
                <a:lnTo>
                  <a:pt x="1528509" y="362971"/>
                </a:lnTo>
                <a:lnTo>
                  <a:pt x="1504696" y="353568"/>
                </a:lnTo>
                <a:lnTo>
                  <a:pt x="1480415" y="348156"/>
                </a:lnTo>
                <a:lnTo>
                  <a:pt x="1454658" y="346328"/>
                </a:lnTo>
                <a:lnTo>
                  <a:pt x="1449520" y="346391"/>
                </a:lnTo>
                <a:lnTo>
                  <a:pt x="1423545" y="348720"/>
                </a:lnTo>
                <a:lnTo>
                  <a:pt x="1398842" y="354414"/>
                </a:lnTo>
                <a:lnTo>
                  <a:pt x="1375410" y="363474"/>
                </a:lnTo>
                <a:lnTo>
                  <a:pt x="1352108" y="377004"/>
                </a:lnTo>
                <a:lnTo>
                  <a:pt x="1332526" y="393170"/>
                </a:lnTo>
                <a:lnTo>
                  <a:pt x="1315720" y="412496"/>
                </a:lnTo>
                <a:lnTo>
                  <a:pt x="1304297" y="429571"/>
                </a:lnTo>
                <a:lnTo>
                  <a:pt x="1292523" y="451602"/>
                </a:lnTo>
                <a:lnTo>
                  <a:pt x="1282413" y="475995"/>
                </a:lnTo>
                <a:lnTo>
                  <a:pt x="1274676" y="500343"/>
                </a:lnTo>
                <a:lnTo>
                  <a:pt x="1269288" y="524125"/>
                </a:lnTo>
                <a:lnTo>
                  <a:pt x="1265684" y="549274"/>
                </a:lnTo>
                <a:lnTo>
                  <a:pt x="1263876" y="575777"/>
                </a:lnTo>
                <a:lnTo>
                  <a:pt x="1263650" y="589534"/>
                </a:lnTo>
                <a:lnTo>
                  <a:pt x="1263669" y="593778"/>
                </a:lnTo>
                <a:lnTo>
                  <a:pt x="1264749" y="620406"/>
                </a:lnTo>
                <a:lnTo>
                  <a:pt x="1267465" y="645836"/>
                </a:lnTo>
                <a:lnTo>
                  <a:pt x="1271801" y="670068"/>
                </a:lnTo>
                <a:lnTo>
                  <a:pt x="1275351" y="684687"/>
                </a:lnTo>
                <a:lnTo>
                  <a:pt x="1283451" y="710245"/>
                </a:lnTo>
                <a:lnTo>
                  <a:pt x="1293419" y="733518"/>
                </a:lnTo>
                <a:lnTo>
                  <a:pt x="1305305" y="754507"/>
                </a:lnTo>
                <a:lnTo>
                  <a:pt x="1318010" y="771238"/>
                </a:lnTo>
                <a:lnTo>
                  <a:pt x="1336605" y="788517"/>
                </a:lnTo>
                <a:lnTo>
                  <a:pt x="1347195" y="795880"/>
                </a:lnTo>
                <a:lnTo>
                  <a:pt x="1351444" y="605404"/>
                </a:lnTo>
                <a:lnTo>
                  <a:pt x="1351152" y="589026"/>
                </a:lnTo>
                <a:lnTo>
                  <a:pt x="1351253" y="581250"/>
                </a:lnTo>
                <a:lnTo>
                  <a:pt x="1351886" y="568192"/>
                </a:lnTo>
                <a:lnTo>
                  <a:pt x="1353099" y="555414"/>
                </a:lnTo>
                <a:lnTo>
                  <a:pt x="1354887" y="542906"/>
                </a:lnTo>
                <a:lnTo>
                  <a:pt x="1357245" y="530660"/>
                </a:lnTo>
                <a:lnTo>
                  <a:pt x="1360170" y="518668"/>
                </a:lnTo>
                <a:lnTo>
                  <a:pt x="1366543" y="498210"/>
                </a:lnTo>
                <a:lnTo>
                  <a:pt x="1371299" y="486130"/>
                </a:lnTo>
                <a:lnTo>
                  <a:pt x="1376453" y="475375"/>
                </a:lnTo>
                <a:lnTo>
                  <a:pt x="1382014" y="465963"/>
                </a:lnTo>
                <a:lnTo>
                  <a:pt x="1393146" y="452230"/>
                </a:lnTo>
                <a:lnTo>
                  <a:pt x="1402830" y="444145"/>
                </a:lnTo>
                <a:lnTo>
                  <a:pt x="1413510" y="438150"/>
                </a:lnTo>
                <a:lnTo>
                  <a:pt x="1430052" y="432646"/>
                </a:lnTo>
                <a:lnTo>
                  <a:pt x="1442752" y="430576"/>
                </a:lnTo>
                <a:lnTo>
                  <a:pt x="1456436" y="429895"/>
                </a:lnTo>
                <a:lnTo>
                  <a:pt x="1461579" y="430029"/>
                </a:lnTo>
                <a:lnTo>
                  <a:pt x="1474540" y="431679"/>
                </a:lnTo>
                <a:lnTo>
                  <a:pt x="1486649" y="435226"/>
                </a:lnTo>
                <a:lnTo>
                  <a:pt x="1497964" y="440689"/>
                </a:lnTo>
                <a:lnTo>
                  <a:pt x="1512150" y="451050"/>
                </a:lnTo>
                <a:lnTo>
                  <a:pt x="1521057" y="460242"/>
                </a:lnTo>
                <a:lnTo>
                  <a:pt x="1528952" y="470915"/>
                </a:lnTo>
                <a:lnTo>
                  <a:pt x="1535217" y="481760"/>
                </a:lnTo>
                <a:lnTo>
                  <a:pt x="1540359" y="493020"/>
                </a:lnTo>
                <a:lnTo>
                  <a:pt x="1544787" y="505319"/>
                </a:lnTo>
                <a:lnTo>
                  <a:pt x="1548511" y="518668"/>
                </a:lnTo>
                <a:lnTo>
                  <a:pt x="1552604" y="540425"/>
                </a:lnTo>
                <a:lnTo>
                  <a:pt x="1554065" y="553023"/>
                </a:lnTo>
                <a:lnTo>
                  <a:pt x="1554946" y="566010"/>
                </a:lnTo>
                <a:lnTo>
                  <a:pt x="1555241" y="579374"/>
                </a:lnTo>
                <a:lnTo>
                  <a:pt x="1555241" y="587248"/>
                </a:lnTo>
                <a:lnTo>
                  <a:pt x="1554106" y="610387"/>
                </a:lnTo>
                <a:lnTo>
                  <a:pt x="1552453" y="623017"/>
                </a:lnTo>
                <a:lnTo>
                  <a:pt x="1550077" y="635243"/>
                </a:lnTo>
                <a:lnTo>
                  <a:pt x="1546987" y="647064"/>
                </a:lnTo>
                <a:lnTo>
                  <a:pt x="1542100" y="661683"/>
                </a:lnTo>
                <a:lnTo>
                  <a:pt x="1537024" y="673575"/>
                </a:lnTo>
                <a:lnTo>
                  <a:pt x="1531237" y="684577"/>
                </a:lnTo>
                <a:lnTo>
                  <a:pt x="1524762" y="694689"/>
                </a:lnTo>
                <a:lnTo>
                  <a:pt x="1511551" y="710245"/>
                </a:lnTo>
                <a:lnTo>
                  <a:pt x="1502108" y="718556"/>
                </a:lnTo>
                <a:lnTo>
                  <a:pt x="1491996" y="725424"/>
                </a:lnTo>
                <a:lnTo>
                  <a:pt x="1473765" y="733939"/>
                </a:lnTo>
                <a:lnTo>
                  <a:pt x="1461416" y="737654"/>
                </a:lnTo>
                <a:lnTo>
                  <a:pt x="1448053" y="740283"/>
                </a:lnTo>
                <a:lnTo>
                  <a:pt x="1442518" y="740154"/>
                </a:lnTo>
                <a:lnTo>
                  <a:pt x="1428628" y="738574"/>
                </a:lnTo>
                <a:lnTo>
                  <a:pt x="1415857" y="735186"/>
                </a:lnTo>
                <a:lnTo>
                  <a:pt x="1404204" y="729986"/>
                </a:lnTo>
                <a:lnTo>
                  <a:pt x="1393665" y="722968"/>
                </a:lnTo>
                <a:lnTo>
                  <a:pt x="1384237" y="714125"/>
                </a:lnTo>
                <a:lnTo>
                  <a:pt x="1375917" y="703452"/>
                </a:lnTo>
                <a:lnTo>
                  <a:pt x="1369803" y="693020"/>
                </a:lnTo>
                <a:lnTo>
                  <a:pt x="1373550" y="808928"/>
                </a:lnTo>
                <a:lnTo>
                  <a:pt x="1385181" y="812715"/>
                </a:lnTo>
                <a:lnTo>
                  <a:pt x="1397402" y="815650"/>
                </a:lnTo>
                <a:lnTo>
                  <a:pt x="1410217" y="817739"/>
                </a:lnTo>
                <a:lnTo>
                  <a:pt x="1423629" y="818988"/>
                </a:lnTo>
                <a:lnTo>
                  <a:pt x="1437639" y="819403"/>
                </a:lnTo>
                <a:lnTo>
                  <a:pt x="1450203" y="819051"/>
                </a:lnTo>
                <a:close/>
              </a:path>
              <a:path w="5253990" h="998474">
                <a:moveTo>
                  <a:pt x="1358438" y="661253"/>
                </a:moveTo>
                <a:lnTo>
                  <a:pt x="1355815" y="648738"/>
                </a:lnTo>
                <a:lnTo>
                  <a:pt x="1353775" y="635259"/>
                </a:lnTo>
                <a:lnTo>
                  <a:pt x="1352318" y="620815"/>
                </a:lnTo>
                <a:lnTo>
                  <a:pt x="1351444" y="605404"/>
                </a:lnTo>
                <a:lnTo>
                  <a:pt x="1347195" y="795880"/>
                </a:lnTo>
                <a:lnTo>
                  <a:pt x="1358646" y="802386"/>
                </a:lnTo>
                <a:lnTo>
                  <a:pt x="1362506" y="804283"/>
                </a:lnTo>
                <a:lnTo>
                  <a:pt x="1373550" y="808928"/>
                </a:lnTo>
                <a:lnTo>
                  <a:pt x="1369803" y="693020"/>
                </a:lnTo>
                <a:lnTo>
                  <a:pt x="1365432" y="683393"/>
                </a:lnTo>
                <a:lnTo>
                  <a:pt x="1361643" y="672804"/>
                </a:lnTo>
                <a:lnTo>
                  <a:pt x="1358438" y="661253"/>
                </a:lnTo>
                <a:close/>
              </a:path>
              <a:path w="5253990" h="998474">
                <a:moveTo>
                  <a:pt x="600692" y="697730"/>
                </a:moveTo>
                <a:lnTo>
                  <a:pt x="593921" y="688013"/>
                </a:lnTo>
                <a:lnTo>
                  <a:pt x="587934" y="677106"/>
                </a:lnTo>
                <a:lnTo>
                  <a:pt x="582743" y="665019"/>
                </a:lnTo>
                <a:lnTo>
                  <a:pt x="583555" y="798718"/>
                </a:lnTo>
                <a:lnTo>
                  <a:pt x="607934" y="808332"/>
                </a:lnTo>
                <a:lnTo>
                  <a:pt x="631793" y="814494"/>
                </a:lnTo>
                <a:lnTo>
                  <a:pt x="657240" y="818179"/>
                </a:lnTo>
                <a:lnTo>
                  <a:pt x="684276" y="819403"/>
                </a:lnTo>
                <a:lnTo>
                  <a:pt x="689974" y="819349"/>
                </a:lnTo>
                <a:lnTo>
                  <a:pt x="716710" y="817544"/>
                </a:lnTo>
                <a:lnTo>
                  <a:pt x="741872" y="813167"/>
                </a:lnTo>
                <a:lnTo>
                  <a:pt x="765491" y="806206"/>
                </a:lnTo>
                <a:lnTo>
                  <a:pt x="783662" y="798601"/>
                </a:lnTo>
                <a:lnTo>
                  <a:pt x="806463" y="785758"/>
                </a:lnTo>
                <a:lnTo>
                  <a:pt x="826505" y="770298"/>
                </a:lnTo>
                <a:lnTo>
                  <a:pt x="843788" y="752221"/>
                </a:lnTo>
                <a:lnTo>
                  <a:pt x="856925" y="734299"/>
                </a:lnTo>
                <a:lnTo>
                  <a:pt x="869555" y="712602"/>
                </a:lnTo>
                <a:lnTo>
                  <a:pt x="880284" y="688762"/>
                </a:lnTo>
                <a:lnTo>
                  <a:pt x="887520" y="667906"/>
                </a:lnTo>
                <a:lnTo>
                  <a:pt x="893567" y="643993"/>
                </a:lnTo>
                <a:lnTo>
                  <a:pt x="897624" y="618968"/>
                </a:lnTo>
                <a:lnTo>
                  <a:pt x="899665" y="592844"/>
                </a:lnTo>
                <a:lnTo>
                  <a:pt x="899922" y="579374"/>
                </a:lnTo>
                <a:lnTo>
                  <a:pt x="899748" y="567439"/>
                </a:lnTo>
                <a:lnTo>
                  <a:pt x="898009" y="540770"/>
                </a:lnTo>
                <a:lnTo>
                  <a:pt x="894415" y="515568"/>
                </a:lnTo>
                <a:lnTo>
                  <a:pt x="888977" y="491856"/>
                </a:lnTo>
                <a:lnTo>
                  <a:pt x="882971" y="473043"/>
                </a:lnTo>
                <a:lnTo>
                  <a:pt x="872646" y="448429"/>
                </a:lnTo>
                <a:lnTo>
                  <a:pt x="860362" y="426426"/>
                </a:lnTo>
                <a:lnTo>
                  <a:pt x="846074" y="407035"/>
                </a:lnTo>
                <a:lnTo>
                  <a:pt x="826339" y="387666"/>
                </a:lnTo>
                <a:lnTo>
                  <a:pt x="805359" y="373256"/>
                </a:lnTo>
                <a:lnTo>
                  <a:pt x="781430" y="361823"/>
                </a:lnTo>
                <a:lnTo>
                  <a:pt x="757556" y="354105"/>
                </a:lnTo>
                <a:lnTo>
                  <a:pt x="732893" y="349135"/>
                </a:lnTo>
                <a:lnTo>
                  <a:pt x="706705" y="346641"/>
                </a:lnTo>
                <a:lnTo>
                  <a:pt x="693038" y="346328"/>
                </a:lnTo>
                <a:lnTo>
                  <a:pt x="687781" y="346375"/>
                </a:lnTo>
                <a:lnTo>
                  <a:pt x="661126" y="348158"/>
                </a:lnTo>
                <a:lnTo>
                  <a:pt x="635943" y="352531"/>
                </a:lnTo>
                <a:lnTo>
                  <a:pt x="612248" y="359510"/>
                </a:lnTo>
                <a:lnTo>
                  <a:pt x="593967" y="367162"/>
                </a:lnTo>
                <a:lnTo>
                  <a:pt x="571194" y="380007"/>
                </a:lnTo>
                <a:lnTo>
                  <a:pt x="551174" y="395492"/>
                </a:lnTo>
                <a:lnTo>
                  <a:pt x="533907" y="413638"/>
                </a:lnTo>
                <a:lnTo>
                  <a:pt x="521062" y="431015"/>
                </a:lnTo>
                <a:lnTo>
                  <a:pt x="508311" y="452690"/>
                </a:lnTo>
                <a:lnTo>
                  <a:pt x="497531" y="476431"/>
                </a:lnTo>
                <a:lnTo>
                  <a:pt x="490373" y="496870"/>
                </a:lnTo>
                <a:lnTo>
                  <a:pt x="484326" y="520633"/>
                </a:lnTo>
                <a:lnTo>
                  <a:pt x="480295" y="545638"/>
                </a:lnTo>
                <a:lnTo>
                  <a:pt x="478279" y="571882"/>
                </a:lnTo>
                <a:lnTo>
                  <a:pt x="478027" y="585470"/>
                </a:lnTo>
                <a:lnTo>
                  <a:pt x="478229" y="598753"/>
                </a:lnTo>
                <a:lnTo>
                  <a:pt x="479974" y="625534"/>
                </a:lnTo>
                <a:lnTo>
                  <a:pt x="483523" y="650694"/>
                </a:lnTo>
                <a:lnTo>
                  <a:pt x="488886" y="674244"/>
                </a:lnTo>
                <a:lnTo>
                  <a:pt x="494831" y="692885"/>
                </a:lnTo>
                <a:lnTo>
                  <a:pt x="505152" y="717488"/>
                </a:lnTo>
                <a:lnTo>
                  <a:pt x="517408" y="739488"/>
                </a:lnTo>
                <a:lnTo>
                  <a:pt x="531622" y="758951"/>
                </a:lnTo>
                <a:lnTo>
                  <a:pt x="551031" y="778158"/>
                </a:lnTo>
                <a:lnTo>
                  <a:pt x="571968" y="792627"/>
                </a:lnTo>
                <a:lnTo>
                  <a:pt x="572399" y="623431"/>
                </a:lnTo>
                <a:lnTo>
                  <a:pt x="570979" y="610654"/>
                </a:lnTo>
                <a:lnTo>
                  <a:pt x="570130" y="597152"/>
                </a:lnTo>
                <a:lnTo>
                  <a:pt x="569849" y="582929"/>
                </a:lnTo>
                <a:lnTo>
                  <a:pt x="570012" y="573290"/>
                </a:lnTo>
                <a:lnTo>
                  <a:pt x="570767" y="560343"/>
                </a:lnTo>
                <a:lnTo>
                  <a:pt x="572134" y="547681"/>
                </a:lnTo>
                <a:lnTo>
                  <a:pt x="574114" y="535311"/>
                </a:lnTo>
                <a:lnTo>
                  <a:pt x="576707" y="523239"/>
                </a:lnTo>
                <a:lnTo>
                  <a:pt x="581355" y="507581"/>
                </a:lnTo>
                <a:lnTo>
                  <a:pt x="586101" y="495609"/>
                </a:lnTo>
                <a:lnTo>
                  <a:pt x="591663" y="484494"/>
                </a:lnTo>
                <a:lnTo>
                  <a:pt x="598043" y="474218"/>
                </a:lnTo>
                <a:lnTo>
                  <a:pt x="605008" y="465294"/>
                </a:lnTo>
                <a:lnTo>
                  <a:pt x="613880" y="456184"/>
                </a:lnTo>
                <a:lnTo>
                  <a:pt x="623788" y="448185"/>
                </a:lnTo>
                <a:lnTo>
                  <a:pt x="634745" y="441325"/>
                </a:lnTo>
                <a:lnTo>
                  <a:pt x="649624" y="434821"/>
                </a:lnTo>
                <a:lnTo>
                  <a:pt x="661684" y="431584"/>
                </a:lnTo>
                <a:lnTo>
                  <a:pt x="674710" y="429649"/>
                </a:lnTo>
                <a:lnTo>
                  <a:pt x="688720" y="429006"/>
                </a:lnTo>
                <a:lnTo>
                  <a:pt x="701652" y="429567"/>
                </a:lnTo>
                <a:lnTo>
                  <a:pt x="714468" y="431341"/>
                </a:lnTo>
                <a:lnTo>
                  <a:pt x="726630" y="434329"/>
                </a:lnTo>
                <a:lnTo>
                  <a:pt x="738124" y="438531"/>
                </a:lnTo>
                <a:lnTo>
                  <a:pt x="756876" y="449186"/>
                </a:lnTo>
                <a:lnTo>
                  <a:pt x="766677" y="457327"/>
                </a:lnTo>
                <a:lnTo>
                  <a:pt x="775462" y="466851"/>
                </a:lnTo>
                <a:lnTo>
                  <a:pt x="783798" y="478514"/>
                </a:lnTo>
                <a:lnTo>
                  <a:pt x="789791" y="489412"/>
                </a:lnTo>
                <a:lnTo>
                  <a:pt x="795013" y="501488"/>
                </a:lnTo>
                <a:lnTo>
                  <a:pt x="799464" y="514731"/>
                </a:lnTo>
                <a:lnTo>
                  <a:pt x="803366" y="530621"/>
                </a:lnTo>
                <a:lnTo>
                  <a:pt x="805430" y="542684"/>
                </a:lnTo>
                <a:lnTo>
                  <a:pt x="806911" y="555423"/>
                </a:lnTo>
                <a:lnTo>
                  <a:pt x="807802" y="568838"/>
                </a:lnTo>
                <a:lnTo>
                  <a:pt x="808101" y="582929"/>
                </a:lnTo>
                <a:lnTo>
                  <a:pt x="807924" y="592641"/>
                </a:lnTo>
                <a:lnTo>
                  <a:pt x="807136" y="605523"/>
                </a:lnTo>
                <a:lnTo>
                  <a:pt x="805729" y="618168"/>
                </a:lnTo>
                <a:lnTo>
                  <a:pt x="803718" y="630576"/>
                </a:lnTo>
                <a:lnTo>
                  <a:pt x="801115" y="642747"/>
                </a:lnTo>
                <a:lnTo>
                  <a:pt x="796395" y="658710"/>
                </a:lnTo>
                <a:lnTo>
                  <a:pt x="791648" y="670681"/>
                </a:lnTo>
                <a:lnTo>
                  <a:pt x="786071" y="681782"/>
                </a:lnTo>
                <a:lnTo>
                  <a:pt x="779652" y="692023"/>
                </a:lnTo>
                <a:lnTo>
                  <a:pt x="772739" y="700946"/>
                </a:lnTo>
                <a:lnTo>
                  <a:pt x="763864" y="710056"/>
                </a:lnTo>
                <a:lnTo>
                  <a:pt x="753926" y="718055"/>
                </a:lnTo>
                <a:lnTo>
                  <a:pt x="742950" y="724915"/>
                </a:lnTo>
                <a:lnTo>
                  <a:pt x="727883" y="731471"/>
                </a:lnTo>
                <a:lnTo>
                  <a:pt x="715807" y="734679"/>
                </a:lnTo>
                <a:lnTo>
                  <a:pt x="702756" y="736597"/>
                </a:lnTo>
                <a:lnTo>
                  <a:pt x="688720" y="737235"/>
                </a:lnTo>
                <a:lnTo>
                  <a:pt x="675427" y="736685"/>
                </a:lnTo>
                <a:lnTo>
                  <a:pt x="662526" y="734952"/>
                </a:lnTo>
                <a:lnTo>
                  <a:pt x="650447" y="732011"/>
                </a:lnTo>
                <a:lnTo>
                  <a:pt x="639191" y="727837"/>
                </a:lnTo>
                <a:lnTo>
                  <a:pt x="620865" y="717409"/>
                </a:lnTo>
                <a:lnTo>
                  <a:pt x="611100" y="709237"/>
                </a:lnTo>
                <a:lnTo>
                  <a:pt x="602233" y="699643"/>
                </a:lnTo>
                <a:lnTo>
                  <a:pt x="600692" y="697730"/>
                </a:lnTo>
                <a:close/>
              </a:path>
              <a:path w="5253990" h="998474">
                <a:moveTo>
                  <a:pt x="583555" y="798718"/>
                </a:moveTo>
                <a:lnTo>
                  <a:pt x="582743" y="665019"/>
                </a:lnTo>
                <a:lnTo>
                  <a:pt x="578357" y="651763"/>
                </a:lnTo>
                <a:lnTo>
                  <a:pt x="576972" y="646794"/>
                </a:lnTo>
                <a:lnTo>
                  <a:pt x="574395" y="635480"/>
                </a:lnTo>
                <a:lnTo>
                  <a:pt x="572399" y="623431"/>
                </a:lnTo>
                <a:lnTo>
                  <a:pt x="571968" y="792627"/>
                </a:lnTo>
                <a:lnTo>
                  <a:pt x="583555" y="798718"/>
                </a:lnTo>
                <a:close/>
              </a:path>
              <a:path w="5253990" h="998474">
                <a:moveTo>
                  <a:pt x="3106928" y="185293"/>
                </a:moveTo>
                <a:lnTo>
                  <a:pt x="3062224" y="337947"/>
                </a:lnTo>
                <a:lnTo>
                  <a:pt x="3126994" y="337438"/>
                </a:lnTo>
                <a:lnTo>
                  <a:pt x="3207892" y="185293"/>
                </a:lnTo>
                <a:lnTo>
                  <a:pt x="3106928" y="185293"/>
                </a:lnTo>
                <a:close/>
              </a:path>
              <a:path w="5253990" h="998474">
                <a:moveTo>
                  <a:pt x="3556380" y="331470"/>
                </a:moveTo>
                <a:lnTo>
                  <a:pt x="3557270" y="323341"/>
                </a:lnTo>
                <a:lnTo>
                  <a:pt x="3557481" y="256957"/>
                </a:lnTo>
                <a:lnTo>
                  <a:pt x="3557630" y="239957"/>
                </a:lnTo>
                <a:lnTo>
                  <a:pt x="3557820" y="224460"/>
                </a:lnTo>
                <a:lnTo>
                  <a:pt x="3558050" y="210469"/>
                </a:lnTo>
                <a:lnTo>
                  <a:pt x="3558321" y="197982"/>
                </a:lnTo>
                <a:lnTo>
                  <a:pt x="3558634" y="187001"/>
                </a:lnTo>
                <a:lnTo>
                  <a:pt x="3558988" y="177525"/>
                </a:lnTo>
                <a:lnTo>
                  <a:pt x="3559383" y="169555"/>
                </a:lnTo>
                <a:lnTo>
                  <a:pt x="3559821" y="163092"/>
                </a:lnTo>
                <a:lnTo>
                  <a:pt x="3560826" y="154686"/>
                </a:lnTo>
                <a:lnTo>
                  <a:pt x="3564445" y="143115"/>
                </a:lnTo>
                <a:lnTo>
                  <a:pt x="3570614" y="132029"/>
                </a:lnTo>
                <a:lnTo>
                  <a:pt x="3579367" y="121538"/>
                </a:lnTo>
                <a:lnTo>
                  <a:pt x="3592636" y="112294"/>
                </a:lnTo>
                <a:lnTo>
                  <a:pt x="3604895" y="109600"/>
                </a:lnTo>
                <a:lnTo>
                  <a:pt x="3608197" y="109474"/>
                </a:lnTo>
                <a:lnTo>
                  <a:pt x="3611499" y="109727"/>
                </a:lnTo>
                <a:lnTo>
                  <a:pt x="3623219" y="112700"/>
                </a:lnTo>
                <a:lnTo>
                  <a:pt x="3634361" y="117342"/>
                </a:lnTo>
                <a:lnTo>
                  <a:pt x="3645689" y="123971"/>
                </a:lnTo>
                <a:lnTo>
                  <a:pt x="3657219" y="132587"/>
                </a:lnTo>
                <a:lnTo>
                  <a:pt x="3663364" y="141223"/>
                </a:lnTo>
                <a:lnTo>
                  <a:pt x="3665813" y="148795"/>
                </a:lnTo>
                <a:lnTo>
                  <a:pt x="3667307" y="158140"/>
                </a:lnTo>
                <a:lnTo>
                  <a:pt x="3667843" y="169259"/>
                </a:lnTo>
                <a:lnTo>
                  <a:pt x="3667420" y="182152"/>
                </a:lnTo>
                <a:lnTo>
                  <a:pt x="3666034" y="196818"/>
                </a:lnTo>
                <a:lnTo>
                  <a:pt x="3663683" y="213258"/>
                </a:lnTo>
                <a:lnTo>
                  <a:pt x="3660364" y="231472"/>
                </a:lnTo>
                <a:lnTo>
                  <a:pt x="3656076" y="251460"/>
                </a:lnTo>
                <a:lnTo>
                  <a:pt x="3653736" y="260212"/>
                </a:lnTo>
                <a:lnTo>
                  <a:pt x="3657081" y="467992"/>
                </a:lnTo>
                <a:lnTo>
                  <a:pt x="3664723" y="480382"/>
                </a:lnTo>
                <a:lnTo>
                  <a:pt x="3671667" y="492184"/>
                </a:lnTo>
                <a:lnTo>
                  <a:pt x="3677910" y="503396"/>
                </a:lnTo>
                <a:lnTo>
                  <a:pt x="3683450" y="514014"/>
                </a:lnTo>
                <a:lnTo>
                  <a:pt x="3688284" y="524037"/>
                </a:lnTo>
                <a:lnTo>
                  <a:pt x="3692410" y="533463"/>
                </a:lnTo>
                <a:lnTo>
                  <a:pt x="3695827" y="542289"/>
                </a:lnTo>
                <a:lnTo>
                  <a:pt x="3701381" y="560044"/>
                </a:lnTo>
                <a:lnTo>
                  <a:pt x="3704235" y="572160"/>
                </a:lnTo>
                <a:lnTo>
                  <a:pt x="3706450" y="584606"/>
                </a:lnTo>
                <a:lnTo>
                  <a:pt x="3708029" y="597384"/>
                </a:lnTo>
                <a:lnTo>
                  <a:pt x="3708974" y="610498"/>
                </a:lnTo>
                <a:lnTo>
                  <a:pt x="3709289" y="623951"/>
                </a:lnTo>
                <a:lnTo>
                  <a:pt x="3708794" y="627965"/>
                </a:lnTo>
                <a:lnTo>
                  <a:pt x="3706382" y="644498"/>
                </a:lnTo>
                <a:lnTo>
                  <a:pt x="3703516" y="659714"/>
                </a:lnTo>
                <a:lnTo>
                  <a:pt x="3700194" y="673611"/>
                </a:lnTo>
                <a:lnTo>
                  <a:pt x="3696413" y="686187"/>
                </a:lnTo>
                <a:lnTo>
                  <a:pt x="3692171" y="697442"/>
                </a:lnTo>
                <a:lnTo>
                  <a:pt x="3687465" y="707375"/>
                </a:lnTo>
                <a:lnTo>
                  <a:pt x="3682292" y="715982"/>
                </a:lnTo>
                <a:lnTo>
                  <a:pt x="3676650" y="723264"/>
                </a:lnTo>
                <a:lnTo>
                  <a:pt x="3663402" y="733294"/>
                </a:lnTo>
                <a:lnTo>
                  <a:pt x="3653826" y="736962"/>
                </a:lnTo>
                <a:lnTo>
                  <a:pt x="3642759" y="739167"/>
                </a:lnTo>
                <a:lnTo>
                  <a:pt x="3630207" y="739906"/>
                </a:lnTo>
                <a:lnTo>
                  <a:pt x="3616174" y="739177"/>
                </a:lnTo>
                <a:lnTo>
                  <a:pt x="3600665" y="736975"/>
                </a:lnTo>
                <a:lnTo>
                  <a:pt x="3583686" y="733298"/>
                </a:lnTo>
                <a:lnTo>
                  <a:pt x="3572857" y="727731"/>
                </a:lnTo>
                <a:lnTo>
                  <a:pt x="3563614" y="716821"/>
                </a:lnTo>
                <a:lnTo>
                  <a:pt x="3555956" y="700567"/>
                </a:lnTo>
                <a:lnTo>
                  <a:pt x="3552722" y="690435"/>
                </a:lnTo>
                <a:lnTo>
                  <a:pt x="3549883" y="678966"/>
                </a:lnTo>
                <a:lnTo>
                  <a:pt x="3547663" y="811125"/>
                </a:lnTo>
                <a:lnTo>
                  <a:pt x="3559390" y="815300"/>
                </a:lnTo>
                <a:lnTo>
                  <a:pt x="3572007" y="818176"/>
                </a:lnTo>
                <a:lnTo>
                  <a:pt x="3585512" y="819755"/>
                </a:lnTo>
                <a:lnTo>
                  <a:pt x="3599904" y="820037"/>
                </a:lnTo>
                <a:lnTo>
                  <a:pt x="3615182" y="819023"/>
                </a:lnTo>
                <a:lnTo>
                  <a:pt x="3624090" y="819762"/>
                </a:lnTo>
                <a:lnTo>
                  <a:pt x="3648020" y="819002"/>
                </a:lnTo>
                <a:lnTo>
                  <a:pt x="3671863" y="814229"/>
                </a:lnTo>
                <a:lnTo>
                  <a:pt x="3695626" y="805441"/>
                </a:lnTo>
                <a:lnTo>
                  <a:pt x="3719314" y="792639"/>
                </a:lnTo>
                <a:lnTo>
                  <a:pt x="3736656" y="780493"/>
                </a:lnTo>
                <a:lnTo>
                  <a:pt x="3750541" y="766377"/>
                </a:lnTo>
                <a:lnTo>
                  <a:pt x="3762401" y="748735"/>
                </a:lnTo>
                <a:lnTo>
                  <a:pt x="3772236" y="727568"/>
                </a:lnTo>
                <a:lnTo>
                  <a:pt x="3780046" y="702879"/>
                </a:lnTo>
                <a:lnTo>
                  <a:pt x="3785832" y="674669"/>
                </a:lnTo>
                <a:lnTo>
                  <a:pt x="3787966" y="659244"/>
                </a:lnTo>
                <a:lnTo>
                  <a:pt x="3789594" y="642940"/>
                </a:lnTo>
                <a:lnTo>
                  <a:pt x="3790715" y="625757"/>
                </a:lnTo>
                <a:lnTo>
                  <a:pt x="3791330" y="607695"/>
                </a:lnTo>
                <a:lnTo>
                  <a:pt x="3791281" y="594160"/>
                </a:lnTo>
                <a:lnTo>
                  <a:pt x="3789285" y="567726"/>
                </a:lnTo>
                <a:lnTo>
                  <a:pt x="3784758" y="542135"/>
                </a:lnTo>
                <a:lnTo>
                  <a:pt x="3777702" y="517386"/>
                </a:lnTo>
                <a:lnTo>
                  <a:pt x="3768116" y="493477"/>
                </a:lnTo>
                <a:lnTo>
                  <a:pt x="3756000" y="470407"/>
                </a:lnTo>
                <a:lnTo>
                  <a:pt x="3741355" y="448175"/>
                </a:lnTo>
                <a:lnTo>
                  <a:pt x="3724179" y="426779"/>
                </a:lnTo>
                <a:lnTo>
                  <a:pt x="3704474" y="406217"/>
                </a:lnTo>
                <a:lnTo>
                  <a:pt x="3682239" y="386488"/>
                </a:lnTo>
                <a:lnTo>
                  <a:pt x="3670173" y="376936"/>
                </a:lnTo>
                <a:lnTo>
                  <a:pt x="3673453" y="376715"/>
                </a:lnTo>
                <a:lnTo>
                  <a:pt x="3689509" y="367673"/>
                </a:lnTo>
                <a:lnTo>
                  <a:pt x="3700347" y="354298"/>
                </a:lnTo>
                <a:lnTo>
                  <a:pt x="3711288" y="335041"/>
                </a:lnTo>
                <a:lnTo>
                  <a:pt x="3716797" y="323206"/>
                </a:lnTo>
                <a:lnTo>
                  <a:pt x="3722330" y="309900"/>
                </a:lnTo>
                <a:lnTo>
                  <a:pt x="3727887" y="295121"/>
                </a:lnTo>
                <a:lnTo>
                  <a:pt x="3733469" y="278870"/>
                </a:lnTo>
                <a:lnTo>
                  <a:pt x="3739073" y="261147"/>
                </a:lnTo>
                <a:lnTo>
                  <a:pt x="3744701" y="241950"/>
                </a:lnTo>
                <a:lnTo>
                  <a:pt x="3750352" y="221280"/>
                </a:lnTo>
                <a:lnTo>
                  <a:pt x="3756025" y="199136"/>
                </a:lnTo>
                <a:lnTo>
                  <a:pt x="3755973" y="192992"/>
                </a:lnTo>
                <a:lnTo>
                  <a:pt x="3755384" y="177927"/>
                </a:lnTo>
                <a:lnTo>
                  <a:pt x="3754137" y="163472"/>
                </a:lnTo>
                <a:lnTo>
                  <a:pt x="3752234" y="149627"/>
                </a:lnTo>
                <a:lnTo>
                  <a:pt x="3749674" y="136392"/>
                </a:lnTo>
                <a:lnTo>
                  <a:pt x="3746456" y="123767"/>
                </a:lnTo>
                <a:lnTo>
                  <a:pt x="3742582" y="111753"/>
                </a:lnTo>
                <a:lnTo>
                  <a:pt x="3738050" y="100348"/>
                </a:lnTo>
                <a:lnTo>
                  <a:pt x="3727015" y="79370"/>
                </a:lnTo>
                <a:lnTo>
                  <a:pt x="3713353" y="60833"/>
                </a:lnTo>
                <a:lnTo>
                  <a:pt x="3701892" y="48777"/>
                </a:lnTo>
                <a:lnTo>
                  <a:pt x="3691817" y="40031"/>
                </a:lnTo>
                <a:lnTo>
                  <a:pt x="3681247" y="32449"/>
                </a:lnTo>
                <a:lnTo>
                  <a:pt x="3670182" y="26030"/>
                </a:lnTo>
                <a:lnTo>
                  <a:pt x="3658622" y="20777"/>
                </a:lnTo>
                <a:lnTo>
                  <a:pt x="3646568" y="16689"/>
                </a:lnTo>
                <a:lnTo>
                  <a:pt x="3634018" y="13768"/>
                </a:lnTo>
                <a:lnTo>
                  <a:pt x="3620974" y="12014"/>
                </a:lnTo>
                <a:lnTo>
                  <a:pt x="3607435" y="11429"/>
                </a:lnTo>
                <a:lnTo>
                  <a:pt x="3602479" y="11512"/>
                </a:lnTo>
                <a:lnTo>
                  <a:pt x="3588546" y="12701"/>
                </a:lnTo>
                <a:lnTo>
                  <a:pt x="3575441" y="15298"/>
                </a:lnTo>
                <a:lnTo>
                  <a:pt x="3563162" y="19300"/>
                </a:lnTo>
                <a:lnTo>
                  <a:pt x="3551704" y="24702"/>
                </a:lnTo>
                <a:lnTo>
                  <a:pt x="3541063" y="31502"/>
                </a:lnTo>
                <a:lnTo>
                  <a:pt x="3531235" y="39694"/>
                </a:lnTo>
                <a:lnTo>
                  <a:pt x="3522217" y="49275"/>
                </a:lnTo>
                <a:lnTo>
                  <a:pt x="3511379" y="63641"/>
                </a:lnTo>
                <a:lnTo>
                  <a:pt x="3504471" y="74564"/>
                </a:lnTo>
                <a:lnTo>
                  <a:pt x="3498438" y="85825"/>
                </a:lnTo>
                <a:lnTo>
                  <a:pt x="3493283" y="97423"/>
                </a:lnTo>
                <a:lnTo>
                  <a:pt x="3489008" y="109357"/>
                </a:lnTo>
                <a:lnTo>
                  <a:pt x="3485613" y="121629"/>
                </a:lnTo>
                <a:lnTo>
                  <a:pt x="3483102" y="134238"/>
                </a:lnTo>
                <a:lnTo>
                  <a:pt x="3480938" y="152865"/>
                </a:lnTo>
                <a:lnTo>
                  <a:pt x="3479633" y="169265"/>
                </a:lnTo>
                <a:lnTo>
                  <a:pt x="3478366" y="189326"/>
                </a:lnTo>
                <a:lnTo>
                  <a:pt x="3477135" y="213050"/>
                </a:lnTo>
                <a:lnTo>
                  <a:pt x="3476534" y="226285"/>
                </a:lnTo>
                <a:lnTo>
                  <a:pt x="3475941" y="240436"/>
                </a:lnTo>
                <a:lnTo>
                  <a:pt x="3475358" y="255502"/>
                </a:lnTo>
                <a:lnTo>
                  <a:pt x="3474784" y="271484"/>
                </a:lnTo>
                <a:lnTo>
                  <a:pt x="3474219" y="288381"/>
                </a:lnTo>
                <a:lnTo>
                  <a:pt x="3473664" y="306194"/>
                </a:lnTo>
                <a:lnTo>
                  <a:pt x="3473118" y="324922"/>
                </a:lnTo>
                <a:lnTo>
                  <a:pt x="3472580" y="344565"/>
                </a:lnTo>
                <a:lnTo>
                  <a:pt x="3472053" y="365125"/>
                </a:lnTo>
                <a:lnTo>
                  <a:pt x="3471799" y="378206"/>
                </a:lnTo>
                <a:lnTo>
                  <a:pt x="3465449" y="379475"/>
                </a:lnTo>
                <a:lnTo>
                  <a:pt x="3457955" y="381000"/>
                </a:lnTo>
                <a:lnTo>
                  <a:pt x="3450209" y="382397"/>
                </a:lnTo>
                <a:lnTo>
                  <a:pt x="3442208" y="383666"/>
                </a:lnTo>
                <a:lnTo>
                  <a:pt x="3447796" y="443864"/>
                </a:lnTo>
                <a:lnTo>
                  <a:pt x="3454146" y="441451"/>
                </a:lnTo>
                <a:lnTo>
                  <a:pt x="3460496" y="439165"/>
                </a:lnTo>
                <a:lnTo>
                  <a:pt x="3466591" y="437007"/>
                </a:lnTo>
                <a:lnTo>
                  <a:pt x="3470529" y="435737"/>
                </a:lnTo>
                <a:lnTo>
                  <a:pt x="3470402" y="441198"/>
                </a:lnTo>
                <a:lnTo>
                  <a:pt x="3470001" y="466708"/>
                </a:lnTo>
                <a:lnTo>
                  <a:pt x="3469792" y="491234"/>
                </a:lnTo>
                <a:lnTo>
                  <a:pt x="3469774" y="514776"/>
                </a:lnTo>
                <a:lnTo>
                  <a:pt x="3469946" y="537332"/>
                </a:lnTo>
                <a:lnTo>
                  <a:pt x="3470310" y="558905"/>
                </a:lnTo>
                <a:lnTo>
                  <a:pt x="3470866" y="579492"/>
                </a:lnTo>
                <a:lnTo>
                  <a:pt x="3471613" y="599096"/>
                </a:lnTo>
                <a:lnTo>
                  <a:pt x="3472551" y="617715"/>
                </a:lnTo>
                <a:lnTo>
                  <a:pt x="3473682" y="635350"/>
                </a:lnTo>
                <a:lnTo>
                  <a:pt x="3475005" y="652002"/>
                </a:lnTo>
                <a:lnTo>
                  <a:pt x="3476521" y="667669"/>
                </a:lnTo>
                <a:lnTo>
                  <a:pt x="3478229" y="682352"/>
                </a:lnTo>
                <a:lnTo>
                  <a:pt x="3480130" y="696052"/>
                </a:lnTo>
                <a:lnTo>
                  <a:pt x="3482223" y="708768"/>
                </a:lnTo>
                <a:lnTo>
                  <a:pt x="3484510" y="720500"/>
                </a:lnTo>
                <a:lnTo>
                  <a:pt x="3489665" y="741015"/>
                </a:lnTo>
                <a:lnTo>
                  <a:pt x="3495594" y="757596"/>
                </a:lnTo>
                <a:lnTo>
                  <a:pt x="3502416" y="770754"/>
                </a:lnTo>
                <a:lnTo>
                  <a:pt x="3509676" y="781430"/>
                </a:lnTo>
                <a:lnTo>
                  <a:pt x="3517832" y="790805"/>
                </a:lnTo>
                <a:lnTo>
                  <a:pt x="3526882" y="798878"/>
                </a:lnTo>
                <a:lnTo>
                  <a:pt x="3536827" y="805651"/>
                </a:lnTo>
                <a:lnTo>
                  <a:pt x="3541109" y="561240"/>
                </a:lnTo>
                <a:lnTo>
                  <a:pt x="3541440" y="539071"/>
                </a:lnTo>
                <a:lnTo>
                  <a:pt x="3542168" y="515563"/>
                </a:lnTo>
                <a:lnTo>
                  <a:pt x="3543292" y="490716"/>
                </a:lnTo>
                <a:lnTo>
                  <a:pt x="3544812" y="464531"/>
                </a:lnTo>
                <a:lnTo>
                  <a:pt x="3546729" y="437007"/>
                </a:lnTo>
                <a:lnTo>
                  <a:pt x="3548253" y="416687"/>
                </a:lnTo>
                <a:lnTo>
                  <a:pt x="3561079" y="415544"/>
                </a:lnTo>
                <a:lnTo>
                  <a:pt x="3565398" y="415163"/>
                </a:lnTo>
                <a:lnTo>
                  <a:pt x="3569589" y="415036"/>
                </a:lnTo>
                <a:lnTo>
                  <a:pt x="3576146" y="343469"/>
                </a:lnTo>
                <a:lnTo>
                  <a:pt x="3561841" y="350393"/>
                </a:lnTo>
                <a:lnTo>
                  <a:pt x="3554095" y="353568"/>
                </a:lnTo>
                <a:lnTo>
                  <a:pt x="3554729" y="347472"/>
                </a:lnTo>
                <a:lnTo>
                  <a:pt x="3555491" y="339598"/>
                </a:lnTo>
                <a:lnTo>
                  <a:pt x="3556380" y="331470"/>
                </a:lnTo>
                <a:close/>
              </a:path>
              <a:path w="5253990" h="998474">
                <a:moveTo>
                  <a:pt x="3601341" y="328233"/>
                </a:moveTo>
                <a:lnTo>
                  <a:pt x="3589313" y="336082"/>
                </a:lnTo>
                <a:lnTo>
                  <a:pt x="3576146" y="343469"/>
                </a:lnTo>
                <a:lnTo>
                  <a:pt x="3569589" y="415036"/>
                </a:lnTo>
                <a:lnTo>
                  <a:pt x="3573653" y="415163"/>
                </a:lnTo>
                <a:lnTo>
                  <a:pt x="3587947" y="415976"/>
                </a:lnTo>
                <a:lnTo>
                  <a:pt x="3602101" y="418478"/>
                </a:lnTo>
                <a:lnTo>
                  <a:pt x="3614627" y="422666"/>
                </a:lnTo>
                <a:lnTo>
                  <a:pt x="3625516" y="428545"/>
                </a:lnTo>
                <a:lnTo>
                  <a:pt x="3634763" y="436118"/>
                </a:lnTo>
                <a:lnTo>
                  <a:pt x="3642360" y="445388"/>
                </a:lnTo>
                <a:lnTo>
                  <a:pt x="3648742" y="455016"/>
                </a:lnTo>
                <a:lnTo>
                  <a:pt x="3657081" y="467992"/>
                </a:lnTo>
                <a:lnTo>
                  <a:pt x="3653736" y="260212"/>
                </a:lnTo>
                <a:lnTo>
                  <a:pt x="3649654" y="271339"/>
                </a:lnTo>
                <a:lnTo>
                  <a:pt x="3644439" y="281994"/>
                </a:lnTo>
                <a:lnTo>
                  <a:pt x="3638090" y="292178"/>
                </a:lnTo>
                <a:lnTo>
                  <a:pt x="3630607" y="301893"/>
                </a:lnTo>
                <a:lnTo>
                  <a:pt x="3621988" y="311139"/>
                </a:lnTo>
                <a:lnTo>
                  <a:pt x="3612233" y="319919"/>
                </a:lnTo>
                <a:lnTo>
                  <a:pt x="3601341" y="328233"/>
                </a:lnTo>
                <a:close/>
              </a:path>
              <a:path w="5253990" h="998474">
                <a:moveTo>
                  <a:pt x="3547663" y="811125"/>
                </a:moveTo>
                <a:lnTo>
                  <a:pt x="3549883" y="678966"/>
                </a:lnTo>
                <a:lnTo>
                  <a:pt x="3547441" y="666160"/>
                </a:lnTo>
                <a:lnTo>
                  <a:pt x="3545395" y="652018"/>
                </a:lnTo>
                <a:lnTo>
                  <a:pt x="3543745" y="636537"/>
                </a:lnTo>
                <a:lnTo>
                  <a:pt x="3542492" y="619720"/>
                </a:lnTo>
                <a:lnTo>
                  <a:pt x="3541635" y="601565"/>
                </a:lnTo>
                <a:lnTo>
                  <a:pt x="3541174" y="582071"/>
                </a:lnTo>
                <a:lnTo>
                  <a:pt x="3541109" y="561240"/>
                </a:lnTo>
                <a:lnTo>
                  <a:pt x="3536827" y="805651"/>
                </a:lnTo>
                <a:lnTo>
                  <a:pt x="3547663" y="811125"/>
                </a:lnTo>
                <a:close/>
              </a:path>
              <a:path w="5253990" h="998474">
                <a:moveTo>
                  <a:pt x="173862" y="811529"/>
                </a:moveTo>
                <a:lnTo>
                  <a:pt x="262127" y="811529"/>
                </a:lnTo>
                <a:lnTo>
                  <a:pt x="262127" y="94487"/>
                </a:lnTo>
                <a:lnTo>
                  <a:pt x="435991" y="94487"/>
                </a:lnTo>
                <a:lnTo>
                  <a:pt x="435991" y="7112"/>
                </a:lnTo>
                <a:lnTo>
                  <a:pt x="0" y="7112"/>
                </a:lnTo>
                <a:lnTo>
                  <a:pt x="0" y="94487"/>
                </a:lnTo>
                <a:lnTo>
                  <a:pt x="173862" y="94487"/>
                </a:lnTo>
                <a:lnTo>
                  <a:pt x="173862" y="811529"/>
                </a:lnTo>
                <a:close/>
              </a:path>
              <a:path w="5253990" h="998474">
                <a:moveTo>
                  <a:pt x="1851960" y="57945"/>
                </a:moveTo>
                <a:lnTo>
                  <a:pt x="1846452" y="69087"/>
                </a:lnTo>
                <a:lnTo>
                  <a:pt x="1841644" y="81541"/>
                </a:lnTo>
                <a:lnTo>
                  <a:pt x="1837594" y="96368"/>
                </a:lnTo>
                <a:lnTo>
                  <a:pt x="1836240" y="109175"/>
                </a:lnTo>
                <a:lnTo>
                  <a:pt x="1837583" y="119964"/>
                </a:lnTo>
                <a:lnTo>
                  <a:pt x="1841622" y="128741"/>
                </a:lnTo>
                <a:lnTo>
                  <a:pt x="1848358" y="135509"/>
                </a:lnTo>
                <a:lnTo>
                  <a:pt x="1848553" y="135646"/>
                </a:lnTo>
                <a:lnTo>
                  <a:pt x="1859590" y="140945"/>
                </a:lnTo>
                <a:lnTo>
                  <a:pt x="1869599" y="140706"/>
                </a:lnTo>
                <a:lnTo>
                  <a:pt x="1878594" y="134919"/>
                </a:lnTo>
                <a:lnTo>
                  <a:pt x="1886585" y="123571"/>
                </a:lnTo>
                <a:lnTo>
                  <a:pt x="1888666" y="119777"/>
                </a:lnTo>
                <a:lnTo>
                  <a:pt x="1896463" y="108226"/>
                </a:lnTo>
                <a:lnTo>
                  <a:pt x="1905338" y="98770"/>
                </a:lnTo>
                <a:lnTo>
                  <a:pt x="1915263" y="91400"/>
                </a:lnTo>
                <a:lnTo>
                  <a:pt x="1926209" y="86106"/>
                </a:lnTo>
                <a:lnTo>
                  <a:pt x="1933945" y="84944"/>
                </a:lnTo>
                <a:lnTo>
                  <a:pt x="1941669" y="87520"/>
                </a:lnTo>
                <a:lnTo>
                  <a:pt x="1955867" y="104328"/>
                </a:lnTo>
                <a:lnTo>
                  <a:pt x="1968373" y="136651"/>
                </a:lnTo>
                <a:lnTo>
                  <a:pt x="1975180" y="163202"/>
                </a:lnTo>
                <a:lnTo>
                  <a:pt x="1981522" y="194241"/>
                </a:lnTo>
                <a:lnTo>
                  <a:pt x="1985691" y="218122"/>
                </a:lnTo>
                <a:lnTo>
                  <a:pt x="1989813" y="244558"/>
                </a:lnTo>
                <a:lnTo>
                  <a:pt x="1993889" y="273550"/>
                </a:lnTo>
                <a:lnTo>
                  <a:pt x="1997918" y="305102"/>
                </a:lnTo>
                <a:lnTo>
                  <a:pt x="2001901" y="339216"/>
                </a:lnTo>
                <a:lnTo>
                  <a:pt x="1861439" y="719836"/>
                </a:lnTo>
                <a:lnTo>
                  <a:pt x="1854231" y="735563"/>
                </a:lnTo>
                <a:lnTo>
                  <a:pt x="1848837" y="750307"/>
                </a:lnTo>
                <a:lnTo>
                  <a:pt x="1845485" y="763608"/>
                </a:lnTo>
                <a:lnTo>
                  <a:pt x="1844176" y="775468"/>
                </a:lnTo>
                <a:lnTo>
                  <a:pt x="1844910" y="785886"/>
                </a:lnTo>
                <a:lnTo>
                  <a:pt x="1852508" y="802392"/>
                </a:lnTo>
                <a:lnTo>
                  <a:pt x="1868283" y="813124"/>
                </a:lnTo>
                <a:lnTo>
                  <a:pt x="1892239" y="818078"/>
                </a:lnTo>
                <a:lnTo>
                  <a:pt x="1907286" y="818388"/>
                </a:lnTo>
                <a:lnTo>
                  <a:pt x="2036699" y="434721"/>
                </a:lnTo>
                <a:lnTo>
                  <a:pt x="2069591" y="653669"/>
                </a:lnTo>
                <a:lnTo>
                  <a:pt x="2072348" y="668468"/>
                </a:lnTo>
                <a:lnTo>
                  <a:pt x="2076036" y="685816"/>
                </a:lnTo>
                <a:lnTo>
                  <a:pt x="2080003" y="701933"/>
                </a:lnTo>
                <a:lnTo>
                  <a:pt x="2084250" y="716818"/>
                </a:lnTo>
                <a:lnTo>
                  <a:pt x="2088775" y="730473"/>
                </a:lnTo>
                <a:lnTo>
                  <a:pt x="2093580" y="742897"/>
                </a:lnTo>
                <a:lnTo>
                  <a:pt x="2098663" y="754090"/>
                </a:lnTo>
                <a:lnTo>
                  <a:pt x="2104026" y="764052"/>
                </a:lnTo>
                <a:lnTo>
                  <a:pt x="2109667" y="772783"/>
                </a:lnTo>
                <a:lnTo>
                  <a:pt x="2115587" y="780283"/>
                </a:lnTo>
                <a:lnTo>
                  <a:pt x="2121787" y="786552"/>
                </a:lnTo>
                <a:lnTo>
                  <a:pt x="2128266" y="791590"/>
                </a:lnTo>
                <a:lnTo>
                  <a:pt x="2139478" y="798656"/>
                </a:lnTo>
                <a:lnTo>
                  <a:pt x="2152134" y="805521"/>
                </a:lnTo>
                <a:lnTo>
                  <a:pt x="2164293" y="810866"/>
                </a:lnTo>
                <a:lnTo>
                  <a:pt x="2175962" y="814689"/>
                </a:lnTo>
                <a:lnTo>
                  <a:pt x="2187149" y="816986"/>
                </a:lnTo>
                <a:lnTo>
                  <a:pt x="2197862" y="817752"/>
                </a:lnTo>
                <a:lnTo>
                  <a:pt x="2204722" y="817404"/>
                </a:lnTo>
                <a:lnTo>
                  <a:pt x="2217740" y="814363"/>
                </a:lnTo>
                <a:lnTo>
                  <a:pt x="2228684" y="808191"/>
                </a:lnTo>
                <a:lnTo>
                  <a:pt x="2237564" y="798888"/>
                </a:lnTo>
                <a:lnTo>
                  <a:pt x="2244390" y="786454"/>
                </a:lnTo>
                <a:lnTo>
                  <a:pt x="2249170" y="770889"/>
                </a:lnTo>
                <a:lnTo>
                  <a:pt x="2250746" y="758559"/>
                </a:lnTo>
                <a:lnTo>
                  <a:pt x="2249201" y="746183"/>
                </a:lnTo>
                <a:lnTo>
                  <a:pt x="2243880" y="736551"/>
                </a:lnTo>
                <a:lnTo>
                  <a:pt x="2234780" y="729666"/>
                </a:lnTo>
                <a:lnTo>
                  <a:pt x="2221897" y="725532"/>
                </a:lnTo>
                <a:lnTo>
                  <a:pt x="2205228" y="724153"/>
                </a:lnTo>
                <a:lnTo>
                  <a:pt x="2203928" y="724127"/>
                </a:lnTo>
                <a:lnTo>
                  <a:pt x="2193173" y="721685"/>
                </a:lnTo>
                <a:lnTo>
                  <a:pt x="2183136" y="715273"/>
                </a:lnTo>
                <a:lnTo>
                  <a:pt x="2173820" y="704882"/>
                </a:lnTo>
                <a:lnTo>
                  <a:pt x="2165223" y="690499"/>
                </a:lnTo>
                <a:lnTo>
                  <a:pt x="2161309" y="681947"/>
                </a:lnTo>
                <a:lnTo>
                  <a:pt x="2158237" y="673997"/>
                </a:lnTo>
                <a:lnTo>
                  <a:pt x="2155145" y="664920"/>
                </a:lnTo>
                <a:lnTo>
                  <a:pt x="2152035" y="654716"/>
                </a:lnTo>
                <a:lnTo>
                  <a:pt x="2148903" y="643385"/>
                </a:lnTo>
                <a:lnTo>
                  <a:pt x="2145752" y="630925"/>
                </a:lnTo>
                <a:lnTo>
                  <a:pt x="2142579" y="617337"/>
                </a:lnTo>
                <a:lnTo>
                  <a:pt x="2139384" y="602620"/>
                </a:lnTo>
                <a:lnTo>
                  <a:pt x="2136166" y="586773"/>
                </a:lnTo>
                <a:lnTo>
                  <a:pt x="2132926" y="569796"/>
                </a:lnTo>
                <a:lnTo>
                  <a:pt x="2129663" y="551688"/>
                </a:lnTo>
                <a:lnTo>
                  <a:pt x="2094229" y="377063"/>
                </a:lnTo>
                <a:lnTo>
                  <a:pt x="2090965" y="358152"/>
                </a:lnTo>
                <a:lnTo>
                  <a:pt x="2087764" y="339862"/>
                </a:lnTo>
                <a:lnTo>
                  <a:pt x="2084625" y="322193"/>
                </a:lnTo>
                <a:lnTo>
                  <a:pt x="2081550" y="305146"/>
                </a:lnTo>
                <a:lnTo>
                  <a:pt x="2078537" y="288720"/>
                </a:lnTo>
                <a:lnTo>
                  <a:pt x="2075587" y="272916"/>
                </a:lnTo>
                <a:lnTo>
                  <a:pt x="2072700" y="257733"/>
                </a:lnTo>
                <a:lnTo>
                  <a:pt x="2069876" y="243172"/>
                </a:lnTo>
                <a:lnTo>
                  <a:pt x="2067115" y="229233"/>
                </a:lnTo>
                <a:lnTo>
                  <a:pt x="2064416" y="215915"/>
                </a:lnTo>
                <a:lnTo>
                  <a:pt x="2061781" y="203220"/>
                </a:lnTo>
                <a:lnTo>
                  <a:pt x="2056698" y="179696"/>
                </a:lnTo>
                <a:lnTo>
                  <a:pt x="2051867" y="158660"/>
                </a:lnTo>
                <a:lnTo>
                  <a:pt x="2047287" y="140115"/>
                </a:lnTo>
                <a:lnTo>
                  <a:pt x="2042959" y="124060"/>
                </a:lnTo>
                <a:lnTo>
                  <a:pt x="2034221" y="96815"/>
                </a:lnTo>
                <a:lnTo>
                  <a:pt x="2028762" y="82735"/>
                </a:lnTo>
                <a:lnTo>
                  <a:pt x="2023024" y="69913"/>
                </a:lnTo>
                <a:lnTo>
                  <a:pt x="2017004" y="58349"/>
                </a:lnTo>
                <a:lnTo>
                  <a:pt x="2004117" y="38987"/>
                </a:lnTo>
                <a:lnTo>
                  <a:pt x="1990089" y="24637"/>
                </a:lnTo>
                <a:lnTo>
                  <a:pt x="1978186" y="15832"/>
                </a:lnTo>
                <a:lnTo>
                  <a:pt x="1966324" y="8915"/>
                </a:lnTo>
                <a:lnTo>
                  <a:pt x="1954610" y="3966"/>
                </a:lnTo>
                <a:lnTo>
                  <a:pt x="1931670" y="0"/>
                </a:lnTo>
                <a:lnTo>
                  <a:pt x="1922447" y="3009"/>
                </a:lnTo>
                <a:lnTo>
                  <a:pt x="1908939" y="8394"/>
                </a:lnTo>
                <a:lnTo>
                  <a:pt x="1896581" y="14598"/>
                </a:lnTo>
                <a:lnTo>
                  <a:pt x="1885371" y="21623"/>
                </a:lnTo>
                <a:lnTo>
                  <a:pt x="1875306" y="29469"/>
                </a:lnTo>
                <a:lnTo>
                  <a:pt x="1858603" y="47628"/>
                </a:lnTo>
                <a:lnTo>
                  <a:pt x="1851960" y="57945"/>
                </a:lnTo>
                <a:close/>
              </a:path>
              <a:path w="5253990" h="998474">
                <a:moveTo>
                  <a:pt x="2617765" y="719868"/>
                </a:moveTo>
                <a:lnTo>
                  <a:pt x="2606659" y="725672"/>
                </a:lnTo>
                <a:lnTo>
                  <a:pt x="2595162" y="730436"/>
                </a:lnTo>
                <a:lnTo>
                  <a:pt x="2583272" y="734162"/>
                </a:lnTo>
                <a:lnTo>
                  <a:pt x="2570988" y="736853"/>
                </a:lnTo>
                <a:lnTo>
                  <a:pt x="2570995" y="506681"/>
                </a:lnTo>
                <a:lnTo>
                  <a:pt x="2571509" y="488572"/>
                </a:lnTo>
                <a:lnTo>
                  <a:pt x="2572825" y="473350"/>
                </a:lnTo>
                <a:lnTo>
                  <a:pt x="2574937" y="461016"/>
                </a:lnTo>
                <a:lnTo>
                  <a:pt x="2581529" y="445008"/>
                </a:lnTo>
                <a:lnTo>
                  <a:pt x="2591520" y="437245"/>
                </a:lnTo>
                <a:lnTo>
                  <a:pt x="2603819" y="433351"/>
                </a:lnTo>
                <a:lnTo>
                  <a:pt x="2619502" y="432053"/>
                </a:lnTo>
                <a:lnTo>
                  <a:pt x="2619837" y="432055"/>
                </a:lnTo>
                <a:lnTo>
                  <a:pt x="2630908" y="433444"/>
                </a:lnTo>
                <a:lnTo>
                  <a:pt x="2641866" y="437453"/>
                </a:lnTo>
                <a:lnTo>
                  <a:pt x="2652715" y="444082"/>
                </a:lnTo>
                <a:lnTo>
                  <a:pt x="2663461" y="453331"/>
                </a:lnTo>
                <a:lnTo>
                  <a:pt x="2674112" y="465200"/>
                </a:lnTo>
                <a:lnTo>
                  <a:pt x="2680686" y="474443"/>
                </a:lnTo>
                <a:lnTo>
                  <a:pt x="2686136" y="484205"/>
                </a:lnTo>
                <a:lnTo>
                  <a:pt x="2690831" y="494950"/>
                </a:lnTo>
                <a:lnTo>
                  <a:pt x="2694770" y="506677"/>
                </a:lnTo>
                <a:lnTo>
                  <a:pt x="2697952" y="519384"/>
                </a:lnTo>
                <a:lnTo>
                  <a:pt x="2700376" y="533069"/>
                </a:lnTo>
                <a:lnTo>
                  <a:pt x="2702039" y="547733"/>
                </a:lnTo>
                <a:lnTo>
                  <a:pt x="2702941" y="563372"/>
                </a:lnTo>
                <a:lnTo>
                  <a:pt x="2703042" y="571003"/>
                </a:lnTo>
                <a:lnTo>
                  <a:pt x="2702506" y="584263"/>
                </a:lnTo>
                <a:lnTo>
                  <a:pt x="2701054" y="597180"/>
                </a:lnTo>
                <a:lnTo>
                  <a:pt x="2698689" y="609754"/>
                </a:lnTo>
                <a:lnTo>
                  <a:pt x="2695410" y="621982"/>
                </a:lnTo>
                <a:lnTo>
                  <a:pt x="2691219" y="633865"/>
                </a:lnTo>
                <a:lnTo>
                  <a:pt x="2686116" y="645402"/>
                </a:lnTo>
                <a:lnTo>
                  <a:pt x="2686284" y="783152"/>
                </a:lnTo>
                <a:lnTo>
                  <a:pt x="2703322" y="768096"/>
                </a:lnTo>
                <a:lnTo>
                  <a:pt x="2717229" y="753255"/>
                </a:lnTo>
                <a:lnTo>
                  <a:pt x="2733748" y="733025"/>
                </a:lnTo>
                <a:lnTo>
                  <a:pt x="2748192" y="712055"/>
                </a:lnTo>
                <a:lnTo>
                  <a:pt x="2760569" y="690344"/>
                </a:lnTo>
                <a:lnTo>
                  <a:pt x="2770886" y="667893"/>
                </a:lnTo>
                <a:lnTo>
                  <a:pt x="2778760" y="646361"/>
                </a:lnTo>
                <a:lnTo>
                  <a:pt x="2785727" y="621439"/>
                </a:lnTo>
                <a:lnTo>
                  <a:pt x="2790371" y="596556"/>
                </a:lnTo>
                <a:lnTo>
                  <a:pt x="2792693" y="571714"/>
                </a:lnTo>
                <a:lnTo>
                  <a:pt x="2792984" y="559308"/>
                </a:lnTo>
                <a:lnTo>
                  <a:pt x="2792861" y="554697"/>
                </a:lnTo>
                <a:lnTo>
                  <a:pt x="2789867" y="534032"/>
                </a:lnTo>
                <a:lnTo>
                  <a:pt x="2782873" y="510183"/>
                </a:lnTo>
                <a:lnTo>
                  <a:pt x="2771895" y="483121"/>
                </a:lnTo>
                <a:lnTo>
                  <a:pt x="2764916" y="468375"/>
                </a:lnTo>
                <a:lnTo>
                  <a:pt x="2755661" y="450925"/>
                </a:lnTo>
                <a:lnTo>
                  <a:pt x="2741005" y="427794"/>
                </a:lnTo>
                <a:lnTo>
                  <a:pt x="2725297" y="408061"/>
                </a:lnTo>
                <a:lnTo>
                  <a:pt x="2708539" y="391716"/>
                </a:lnTo>
                <a:lnTo>
                  <a:pt x="2696549" y="382553"/>
                </a:lnTo>
                <a:lnTo>
                  <a:pt x="2676573" y="371706"/>
                </a:lnTo>
                <a:lnTo>
                  <a:pt x="2653355" y="363957"/>
                </a:lnTo>
                <a:lnTo>
                  <a:pt x="2626884" y="359308"/>
                </a:lnTo>
                <a:lnTo>
                  <a:pt x="2612425" y="358146"/>
                </a:lnTo>
                <a:lnTo>
                  <a:pt x="2597150" y="357759"/>
                </a:lnTo>
                <a:lnTo>
                  <a:pt x="2588054" y="357963"/>
                </a:lnTo>
                <a:lnTo>
                  <a:pt x="2573898" y="359199"/>
                </a:lnTo>
                <a:lnTo>
                  <a:pt x="2548860" y="365042"/>
                </a:lnTo>
                <a:lnTo>
                  <a:pt x="2528189" y="375412"/>
                </a:lnTo>
                <a:lnTo>
                  <a:pt x="2513497" y="387694"/>
                </a:lnTo>
                <a:lnTo>
                  <a:pt x="2499274" y="408554"/>
                </a:lnTo>
                <a:lnTo>
                  <a:pt x="2493023" y="429430"/>
                </a:lnTo>
                <a:lnTo>
                  <a:pt x="2489774" y="452323"/>
                </a:lnTo>
                <a:lnTo>
                  <a:pt x="2488136" y="479832"/>
                </a:lnTo>
                <a:lnTo>
                  <a:pt x="2487929" y="495300"/>
                </a:lnTo>
                <a:lnTo>
                  <a:pt x="2487929" y="744727"/>
                </a:lnTo>
                <a:lnTo>
                  <a:pt x="2478646" y="742071"/>
                </a:lnTo>
                <a:lnTo>
                  <a:pt x="2466503" y="737629"/>
                </a:lnTo>
                <a:lnTo>
                  <a:pt x="2454947" y="732237"/>
                </a:lnTo>
                <a:lnTo>
                  <a:pt x="2443978" y="725896"/>
                </a:lnTo>
                <a:lnTo>
                  <a:pt x="2433594" y="718607"/>
                </a:lnTo>
                <a:lnTo>
                  <a:pt x="2423794" y="710368"/>
                </a:lnTo>
                <a:lnTo>
                  <a:pt x="2414577" y="701180"/>
                </a:lnTo>
                <a:lnTo>
                  <a:pt x="2405941" y="691043"/>
                </a:lnTo>
                <a:lnTo>
                  <a:pt x="2397887" y="679958"/>
                </a:lnTo>
                <a:lnTo>
                  <a:pt x="2388010" y="663619"/>
                </a:lnTo>
                <a:lnTo>
                  <a:pt x="2382377" y="652335"/>
                </a:lnTo>
                <a:lnTo>
                  <a:pt x="2377496" y="640722"/>
                </a:lnTo>
                <a:lnTo>
                  <a:pt x="2373365" y="628780"/>
                </a:lnTo>
                <a:lnTo>
                  <a:pt x="2369986" y="616509"/>
                </a:lnTo>
                <a:lnTo>
                  <a:pt x="2367357" y="603909"/>
                </a:lnTo>
                <a:lnTo>
                  <a:pt x="2365480" y="590979"/>
                </a:lnTo>
                <a:lnTo>
                  <a:pt x="2364353" y="577721"/>
                </a:lnTo>
                <a:lnTo>
                  <a:pt x="2363978" y="564134"/>
                </a:lnTo>
                <a:lnTo>
                  <a:pt x="2364596" y="549469"/>
                </a:lnTo>
                <a:lnTo>
                  <a:pt x="2366475" y="535490"/>
                </a:lnTo>
                <a:lnTo>
                  <a:pt x="2369615" y="522344"/>
                </a:lnTo>
                <a:lnTo>
                  <a:pt x="2374015" y="510033"/>
                </a:lnTo>
                <a:lnTo>
                  <a:pt x="2379675" y="498558"/>
                </a:lnTo>
                <a:lnTo>
                  <a:pt x="2386594" y="487920"/>
                </a:lnTo>
                <a:lnTo>
                  <a:pt x="2394772" y="478119"/>
                </a:lnTo>
                <a:lnTo>
                  <a:pt x="2404209" y="469156"/>
                </a:lnTo>
                <a:lnTo>
                  <a:pt x="2414903" y="461032"/>
                </a:lnTo>
                <a:lnTo>
                  <a:pt x="2426854" y="453749"/>
                </a:lnTo>
                <a:lnTo>
                  <a:pt x="2440063" y="447306"/>
                </a:lnTo>
                <a:lnTo>
                  <a:pt x="2454529" y="441706"/>
                </a:lnTo>
                <a:lnTo>
                  <a:pt x="2423287" y="359537"/>
                </a:lnTo>
                <a:lnTo>
                  <a:pt x="2403155" y="362405"/>
                </a:lnTo>
                <a:lnTo>
                  <a:pt x="2383414" y="371896"/>
                </a:lnTo>
                <a:lnTo>
                  <a:pt x="2362321" y="387943"/>
                </a:lnTo>
                <a:lnTo>
                  <a:pt x="2339884" y="410547"/>
                </a:lnTo>
                <a:lnTo>
                  <a:pt x="2328164" y="424307"/>
                </a:lnTo>
                <a:lnTo>
                  <a:pt x="2310980" y="447626"/>
                </a:lnTo>
                <a:lnTo>
                  <a:pt x="2297470" y="470610"/>
                </a:lnTo>
                <a:lnTo>
                  <a:pt x="2286956" y="494096"/>
                </a:lnTo>
                <a:lnTo>
                  <a:pt x="2279442" y="518083"/>
                </a:lnTo>
                <a:lnTo>
                  <a:pt x="2274931" y="542572"/>
                </a:lnTo>
                <a:lnTo>
                  <a:pt x="2273427" y="567563"/>
                </a:lnTo>
                <a:lnTo>
                  <a:pt x="2273647" y="580515"/>
                </a:lnTo>
                <a:lnTo>
                  <a:pt x="2275721" y="608357"/>
                </a:lnTo>
                <a:lnTo>
                  <a:pt x="2279979" y="634886"/>
                </a:lnTo>
                <a:lnTo>
                  <a:pt x="2286423" y="660100"/>
                </a:lnTo>
                <a:lnTo>
                  <a:pt x="2295055" y="684000"/>
                </a:lnTo>
                <a:lnTo>
                  <a:pt x="2305875" y="706586"/>
                </a:lnTo>
                <a:lnTo>
                  <a:pt x="2318887" y="727857"/>
                </a:lnTo>
                <a:lnTo>
                  <a:pt x="2334090" y="747815"/>
                </a:lnTo>
                <a:lnTo>
                  <a:pt x="2351659" y="766745"/>
                </a:lnTo>
                <a:lnTo>
                  <a:pt x="2373467" y="786459"/>
                </a:lnTo>
                <a:lnTo>
                  <a:pt x="2395641" y="802601"/>
                </a:lnTo>
                <a:lnTo>
                  <a:pt x="2418177" y="815167"/>
                </a:lnTo>
                <a:lnTo>
                  <a:pt x="2441072" y="824149"/>
                </a:lnTo>
                <a:lnTo>
                  <a:pt x="2464324" y="829542"/>
                </a:lnTo>
                <a:lnTo>
                  <a:pt x="2487929" y="831341"/>
                </a:lnTo>
                <a:lnTo>
                  <a:pt x="2487929" y="998474"/>
                </a:lnTo>
                <a:lnTo>
                  <a:pt x="2570988" y="998474"/>
                </a:lnTo>
                <a:lnTo>
                  <a:pt x="2570988" y="829690"/>
                </a:lnTo>
                <a:lnTo>
                  <a:pt x="2578385" y="828278"/>
                </a:lnTo>
                <a:lnTo>
                  <a:pt x="2592905" y="825079"/>
                </a:lnTo>
                <a:lnTo>
                  <a:pt x="2606790" y="821429"/>
                </a:lnTo>
                <a:lnTo>
                  <a:pt x="2620042" y="817326"/>
                </a:lnTo>
                <a:lnTo>
                  <a:pt x="2617765" y="719868"/>
                </a:lnTo>
                <a:close/>
              </a:path>
              <a:path w="5253990" h="998474">
                <a:moveTo>
                  <a:pt x="2665349" y="677926"/>
                </a:moveTo>
                <a:lnTo>
                  <a:pt x="2658332" y="686214"/>
                </a:lnTo>
                <a:lnTo>
                  <a:pt x="2648765" y="696198"/>
                </a:lnTo>
                <a:lnTo>
                  <a:pt x="2638816" y="705134"/>
                </a:lnTo>
                <a:lnTo>
                  <a:pt x="2628483" y="713023"/>
                </a:lnTo>
                <a:lnTo>
                  <a:pt x="2617765" y="719868"/>
                </a:lnTo>
                <a:lnTo>
                  <a:pt x="2620042" y="817326"/>
                </a:lnTo>
                <a:lnTo>
                  <a:pt x="2632661" y="812770"/>
                </a:lnTo>
                <a:lnTo>
                  <a:pt x="2644649" y="807759"/>
                </a:lnTo>
                <a:lnTo>
                  <a:pt x="2656004" y="802293"/>
                </a:lnTo>
                <a:lnTo>
                  <a:pt x="2666728" y="796370"/>
                </a:lnTo>
                <a:lnTo>
                  <a:pt x="2676821" y="789990"/>
                </a:lnTo>
                <a:lnTo>
                  <a:pt x="2686284" y="783152"/>
                </a:lnTo>
                <a:lnTo>
                  <a:pt x="2686116" y="645402"/>
                </a:lnTo>
                <a:lnTo>
                  <a:pt x="2680103" y="656592"/>
                </a:lnTo>
                <a:lnTo>
                  <a:pt x="2673180" y="667433"/>
                </a:lnTo>
                <a:lnTo>
                  <a:pt x="2665349" y="677926"/>
                </a:lnTo>
                <a:close/>
              </a:path>
              <a:path w="5253990" h="998474">
                <a:moveTo>
                  <a:pt x="4393594" y="396239"/>
                </a:moveTo>
                <a:lnTo>
                  <a:pt x="4392331" y="408358"/>
                </a:lnTo>
                <a:lnTo>
                  <a:pt x="4395216" y="418464"/>
                </a:lnTo>
                <a:lnTo>
                  <a:pt x="4403413" y="426323"/>
                </a:lnTo>
                <a:lnTo>
                  <a:pt x="4415630" y="430638"/>
                </a:lnTo>
                <a:lnTo>
                  <a:pt x="4432554" y="432562"/>
                </a:lnTo>
                <a:lnTo>
                  <a:pt x="4448148" y="433137"/>
                </a:lnTo>
                <a:lnTo>
                  <a:pt x="4460402" y="433448"/>
                </a:lnTo>
                <a:lnTo>
                  <a:pt x="4473191" y="433665"/>
                </a:lnTo>
                <a:lnTo>
                  <a:pt x="4500372" y="433832"/>
                </a:lnTo>
                <a:lnTo>
                  <a:pt x="4523358" y="433832"/>
                </a:lnTo>
                <a:lnTo>
                  <a:pt x="4522943" y="455368"/>
                </a:lnTo>
                <a:lnTo>
                  <a:pt x="4522574" y="476126"/>
                </a:lnTo>
                <a:lnTo>
                  <a:pt x="4522250" y="496105"/>
                </a:lnTo>
                <a:lnTo>
                  <a:pt x="4521973" y="515306"/>
                </a:lnTo>
                <a:lnTo>
                  <a:pt x="4521741" y="533727"/>
                </a:lnTo>
                <a:lnTo>
                  <a:pt x="4521556" y="551370"/>
                </a:lnTo>
                <a:lnTo>
                  <a:pt x="4521417" y="568234"/>
                </a:lnTo>
                <a:lnTo>
                  <a:pt x="4521278" y="599627"/>
                </a:lnTo>
                <a:lnTo>
                  <a:pt x="4521420" y="640879"/>
                </a:lnTo>
                <a:lnTo>
                  <a:pt x="4521561" y="653074"/>
                </a:lnTo>
                <a:lnTo>
                  <a:pt x="4521749" y="664491"/>
                </a:lnTo>
                <a:lnTo>
                  <a:pt x="4521983" y="675130"/>
                </a:lnTo>
                <a:lnTo>
                  <a:pt x="4522265" y="684991"/>
                </a:lnTo>
                <a:lnTo>
                  <a:pt x="4522594" y="694074"/>
                </a:lnTo>
                <a:lnTo>
                  <a:pt x="4523395" y="709909"/>
                </a:lnTo>
                <a:lnTo>
                  <a:pt x="4523867" y="716661"/>
                </a:lnTo>
                <a:lnTo>
                  <a:pt x="4523875" y="716854"/>
                </a:lnTo>
                <a:lnTo>
                  <a:pt x="4525414" y="735433"/>
                </a:lnTo>
                <a:lnTo>
                  <a:pt x="4528273" y="752239"/>
                </a:lnTo>
                <a:lnTo>
                  <a:pt x="4532455" y="767275"/>
                </a:lnTo>
                <a:lnTo>
                  <a:pt x="4537961" y="780539"/>
                </a:lnTo>
                <a:lnTo>
                  <a:pt x="4544791" y="792033"/>
                </a:lnTo>
                <a:lnTo>
                  <a:pt x="4552948" y="801756"/>
                </a:lnTo>
                <a:lnTo>
                  <a:pt x="4562431" y="809711"/>
                </a:lnTo>
                <a:lnTo>
                  <a:pt x="4573242" y="815897"/>
                </a:lnTo>
                <a:lnTo>
                  <a:pt x="4585382" y="820315"/>
                </a:lnTo>
                <a:lnTo>
                  <a:pt x="4598853" y="822965"/>
                </a:lnTo>
                <a:lnTo>
                  <a:pt x="4613656" y="823849"/>
                </a:lnTo>
                <a:lnTo>
                  <a:pt x="4625121" y="823677"/>
                </a:lnTo>
                <a:lnTo>
                  <a:pt x="4644445" y="822424"/>
                </a:lnTo>
                <a:lnTo>
                  <a:pt x="4660857" y="819956"/>
                </a:lnTo>
                <a:lnTo>
                  <a:pt x="4674356" y="816275"/>
                </a:lnTo>
                <a:lnTo>
                  <a:pt x="4684941" y="811379"/>
                </a:lnTo>
                <a:lnTo>
                  <a:pt x="4692610" y="805269"/>
                </a:lnTo>
                <a:lnTo>
                  <a:pt x="4697362" y="797944"/>
                </a:lnTo>
                <a:lnTo>
                  <a:pt x="4699196" y="789405"/>
                </a:lnTo>
                <a:lnTo>
                  <a:pt x="4698110" y="779652"/>
                </a:lnTo>
                <a:lnTo>
                  <a:pt x="4693581" y="766464"/>
                </a:lnTo>
                <a:lnTo>
                  <a:pt x="4686681" y="755302"/>
                </a:lnTo>
                <a:lnTo>
                  <a:pt x="4677520" y="746619"/>
                </a:lnTo>
                <a:lnTo>
                  <a:pt x="4666103" y="740418"/>
                </a:lnTo>
                <a:lnTo>
                  <a:pt x="4652434" y="736697"/>
                </a:lnTo>
                <a:lnTo>
                  <a:pt x="4636516" y="735457"/>
                </a:lnTo>
                <a:lnTo>
                  <a:pt x="4630978" y="735087"/>
                </a:lnTo>
                <a:lnTo>
                  <a:pt x="4618953" y="731342"/>
                </a:lnTo>
                <a:lnTo>
                  <a:pt x="4608068" y="723519"/>
                </a:lnTo>
                <a:lnTo>
                  <a:pt x="4604741" y="713935"/>
                </a:lnTo>
                <a:lnTo>
                  <a:pt x="4603017" y="700901"/>
                </a:lnTo>
                <a:lnTo>
                  <a:pt x="4601688" y="682551"/>
                </a:lnTo>
                <a:lnTo>
                  <a:pt x="4601171" y="671383"/>
                </a:lnTo>
                <a:lnTo>
                  <a:pt x="4600752" y="658888"/>
                </a:lnTo>
                <a:lnTo>
                  <a:pt x="4600432" y="645064"/>
                </a:lnTo>
                <a:lnTo>
                  <a:pt x="4600209" y="629913"/>
                </a:lnTo>
                <a:lnTo>
                  <a:pt x="4600058" y="595627"/>
                </a:lnTo>
                <a:lnTo>
                  <a:pt x="4600130" y="576494"/>
                </a:lnTo>
                <a:lnTo>
                  <a:pt x="4600299" y="556033"/>
                </a:lnTo>
                <a:lnTo>
                  <a:pt x="4600565" y="534246"/>
                </a:lnTo>
                <a:lnTo>
                  <a:pt x="4600930" y="511132"/>
                </a:lnTo>
                <a:lnTo>
                  <a:pt x="4601391" y="486691"/>
                </a:lnTo>
                <a:lnTo>
                  <a:pt x="4601950" y="460924"/>
                </a:lnTo>
                <a:lnTo>
                  <a:pt x="4602607" y="433832"/>
                </a:lnTo>
                <a:lnTo>
                  <a:pt x="4749165" y="433832"/>
                </a:lnTo>
                <a:lnTo>
                  <a:pt x="4749165" y="355091"/>
                </a:lnTo>
                <a:lnTo>
                  <a:pt x="4506415" y="355147"/>
                </a:lnTo>
                <a:lnTo>
                  <a:pt x="4493655" y="355445"/>
                </a:lnTo>
                <a:lnTo>
                  <a:pt x="4480944" y="356000"/>
                </a:lnTo>
                <a:lnTo>
                  <a:pt x="4468279" y="356806"/>
                </a:lnTo>
                <a:lnTo>
                  <a:pt x="4455663" y="357859"/>
                </a:lnTo>
                <a:lnTo>
                  <a:pt x="4443095" y="359156"/>
                </a:lnTo>
                <a:lnTo>
                  <a:pt x="4426163" y="362492"/>
                </a:lnTo>
                <a:lnTo>
                  <a:pt x="4413675" y="367751"/>
                </a:lnTo>
                <a:lnTo>
                  <a:pt x="4404256" y="375071"/>
                </a:lnTo>
                <a:lnTo>
                  <a:pt x="4397883" y="384428"/>
                </a:lnTo>
                <a:lnTo>
                  <a:pt x="4393594" y="396239"/>
                </a:lnTo>
                <a:close/>
              </a:path>
              <a:path w="5253990" h="998474">
                <a:moveTo>
                  <a:pt x="3906892" y="380720"/>
                </a:moveTo>
                <a:lnTo>
                  <a:pt x="3906040" y="391853"/>
                </a:lnTo>
                <a:lnTo>
                  <a:pt x="3908044" y="404622"/>
                </a:lnTo>
                <a:lnTo>
                  <a:pt x="3933571" y="432435"/>
                </a:lnTo>
                <a:lnTo>
                  <a:pt x="3937933" y="431280"/>
                </a:lnTo>
                <a:lnTo>
                  <a:pt x="3950568" y="426812"/>
                </a:lnTo>
                <a:lnTo>
                  <a:pt x="3960622" y="421259"/>
                </a:lnTo>
                <a:lnTo>
                  <a:pt x="3967226" y="416433"/>
                </a:lnTo>
                <a:lnTo>
                  <a:pt x="3974084" y="417702"/>
                </a:lnTo>
                <a:lnTo>
                  <a:pt x="3986654" y="435448"/>
                </a:lnTo>
                <a:lnTo>
                  <a:pt x="3990836" y="461989"/>
                </a:lnTo>
                <a:lnTo>
                  <a:pt x="3991355" y="480440"/>
                </a:lnTo>
                <a:lnTo>
                  <a:pt x="3991355" y="814197"/>
                </a:lnTo>
                <a:lnTo>
                  <a:pt x="4069588" y="811149"/>
                </a:lnTo>
                <a:lnTo>
                  <a:pt x="4069588" y="546100"/>
                </a:lnTo>
                <a:lnTo>
                  <a:pt x="4075209" y="535896"/>
                </a:lnTo>
                <a:lnTo>
                  <a:pt x="4084427" y="519854"/>
                </a:lnTo>
                <a:lnTo>
                  <a:pt x="4093325" y="505259"/>
                </a:lnTo>
                <a:lnTo>
                  <a:pt x="4101905" y="492110"/>
                </a:lnTo>
                <a:lnTo>
                  <a:pt x="4110165" y="480407"/>
                </a:lnTo>
                <a:lnTo>
                  <a:pt x="4118107" y="470150"/>
                </a:lnTo>
                <a:lnTo>
                  <a:pt x="4133032" y="453976"/>
                </a:lnTo>
                <a:lnTo>
                  <a:pt x="4146681" y="443587"/>
                </a:lnTo>
                <a:lnTo>
                  <a:pt x="4166793" y="436655"/>
                </a:lnTo>
                <a:lnTo>
                  <a:pt x="4179698" y="436018"/>
                </a:lnTo>
                <a:lnTo>
                  <a:pt x="4189803" y="439390"/>
                </a:lnTo>
                <a:lnTo>
                  <a:pt x="4199799" y="451939"/>
                </a:lnTo>
                <a:lnTo>
                  <a:pt x="4205286" y="472097"/>
                </a:lnTo>
                <a:lnTo>
                  <a:pt x="4206934" y="485425"/>
                </a:lnTo>
                <a:lnTo>
                  <a:pt x="4207846" y="500909"/>
                </a:lnTo>
                <a:lnTo>
                  <a:pt x="4208018" y="518540"/>
                </a:lnTo>
                <a:lnTo>
                  <a:pt x="4210304" y="812038"/>
                </a:lnTo>
                <a:lnTo>
                  <a:pt x="4298060" y="810006"/>
                </a:lnTo>
                <a:lnTo>
                  <a:pt x="4299077" y="663575"/>
                </a:lnTo>
                <a:lnTo>
                  <a:pt x="4299181" y="496065"/>
                </a:lnTo>
                <a:lnTo>
                  <a:pt x="4298390" y="476988"/>
                </a:lnTo>
                <a:lnTo>
                  <a:pt x="4296677" y="459229"/>
                </a:lnTo>
                <a:lnTo>
                  <a:pt x="4294044" y="442786"/>
                </a:lnTo>
                <a:lnTo>
                  <a:pt x="4290490" y="427660"/>
                </a:lnTo>
                <a:lnTo>
                  <a:pt x="4280622" y="401356"/>
                </a:lnTo>
                <a:lnTo>
                  <a:pt x="4267076" y="380316"/>
                </a:lnTo>
                <a:lnTo>
                  <a:pt x="4249855" y="364538"/>
                </a:lnTo>
                <a:lnTo>
                  <a:pt x="4228963" y="354021"/>
                </a:lnTo>
                <a:lnTo>
                  <a:pt x="4204401" y="348764"/>
                </a:lnTo>
                <a:lnTo>
                  <a:pt x="4190746" y="348107"/>
                </a:lnTo>
                <a:lnTo>
                  <a:pt x="4186682" y="348184"/>
                </a:lnTo>
                <a:lnTo>
                  <a:pt x="4164343" y="351500"/>
                </a:lnTo>
                <a:lnTo>
                  <a:pt x="4142800" y="359704"/>
                </a:lnTo>
                <a:lnTo>
                  <a:pt x="4122047" y="372791"/>
                </a:lnTo>
                <a:lnTo>
                  <a:pt x="4102083" y="390759"/>
                </a:lnTo>
                <a:lnTo>
                  <a:pt x="4082905" y="413605"/>
                </a:lnTo>
                <a:lnTo>
                  <a:pt x="4073609" y="426855"/>
                </a:lnTo>
                <a:lnTo>
                  <a:pt x="4064507" y="441325"/>
                </a:lnTo>
                <a:lnTo>
                  <a:pt x="4064267" y="434959"/>
                </a:lnTo>
                <a:lnTo>
                  <a:pt x="4062612" y="421982"/>
                </a:lnTo>
                <a:lnTo>
                  <a:pt x="4059392" y="409614"/>
                </a:lnTo>
                <a:lnTo>
                  <a:pt x="4054598" y="397857"/>
                </a:lnTo>
                <a:lnTo>
                  <a:pt x="4048221" y="386710"/>
                </a:lnTo>
                <a:lnTo>
                  <a:pt x="4040251" y="376174"/>
                </a:lnTo>
                <a:lnTo>
                  <a:pt x="4027331" y="363772"/>
                </a:lnTo>
                <a:lnTo>
                  <a:pt x="4016572" y="356903"/>
                </a:lnTo>
                <a:lnTo>
                  <a:pt x="4004824" y="352010"/>
                </a:lnTo>
                <a:lnTo>
                  <a:pt x="3992097" y="349081"/>
                </a:lnTo>
                <a:lnTo>
                  <a:pt x="3978402" y="348107"/>
                </a:lnTo>
                <a:lnTo>
                  <a:pt x="3971883" y="348194"/>
                </a:lnTo>
                <a:lnTo>
                  <a:pt x="3953929" y="349542"/>
                </a:lnTo>
                <a:lnTo>
                  <a:pt x="3938822" y="352517"/>
                </a:lnTo>
                <a:lnTo>
                  <a:pt x="3926564" y="357121"/>
                </a:lnTo>
                <a:lnTo>
                  <a:pt x="3917155" y="363355"/>
                </a:lnTo>
                <a:lnTo>
                  <a:pt x="3910598" y="371221"/>
                </a:lnTo>
                <a:lnTo>
                  <a:pt x="3906892" y="380720"/>
                </a:lnTo>
                <a:close/>
              </a:path>
              <a:path w="5253990" h="998474">
                <a:moveTo>
                  <a:pt x="4954760" y="697730"/>
                </a:moveTo>
                <a:lnTo>
                  <a:pt x="4947989" y="688013"/>
                </a:lnTo>
                <a:lnTo>
                  <a:pt x="4942002" y="677106"/>
                </a:lnTo>
                <a:lnTo>
                  <a:pt x="4936811" y="665019"/>
                </a:lnTo>
                <a:lnTo>
                  <a:pt x="4937623" y="798718"/>
                </a:lnTo>
                <a:lnTo>
                  <a:pt x="4962002" y="808332"/>
                </a:lnTo>
                <a:lnTo>
                  <a:pt x="4985861" y="814494"/>
                </a:lnTo>
                <a:lnTo>
                  <a:pt x="5011308" y="818179"/>
                </a:lnTo>
                <a:lnTo>
                  <a:pt x="5038344" y="819403"/>
                </a:lnTo>
                <a:lnTo>
                  <a:pt x="5044042" y="819349"/>
                </a:lnTo>
                <a:lnTo>
                  <a:pt x="5070778" y="817544"/>
                </a:lnTo>
                <a:lnTo>
                  <a:pt x="5095940" y="813167"/>
                </a:lnTo>
                <a:lnTo>
                  <a:pt x="5119559" y="806206"/>
                </a:lnTo>
                <a:lnTo>
                  <a:pt x="5137730" y="798601"/>
                </a:lnTo>
                <a:lnTo>
                  <a:pt x="5160531" y="785758"/>
                </a:lnTo>
                <a:lnTo>
                  <a:pt x="5180573" y="770298"/>
                </a:lnTo>
                <a:lnTo>
                  <a:pt x="5197856" y="752221"/>
                </a:lnTo>
                <a:lnTo>
                  <a:pt x="5210993" y="734299"/>
                </a:lnTo>
                <a:lnTo>
                  <a:pt x="5223623" y="712602"/>
                </a:lnTo>
                <a:lnTo>
                  <a:pt x="5234352" y="688762"/>
                </a:lnTo>
                <a:lnTo>
                  <a:pt x="5241588" y="667906"/>
                </a:lnTo>
                <a:lnTo>
                  <a:pt x="5247635" y="643993"/>
                </a:lnTo>
                <a:lnTo>
                  <a:pt x="5251692" y="618968"/>
                </a:lnTo>
                <a:lnTo>
                  <a:pt x="5253733" y="592844"/>
                </a:lnTo>
                <a:lnTo>
                  <a:pt x="5253990" y="579374"/>
                </a:lnTo>
                <a:lnTo>
                  <a:pt x="5253816" y="567439"/>
                </a:lnTo>
                <a:lnTo>
                  <a:pt x="5252077" y="540770"/>
                </a:lnTo>
                <a:lnTo>
                  <a:pt x="5248483" y="515568"/>
                </a:lnTo>
                <a:lnTo>
                  <a:pt x="5243045" y="491856"/>
                </a:lnTo>
                <a:lnTo>
                  <a:pt x="5237039" y="473043"/>
                </a:lnTo>
                <a:lnTo>
                  <a:pt x="5226714" y="448429"/>
                </a:lnTo>
                <a:lnTo>
                  <a:pt x="5214430" y="426426"/>
                </a:lnTo>
                <a:lnTo>
                  <a:pt x="5200142" y="407035"/>
                </a:lnTo>
                <a:lnTo>
                  <a:pt x="5180407" y="387666"/>
                </a:lnTo>
                <a:lnTo>
                  <a:pt x="5159427" y="373256"/>
                </a:lnTo>
                <a:lnTo>
                  <a:pt x="5135499" y="361823"/>
                </a:lnTo>
                <a:lnTo>
                  <a:pt x="5111624" y="354105"/>
                </a:lnTo>
                <a:lnTo>
                  <a:pt x="5086961" y="349135"/>
                </a:lnTo>
                <a:lnTo>
                  <a:pt x="5060773" y="346641"/>
                </a:lnTo>
                <a:lnTo>
                  <a:pt x="5047107" y="346328"/>
                </a:lnTo>
                <a:lnTo>
                  <a:pt x="5041849" y="346375"/>
                </a:lnTo>
                <a:lnTo>
                  <a:pt x="5015194" y="348158"/>
                </a:lnTo>
                <a:lnTo>
                  <a:pt x="4990011" y="352531"/>
                </a:lnTo>
                <a:lnTo>
                  <a:pt x="4966316" y="359510"/>
                </a:lnTo>
                <a:lnTo>
                  <a:pt x="4948035" y="367162"/>
                </a:lnTo>
                <a:lnTo>
                  <a:pt x="4925262" y="380007"/>
                </a:lnTo>
                <a:lnTo>
                  <a:pt x="4905242" y="395492"/>
                </a:lnTo>
                <a:lnTo>
                  <a:pt x="4887976" y="413638"/>
                </a:lnTo>
                <a:lnTo>
                  <a:pt x="4875130" y="431015"/>
                </a:lnTo>
                <a:lnTo>
                  <a:pt x="4862379" y="452690"/>
                </a:lnTo>
                <a:lnTo>
                  <a:pt x="4851599" y="476431"/>
                </a:lnTo>
                <a:lnTo>
                  <a:pt x="4844441" y="496870"/>
                </a:lnTo>
                <a:lnTo>
                  <a:pt x="4838394" y="520633"/>
                </a:lnTo>
                <a:lnTo>
                  <a:pt x="4834363" y="545638"/>
                </a:lnTo>
                <a:lnTo>
                  <a:pt x="4832347" y="571882"/>
                </a:lnTo>
                <a:lnTo>
                  <a:pt x="4832096" y="585470"/>
                </a:lnTo>
                <a:lnTo>
                  <a:pt x="4832297" y="598753"/>
                </a:lnTo>
                <a:lnTo>
                  <a:pt x="4834042" y="625534"/>
                </a:lnTo>
                <a:lnTo>
                  <a:pt x="4837591" y="650694"/>
                </a:lnTo>
                <a:lnTo>
                  <a:pt x="4842954" y="674244"/>
                </a:lnTo>
                <a:lnTo>
                  <a:pt x="4848899" y="692885"/>
                </a:lnTo>
                <a:lnTo>
                  <a:pt x="4859220" y="717488"/>
                </a:lnTo>
                <a:lnTo>
                  <a:pt x="4871476" y="739488"/>
                </a:lnTo>
                <a:lnTo>
                  <a:pt x="4885690" y="758951"/>
                </a:lnTo>
                <a:lnTo>
                  <a:pt x="4905099" y="778158"/>
                </a:lnTo>
                <a:lnTo>
                  <a:pt x="4926036" y="792627"/>
                </a:lnTo>
                <a:lnTo>
                  <a:pt x="4926467" y="623431"/>
                </a:lnTo>
                <a:lnTo>
                  <a:pt x="4925047" y="610654"/>
                </a:lnTo>
                <a:lnTo>
                  <a:pt x="4924198" y="597152"/>
                </a:lnTo>
                <a:lnTo>
                  <a:pt x="4923917" y="582929"/>
                </a:lnTo>
                <a:lnTo>
                  <a:pt x="4924080" y="573290"/>
                </a:lnTo>
                <a:lnTo>
                  <a:pt x="4924835" y="560343"/>
                </a:lnTo>
                <a:lnTo>
                  <a:pt x="4926202" y="547681"/>
                </a:lnTo>
                <a:lnTo>
                  <a:pt x="4928182" y="535311"/>
                </a:lnTo>
                <a:lnTo>
                  <a:pt x="4930775" y="523239"/>
                </a:lnTo>
                <a:lnTo>
                  <a:pt x="4935423" y="507581"/>
                </a:lnTo>
                <a:lnTo>
                  <a:pt x="4940169" y="495609"/>
                </a:lnTo>
                <a:lnTo>
                  <a:pt x="4945731" y="484494"/>
                </a:lnTo>
                <a:lnTo>
                  <a:pt x="4952110" y="474218"/>
                </a:lnTo>
                <a:lnTo>
                  <a:pt x="4959076" y="465294"/>
                </a:lnTo>
                <a:lnTo>
                  <a:pt x="4967948" y="456184"/>
                </a:lnTo>
                <a:lnTo>
                  <a:pt x="4977856" y="448185"/>
                </a:lnTo>
                <a:lnTo>
                  <a:pt x="4988814" y="441325"/>
                </a:lnTo>
                <a:lnTo>
                  <a:pt x="5003692" y="434821"/>
                </a:lnTo>
                <a:lnTo>
                  <a:pt x="5015752" y="431584"/>
                </a:lnTo>
                <a:lnTo>
                  <a:pt x="5028778" y="429649"/>
                </a:lnTo>
                <a:lnTo>
                  <a:pt x="5042789" y="429006"/>
                </a:lnTo>
                <a:lnTo>
                  <a:pt x="5055720" y="429567"/>
                </a:lnTo>
                <a:lnTo>
                  <a:pt x="5068536" y="431341"/>
                </a:lnTo>
                <a:lnTo>
                  <a:pt x="5080698" y="434329"/>
                </a:lnTo>
                <a:lnTo>
                  <a:pt x="5092192" y="438531"/>
                </a:lnTo>
                <a:lnTo>
                  <a:pt x="5110944" y="449186"/>
                </a:lnTo>
                <a:lnTo>
                  <a:pt x="5120745" y="457327"/>
                </a:lnTo>
                <a:lnTo>
                  <a:pt x="5129530" y="466851"/>
                </a:lnTo>
                <a:lnTo>
                  <a:pt x="5137866" y="478514"/>
                </a:lnTo>
                <a:lnTo>
                  <a:pt x="5143859" y="489412"/>
                </a:lnTo>
                <a:lnTo>
                  <a:pt x="5149081" y="501488"/>
                </a:lnTo>
                <a:lnTo>
                  <a:pt x="5153533" y="514731"/>
                </a:lnTo>
                <a:lnTo>
                  <a:pt x="5157434" y="530621"/>
                </a:lnTo>
                <a:lnTo>
                  <a:pt x="5159498" y="542684"/>
                </a:lnTo>
                <a:lnTo>
                  <a:pt x="5160979" y="555423"/>
                </a:lnTo>
                <a:lnTo>
                  <a:pt x="5161870" y="568838"/>
                </a:lnTo>
                <a:lnTo>
                  <a:pt x="5162169" y="582929"/>
                </a:lnTo>
                <a:lnTo>
                  <a:pt x="5161992" y="592641"/>
                </a:lnTo>
                <a:lnTo>
                  <a:pt x="5161204" y="605523"/>
                </a:lnTo>
                <a:lnTo>
                  <a:pt x="5159797" y="618168"/>
                </a:lnTo>
                <a:lnTo>
                  <a:pt x="5157786" y="630576"/>
                </a:lnTo>
                <a:lnTo>
                  <a:pt x="5155183" y="642747"/>
                </a:lnTo>
                <a:lnTo>
                  <a:pt x="5150463" y="658710"/>
                </a:lnTo>
                <a:lnTo>
                  <a:pt x="5145716" y="670681"/>
                </a:lnTo>
                <a:lnTo>
                  <a:pt x="5140139" y="681782"/>
                </a:lnTo>
                <a:lnTo>
                  <a:pt x="5133721" y="692023"/>
                </a:lnTo>
                <a:lnTo>
                  <a:pt x="5126807" y="700946"/>
                </a:lnTo>
                <a:lnTo>
                  <a:pt x="5117932" y="710056"/>
                </a:lnTo>
                <a:lnTo>
                  <a:pt x="5107994" y="718055"/>
                </a:lnTo>
                <a:lnTo>
                  <a:pt x="5097018" y="724915"/>
                </a:lnTo>
                <a:lnTo>
                  <a:pt x="5081951" y="731471"/>
                </a:lnTo>
                <a:lnTo>
                  <a:pt x="5069875" y="734679"/>
                </a:lnTo>
                <a:lnTo>
                  <a:pt x="5056824" y="736597"/>
                </a:lnTo>
                <a:lnTo>
                  <a:pt x="5042789" y="737235"/>
                </a:lnTo>
                <a:lnTo>
                  <a:pt x="5029495" y="736685"/>
                </a:lnTo>
                <a:lnTo>
                  <a:pt x="5016594" y="734952"/>
                </a:lnTo>
                <a:lnTo>
                  <a:pt x="5004515" y="732011"/>
                </a:lnTo>
                <a:lnTo>
                  <a:pt x="4993258" y="727837"/>
                </a:lnTo>
                <a:lnTo>
                  <a:pt x="4974933" y="717409"/>
                </a:lnTo>
                <a:lnTo>
                  <a:pt x="4965168" y="709237"/>
                </a:lnTo>
                <a:lnTo>
                  <a:pt x="4956302" y="699643"/>
                </a:lnTo>
                <a:lnTo>
                  <a:pt x="4954760" y="697730"/>
                </a:lnTo>
                <a:close/>
              </a:path>
              <a:path w="5253990" h="998474">
                <a:moveTo>
                  <a:pt x="4937623" y="798718"/>
                </a:moveTo>
                <a:lnTo>
                  <a:pt x="4936811" y="665019"/>
                </a:lnTo>
                <a:lnTo>
                  <a:pt x="4932426" y="651763"/>
                </a:lnTo>
                <a:lnTo>
                  <a:pt x="4931040" y="646794"/>
                </a:lnTo>
                <a:lnTo>
                  <a:pt x="4928463" y="635480"/>
                </a:lnTo>
                <a:lnTo>
                  <a:pt x="4926467" y="623431"/>
                </a:lnTo>
                <a:lnTo>
                  <a:pt x="4926036" y="792627"/>
                </a:lnTo>
                <a:lnTo>
                  <a:pt x="4937623" y="798718"/>
                </a:lnTo>
                <a:close/>
              </a:path>
              <a:path w="5253990" h="998474">
                <a:moveTo>
                  <a:pt x="3079359" y="819051"/>
                </a:moveTo>
                <a:lnTo>
                  <a:pt x="3092912" y="817822"/>
                </a:lnTo>
                <a:lnTo>
                  <a:pt x="3105939" y="815710"/>
                </a:lnTo>
                <a:lnTo>
                  <a:pt x="3118441" y="812713"/>
                </a:lnTo>
                <a:lnTo>
                  <a:pt x="3130416" y="808829"/>
                </a:lnTo>
                <a:lnTo>
                  <a:pt x="3141866" y="804058"/>
                </a:lnTo>
                <a:lnTo>
                  <a:pt x="3152790" y="798397"/>
                </a:lnTo>
                <a:lnTo>
                  <a:pt x="3163189" y="791845"/>
                </a:lnTo>
                <a:lnTo>
                  <a:pt x="3173508" y="784018"/>
                </a:lnTo>
                <a:lnTo>
                  <a:pt x="3183280" y="775080"/>
                </a:lnTo>
                <a:lnTo>
                  <a:pt x="3191879" y="765458"/>
                </a:lnTo>
                <a:lnTo>
                  <a:pt x="3199302" y="755150"/>
                </a:lnTo>
                <a:lnTo>
                  <a:pt x="3205548" y="744155"/>
                </a:lnTo>
                <a:lnTo>
                  <a:pt x="3210613" y="732468"/>
                </a:lnTo>
                <a:lnTo>
                  <a:pt x="3214497" y="720089"/>
                </a:lnTo>
                <a:lnTo>
                  <a:pt x="3214516" y="721935"/>
                </a:lnTo>
                <a:lnTo>
                  <a:pt x="3215576" y="734018"/>
                </a:lnTo>
                <a:lnTo>
                  <a:pt x="3218270" y="746484"/>
                </a:lnTo>
                <a:lnTo>
                  <a:pt x="3222625" y="759333"/>
                </a:lnTo>
                <a:lnTo>
                  <a:pt x="3229954" y="774126"/>
                </a:lnTo>
                <a:lnTo>
                  <a:pt x="3237262" y="784445"/>
                </a:lnTo>
                <a:lnTo>
                  <a:pt x="3245866" y="793496"/>
                </a:lnTo>
                <a:lnTo>
                  <a:pt x="3258813" y="802737"/>
                </a:lnTo>
                <a:lnTo>
                  <a:pt x="3270455" y="808032"/>
                </a:lnTo>
                <a:lnTo>
                  <a:pt x="3283458" y="811657"/>
                </a:lnTo>
                <a:lnTo>
                  <a:pt x="3293997" y="813188"/>
                </a:lnTo>
                <a:lnTo>
                  <a:pt x="3305207" y="813713"/>
                </a:lnTo>
                <a:lnTo>
                  <a:pt x="3317873" y="813396"/>
                </a:lnTo>
                <a:lnTo>
                  <a:pt x="3331999" y="812243"/>
                </a:lnTo>
                <a:lnTo>
                  <a:pt x="3347592" y="810260"/>
                </a:lnTo>
                <a:lnTo>
                  <a:pt x="3342386" y="731138"/>
                </a:lnTo>
                <a:lnTo>
                  <a:pt x="3328483" y="731576"/>
                </a:lnTo>
                <a:lnTo>
                  <a:pt x="3315940" y="729045"/>
                </a:lnTo>
                <a:lnTo>
                  <a:pt x="3296412" y="714863"/>
                </a:lnTo>
                <a:lnTo>
                  <a:pt x="3289427" y="703199"/>
                </a:lnTo>
                <a:lnTo>
                  <a:pt x="3284676" y="690489"/>
                </a:lnTo>
                <a:lnTo>
                  <a:pt x="3279684" y="669359"/>
                </a:lnTo>
                <a:lnTo>
                  <a:pt x="3276336" y="643654"/>
                </a:lnTo>
                <a:lnTo>
                  <a:pt x="3275284" y="629086"/>
                </a:lnTo>
                <a:lnTo>
                  <a:pt x="3274652" y="613374"/>
                </a:lnTo>
                <a:lnTo>
                  <a:pt x="3274441" y="596519"/>
                </a:lnTo>
                <a:lnTo>
                  <a:pt x="3274441" y="591820"/>
                </a:lnTo>
                <a:lnTo>
                  <a:pt x="3312160" y="354202"/>
                </a:lnTo>
                <a:lnTo>
                  <a:pt x="3230879" y="354202"/>
                </a:lnTo>
                <a:lnTo>
                  <a:pt x="3224149" y="438403"/>
                </a:lnTo>
                <a:lnTo>
                  <a:pt x="3222752" y="429133"/>
                </a:lnTo>
                <a:lnTo>
                  <a:pt x="3220974" y="422528"/>
                </a:lnTo>
                <a:lnTo>
                  <a:pt x="3212591" y="409066"/>
                </a:lnTo>
                <a:lnTo>
                  <a:pt x="3197076" y="391050"/>
                </a:lnTo>
                <a:lnTo>
                  <a:pt x="3177666" y="374776"/>
                </a:lnTo>
                <a:lnTo>
                  <a:pt x="3157665" y="362971"/>
                </a:lnTo>
                <a:lnTo>
                  <a:pt x="3133852" y="353568"/>
                </a:lnTo>
                <a:lnTo>
                  <a:pt x="3109571" y="348156"/>
                </a:lnTo>
                <a:lnTo>
                  <a:pt x="3083814" y="346328"/>
                </a:lnTo>
                <a:lnTo>
                  <a:pt x="3078676" y="346391"/>
                </a:lnTo>
                <a:lnTo>
                  <a:pt x="3052701" y="348720"/>
                </a:lnTo>
                <a:lnTo>
                  <a:pt x="3027998" y="354414"/>
                </a:lnTo>
                <a:lnTo>
                  <a:pt x="3004566" y="363474"/>
                </a:lnTo>
                <a:lnTo>
                  <a:pt x="2981264" y="377004"/>
                </a:lnTo>
                <a:lnTo>
                  <a:pt x="2961682" y="393170"/>
                </a:lnTo>
                <a:lnTo>
                  <a:pt x="2944876" y="412496"/>
                </a:lnTo>
                <a:lnTo>
                  <a:pt x="2933453" y="429571"/>
                </a:lnTo>
                <a:lnTo>
                  <a:pt x="2921679" y="451602"/>
                </a:lnTo>
                <a:lnTo>
                  <a:pt x="2911569" y="475995"/>
                </a:lnTo>
                <a:lnTo>
                  <a:pt x="2903832" y="500343"/>
                </a:lnTo>
                <a:lnTo>
                  <a:pt x="2898444" y="524125"/>
                </a:lnTo>
                <a:lnTo>
                  <a:pt x="2894840" y="549274"/>
                </a:lnTo>
                <a:lnTo>
                  <a:pt x="2893032" y="575777"/>
                </a:lnTo>
                <a:lnTo>
                  <a:pt x="2892805" y="589534"/>
                </a:lnTo>
                <a:lnTo>
                  <a:pt x="2892825" y="593778"/>
                </a:lnTo>
                <a:lnTo>
                  <a:pt x="2893905" y="620406"/>
                </a:lnTo>
                <a:lnTo>
                  <a:pt x="2896621" y="645836"/>
                </a:lnTo>
                <a:lnTo>
                  <a:pt x="2900957" y="670068"/>
                </a:lnTo>
                <a:lnTo>
                  <a:pt x="2904507" y="684687"/>
                </a:lnTo>
                <a:lnTo>
                  <a:pt x="2912607" y="710245"/>
                </a:lnTo>
                <a:lnTo>
                  <a:pt x="2922575" y="733518"/>
                </a:lnTo>
                <a:lnTo>
                  <a:pt x="2934462" y="754507"/>
                </a:lnTo>
                <a:lnTo>
                  <a:pt x="2947166" y="771238"/>
                </a:lnTo>
                <a:lnTo>
                  <a:pt x="2965761" y="788517"/>
                </a:lnTo>
                <a:lnTo>
                  <a:pt x="2976351" y="795880"/>
                </a:lnTo>
                <a:lnTo>
                  <a:pt x="2980600" y="605404"/>
                </a:lnTo>
                <a:lnTo>
                  <a:pt x="2980309" y="589026"/>
                </a:lnTo>
                <a:lnTo>
                  <a:pt x="2980409" y="581250"/>
                </a:lnTo>
                <a:lnTo>
                  <a:pt x="2981042" y="568192"/>
                </a:lnTo>
                <a:lnTo>
                  <a:pt x="2982255" y="555414"/>
                </a:lnTo>
                <a:lnTo>
                  <a:pt x="2984043" y="542906"/>
                </a:lnTo>
                <a:lnTo>
                  <a:pt x="2986401" y="530660"/>
                </a:lnTo>
                <a:lnTo>
                  <a:pt x="2989326" y="518668"/>
                </a:lnTo>
                <a:lnTo>
                  <a:pt x="2995699" y="498210"/>
                </a:lnTo>
                <a:lnTo>
                  <a:pt x="3000455" y="486130"/>
                </a:lnTo>
                <a:lnTo>
                  <a:pt x="3005609" y="475375"/>
                </a:lnTo>
                <a:lnTo>
                  <a:pt x="3011170" y="465963"/>
                </a:lnTo>
                <a:lnTo>
                  <a:pt x="3022302" y="452230"/>
                </a:lnTo>
                <a:lnTo>
                  <a:pt x="3031986" y="444145"/>
                </a:lnTo>
                <a:lnTo>
                  <a:pt x="3042666" y="438150"/>
                </a:lnTo>
                <a:lnTo>
                  <a:pt x="3059208" y="432646"/>
                </a:lnTo>
                <a:lnTo>
                  <a:pt x="3071908" y="430576"/>
                </a:lnTo>
                <a:lnTo>
                  <a:pt x="3085591" y="429895"/>
                </a:lnTo>
                <a:lnTo>
                  <a:pt x="3090735" y="430029"/>
                </a:lnTo>
                <a:lnTo>
                  <a:pt x="3103696" y="431679"/>
                </a:lnTo>
                <a:lnTo>
                  <a:pt x="3115805" y="435226"/>
                </a:lnTo>
                <a:lnTo>
                  <a:pt x="3127121" y="440689"/>
                </a:lnTo>
                <a:lnTo>
                  <a:pt x="3141306" y="451050"/>
                </a:lnTo>
                <a:lnTo>
                  <a:pt x="3150213" y="460242"/>
                </a:lnTo>
                <a:lnTo>
                  <a:pt x="3158109" y="470915"/>
                </a:lnTo>
                <a:lnTo>
                  <a:pt x="3164373" y="481760"/>
                </a:lnTo>
                <a:lnTo>
                  <a:pt x="3169515" y="493020"/>
                </a:lnTo>
                <a:lnTo>
                  <a:pt x="3173943" y="505319"/>
                </a:lnTo>
                <a:lnTo>
                  <a:pt x="3177666" y="518668"/>
                </a:lnTo>
                <a:lnTo>
                  <a:pt x="3181760" y="540425"/>
                </a:lnTo>
                <a:lnTo>
                  <a:pt x="3183221" y="553023"/>
                </a:lnTo>
                <a:lnTo>
                  <a:pt x="3184102" y="566010"/>
                </a:lnTo>
                <a:lnTo>
                  <a:pt x="3184398" y="579374"/>
                </a:lnTo>
                <a:lnTo>
                  <a:pt x="3184398" y="587248"/>
                </a:lnTo>
                <a:lnTo>
                  <a:pt x="3183262" y="610387"/>
                </a:lnTo>
                <a:lnTo>
                  <a:pt x="3181609" y="623017"/>
                </a:lnTo>
                <a:lnTo>
                  <a:pt x="3179233" y="635243"/>
                </a:lnTo>
                <a:lnTo>
                  <a:pt x="3176142" y="647064"/>
                </a:lnTo>
                <a:lnTo>
                  <a:pt x="3171256" y="661683"/>
                </a:lnTo>
                <a:lnTo>
                  <a:pt x="3166180" y="673575"/>
                </a:lnTo>
                <a:lnTo>
                  <a:pt x="3160393" y="684577"/>
                </a:lnTo>
                <a:lnTo>
                  <a:pt x="3153917" y="694689"/>
                </a:lnTo>
                <a:lnTo>
                  <a:pt x="3140707" y="710245"/>
                </a:lnTo>
                <a:lnTo>
                  <a:pt x="3131264" y="718556"/>
                </a:lnTo>
                <a:lnTo>
                  <a:pt x="3121152" y="725424"/>
                </a:lnTo>
                <a:lnTo>
                  <a:pt x="3102921" y="733939"/>
                </a:lnTo>
                <a:lnTo>
                  <a:pt x="3090572" y="737654"/>
                </a:lnTo>
                <a:lnTo>
                  <a:pt x="3077210" y="740283"/>
                </a:lnTo>
                <a:lnTo>
                  <a:pt x="3071674" y="740154"/>
                </a:lnTo>
                <a:lnTo>
                  <a:pt x="3057784" y="738574"/>
                </a:lnTo>
                <a:lnTo>
                  <a:pt x="3045013" y="735186"/>
                </a:lnTo>
                <a:lnTo>
                  <a:pt x="3033360" y="729986"/>
                </a:lnTo>
                <a:lnTo>
                  <a:pt x="3022821" y="722968"/>
                </a:lnTo>
                <a:lnTo>
                  <a:pt x="3013393" y="714125"/>
                </a:lnTo>
                <a:lnTo>
                  <a:pt x="3005074" y="703452"/>
                </a:lnTo>
                <a:lnTo>
                  <a:pt x="2998959" y="693020"/>
                </a:lnTo>
                <a:lnTo>
                  <a:pt x="3002706" y="808928"/>
                </a:lnTo>
                <a:lnTo>
                  <a:pt x="3014337" y="812715"/>
                </a:lnTo>
                <a:lnTo>
                  <a:pt x="3026558" y="815650"/>
                </a:lnTo>
                <a:lnTo>
                  <a:pt x="3039373" y="817739"/>
                </a:lnTo>
                <a:lnTo>
                  <a:pt x="3052785" y="818988"/>
                </a:lnTo>
                <a:lnTo>
                  <a:pt x="3066796" y="819403"/>
                </a:lnTo>
                <a:lnTo>
                  <a:pt x="3079359" y="8190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3363" y="1738629"/>
            <a:ext cx="132054" cy="304800"/>
          </a:xfrm>
          <a:custGeom>
            <a:avLst/>
            <a:gdLst/>
            <a:ahLst/>
            <a:cxnLst/>
            <a:rect l="l" t="t" r="r" b="b"/>
            <a:pathLst>
              <a:path w="132054" h="304800">
                <a:moveTo>
                  <a:pt x="48513" y="0"/>
                </a:moveTo>
                <a:lnTo>
                  <a:pt x="32831" y="1297"/>
                </a:lnTo>
                <a:lnTo>
                  <a:pt x="20532" y="5191"/>
                </a:lnTo>
                <a:lnTo>
                  <a:pt x="11640" y="11681"/>
                </a:lnTo>
                <a:lnTo>
                  <a:pt x="3949" y="28962"/>
                </a:lnTo>
                <a:lnTo>
                  <a:pt x="1837" y="41296"/>
                </a:lnTo>
                <a:lnTo>
                  <a:pt x="521" y="56518"/>
                </a:lnTo>
                <a:lnTo>
                  <a:pt x="7" y="74627"/>
                </a:lnTo>
                <a:lnTo>
                  <a:pt x="0" y="77343"/>
                </a:lnTo>
                <a:lnTo>
                  <a:pt x="0" y="304800"/>
                </a:lnTo>
                <a:lnTo>
                  <a:pt x="12284" y="302108"/>
                </a:lnTo>
                <a:lnTo>
                  <a:pt x="24174" y="298382"/>
                </a:lnTo>
                <a:lnTo>
                  <a:pt x="35671" y="293618"/>
                </a:lnTo>
                <a:lnTo>
                  <a:pt x="46777" y="287814"/>
                </a:lnTo>
                <a:lnTo>
                  <a:pt x="57495" y="280969"/>
                </a:lnTo>
                <a:lnTo>
                  <a:pt x="67828" y="273080"/>
                </a:lnTo>
                <a:lnTo>
                  <a:pt x="77777" y="264144"/>
                </a:lnTo>
                <a:lnTo>
                  <a:pt x="87344" y="254160"/>
                </a:lnTo>
                <a:lnTo>
                  <a:pt x="94361" y="245872"/>
                </a:lnTo>
                <a:lnTo>
                  <a:pt x="102192" y="235379"/>
                </a:lnTo>
                <a:lnTo>
                  <a:pt x="109115" y="224538"/>
                </a:lnTo>
                <a:lnTo>
                  <a:pt x="115128" y="213348"/>
                </a:lnTo>
                <a:lnTo>
                  <a:pt x="120231" y="201811"/>
                </a:lnTo>
                <a:lnTo>
                  <a:pt x="124422" y="189928"/>
                </a:lnTo>
                <a:lnTo>
                  <a:pt x="127701" y="177700"/>
                </a:lnTo>
                <a:lnTo>
                  <a:pt x="130066" y="165126"/>
                </a:lnTo>
                <a:lnTo>
                  <a:pt x="131518" y="152209"/>
                </a:lnTo>
                <a:lnTo>
                  <a:pt x="132054" y="138949"/>
                </a:lnTo>
                <a:lnTo>
                  <a:pt x="131952" y="131318"/>
                </a:lnTo>
                <a:lnTo>
                  <a:pt x="131051" y="115679"/>
                </a:lnTo>
                <a:lnTo>
                  <a:pt x="129388" y="101015"/>
                </a:lnTo>
                <a:lnTo>
                  <a:pt x="126964" y="87330"/>
                </a:lnTo>
                <a:lnTo>
                  <a:pt x="123782" y="74623"/>
                </a:lnTo>
                <a:lnTo>
                  <a:pt x="119843" y="62896"/>
                </a:lnTo>
                <a:lnTo>
                  <a:pt x="115148" y="52151"/>
                </a:lnTo>
                <a:lnTo>
                  <a:pt x="109698" y="42389"/>
                </a:lnTo>
                <a:lnTo>
                  <a:pt x="103496" y="33612"/>
                </a:lnTo>
                <a:lnTo>
                  <a:pt x="92473" y="21277"/>
                </a:lnTo>
                <a:lnTo>
                  <a:pt x="81727" y="12028"/>
                </a:lnTo>
                <a:lnTo>
                  <a:pt x="70878" y="5399"/>
                </a:lnTo>
                <a:lnTo>
                  <a:pt x="59920" y="1390"/>
                </a:lnTo>
                <a:lnTo>
                  <a:pt x="48849" y="1"/>
                </a:lnTo>
                <a:lnTo>
                  <a:pt x="4851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72684" y="1736471"/>
            <a:ext cx="204088" cy="310388"/>
          </a:xfrm>
          <a:custGeom>
            <a:avLst/>
            <a:gdLst/>
            <a:ahLst/>
            <a:cxnLst/>
            <a:rect l="l" t="t" r="r" b="b"/>
            <a:pathLst>
              <a:path w="204088" h="310388">
                <a:moveTo>
                  <a:pt x="105282" y="0"/>
                </a:moveTo>
                <a:lnTo>
                  <a:pt x="91599" y="681"/>
                </a:lnTo>
                <a:lnTo>
                  <a:pt x="78899" y="2751"/>
                </a:lnTo>
                <a:lnTo>
                  <a:pt x="67202" y="6246"/>
                </a:lnTo>
                <a:lnTo>
                  <a:pt x="51677" y="14250"/>
                </a:lnTo>
                <a:lnTo>
                  <a:pt x="41993" y="22335"/>
                </a:lnTo>
                <a:lnTo>
                  <a:pt x="33326" y="32507"/>
                </a:lnTo>
                <a:lnTo>
                  <a:pt x="25300" y="45480"/>
                </a:lnTo>
                <a:lnTo>
                  <a:pt x="20146" y="56235"/>
                </a:lnTo>
                <a:lnTo>
                  <a:pt x="15390" y="68315"/>
                </a:lnTo>
                <a:lnTo>
                  <a:pt x="11025" y="81705"/>
                </a:lnTo>
                <a:lnTo>
                  <a:pt x="6092" y="100765"/>
                </a:lnTo>
                <a:lnTo>
                  <a:pt x="3734" y="113011"/>
                </a:lnTo>
                <a:lnTo>
                  <a:pt x="1946" y="125519"/>
                </a:lnTo>
                <a:lnTo>
                  <a:pt x="733" y="138297"/>
                </a:lnTo>
                <a:lnTo>
                  <a:pt x="100" y="151355"/>
                </a:lnTo>
                <a:lnTo>
                  <a:pt x="0" y="159130"/>
                </a:lnTo>
                <a:lnTo>
                  <a:pt x="291" y="175509"/>
                </a:lnTo>
                <a:lnTo>
                  <a:pt x="1165" y="190920"/>
                </a:lnTo>
                <a:lnTo>
                  <a:pt x="2622" y="205364"/>
                </a:lnTo>
                <a:lnTo>
                  <a:pt x="4662" y="218843"/>
                </a:lnTo>
                <a:lnTo>
                  <a:pt x="7285" y="231358"/>
                </a:lnTo>
                <a:lnTo>
                  <a:pt x="10490" y="242909"/>
                </a:lnTo>
                <a:lnTo>
                  <a:pt x="14279" y="253498"/>
                </a:lnTo>
                <a:lnTo>
                  <a:pt x="18650" y="263125"/>
                </a:lnTo>
                <a:lnTo>
                  <a:pt x="24764" y="273557"/>
                </a:lnTo>
                <a:lnTo>
                  <a:pt x="33084" y="284230"/>
                </a:lnTo>
                <a:lnTo>
                  <a:pt x="42512" y="293073"/>
                </a:lnTo>
                <a:lnTo>
                  <a:pt x="53051" y="300091"/>
                </a:lnTo>
                <a:lnTo>
                  <a:pt x="64704" y="305291"/>
                </a:lnTo>
                <a:lnTo>
                  <a:pt x="77475" y="308679"/>
                </a:lnTo>
                <a:lnTo>
                  <a:pt x="91365" y="310259"/>
                </a:lnTo>
                <a:lnTo>
                  <a:pt x="96900" y="310388"/>
                </a:lnTo>
                <a:lnTo>
                  <a:pt x="110263" y="307759"/>
                </a:lnTo>
                <a:lnTo>
                  <a:pt x="122612" y="304044"/>
                </a:lnTo>
                <a:lnTo>
                  <a:pt x="133965" y="299245"/>
                </a:lnTo>
                <a:lnTo>
                  <a:pt x="150955" y="288661"/>
                </a:lnTo>
                <a:lnTo>
                  <a:pt x="160398" y="280350"/>
                </a:lnTo>
                <a:lnTo>
                  <a:pt x="169171" y="270611"/>
                </a:lnTo>
                <a:lnTo>
                  <a:pt x="180084" y="254682"/>
                </a:lnTo>
                <a:lnTo>
                  <a:pt x="185871" y="243680"/>
                </a:lnTo>
                <a:lnTo>
                  <a:pt x="190947" y="231788"/>
                </a:lnTo>
                <a:lnTo>
                  <a:pt x="195292" y="219006"/>
                </a:lnTo>
                <a:lnTo>
                  <a:pt x="198924" y="205348"/>
                </a:lnTo>
                <a:lnTo>
                  <a:pt x="201300" y="193122"/>
                </a:lnTo>
                <a:lnTo>
                  <a:pt x="202953" y="180492"/>
                </a:lnTo>
                <a:lnTo>
                  <a:pt x="203878" y="167457"/>
                </a:lnTo>
                <a:lnTo>
                  <a:pt x="204088" y="157352"/>
                </a:lnTo>
                <a:lnTo>
                  <a:pt x="204088" y="149478"/>
                </a:lnTo>
                <a:lnTo>
                  <a:pt x="203793" y="136115"/>
                </a:lnTo>
                <a:lnTo>
                  <a:pt x="202912" y="123128"/>
                </a:lnTo>
                <a:lnTo>
                  <a:pt x="201451" y="110530"/>
                </a:lnTo>
                <a:lnTo>
                  <a:pt x="199417" y="98336"/>
                </a:lnTo>
                <a:lnTo>
                  <a:pt x="193634" y="75424"/>
                </a:lnTo>
                <a:lnTo>
                  <a:pt x="189206" y="63125"/>
                </a:lnTo>
                <a:lnTo>
                  <a:pt x="184064" y="51865"/>
                </a:lnTo>
                <a:lnTo>
                  <a:pt x="178195" y="41632"/>
                </a:lnTo>
                <a:lnTo>
                  <a:pt x="169904" y="30347"/>
                </a:lnTo>
                <a:lnTo>
                  <a:pt x="160997" y="21155"/>
                </a:lnTo>
                <a:lnTo>
                  <a:pt x="151118" y="13483"/>
                </a:lnTo>
                <a:lnTo>
                  <a:pt x="135496" y="5331"/>
                </a:lnTo>
                <a:lnTo>
                  <a:pt x="123387" y="1784"/>
                </a:lnTo>
                <a:lnTo>
                  <a:pt x="110426" y="134"/>
                </a:lnTo>
                <a:lnTo>
                  <a:pt x="10528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43528" y="1736471"/>
            <a:ext cx="204088" cy="310388"/>
          </a:xfrm>
          <a:custGeom>
            <a:avLst/>
            <a:gdLst/>
            <a:ahLst/>
            <a:cxnLst/>
            <a:rect l="l" t="t" r="r" b="b"/>
            <a:pathLst>
              <a:path w="204088" h="310388">
                <a:moveTo>
                  <a:pt x="105283" y="0"/>
                </a:moveTo>
                <a:lnTo>
                  <a:pt x="91599" y="681"/>
                </a:lnTo>
                <a:lnTo>
                  <a:pt x="78899" y="2751"/>
                </a:lnTo>
                <a:lnTo>
                  <a:pt x="67202" y="6246"/>
                </a:lnTo>
                <a:lnTo>
                  <a:pt x="51677" y="14250"/>
                </a:lnTo>
                <a:lnTo>
                  <a:pt x="41993" y="22335"/>
                </a:lnTo>
                <a:lnTo>
                  <a:pt x="33326" y="32507"/>
                </a:lnTo>
                <a:lnTo>
                  <a:pt x="25300" y="45480"/>
                </a:lnTo>
                <a:lnTo>
                  <a:pt x="20146" y="56235"/>
                </a:lnTo>
                <a:lnTo>
                  <a:pt x="15390" y="68315"/>
                </a:lnTo>
                <a:lnTo>
                  <a:pt x="11025" y="81705"/>
                </a:lnTo>
                <a:lnTo>
                  <a:pt x="6092" y="100765"/>
                </a:lnTo>
                <a:lnTo>
                  <a:pt x="3734" y="113011"/>
                </a:lnTo>
                <a:lnTo>
                  <a:pt x="1946" y="125519"/>
                </a:lnTo>
                <a:lnTo>
                  <a:pt x="733" y="138297"/>
                </a:lnTo>
                <a:lnTo>
                  <a:pt x="100" y="151355"/>
                </a:lnTo>
                <a:lnTo>
                  <a:pt x="0" y="159130"/>
                </a:lnTo>
                <a:lnTo>
                  <a:pt x="291" y="175509"/>
                </a:lnTo>
                <a:lnTo>
                  <a:pt x="1165" y="190920"/>
                </a:lnTo>
                <a:lnTo>
                  <a:pt x="2622" y="205364"/>
                </a:lnTo>
                <a:lnTo>
                  <a:pt x="4662" y="218843"/>
                </a:lnTo>
                <a:lnTo>
                  <a:pt x="7285" y="231358"/>
                </a:lnTo>
                <a:lnTo>
                  <a:pt x="10490" y="242909"/>
                </a:lnTo>
                <a:lnTo>
                  <a:pt x="14279" y="253498"/>
                </a:lnTo>
                <a:lnTo>
                  <a:pt x="18650" y="263125"/>
                </a:lnTo>
                <a:lnTo>
                  <a:pt x="24764" y="273557"/>
                </a:lnTo>
                <a:lnTo>
                  <a:pt x="33084" y="284230"/>
                </a:lnTo>
                <a:lnTo>
                  <a:pt x="42512" y="293073"/>
                </a:lnTo>
                <a:lnTo>
                  <a:pt x="53051" y="300091"/>
                </a:lnTo>
                <a:lnTo>
                  <a:pt x="64704" y="305291"/>
                </a:lnTo>
                <a:lnTo>
                  <a:pt x="77475" y="308679"/>
                </a:lnTo>
                <a:lnTo>
                  <a:pt x="91365" y="310259"/>
                </a:lnTo>
                <a:lnTo>
                  <a:pt x="96900" y="310388"/>
                </a:lnTo>
                <a:lnTo>
                  <a:pt x="110263" y="307759"/>
                </a:lnTo>
                <a:lnTo>
                  <a:pt x="122612" y="304044"/>
                </a:lnTo>
                <a:lnTo>
                  <a:pt x="133965" y="299245"/>
                </a:lnTo>
                <a:lnTo>
                  <a:pt x="150955" y="288661"/>
                </a:lnTo>
                <a:lnTo>
                  <a:pt x="160398" y="280350"/>
                </a:lnTo>
                <a:lnTo>
                  <a:pt x="169171" y="270611"/>
                </a:lnTo>
                <a:lnTo>
                  <a:pt x="180084" y="254682"/>
                </a:lnTo>
                <a:lnTo>
                  <a:pt x="185871" y="243680"/>
                </a:lnTo>
                <a:lnTo>
                  <a:pt x="190947" y="231788"/>
                </a:lnTo>
                <a:lnTo>
                  <a:pt x="195292" y="219006"/>
                </a:lnTo>
                <a:lnTo>
                  <a:pt x="198924" y="205348"/>
                </a:lnTo>
                <a:lnTo>
                  <a:pt x="201300" y="193122"/>
                </a:lnTo>
                <a:lnTo>
                  <a:pt x="202953" y="180492"/>
                </a:lnTo>
                <a:lnTo>
                  <a:pt x="203878" y="167457"/>
                </a:lnTo>
                <a:lnTo>
                  <a:pt x="204088" y="157352"/>
                </a:lnTo>
                <a:lnTo>
                  <a:pt x="204088" y="149478"/>
                </a:lnTo>
                <a:lnTo>
                  <a:pt x="203793" y="136115"/>
                </a:lnTo>
                <a:lnTo>
                  <a:pt x="202912" y="123128"/>
                </a:lnTo>
                <a:lnTo>
                  <a:pt x="201451" y="110530"/>
                </a:lnTo>
                <a:lnTo>
                  <a:pt x="199417" y="98336"/>
                </a:lnTo>
                <a:lnTo>
                  <a:pt x="193634" y="75424"/>
                </a:lnTo>
                <a:lnTo>
                  <a:pt x="189206" y="63125"/>
                </a:lnTo>
                <a:lnTo>
                  <a:pt x="184064" y="51865"/>
                </a:lnTo>
                <a:lnTo>
                  <a:pt x="178195" y="41632"/>
                </a:lnTo>
                <a:lnTo>
                  <a:pt x="169904" y="30347"/>
                </a:lnTo>
                <a:lnTo>
                  <a:pt x="160997" y="21155"/>
                </a:lnTo>
                <a:lnTo>
                  <a:pt x="151118" y="13483"/>
                </a:lnTo>
                <a:lnTo>
                  <a:pt x="135496" y="5331"/>
                </a:lnTo>
                <a:lnTo>
                  <a:pt x="123387" y="1784"/>
                </a:lnTo>
                <a:lnTo>
                  <a:pt x="110426" y="134"/>
                </a:lnTo>
                <a:lnTo>
                  <a:pt x="10528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16292" y="1735582"/>
            <a:ext cx="238251" cy="308228"/>
          </a:xfrm>
          <a:custGeom>
            <a:avLst/>
            <a:gdLst/>
            <a:ahLst/>
            <a:cxnLst/>
            <a:rect l="l" t="t" r="r" b="b"/>
            <a:pathLst>
              <a:path w="238251" h="308228">
                <a:moveTo>
                  <a:pt x="118872" y="0"/>
                </a:moveTo>
                <a:lnTo>
                  <a:pt x="104861" y="643"/>
                </a:lnTo>
                <a:lnTo>
                  <a:pt x="91835" y="2578"/>
                </a:lnTo>
                <a:lnTo>
                  <a:pt x="79775" y="5815"/>
                </a:lnTo>
                <a:lnTo>
                  <a:pt x="68662" y="10363"/>
                </a:lnTo>
                <a:lnTo>
                  <a:pt x="53939" y="19179"/>
                </a:lnTo>
                <a:lnTo>
                  <a:pt x="44031" y="27178"/>
                </a:lnTo>
                <a:lnTo>
                  <a:pt x="35159" y="36288"/>
                </a:lnTo>
                <a:lnTo>
                  <a:pt x="28193" y="45212"/>
                </a:lnTo>
                <a:lnTo>
                  <a:pt x="21814" y="55488"/>
                </a:lnTo>
                <a:lnTo>
                  <a:pt x="16252" y="66603"/>
                </a:lnTo>
                <a:lnTo>
                  <a:pt x="11506" y="78575"/>
                </a:lnTo>
                <a:lnTo>
                  <a:pt x="7578" y="91425"/>
                </a:lnTo>
                <a:lnTo>
                  <a:pt x="4265" y="106305"/>
                </a:lnTo>
                <a:lnTo>
                  <a:pt x="2285" y="118675"/>
                </a:lnTo>
                <a:lnTo>
                  <a:pt x="918" y="131337"/>
                </a:lnTo>
                <a:lnTo>
                  <a:pt x="163" y="144284"/>
                </a:lnTo>
                <a:lnTo>
                  <a:pt x="0" y="153923"/>
                </a:lnTo>
                <a:lnTo>
                  <a:pt x="281" y="168146"/>
                </a:lnTo>
                <a:lnTo>
                  <a:pt x="1130" y="181648"/>
                </a:lnTo>
                <a:lnTo>
                  <a:pt x="2550" y="194425"/>
                </a:lnTo>
                <a:lnTo>
                  <a:pt x="4546" y="206474"/>
                </a:lnTo>
                <a:lnTo>
                  <a:pt x="7123" y="217788"/>
                </a:lnTo>
                <a:lnTo>
                  <a:pt x="12894" y="236013"/>
                </a:lnTo>
                <a:lnTo>
                  <a:pt x="18085" y="248100"/>
                </a:lnTo>
                <a:lnTo>
                  <a:pt x="24072" y="259007"/>
                </a:lnTo>
                <a:lnTo>
                  <a:pt x="30843" y="268724"/>
                </a:lnTo>
                <a:lnTo>
                  <a:pt x="41251" y="280231"/>
                </a:lnTo>
                <a:lnTo>
                  <a:pt x="51016" y="288403"/>
                </a:lnTo>
                <a:lnTo>
                  <a:pt x="61729" y="295154"/>
                </a:lnTo>
                <a:lnTo>
                  <a:pt x="80598" y="303005"/>
                </a:lnTo>
                <a:lnTo>
                  <a:pt x="92677" y="305946"/>
                </a:lnTo>
                <a:lnTo>
                  <a:pt x="105578" y="307679"/>
                </a:lnTo>
                <a:lnTo>
                  <a:pt x="118872" y="308228"/>
                </a:lnTo>
                <a:lnTo>
                  <a:pt x="132907" y="307591"/>
                </a:lnTo>
                <a:lnTo>
                  <a:pt x="145958" y="305673"/>
                </a:lnTo>
                <a:lnTo>
                  <a:pt x="158034" y="302465"/>
                </a:lnTo>
                <a:lnTo>
                  <a:pt x="169143" y="297958"/>
                </a:lnTo>
                <a:lnTo>
                  <a:pt x="184077" y="289049"/>
                </a:lnTo>
                <a:lnTo>
                  <a:pt x="194015" y="281050"/>
                </a:lnTo>
                <a:lnTo>
                  <a:pt x="202890" y="271940"/>
                </a:lnTo>
                <a:lnTo>
                  <a:pt x="209803" y="263016"/>
                </a:lnTo>
                <a:lnTo>
                  <a:pt x="216222" y="252776"/>
                </a:lnTo>
                <a:lnTo>
                  <a:pt x="221799" y="241675"/>
                </a:lnTo>
                <a:lnTo>
                  <a:pt x="226546" y="229704"/>
                </a:lnTo>
                <a:lnTo>
                  <a:pt x="230472" y="216850"/>
                </a:lnTo>
                <a:lnTo>
                  <a:pt x="233869" y="201570"/>
                </a:lnTo>
                <a:lnTo>
                  <a:pt x="235880" y="189162"/>
                </a:lnTo>
                <a:lnTo>
                  <a:pt x="237287" y="176517"/>
                </a:lnTo>
                <a:lnTo>
                  <a:pt x="238075" y="163635"/>
                </a:lnTo>
                <a:lnTo>
                  <a:pt x="238251" y="153923"/>
                </a:lnTo>
                <a:lnTo>
                  <a:pt x="237953" y="139832"/>
                </a:lnTo>
                <a:lnTo>
                  <a:pt x="237062" y="126417"/>
                </a:lnTo>
                <a:lnTo>
                  <a:pt x="235581" y="113678"/>
                </a:lnTo>
                <a:lnTo>
                  <a:pt x="233517" y="101615"/>
                </a:lnTo>
                <a:lnTo>
                  <a:pt x="230874" y="90229"/>
                </a:lnTo>
                <a:lnTo>
                  <a:pt x="225164" y="72482"/>
                </a:lnTo>
                <a:lnTo>
                  <a:pt x="219942" y="60406"/>
                </a:lnTo>
                <a:lnTo>
                  <a:pt x="213949" y="49508"/>
                </a:lnTo>
                <a:lnTo>
                  <a:pt x="207184" y="39797"/>
                </a:lnTo>
                <a:lnTo>
                  <a:pt x="196828" y="28321"/>
                </a:lnTo>
                <a:lnTo>
                  <a:pt x="187027" y="20180"/>
                </a:lnTo>
                <a:lnTo>
                  <a:pt x="176252" y="13408"/>
                </a:lnTo>
                <a:lnTo>
                  <a:pt x="156781" y="5323"/>
                </a:lnTo>
                <a:lnTo>
                  <a:pt x="144619" y="2335"/>
                </a:lnTo>
                <a:lnTo>
                  <a:pt x="131803" y="561"/>
                </a:lnTo>
                <a:lnTo>
                  <a:pt x="11887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62224" y="1735582"/>
            <a:ext cx="238251" cy="308228"/>
          </a:xfrm>
          <a:custGeom>
            <a:avLst/>
            <a:gdLst/>
            <a:ahLst/>
            <a:cxnLst/>
            <a:rect l="l" t="t" r="r" b="b"/>
            <a:pathLst>
              <a:path w="238251" h="308228">
                <a:moveTo>
                  <a:pt x="118871" y="0"/>
                </a:moveTo>
                <a:lnTo>
                  <a:pt x="104861" y="643"/>
                </a:lnTo>
                <a:lnTo>
                  <a:pt x="91835" y="2578"/>
                </a:lnTo>
                <a:lnTo>
                  <a:pt x="79775" y="5815"/>
                </a:lnTo>
                <a:lnTo>
                  <a:pt x="68662" y="10363"/>
                </a:lnTo>
                <a:lnTo>
                  <a:pt x="53939" y="19179"/>
                </a:lnTo>
                <a:lnTo>
                  <a:pt x="44031" y="27178"/>
                </a:lnTo>
                <a:lnTo>
                  <a:pt x="35159" y="36288"/>
                </a:lnTo>
                <a:lnTo>
                  <a:pt x="28193" y="45212"/>
                </a:lnTo>
                <a:lnTo>
                  <a:pt x="21814" y="55488"/>
                </a:lnTo>
                <a:lnTo>
                  <a:pt x="16252" y="66603"/>
                </a:lnTo>
                <a:lnTo>
                  <a:pt x="11506" y="78575"/>
                </a:lnTo>
                <a:lnTo>
                  <a:pt x="7578" y="91425"/>
                </a:lnTo>
                <a:lnTo>
                  <a:pt x="4265" y="106305"/>
                </a:lnTo>
                <a:lnTo>
                  <a:pt x="2285" y="118675"/>
                </a:lnTo>
                <a:lnTo>
                  <a:pt x="918" y="131337"/>
                </a:lnTo>
                <a:lnTo>
                  <a:pt x="163" y="144284"/>
                </a:lnTo>
                <a:lnTo>
                  <a:pt x="0" y="153923"/>
                </a:lnTo>
                <a:lnTo>
                  <a:pt x="281" y="168146"/>
                </a:lnTo>
                <a:lnTo>
                  <a:pt x="1130" y="181648"/>
                </a:lnTo>
                <a:lnTo>
                  <a:pt x="2550" y="194425"/>
                </a:lnTo>
                <a:lnTo>
                  <a:pt x="4546" y="206474"/>
                </a:lnTo>
                <a:lnTo>
                  <a:pt x="7123" y="217788"/>
                </a:lnTo>
                <a:lnTo>
                  <a:pt x="12894" y="236013"/>
                </a:lnTo>
                <a:lnTo>
                  <a:pt x="18085" y="248100"/>
                </a:lnTo>
                <a:lnTo>
                  <a:pt x="24072" y="259007"/>
                </a:lnTo>
                <a:lnTo>
                  <a:pt x="30843" y="268724"/>
                </a:lnTo>
                <a:lnTo>
                  <a:pt x="41251" y="280231"/>
                </a:lnTo>
                <a:lnTo>
                  <a:pt x="51016" y="288403"/>
                </a:lnTo>
                <a:lnTo>
                  <a:pt x="61729" y="295154"/>
                </a:lnTo>
                <a:lnTo>
                  <a:pt x="80598" y="303005"/>
                </a:lnTo>
                <a:lnTo>
                  <a:pt x="92677" y="305946"/>
                </a:lnTo>
                <a:lnTo>
                  <a:pt x="105578" y="307679"/>
                </a:lnTo>
                <a:lnTo>
                  <a:pt x="118871" y="308228"/>
                </a:lnTo>
                <a:lnTo>
                  <a:pt x="132907" y="307591"/>
                </a:lnTo>
                <a:lnTo>
                  <a:pt x="145958" y="305673"/>
                </a:lnTo>
                <a:lnTo>
                  <a:pt x="158034" y="302465"/>
                </a:lnTo>
                <a:lnTo>
                  <a:pt x="169143" y="297958"/>
                </a:lnTo>
                <a:lnTo>
                  <a:pt x="184077" y="289049"/>
                </a:lnTo>
                <a:lnTo>
                  <a:pt x="194015" y="281050"/>
                </a:lnTo>
                <a:lnTo>
                  <a:pt x="202890" y="271940"/>
                </a:lnTo>
                <a:lnTo>
                  <a:pt x="209803" y="263016"/>
                </a:lnTo>
                <a:lnTo>
                  <a:pt x="216222" y="252776"/>
                </a:lnTo>
                <a:lnTo>
                  <a:pt x="221799" y="241675"/>
                </a:lnTo>
                <a:lnTo>
                  <a:pt x="226546" y="229704"/>
                </a:lnTo>
                <a:lnTo>
                  <a:pt x="230472" y="216850"/>
                </a:lnTo>
                <a:lnTo>
                  <a:pt x="233869" y="201570"/>
                </a:lnTo>
                <a:lnTo>
                  <a:pt x="235880" y="189162"/>
                </a:lnTo>
                <a:lnTo>
                  <a:pt x="237287" y="176517"/>
                </a:lnTo>
                <a:lnTo>
                  <a:pt x="238075" y="163635"/>
                </a:lnTo>
                <a:lnTo>
                  <a:pt x="238251" y="153923"/>
                </a:lnTo>
                <a:lnTo>
                  <a:pt x="237953" y="139832"/>
                </a:lnTo>
                <a:lnTo>
                  <a:pt x="237062" y="126417"/>
                </a:lnTo>
                <a:lnTo>
                  <a:pt x="235581" y="113678"/>
                </a:lnTo>
                <a:lnTo>
                  <a:pt x="233517" y="101615"/>
                </a:lnTo>
                <a:lnTo>
                  <a:pt x="230874" y="90229"/>
                </a:lnTo>
                <a:lnTo>
                  <a:pt x="225164" y="72482"/>
                </a:lnTo>
                <a:lnTo>
                  <a:pt x="219942" y="60406"/>
                </a:lnTo>
                <a:lnTo>
                  <a:pt x="213949" y="49508"/>
                </a:lnTo>
                <a:lnTo>
                  <a:pt x="207184" y="39797"/>
                </a:lnTo>
                <a:lnTo>
                  <a:pt x="196828" y="28321"/>
                </a:lnTo>
                <a:lnTo>
                  <a:pt x="187027" y="20180"/>
                </a:lnTo>
                <a:lnTo>
                  <a:pt x="176252" y="13408"/>
                </a:lnTo>
                <a:lnTo>
                  <a:pt x="156781" y="5323"/>
                </a:lnTo>
                <a:lnTo>
                  <a:pt x="144619" y="2335"/>
                </a:lnTo>
                <a:lnTo>
                  <a:pt x="131803" y="561"/>
                </a:lnTo>
                <a:lnTo>
                  <a:pt x="11887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33484" y="1721612"/>
            <a:ext cx="168179" cy="324870"/>
          </a:xfrm>
          <a:custGeom>
            <a:avLst/>
            <a:gdLst/>
            <a:ahLst/>
            <a:cxnLst/>
            <a:rect l="l" t="t" r="r" b="b"/>
            <a:pathLst>
              <a:path w="168179" h="324870">
                <a:moveTo>
                  <a:pt x="32543" y="126"/>
                </a:moveTo>
                <a:lnTo>
                  <a:pt x="28479" y="0"/>
                </a:lnTo>
                <a:lnTo>
                  <a:pt x="24288" y="126"/>
                </a:lnTo>
                <a:lnTo>
                  <a:pt x="19970" y="508"/>
                </a:lnTo>
                <a:lnTo>
                  <a:pt x="7143" y="1650"/>
                </a:lnTo>
                <a:lnTo>
                  <a:pt x="5619" y="21971"/>
                </a:lnTo>
                <a:lnTo>
                  <a:pt x="3703" y="49495"/>
                </a:lnTo>
                <a:lnTo>
                  <a:pt x="2183" y="75680"/>
                </a:lnTo>
                <a:lnTo>
                  <a:pt x="1059" y="100527"/>
                </a:lnTo>
                <a:lnTo>
                  <a:pt x="331" y="124035"/>
                </a:lnTo>
                <a:lnTo>
                  <a:pt x="0" y="146204"/>
                </a:lnTo>
                <a:lnTo>
                  <a:pt x="64" y="167035"/>
                </a:lnTo>
                <a:lnTo>
                  <a:pt x="525" y="186529"/>
                </a:lnTo>
                <a:lnTo>
                  <a:pt x="1383" y="204684"/>
                </a:lnTo>
                <a:lnTo>
                  <a:pt x="2636" y="221501"/>
                </a:lnTo>
                <a:lnTo>
                  <a:pt x="4286" y="236982"/>
                </a:lnTo>
                <a:lnTo>
                  <a:pt x="6332" y="251124"/>
                </a:lnTo>
                <a:lnTo>
                  <a:pt x="8774" y="263930"/>
                </a:lnTo>
                <a:lnTo>
                  <a:pt x="11612" y="275399"/>
                </a:lnTo>
                <a:lnTo>
                  <a:pt x="18478" y="294326"/>
                </a:lnTo>
                <a:lnTo>
                  <a:pt x="26929" y="307908"/>
                </a:lnTo>
                <a:lnTo>
                  <a:pt x="36964" y="316146"/>
                </a:lnTo>
                <a:lnTo>
                  <a:pt x="59556" y="321939"/>
                </a:lnTo>
                <a:lnTo>
                  <a:pt x="75065" y="324141"/>
                </a:lnTo>
                <a:lnTo>
                  <a:pt x="89098" y="324870"/>
                </a:lnTo>
                <a:lnTo>
                  <a:pt x="101650" y="324131"/>
                </a:lnTo>
                <a:lnTo>
                  <a:pt x="112716" y="321926"/>
                </a:lnTo>
                <a:lnTo>
                  <a:pt x="130373" y="313131"/>
                </a:lnTo>
                <a:lnTo>
                  <a:pt x="141183" y="300946"/>
                </a:lnTo>
                <a:lnTo>
                  <a:pt x="151062" y="282406"/>
                </a:lnTo>
                <a:lnTo>
                  <a:pt x="155304" y="271151"/>
                </a:lnTo>
                <a:lnTo>
                  <a:pt x="159084" y="258575"/>
                </a:lnTo>
                <a:lnTo>
                  <a:pt x="162406" y="244678"/>
                </a:lnTo>
                <a:lnTo>
                  <a:pt x="165272" y="229462"/>
                </a:lnTo>
                <a:lnTo>
                  <a:pt x="167685" y="212929"/>
                </a:lnTo>
                <a:lnTo>
                  <a:pt x="168179" y="208914"/>
                </a:lnTo>
                <a:lnTo>
                  <a:pt x="167865" y="195462"/>
                </a:lnTo>
                <a:lnTo>
                  <a:pt x="166920" y="182348"/>
                </a:lnTo>
                <a:lnTo>
                  <a:pt x="165341" y="169570"/>
                </a:lnTo>
                <a:lnTo>
                  <a:pt x="163126" y="157124"/>
                </a:lnTo>
                <a:lnTo>
                  <a:pt x="160272" y="145008"/>
                </a:lnTo>
                <a:lnTo>
                  <a:pt x="156776" y="133219"/>
                </a:lnTo>
                <a:lnTo>
                  <a:pt x="151301" y="118427"/>
                </a:lnTo>
                <a:lnTo>
                  <a:pt x="142340" y="98978"/>
                </a:lnTo>
                <a:lnTo>
                  <a:pt x="136801" y="88360"/>
                </a:lnTo>
                <a:lnTo>
                  <a:pt x="130558" y="77148"/>
                </a:lnTo>
                <a:lnTo>
                  <a:pt x="123614" y="65346"/>
                </a:lnTo>
                <a:lnTo>
                  <a:pt x="115971" y="52956"/>
                </a:lnTo>
                <a:lnTo>
                  <a:pt x="107633" y="39980"/>
                </a:lnTo>
                <a:lnTo>
                  <a:pt x="101250" y="30352"/>
                </a:lnTo>
                <a:lnTo>
                  <a:pt x="93654" y="21082"/>
                </a:lnTo>
                <a:lnTo>
                  <a:pt x="84407" y="13509"/>
                </a:lnTo>
                <a:lnTo>
                  <a:pt x="73517" y="7630"/>
                </a:lnTo>
                <a:lnTo>
                  <a:pt x="60992" y="3442"/>
                </a:lnTo>
                <a:lnTo>
                  <a:pt x="46838" y="940"/>
                </a:lnTo>
                <a:lnTo>
                  <a:pt x="32543" y="126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65802" y="1664335"/>
            <a:ext cx="519557" cy="640714"/>
          </a:xfrm>
          <a:custGeom>
            <a:avLst/>
            <a:gdLst/>
            <a:ahLst/>
            <a:cxnLst/>
            <a:rect l="l" t="t" r="r" b="b"/>
            <a:pathLst>
              <a:path w="519557" h="640714">
                <a:moveTo>
                  <a:pt x="323723" y="0"/>
                </a:moveTo>
                <a:lnTo>
                  <a:pt x="353457" y="1549"/>
                </a:lnTo>
                <a:lnTo>
                  <a:pt x="379928" y="6198"/>
                </a:lnTo>
                <a:lnTo>
                  <a:pt x="403146" y="13947"/>
                </a:lnTo>
                <a:lnTo>
                  <a:pt x="423122" y="24794"/>
                </a:lnTo>
                <a:lnTo>
                  <a:pt x="443622" y="41707"/>
                </a:lnTo>
                <a:lnTo>
                  <a:pt x="459855" y="59745"/>
                </a:lnTo>
                <a:lnTo>
                  <a:pt x="475037" y="81175"/>
                </a:lnTo>
                <a:lnTo>
                  <a:pt x="489168" y="106009"/>
                </a:lnTo>
                <a:lnTo>
                  <a:pt x="498468" y="125362"/>
                </a:lnTo>
                <a:lnTo>
                  <a:pt x="509446" y="152424"/>
                </a:lnTo>
                <a:lnTo>
                  <a:pt x="516440" y="176273"/>
                </a:lnTo>
                <a:lnTo>
                  <a:pt x="519434" y="196938"/>
                </a:lnTo>
                <a:lnTo>
                  <a:pt x="519557" y="201549"/>
                </a:lnTo>
                <a:lnTo>
                  <a:pt x="519266" y="213955"/>
                </a:lnTo>
                <a:lnTo>
                  <a:pt x="516944" y="238797"/>
                </a:lnTo>
                <a:lnTo>
                  <a:pt x="512300" y="263680"/>
                </a:lnTo>
                <a:lnTo>
                  <a:pt x="505333" y="288602"/>
                </a:lnTo>
                <a:lnTo>
                  <a:pt x="497459" y="310134"/>
                </a:lnTo>
                <a:lnTo>
                  <a:pt x="487142" y="332585"/>
                </a:lnTo>
                <a:lnTo>
                  <a:pt x="474765" y="354296"/>
                </a:lnTo>
                <a:lnTo>
                  <a:pt x="460321" y="375266"/>
                </a:lnTo>
                <a:lnTo>
                  <a:pt x="443802" y="395496"/>
                </a:lnTo>
                <a:lnTo>
                  <a:pt x="429895" y="410337"/>
                </a:lnTo>
                <a:lnTo>
                  <a:pt x="412857" y="425393"/>
                </a:lnTo>
                <a:lnTo>
                  <a:pt x="393301" y="438611"/>
                </a:lnTo>
                <a:lnTo>
                  <a:pt x="371222" y="450000"/>
                </a:lnTo>
                <a:lnTo>
                  <a:pt x="346615" y="459567"/>
                </a:lnTo>
                <a:lnTo>
                  <a:pt x="319478" y="467320"/>
                </a:lnTo>
                <a:lnTo>
                  <a:pt x="297561" y="471931"/>
                </a:lnTo>
                <a:lnTo>
                  <a:pt x="297561" y="640714"/>
                </a:lnTo>
                <a:lnTo>
                  <a:pt x="214502" y="640714"/>
                </a:lnTo>
                <a:lnTo>
                  <a:pt x="214502" y="473582"/>
                </a:lnTo>
                <a:lnTo>
                  <a:pt x="202656" y="473133"/>
                </a:lnTo>
                <a:lnTo>
                  <a:pt x="179227" y="469536"/>
                </a:lnTo>
                <a:lnTo>
                  <a:pt x="156153" y="462347"/>
                </a:lnTo>
                <a:lnTo>
                  <a:pt x="133437" y="451572"/>
                </a:lnTo>
                <a:lnTo>
                  <a:pt x="111082" y="437218"/>
                </a:lnTo>
                <a:lnTo>
                  <a:pt x="89090" y="419289"/>
                </a:lnTo>
                <a:lnTo>
                  <a:pt x="69087" y="399541"/>
                </a:lnTo>
                <a:lnTo>
                  <a:pt x="52787" y="380241"/>
                </a:lnTo>
                <a:lnTo>
                  <a:pt x="38680" y="359627"/>
                </a:lnTo>
                <a:lnTo>
                  <a:pt x="26764" y="337698"/>
                </a:lnTo>
                <a:lnTo>
                  <a:pt x="17038" y="314455"/>
                </a:lnTo>
                <a:lnTo>
                  <a:pt x="9501" y="289898"/>
                </a:lnTo>
                <a:lnTo>
                  <a:pt x="4150" y="264027"/>
                </a:lnTo>
                <a:lnTo>
                  <a:pt x="984" y="236841"/>
                </a:lnTo>
                <a:lnTo>
                  <a:pt x="0" y="209803"/>
                </a:lnTo>
                <a:lnTo>
                  <a:pt x="376" y="197245"/>
                </a:lnTo>
                <a:lnTo>
                  <a:pt x="3384" y="172506"/>
                </a:lnTo>
                <a:lnTo>
                  <a:pt x="9397" y="148268"/>
                </a:lnTo>
                <a:lnTo>
                  <a:pt x="18411" y="124531"/>
                </a:lnTo>
                <a:lnTo>
                  <a:pt x="30424" y="101296"/>
                </a:lnTo>
                <a:lnTo>
                  <a:pt x="45431" y="78563"/>
                </a:lnTo>
                <a:lnTo>
                  <a:pt x="66457" y="52788"/>
                </a:lnTo>
                <a:lnTo>
                  <a:pt x="77843" y="40667"/>
                </a:lnTo>
                <a:lnTo>
                  <a:pt x="99609" y="21341"/>
                </a:lnTo>
                <a:lnTo>
                  <a:pt x="120027" y="8572"/>
                </a:lnTo>
                <a:lnTo>
                  <a:pt x="139089" y="2359"/>
                </a:lnTo>
                <a:lnTo>
                  <a:pt x="148108" y="1711"/>
                </a:lnTo>
                <a:lnTo>
                  <a:pt x="149860" y="1777"/>
                </a:lnTo>
                <a:lnTo>
                  <a:pt x="181101" y="83947"/>
                </a:lnTo>
                <a:lnTo>
                  <a:pt x="166636" y="89547"/>
                </a:lnTo>
                <a:lnTo>
                  <a:pt x="153427" y="95990"/>
                </a:lnTo>
                <a:lnTo>
                  <a:pt x="141476" y="103273"/>
                </a:lnTo>
                <a:lnTo>
                  <a:pt x="130782" y="111397"/>
                </a:lnTo>
                <a:lnTo>
                  <a:pt x="121345" y="120360"/>
                </a:lnTo>
                <a:lnTo>
                  <a:pt x="113167" y="130161"/>
                </a:lnTo>
                <a:lnTo>
                  <a:pt x="106248" y="140799"/>
                </a:lnTo>
                <a:lnTo>
                  <a:pt x="100588" y="152274"/>
                </a:lnTo>
                <a:lnTo>
                  <a:pt x="96188" y="164585"/>
                </a:lnTo>
                <a:lnTo>
                  <a:pt x="93048" y="177731"/>
                </a:lnTo>
                <a:lnTo>
                  <a:pt x="91169" y="191710"/>
                </a:lnTo>
                <a:lnTo>
                  <a:pt x="90550" y="206375"/>
                </a:lnTo>
                <a:lnTo>
                  <a:pt x="90926" y="219962"/>
                </a:lnTo>
                <a:lnTo>
                  <a:pt x="92053" y="233220"/>
                </a:lnTo>
                <a:lnTo>
                  <a:pt x="93930" y="246150"/>
                </a:lnTo>
                <a:lnTo>
                  <a:pt x="96559" y="258750"/>
                </a:lnTo>
                <a:lnTo>
                  <a:pt x="99938" y="271021"/>
                </a:lnTo>
                <a:lnTo>
                  <a:pt x="104069" y="282963"/>
                </a:lnTo>
                <a:lnTo>
                  <a:pt x="108950" y="294576"/>
                </a:lnTo>
                <a:lnTo>
                  <a:pt x="114583" y="305860"/>
                </a:lnTo>
                <a:lnTo>
                  <a:pt x="120966" y="316815"/>
                </a:lnTo>
                <a:lnTo>
                  <a:pt x="132514" y="333284"/>
                </a:lnTo>
                <a:lnTo>
                  <a:pt x="141150" y="343421"/>
                </a:lnTo>
                <a:lnTo>
                  <a:pt x="150367" y="352609"/>
                </a:lnTo>
                <a:lnTo>
                  <a:pt x="160167" y="360848"/>
                </a:lnTo>
                <a:lnTo>
                  <a:pt x="170551" y="368137"/>
                </a:lnTo>
                <a:lnTo>
                  <a:pt x="181520" y="374478"/>
                </a:lnTo>
                <a:lnTo>
                  <a:pt x="193076" y="379870"/>
                </a:lnTo>
                <a:lnTo>
                  <a:pt x="205219" y="384312"/>
                </a:lnTo>
                <a:lnTo>
                  <a:pt x="214502" y="386968"/>
                </a:lnTo>
                <a:lnTo>
                  <a:pt x="214502" y="137540"/>
                </a:lnTo>
                <a:lnTo>
                  <a:pt x="214709" y="122073"/>
                </a:lnTo>
                <a:lnTo>
                  <a:pt x="215325" y="107745"/>
                </a:lnTo>
                <a:lnTo>
                  <a:pt x="216347" y="94564"/>
                </a:lnTo>
                <a:lnTo>
                  <a:pt x="217772" y="82536"/>
                </a:lnTo>
                <a:lnTo>
                  <a:pt x="219596" y="71671"/>
                </a:lnTo>
                <a:lnTo>
                  <a:pt x="221614" y="62737"/>
                </a:lnTo>
                <a:lnTo>
                  <a:pt x="225847" y="50795"/>
                </a:lnTo>
                <a:lnTo>
                  <a:pt x="231990" y="39863"/>
                </a:lnTo>
                <a:lnTo>
                  <a:pt x="240070" y="29935"/>
                </a:lnTo>
                <a:lnTo>
                  <a:pt x="250114" y="21000"/>
                </a:lnTo>
                <a:lnTo>
                  <a:pt x="254762" y="17652"/>
                </a:lnTo>
                <a:lnTo>
                  <a:pt x="264552" y="11900"/>
                </a:lnTo>
                <a:lnTo>
                  <a:pt x="275433" y="7283"/>
                </a:lnTo>
                <a:lnTo>
                  <a:pt x="287406" y="3798"/>
                </a:lnTo>
                <a:lnTo>
                  <a:pt x="300471" y="1440"/>
                </a:lnTo>
                <a:lnTo>
                  <a:pt x="314627" y="204"/>
                </a:lnTo>
                <a:lnTo>
                  <a:pt x="323723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84706" y="1661667"/>
            <a:ext cx="356833" cy="468757"/>
          </a:xfrm>
          <a:custGeom>
            <a:avLst/>
            <a:gdLst/>
            <a:ahLst/>
            <a:cxnLst/>
            <a:rect l="l" t="t" r="r" b="b"/>
            <a:pathLst>
              <a:path w="356833" h="468757">
                <a:moveTo>
                  <a:pt x="122391" y="0"/>
                </a:moveTo>
                <a:lnTo>
                  <a:pt x="356833" y="0"/>
                </a:lnTo>
                <a:lnTo>
                  <a:pt x="356833" y="78740"/>
                </a:lnTo>
                <a:lnTo>
                  <a:pt x="210275" y="78740"/>
                </a:lnTo>
                <a:lnTo>
                  <a:pt x="209619" y="105832"/>
                </a:lnTo>
                <a:lnTo>
                  <a:pt x="209060" y="131599"/>
                </a:lnTo>
                <a:lnTo>
                  <a:pt x="208598" y="156040"/>
                </a:lnTo>
                <a:lnTo>
                  <a:pt x="208234" y="179154"/>
                </a:lnTo>
                <a:lnTo>
                  <a:pt x="207967" y="200941"/>
                </a:lnTo>
                <a:lnTo>
                  <a:pt x="207798" y="221402"/>
                </a:lnTo>
                <a:lnTo>
                  <a:pt x="207727" y="240535"/>
                </a:lnTo>
                <a:lnTo>
                  <a:pt x="207753" y="258342"/>
                </a:lnTo>
                <a:lnTo>
                  <a:pt x="207878" y="274821"/>
                </a:lnTo>
                <a:lnTo>
                  <a:pt x="208100" y="289972"/>
                </a:lnTo>
                <a:lnTo>
                  <a:pt x="208420" y="303796"/>
                </a:lnTo>
                <a:lnTo>
                  <a:pt x="208839" y="316291"/>
                </a:lnTo>
                <a:lnTo>
                  <a:pt x="209356" y="327459"/>
                </a:lnTo>
                <a:lnTo>
                  <a:pt x="209972" y="337298"/>
                </a:lnTo>
                <a:lnTo>
                  <a:pt x="211498" y="352990"/>
                </a:lnTo>
                <a:lnTo>
                  <a:pt x="213419" y="363367"/>
                </a:lnTo>
                <a:lnTo>
                  <a:pt x="226621" y="376250"/>
                </a:lnTo>
                <a:lnTo>
                  <a:pt x="238646" y="379995"/>
                </a:lnTo>
                <a:lnTo>
                  <a:pt x="244184" y="380365"/>
                </a:lnTo>
                <a:lnTo>
                  <a:pt x="260102" y="381605"/>
                </a:lnTo>
                <a:lnTo>
                  <a:pt x="273771" y="385326"/>
                </a:lnTo>
                <a:lnTo>
                  <a:pt x="285188" y="391527"/>
                </a:lnTo>
                <a:lnTo>
                  <a:pt x="294349" y="400210"/>
                </a:lnTo>
                <a:lnTo>
                  <a:pt x="301250" y="411372"/>
                </a:lnTo>
                <a:lnTo>
                  <a:pt x="305779" y="424561"/>
                </a:lnTo>
                <a:lnTo>
                  <a:pt x="306864" y="434313"/>
                </a:lnTo>
                <a:lnTo>
                  <a:pt x="305030" y="442852"/>
                </a:lnTo>
                <a:lnTo>
                  <a:pt x="300278" y="450177"/>
                </a:lnTo>
                <a:lnTo>
                  <a:pt x="292609" y="456287"/>
                </a:lnTo>
                <a:lnTo>
                  <a:pt x="282025" y="461183"/>
                </a:lnTo>
                <a:lnTo>
                  <a:pt x="268526" y="464864"/>
                </a:lnTo>
                <a:lnTo>
                  <a:pt x="252114" y="467332"/>
                </a:lnTo>
                <a:lnTo>
                  <a:pt x="232790" y="468585"/>
                </a:lnTo>
                <a:lnTo>
                  <a:pt x="221324" y="468757"/>
                </a:lnTo>
                <a:lnTo>
                  <a:pt x="206521" y="467873"/>
                </a:lnTo>
                <a:lnTo>
                  <a:pt x="193051" y="465223"/>
                </a:lnTo>
                <a:lnTo>
                  <a:pt x="180910" y="460805"/>
                </a:lnTo>
                <a:lnTo>
                  <a:pt x="170099" y="454619"/>
                </a:lnTo>
                <a:lnTo>
                  <a:pt x="160616" y="446664"/>
                </a:lnTo>
                <a:lnTo>
                  <a:pt x="152460" y="436941"/>
                </a:lnTo>
                <a:lnTo>
                  <a:pt x="145629" y="425447"/>
                </a:lnTo>
                <a:lnTo>
                  <a:pt x="140124" y="412183"/>
                </a:lnTo>
                <a:lnTo>
                  <a:pt x="135942" y="397147"/>
                </a:lnTo>
                <a:lnTo>
                  <a:pt x="133082" y="380341"/>
                </a:lnTo>
                <a:lnTo>
                  <a:pt x="131543" y="361762"/>
                </a:lnTo>
                <a:lnTo>
                  <a:pt x="131535" y="361569"/>
                </a:lnTo>
                <a:lnTo>
                  <a:pt x="131063" y="354817"/>
                </a:lnTo>
                <a:lnTo>
                  <a:pt x="130263" y="338982"/>
                </a:lnTo>
                <a:lnTo>
                  <a:pt x="129652" y="320038"/>
                </a:lnTo>
                <a:lnTo>
                  <a:pt x="129417" y="309399"/>
                </a:lnTo>
                <a:lnTo>
                  <a:pt x="129229" y="297982"/>
                </a:lnTo>
                <a:lnTo>
                  <a:pt x="129088" y="285787"/>
                </a:lnTo>
                <a:lnTo>
                  <a:pt x="128994" y="272814"/>
                </a:lnTo>
                <a:lnTo>
                  <a:pt x="128947" y="259064"/>
                </a:lnTo>
                <a:lnTo>
                  <a:pt x="128947" y="244535"/>
                </a:lnTo>
                <a:lnTo>
                  <a:pt x="128993" y="229227"/>
                </a:lnTo>
                <a:lnTo>
                  <a:pt x="129085" y="213142"/>
                </a:lnTo>
                <a:lnTo>
                  <a:pt x="129224" y="196278"/>
                </a:lnTo>
                <a:lnTo>
                  <a:pt x="129410" y="178635"/>
                </a:lnTo>
                <a:lnTo>
                  <a:pt x="129641" y="160214"/>
                </a:lnTo>
                <a:lnTo>
                  <a:pt x="129919" y="141013"/>
                </a:lnTo>
                <a:lnTo>
                  <a:pt x="130242" y="121034"/>
                </a:lnTo>
                <a:lnTo>
                  <a:pt x="130612" y="100276"/>
                </a:lnTo>
                <a:lnTo>
                  <a:pt x="131027" y="78740"/>
                </a:lnTo>
                <a:lnTo>
                  <a:pt x="108040" y="78740"/>
                </a:lnTo>
                <a:lnTo>
                  <a:pt x="94182" y="78699"/>
                </a:lnTo>
                <a:lnTo>
                  <a:pt x="80859" y="78573"/>
                </a:lnTo>
                <a:lnTo>
                  <a:pt x="68070" y="78356"/>
                </a:lnTo>
                <a:lnTo>
                  <a:pt x="55816" y="78045"/>
                </a:lnTo>
                <a:lnTo>
                  <a:pt x="44096" y="77634"/>
                </a:lnTo>
                <a:lnTo>
                  <a:pt x="40222" y="77470"/>
                </a:lnTo>
                <a:lnTo>
                  <a:pt x="23298" y="75546"/>
                </a:lnTo>
                <a:lnTo>
                  <a:pt x="11081" y="71231"/>
                </a:lnTo>
                <a:lnTo>
                  <a:pt x="3571" y="64524"/>
                </a:lnTo>
                <a:lnTo>
                  <a:pt x="0" y="53266"/>
                </a:lnTo>
                <a:lnTo>
                  <a:pt x="1262" y="41147"/>
                </a:lnTo>
                <a:lnTo>
                  <a:pt x="5551" y="29337"/>
                </a:lnTo>
                <a:lnTo>
                  <a:pt x="11924" y="19979"/>
                </a:lnTo>
                <a:lnTo>
                  <a:pt x="21343" y="12659"/>
                </a:lnTo>
                <a:lnTo>
                  <a:pt x="33831" y="7400"/>
                </a:lnTo>
                <a:lnTo>
                  <a:pt x="49409" y="4224"/>
                </a:lnTo>
                <a:lnTo>
                  <a:pt x="63331" y="2767"/>
                </a:lnTo>
                <a:lnTo>
                  <a:pt x="75948" y="1714"/>
                </a:lnTo>
                <a:lnTo>
                  <a:pt x="88612" y="908"/>
                </a:lnTo>
                <a:lnTo>
                  <a:pt x="101324" y="353"/>
                </a:lnTo>
                <a:lnTo>
                  <a:pt x="114083" y="55"/>
                </a:lnTo>
                <a:lnTo>
                  <a:pt x="12239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98415" y="1654683"/>
            <a:ext cx="393140" cy="466089"/>
          </a:xfrm>
          <a:custGeom>
            <a:avLst/>
            <a:gdLst/>
            <a:ahLst/>
            <a:cxnLst/>
            <a:rect l="l" t="t" r="r" b="b"/>
            <a:pathLst>
              <a:path w="393140" h="466089">
                <a:moveTo>
                  <a:pt x="72361" y="0"/>
                </a:moveTo>
                <a:lnTo>
                  <a:pt x="86056" y="974"/>
                </a:lnTo>
                <a:lnTo>
                  <a:pt x="98783" y="3903"/>
                </a:lnTo>
                <a:lnTo>
                  <a:pt x="110531" y="8796"/>
                </a:lnTo>
                <a:lnTo>
                  <a:pt x="121290" y="15665"/>
                </a:lnTo>
                <a:lnTo>
                  <a:pt x="131049" y="24518"/>
                </a:lnTo>
                <a:lnTo>
                  <a:pt x="134210" y="28066"/>
                </a:lnTo>
                <a:lnTo>
                  <a:pt x="142180" y="38603"/>
                </a:lnTo>
                <a:lnTo>
                  <a:pt x="148557" y="49750"/>
                </a:lnTo>
                <a:lnTo>
                  <a:pt x="153351" y="61507"/>
                </a:lnTo>
                <a:lnTo>
                  <a:pt x="156571" y="73875"/>
                </a:lnTo>
                <a:lnTo>
                  <a:pt x="158226" y="86852"/>
                </a:lnTo>
                <a:lnTo>
                  <a:pt x="158467" y="93217"/>
                </a:lnTo>
                <a:lnTo>
                  <a:pt x="167568" y="78748"/>
                </a:lnTo>
                <a:lnTo>
                  <a:pt x="176864" y="65498"/>
                </a:lnTo>
                <a:lnTo>
                  <a:pt x="186355" y="53465"/>
                </a:lnTo>
                <a:lnTo>
                  <a:pt x="196043" y="42652"/>
                </a:lnTo>
                <a:lnTo>
                  <a:pt x="205926" y="33058"/>
                </a:lnTo>
                <a:lnTo>
                  <a:pt x="216007" y="24684"/>
                </a:lnTo>
                <a:lnTo>
                  <a:pt x="226284" y="17530"/>
                </a:lnTo>
                <a:lnTo>
                  <a:pt x="236759" y="11597"/>
                </a:lnTo>
                <a:lnTo>
                  <a:pt x="247431" y="6884"/>
                </a:lnTo>
                <a:lnTo>
                  <a:pt x="258302" y="3393"/>
                </a:lnTo>
                <a:lnTo>
                  <a:pt x="269372" y="1124"/>
                </a:lnTo>
                <a:lnTo>
                  <a:pt x="280641" y="77"/>
                </a:lnTo>
                <a:lnTo>
                  <a:pt x="284705" y="0"/>
                </a:lnTo>
                <a:lnTo>
                  <a:pt x="298360" y="657"/>
                </a:lnTo>
                <a:lnTo>
                  <a:pt x="311099" y="2628"/>
                </a:lnTo>
                <a:lnTo>
                  <a:pt x="322922" y="5914"/>
                </a:lnTo>
                <a:lnTo>
                  <a:pt x="333827" y="10515"/>
                </a:lnTo>
                <a:lnTo>
                  <a:pt x="343814" y="16431"/>
                </a:lnTo>
                <a:lnTo>
                  <a:pt x="352884" y="23663"/>
                </a:lnTo>
                <a:lnTo>
                  <a:pt x="361035" y="32209"/>
                </a:lnTo>
                <a:lnTo>
                  <a:pt x="368268" y="42071"/>
                </a:lnTo>
                <a:lnTo>
                  <a:pt x="374581" y="53249"/>
                </a:lnTo>
                <a:lnTo>
                  <a:pt x="379975" y="65743"/>
                </a:lnTo>
                <a:lnTo>
                  <a:pt x="384449" y="79553"/>
                </a:lnTo>
                <a:lnTo>
                  <a:pt x="388003" y="94679"/>
                </a:lnTo>
                <a:lnTo>
                  <a:pt x="390637" y="111122"/>
                </a:lnTo>
                <a:lnTo>
                  <a:pt x="392349" y="128881"/>
                </a:lnTo>
                <a:lnTo>
                  <a:pt x="393140" y="147958"/>
                </a:lnTo>
                <a:lnTo>
                  <a:pt x="393036" y="167386"/>
                </a:lnTo>
                <a:lnTo>
                  <a:pt x="393036" y="315467"/>
                </a:lnTo>
                <a:lnTo>
                  <a:pt x="392020" y="461899"/>
                </a:lnTo>
                <a:lnTo>
                  <a:pt x="304263" y="463930"/>
                </a:lnTo>
                <a:lnTo>
                  <a:pt x="301977" y="170433"/>
                </a:lnTo>
                <a:lnTo>
                  <a:pt x="301805" y="152802"/>
                </a:lnTo>
                <a:lnTo>
                  <a:pt x="300893" y="137318"/>
                </a:lnTo>
                <a:lnTo>
                  <a:pt x="299245" y="123990"/>
                </a:lnTo>
                <a:lnTo>
                  <a:pt x="293758" y="103832"/>
                </a:lnTo>
                <a:lnTo>
                  <a:pt x="283762" y="91283"/>
                </a:lnTo>
                <a:lnTo>
                  <a:pt x="273657" y="87911"/>
                </a:lnTo>
                <a:lnTo>
                  <a:pt x="260752" y="88548"/>
                </a:lnTo>
                <a:lnTo>
                  <a:pt x="246986" y="92455"/>
                </a:lnTo>
                <a:lnTo>
                  <a:pt x="233975" y="99952"/>
                </a:lnTo>
                <a:lnTo>
                  <a:pt x="219688" y="113233"/>
                </a:lnTo>
                <a:lnTo>
                  <a:pt x="204125" y="132300"/>
                </a:lnTo>
                <a:lnTo>
                  <a:pt x="195864" y="144003"/>
                </a:lnTo>
                <a:lnTo>
                  <a:pt x="187284" y="157152"/>
                </a:lnTo>
                <a:lnTo>
                  <a:pt x="178386" y="171747"/>
                </a:lnTo>
                <a:lnTo>
                  <a:pt x="169168" y="187789"/>
                </a:lnTo>
                <a:lnTo>
                  <a:pt x="163547" y="197992"/>
                </a:lnTo>
                <a:lnTo>
                  <a:pt x="163547" y="463041"/>
                </a:lnTo>
                <a:lnTo>
                  <a:pt x="85315" y="466089"/>
                </a:lnTo>
                <a:lnTo>
                  <a:pt x="85315" y="132333"/>
                </a:lnTo>
                <a:lnTo>
                  <a:pt x="84795" y="113882"/>
                </a:lnTo>
                <a:lnTo>
                  <a:pt x="83231" y="98885"/>
                </a:lnTo>
                <a:lnTo>
                  <a:pt x="76934" y="79251"/>
                </a:lnTo>
                <a:lnTo>
                  <a:pt x="61185" y="68325"/>
                </a:lnTo>
                <a:lnTo>
                  <a:pt x="54581" y="73151"/>
                </a:lnTo>
                <a:lnTo>
                  <a:pt x="44527" y="78705"/>
                </a:lnTo>
                <a:lnTo>
                  <a:pt x="31892" y="83173"/>
                </a:lnTo>
                <a:lnTo>
                  <a:pt x="27530" y="84327"/>
                </a:lnTo>
                <a:lnTo>
                  <a:pt x="2003" y="56514"/>
                </a:lnTo>
                <a:lnTo>
                  <a:pt x="0" y="43746"/>
                </a:lnTo>
                <a:lnTo>
                  <a:pt x="851" y="32613"/>
                </a:lnTo>
                <a:lnTo>
                  <a:pt x="4557" y="23114"/>
                </a:lnTo>
                <a:lnTo>
                  <a:pt x="11114" y="15248"/>
                </a:lnTo>
                <a:lnTo>
                  <a:pt x="20523" y="9014"/>
                </a:lnTo>
                <a:lnTo>
                  <a:pt x="32781" y="4410"/>
                </a:lnTo>
                <a:lnTo>
                  <a:pt x="47888" y="1435"/>
                </a:lnTo>
                <a:lnTo>
                  <a:pt x="65842" y="87"/>
                </a:lnTo>
                <a:lnTo>
                  <a:pt x="7236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24471" y="1652904"/>
            <a:ext cx="421894" cy="473075"/>
          </a:xfrm>
          <a:custGeom>
            <a:avLst/>
            <a:gdLst/>
            <a:ahLst/>
            <a:cxnLst/>
            <a:rect l="l" t="t" r="r" b="b"/>
            <a:pathLst>
              <a:path w="421894" h="473075">
                <a:moveTo>
                  <a:pt x="215010" y="0"/>
                </a:moveTo>
                <a:lnTo>
                  <a:pt x="241962" y="1248"/>
                </a:lnTo>
                <a:lnTo>
                  <a:pt x="267387" y="4982"/>
                </a:lnTo>
                <a:lnTo>
                  <a:pt x="291286" y="11185"/>
                </a:lnTo>
                <a:lnTo>
                  <a:pt x="315734" y="20837"/>
                </a:lnTo>
                <a:lnTo>
                  <a:pt x="338191" y="33762"/>
                </a:lnTo>
                <a:lnTo>
                  <a:pt x="357687" y="49651"/>
                </a:lnTo>
                <a:lnTo>
                  <a:pt x="375443" y="70075"/>
                </a:lnTo>
                <a:lnTo>
                  <a:pt x="388724" y="90773"/>
                </a:lnTo>
                <a:lnTo>
                  <a:pt x="400023" y="114081"/>
                </a:lnTo>
                <a:lnTo>
                  <a:pt x="407543" y="134239"/>
                </a:lnTo>
                <a:lnTo>
                  <a:pt x="413898" y="157195"/>
                </a:lnTo>
                <a:lnTo>
                  <a:pt x="418415" y="181655"/>
                </a:lnTo>
                <a:lnTo>
                  <a:pt x="421083" y="207594"/>
                </a:lnTo>
                <a:lnTo>
                  <a:pt x="421894" y="233045"/>
                </a:lnTo>
                <a:lnTo>
                  <a:pt x="421637" y="246515"/>
                </a:lnTo>
                <a:lnTo>
                  <a:pt x="419596" y="272639"/>
                </a:lnTo>
                <a:lnTo>
                  <a:pt x="415539" y="297664"/>
                </a:lnTo>
                <a:lnTo>
                  <a:pt x="409492" y="321577"/>
                </a:lnTo>
                <a:lnTo>
                  <a:pt x="402256" y="342433"/>
                </a:lnTo>
                <a:lnTo>
                  <a:pt x="391527" y="366273"/>
                </a:lnTo>
                <a:lnTo>
                  <a:pt x="378897" y="387970"/>
                </a:lnTo>
                <a:lnTo>
                  <a:pt x="365759" y="405892"/>
                </a:lnTo>
                <a:lnTo>
                  <a:pt x="348477" y="423969"/>
                </a:lnTo>
                <a:lnTo>
                  <a:pt x="328435" y="439429"/>
                </a:lnTo>
                <a:lnTo>
                  <a:pt x="305634" y="452272"/>
                </a:lnTo>
                <a:lnTo>
                  <a:pt x="287463" y="459877"/>
                </a:lnTo>
                <a:lnTo>
                  <a:pt x="263844" y="466838"/>
                </a:lnTo>
                <a:lnTo>
                  <a:pt x="238682" y="471215"/>
                </a:lnTo>
                <a:lnTo>
                  <a:pt x="211946" y="473020"/>
                </a:lnTo>
                <a:lnTo>
                  <a:pt x="206248" y="473075"/>
                </a:lnTo>
                <a:lnTo>
                  <a:pt x="192531" y="472769"/>
                </a:lnTo>
                <a:lnTo>
                  <a:pt x="166290" y="470316"/>
                </a:lnTo>
                <a:lnTo>
                  <a:pt x="141637" y="465395"/>
                </a:lnTo>
                <a:lnTo>
                  <a:pt x="118572" y="457988"/>
                </a:lnTo>
                <a:lnTo>
                  <a:pt x="93940" y="446298"/>
                </a:lnTo>
                <a:lnTo>
                  <a:pt x="73003" y="431829"/>
                </a:lnTo>
                <a:lnTo>
                  <a:pt x="55068" y="414352"/>
                </a:lnTo>
                <a:lnTo>
                  <a:pt x="39380" y="393159"/>
                </a:lnTo>
                <a:lnTo>
                  <a:pt x="27124" y="371159"/>
                </a:lnTo>
                <a:lnTo>
                  <a:pt x="16803" y="346556"/>
                </a:lnTo>
                <a:lnTo>
                  <a:pt x="10858" y="327915"/>
                </a:lnTo>
                <a:lnTo>
                  <a:pt x="5495" y="304365"/>
                </a:lnTo>
                <a:lnTo>
                  <a:pt x="1946" y="279205"/>
                </a:lnTo>
                <a:lnTo>
                  <a:pt x="201" y="252424"/>
                </a:lnTo>
                <a:lnTo>
                  <a:pt x="0" y="239141"/>
                </a:lnTo>
                <a:lnTo>
                  <a:pt x="251" y="225553"/>
                </a:lnTo>
                <a:lnTo>
                  <a:pt x="2267" y="199309"/>
                </a:lnTo>
                <a:lnTo>
                  <a:pt x="6298" y="174304"/>
                </a:lnTo>
                <a:lnTo>
                  <a:pt x="12345" y="150541"/>
                </a:lnTo>
                <a:lnTo>
                  <a:pt x="19503" y="130102"/>
                </a:lnTo>
                <a:lnTo>
                  <a:pt x="30283" y="106361"/>
                </a:lnTo>
                <a:lnTo>
                  <a:pt x="43034" y="84686"/>
                </a:lnTo>
                <a:lnTo>
                  <a:pt x="55879" y="67310"/>
                </a:lnTo>
                <a:lnTo>
                  <a:pt x="73146" y="49163"/>
                </a:lnTo>
                <a:lnTo>
                  <a:pt x="93166" y="33678"/>
                </a:lnTo>
                <a:lnTo>
                  <a:pt x="115939" y="20833"/>
                </a:lnTo>
                <a:lnTo>
                  <a:pt x="134220" y="13181"/>
                </a:lnTo>
                <a:lnTo>
                  <a:pt x="157915" y="6202"/>
                </a:lnTo>
                <a:lnTo>
                  <a:pt x="183098" y="1829"/>
                </a:lnTo>
                <a:lnTo>
                  <a:pt x="209753" y="46"/>
                </a:lnTo>
                <a:lnTo>
                  <a:pt x="215010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85181" y="1652904"/>
            <a:ext cx="454787" cy="473075"/>
          </a:xfrm>
          <a:custGeom>
            <a:avLst/>
            <a:gdLst/>
            <a:ahLst/>
            <a:cxnLst/>
            <a:rect l="l" t="t" r="r" b="b"/>
            <a:pathLst>
              <a:path w="454787" h="473075">
                <a:moveTo>
                  <a:pt x="191008" y="0"/>
                </a:moveTo>
                <a:lnTo>
                  <a:pt x="204048" y="456"/>
                </a:lnTo>
                <a:lnTo>
                  <a:pt x="216765" y="1827"/>
                </a:lnTo>
                <a:lnTo>
                  <a:pt x="229169" y="4110"/>
                </a:lnTo>
                <a:lnTo>
                  <a:pt x="241046" y="7239"/>
                </a:lnTo>
                <a:lnTo>
                  <a:pt x="253211" y="11480"/>
                </a:lnTo>
                <a:lnTo>
                  <a:pt x="264859" y="16642"/>
                </a:lnTo>
                <a:lnTo>
                  <a:pt x="275987" y="22711"/>
                </a:lnTo>
                <a:lnTo>
                  <a:pt x="284861" y="28448"/>
                </a:lnTo>
                <a:lnTo>
                  <a:pt x="294905" y="36174"/>
                </a:lnTo>
                <a:lnTo>
                  <a:pt x="304270" y="44721"/>
                </a:lnTo>
                <a:lnTo>
                  <a:pt x="312941" y="54089"/>
                </a:lnTo>
                <a:lnTo>
                  <a:pt x="319786" y="62737"/>
                </a:lnTo>
                <a:lnTo>
                  <a:pt x="324866" y="69469"/>
                </a:lnTo>
                <a:lnTo>
                  <a:pt x="328168" y="76200"/>
                </a:lnTo>
                <a:lnTo>
                  <a:pt x="329946" y="82804"/>
                </a:lnTo>
                <a:lnTo>
                  <a:pt x="331343" y="92075"/>
                </a:lnTo>
                <a:lnTo>
                  <a:pt x="338074" y="7874"/>
                </a:lnTo>
                <a:lnTo>
                  <a:pt x="419354" y="7874"/>
                </a:lnTo>
                <a:lnTo>
                  <a:pt x="381635" y="245491"/>
                </a:lnTo>
                <a:lnTo>
                  <a:pt x="381635" y="250190"/>
                </a:lnTo>
                <a:lnTo>
                  <a:pt x="381846" y="267045"/>
                </a:lnTo>
                <a:lnTo>
                  <a:pt x="382478" y="282757"/>
                </a:lnTo>
                <a:lnTo>
                  <a:pt x="383530" y="297325"/>
                </a:lnTo>
                <a:lnTo>
                  <a:pt x="384997" y="310749"/>
                </a:lnTo>
                <a:lnTo>
                  <a:pt x="386878" y="323030"/>
                </a:lnTo>
                <a:lnTo>
                  <a:pt x="389170" y="334167"/>
                </a:lnTo>
                <a:lnTo>
                  <a:pt x="391870" y="344160"/>
                </a:lnTo>
                <a:lnTo>
                  <a:pt x="394977" y="353009"/>
                </a:lnTo>
                <a:lnTo>
                  <a:pt x="403606" y="368534"/>
                </a:lnTo>
                <a:lnTo>
                  <a:pt x="412443" y="377147"/>
                </a:lnTo>
                <a:lnTo>
                  <a:pt x="423134" y="382716"/>
                </a:lnTo>
                <a:lnTo>
                  <a:pt x="435677" y="385247"/>
                </a:lnTo>
                <a:lnTo>
                  <a:pt x="449580" y="384810"/>
                </a:lnTo>
                <a:lnTo>
                  <a:pt x="454787" y="463931"/>
                </a:lnTo>
                <a:lnTo>
                  <a:pt x="439193" y="465914"/>
                </a:lnTo>
                <a:lnTo>
                  <a:pt x="425067" y="467067"/>
                </a:lnTo>
                <a:lnTo>
                  <a:pt x="412401" y="467384"/>
                </a:lnTo>
                <a:lnTo>
                  <a:pt x="401191" y="466859"/>
                </a:lnTo>
                <a:lnTo>
                  <a:pt x="391430" y="465487"/>
                </a:lnTo>
                <a:lnTo>
                  <a:pt x="377649" y="461703"/>
                </a:lnTo>
                <a:lnTo>
                  <a:pt x="366007" y="456408"/>
                </a:lnTo>
                <a:lnTo>
                  <a:pt x="355748" y="449464"/>
                </a:lnTo>
                <a:lnTo>
                  <a:pt x="344456" y="438116"/>
                </a:lnTo>
                <a:lnTo>
                  <a:pt x="337148" y="427797"/>
                </a:lnTo>
                <a:lnTo>
                  <a:pt x="331136" y="416165"/>
                </a:lnTo>
                <a:lnTo>
                  <a:pt x="325464" y="400155"/>
                </a:lnTo>
                <a:lnTo>
                  <a:pt x="322770" y="387689"/>
                </a:lnTo>
                <a:lnTo>
                  <a:pt x="321710" y="375606"/>
                </a:lnTo>
                <a:lnTo>
                  <a:pt x="321691" y="373761"/>
                </a:lnTo>
                <a:lnTo>
                  <a:pt x="317807" y="386139"/>
                </a:lnTo>
                <a:lnTo>
                  <a:pt x="306496" y="408821"/>
                </a:lnTo>
                <a:lnTo>
                  <a:pt x="290474" y="428751"/>
                </a:lnTo>
                <a:lnTo>
                  <a:pt x="270383" y="445516"/>
                </a:lnTo>
                <a:lnTo>
                  <a:pt x="249060" y="457729"/>
                </a:lnTo>
                <a:lnTo>
                  <a:pt x="225635" y="466384"/>
                </a:lnTo>
                <a:lnTo>
                  <a:pt x="200106" y="471493"/>
                </a:lnTo>
                <a:lnTo>
                  <a:pt x="173990" y="473075"/>
                </a:lnTo>
                <a:lnTo>
                  <a:pt x="159979" y="472659"/>
                </a:lnTo>
                <a:lnTo>
                  <a:pt x="133752" y="469321"/>
                </a:lnTo>
                <a:lnTo>
                  <a:pt x="109900" y="462599"/>
                </a:lnTo>
                <a:lnTo>
                  <a:pt x="94996" y="456057"/>
                </a:lnTo>
                <a:lnTo>
                  <a:pt x="72955" y="442188"/>
                </a:lnTo>
                <a:lnTo>
                  <a:pt x="54360" y="424909"/>
                </a:lnTo>
                <a:lnTo>
                  <a:pt x="41656" y="408178"/>
                </a:lnTo>
                <a:lnTo>
                  <a:pt x="29769" y="387189"/>
                </a:lnTo>
                <a:lnTo>
                  <a:pt x="19801" y="363916"/>
                </a:lnTo>
                <a:lnTo>
                  <a:pt x="11701" y="338358"/>
                </a:lnTo>
                <a:lnTo>
                  <a:pt x="5781" y="311773"/>
                </a:lnTo>
                <a:lnTo>
                  <a:pt x="2254" y="286942"/>
                </a:lnTo>
                <a:lnTo>
                  <a:pt x="354" y="260913"/>
                </a:lnTo>
                <a:lnTo>
                  <a:pt x="0" y="243205"/>
                </a:lnTo>
                <a:lnTo>
                  <a:pt x="226" y="229448"/>
                </a:lnTo>
                <a:lnTo>
                  <a:pt x="2034" y="202945"/>
                </a:lnTo>
                <a:lnTo>
                  <a:pt x="5638" y="177796"/>
                </a:lnTo>
                <a:lnTo>
                  <a:pt x="11026" y="154014"/>
                </a:lnTo>
                <a:lnTo>
                  <a:pt x="18763" y="129666"/>
                </a:lnTo>
                <a:lnTo>
                  <a:pt x="28873" y="105273"/>
                </a:lnTo>
                <a:lnTo>
                  <a:pt x="40647" y="83242"/>
                </a:lnTo>
                <a:lnTo>
                  <a:pt x="52070" y="66167"/>
                </a:lnTo>
                <a:lnTo>
                  <a:pt x="68876" y="46841"/>
                </a:lnTo>
                <a:lnTo>
                  <a:pt x="88458" y="30675"/>
                </a:lnTo>
                <a:lnTo>
                  <a:pt x="110787" y="17614"/>
                </a:lnTo>
                <a:lnTo>
                  <a:pt x="135192" y="8085"/>
                </a:lnTo>
                <a:lnTo>
                  <a:pt x="159895" y="2391"/>
                </a:lnTo>
                <a:lnTo>
                  <a:pt x="185870" y="62"/>
                </a:lnTo>
                <a:lnTo>
                  <a:pt x="19100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56025" y="1652904"/>
            <a:ext cx="454787" cy="473075"/>
          </a:xfrm>
          <a:custGeom>
            <a:avLst/>
            <a:gdLst/>
            <a:ahLst/>
            <a:cxnLst/>
            <a:rect l="l" t="t" r="r" b="b"/>
            <a:pathLst>
              <a:path w="454787" h="473075">
                <a:moveTo>
                  <a:pt x="191008" y="0"/>
                </a:moveTo>
                <a:lnTo>
                  <a:pt x="204048" y="456"/>
                </a:lnTo>
                <a:lnTo>
                  <a:pt x="216765" y="1827"/>
                </a:lnTo>
                <a:lnTo>
                  <a:pt x="229169" y="4110"/>
                </a:lnTo>
                <a:lnTo>
                  <a:pt x="241046" y="7239"/>
                </a:lnTo>
                <a:lnTo>
                  <a:pt x="253211" y="11480"/>
                </a:lnTo>
                <a:lnTo>
                  <a:pt x="264859" y="16642"/>
                </a:lnTo>
                <a:lnTo>
                  <a:pt x="275987" y="22711"/>
                </a:lnTo>
                <a:lnTo>
                  <a:pt x="284861" y="28448"/>
                </a:lnTo>
                <a:lnTo>
                  <a:pt x="294905" y="36174"/>
                </a:lnTo>
                <a:lnTo>
                  <a:pt x="304270" y="44721"/>
                </a:lnTo>
                <a:lnTo>
                  <a:pt x="312941" y="54089"/>
                </a:lnTo>
                <a:lnTo>
                  <a:pt x="319786" y="62737"/>
                </a:lnTo>
                <a:lnTo>
                  <a:pt x="324865" y="69469"/>
                </a:lnTo>
                <a:lnTo>
                  <a:pt x="328167" y="76200"/>
                </a:lnTo>
                <a:lnTo>
                  <a:pt x="329946" y="82804"/>
                </a:lnTo>
                <a:lnTo>
                  <a:pt x="331342" y="92075"/>
                </a:lnTo>
                <a:lnTo>
                  <a:pt x="338074" y="7874"/>
                </a:lnTo>
                <a:lnTo>
                  <a:pt x="419353" y="7874"/>
                </a:lnTo>
                <a:lnTo>
                  <a:pt x="381635" y="245491"/>
                </a:lnTo>
                <a:lnTo>
                  <a:pt x="381635" y="250190"/>
                </a:lnTo>
                <a:lnTo>
                  <a:pt x="381846" y="267045"/>
                </a:lnTo>
                <a:lnTo>
                  <a:pt x="382478" y="282757"/>
                </a:lnTo>
                <a:lnTo>
                  <a:pt x="383530" y="297325"/>
                </a:lnTo>
                <a:lnTo>
                  <a:pt x="384997" y="310749"/>
                </a:lnTo>
                <a:lnTo>
                  <a:pt x="386878" y="323030"/>
                </a:lnTo>
                <a:lnTo>
                  <a:pt x="389170" y="334167"/>
                </a:lnTo>
                <a:lnTo>
                  <a:pt x="391870" y="344160"/>
                </a:lnTo>
                <a:lnTo>
                  <a:pt x="394977" y="353009"/>
                </a:lnTo>
                <a:lnTo>
                  <a:pt x="403606" y="368534"/>
                </a:lnTo>
                <a:lnTo>
                  <a:pt x="412443" y="377147"/>
                </a:lnTo>
                <a:lnTo>
                  <a:pt x="423134" y="382716"/>
                </a:lnTo>
                <a:lnTo>
                  <a:pt x="435677" y="385247"/>
                </a:lnTo>
                <a:lnTo>
                  <a:pt x="449579" y="384810"/>
                </a:lnTo>
                <a:lnTo>
                  <a:pt x="454787" y="463931"/>
                </a:lnTo>
                <a:lnTo>
                  <a:pt x="439193" y="465914"/>
                </a:lnTo>
                <a:lnTo>
                  <a:pt x="425067" y="467067"/>
                </a:lnTo>
                <a:lnTo>
                  <a:pt x="412401" y="467384"/>
                </a:lnTo>
                <a:lnTo>
                  <a:pt x="401191" y="466859"/>
                </a:lnTo>
                <a:lnTo>
                  <a:pt x="391430" y="465487"/>
                </a:lnTo>
                <a:lnTo>
                  <a:pt x="377649" y="461703"/>
                </a:lnTo>
                <a:lnTo>
                  <a:pt x="366007" y="456408"/>
                </a:lnTo>
                <a:lnTo>
                  <a:pt x="355748" y="449464"/>
                </a:lnTo>
                <a:lnTo>
                  <a:pt x="344456" y="438116"/>
                </a:lnTo>
                <a:lnTo>
                  <a:pt x="337148" y="427797"/>
                </a:lnTo>
                <a:lnTo>
                  <a:pt x="331136" y="416165"/>
                </a:lnTo>
                <a:lnTo>
                  <a:pt x="325464" y="400155"/>
                </a:lnTo>
                <a:lnTo>
                  <a:pt x="322770" y="387689"/>
                </a:lnTo>
                <a:lnTo>
                  <a:pt x="321710" y="375606"/>
                </a:lnTo>
                <a:lnTo>
                  <a:pt x="321690" y="373761"/>
                </a:lnTo>
                <a:lnTo>
                  <a:pt x="317807" y="386139"/>
                </a:lnTo>
                <a:lnTo>
                  <a:pt x="306496" y="408821"/>
                </a:lnTo>
                <a:lnTo>
                  <a:pt x="290474" y="428751"/>
                </a:lnTo>
                <a:lnTo>
                  <a:pt x="270383" y="445516"/>
                </a:lnTo>
                <a:lnTo>
                  <a:pt x="249060" y="457729"/>
                </a:lnTo>
                <a:lnTo>
                  <a:pt x="225635" y="466384"/>
                </a:lnTo>
                <a:lnTo>
                  <a:pt x="200106" y="471493"/>
                </a:lnTo>
                <a:lnTo>
                  <a:pt x="173989" y="473075"/>
                </a:lnTo>
                <a:lnTo>
                  <a:pt x="159979" y="472659"/>
                </a:lnTo>
                <a:lnTo>
                  <a:pt x="133752" y="469321"/>
                </a:lnTo>
                <a:lnTo>
                  <a:pt x="109900" y="462599"/>
                </a:lnTo>
                <a:lnTo>
                  <a:pt x="94996" y="456057"/>
                </a:lnTo>
                <a:lnTo>
                  <a:pt x="72955" y="442188"/>
                </a:lnTo>
                <a:lnTo>
                  <a:pt x="54360" y="424909"/>
                </a:lnTo>
                <a:lnTo>
                  <a:pt x="41655" y="408178"/>
                </a:lnTo>
                <a:lnTo>
                  <a:pt x="29769" y="387189"/>
                </a:lnTo>
                <a:lnTo>
                  <a:pt x="19801" y="363916"/>
                </a:lnTo>
                <a:lnTo>
                  <a:pt x="11701" y="338358"/>
                </a:lnTo>
                <a:lnTo>
                  <a:pt x="5781" y="311773"/>
                </a:lnTo>
                <a:lnTo>
                  <a:pt x="2254" y="286942"/>
                </a:lnTo>
                <a:lnTo>
                  <a:pt x="354" y="260913"/>
                </a:lnTo>
                <a:lnTo>
                  <a:pt x="0" y="243205"/>
                </a:lnTo>
                <a:lnTo>
                  <a:pt x="226" y="229448"/>
                </a:lnTo>
                <a:lnTo>
                  <a:pt x="2034" y="202945"/>
                </a:lnTo>
                <a:lnTo>
                  <a:pt x="5638" y="177796"/>
                </a:lnTo>
                <a:lnTo>
                  <a:pt x="11026" y="154014"/>
                </a:lnTo>
                <a:lnTo>
                  <a:pt x="18763" y="129666"/>
                </a:lnTo>
                <a:lnTo>
                  <a:pt x="28873" y="105273"/>
                </a:lnTo>
                <a:lnTo>
                  <a:pt x="40647" y="83242"/>
                </a:lnTo>
                <a:lnTo>
                  <a:pt x="52070" y="66167"/>
                </a:lnTo>
                <a:lnTo>
                  <a:pt x="68876" y="46841"/>
                </a:lnTo>
                <a:lnTo>
                  <a:pt x="88458" y="30675"/>
                </a:lnTo>
                <a:lnTo>
                  <a:pt x="110787" y="17614"/>
                </a:lnTo>
                <a:lnTo>
                  <a:pt x="135192" y="8085"/>
                </a:lnTo>
                <a:lnTo>
                  <a:pt x="159895" y="2391"/>
                </a:lnTo>
                <a:lnTo>
                  <a:pt x="185870" y="62"/>
                </a:lnTo>
                <a:lnTo>
                  <a:pt x="19100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0403" y="1652904"/>
            <a:ext cx="421894" cy="473075"/>
          </a:xfrm>
          <a:custGeom>
            <a:avLst/>
            <a:gdLst/>
            <a:ahLst/>
            <a:cxnLst/>
            <a:rect l="l" t="t" r="r" b="b"/>
            <a:pathLst>
              <a:path w="421894" h="473075">
                <a:moveTo>
                  <a:pt x="215011" y="0"/>
                </a:moveTo>
                <a:lnTo>
                  <a:pt x="241962" y="1248"/>
                </a:lnTo>
                <a:lnTo>
                  <a:pt x="267387" y="4982"/>
                </a:lnTo>
                <a:lnTo>
                  <a:pt x="291286" y="11185"/>
                </a:lnTo>
                <a:lnTo>
                  <a:pt x="315734" y="20837"/>
                </a:lnTo>
                <a:lnTo>
                  <a:pt x="338191" y="33762"/>
                </a:lnTo>
                <a:lnTo>
                  <a:pt x="357687" y="49651"/>
                </a:lnTo>
                <a:lnTo>
                  <a:pt x="375443" y="70075"/>
                </a:lnTo>
                <a:lnTo>
                  <a:pt x="388724" y="90773"/>
                </a:lnTo>
                <a:lnTo>
                  <a:pt x="400023" y="114081"/>
                </a:lnTo>
                <a:lnTo>
                  <a:pt x="407543" y="134239"/>
                </a:lnTo>
                <a:lnTo>
                  <a:pt x="413898" y="157195"/>
                </a:lnTo>
                <a:lnTo>
                  <a:pt x="418415" y="181655"/>
                </a:lnTo>
                <a:lnTo>
                  <a:pt x="421083" y="207594"/>
                </a:lnTo>
                <a:lnTo>
                  <a:pt x="421894" y="233045"/>
                </a:lnTo>
                <a:lnTo>
                  <a:pt x="421637" y="246515"/>
                </a:lnTo>
                <a:lnTo>
                  <a:pt x="419596" y="272639"/>
                </a:lnTo>
                <a:lnTo>
                  <a:pt x="415539" y="297664"/>
                </a:lnTo>
                <a:lnTo>
                  <a:pt x="409492" y="321577"/>
                </a:lnTo>
                <a:lnTo>
                  <a:pt x="402256" y="342433"/>
                </a:lnTo>
                <a:lnTo>
                  <a:pt x="391527" y="366273"/>
                </a:lnTo>
                <a:lnTo>
                  <a:pt x="378897" y="387970"/>
                </a:lnTo>
                <a:lnTo>
                  <a:pt x="365760" y="405892"/>
                </a:lnTo>
                <a:lnTo>
                  <a:pt x="348477" y="423969"/>
                </a:lnTo>
                <a:lnTo>
                  <a:pt x="328435" y="439429"/>
                </a:lnTo>
                <a:lnTo>
                  <a:pt x="305634" y="452272"/>
                </a:lnTo>
                <a:lnTo>
                  <a:pt x="287463" y="459877"/>
                </a:lnTo>
                <a:lnTo>
                  <a:pt x="263844" y="466838"/>
                </a:lnTo>
                <a:lnTo>
                  <a:pt x="238682" y="471215"/>
                </a:lnTo>
                <a:lnTo>
                  <a:pt x="211946" y="473020"/>
                </a:lnTo>
                <a:lnTo>
                  <a:pt x="206248" y="473075"/>
                </a:lnTo>
                <a:lnTo>
                  <a:pt x="192531" y="472769"/>
                </a:lnTo>
                <a:lnTo>
                  <a:pt x="166290" y="470316"/>
                </a:lnTo>
                <a:lnTo>
                  <a:pt x="141637" y="465395"/>
                </a:lnTo>
                <a:lnTo>
                  <a:pt x="118572" y="457988"/>
                </a:lnTo>
                <a:lnTo>
                  <a:pt x="93940" y="446298"/>
                </a:lnTo>
                <a:lnTo>
                  <a:pt x="73003" y="431829"/>
                </a:lnTo>
                <a:lnTo>
                  <a:pt x="55068" y="414352"/>
                </a:lnTo>
                <a:lnTo>
                  <a:pt x="39380" y="393159"/>
                </a:lnTo>
                <a:lnTo>
                  <a:pt x="27124" y="371159"/>
                </a:lnTo>
                <a:lnTo>
                  <a:pt x="16803" y="346556"/>
                </a:lnTo>
                <a:lnTo>
                  <a:pt x="10858" y="327915"/>
                </a:lnTo>
                <a:lnTo>
                  <a:pt x="5495" y="304365"/>
                </a:lnTo>
                <a:lnTo>
                  <a:pt x="1946" y="279205"/>
                </a:lnTo>
                <a:lnTo>
                  <a:pt x="201" y="252424"/>
                </a:lnTo>
                <a:lnTo>
                  <a:pt x="0" y="239141"/>
                </a:lnTo>
                <a:lnTo>
                  <a:pt x="251" y="225553"/>
                </a:lnTo>
                <a:lnTo>
                  <a:pt x="2267" y="199309"/>
                </a:lnTo>
                <a:lnTo>
                  <a:pt x="6298" y="174304"/>
                </a:lnTo>
                <a:lnTo>
                  <a:pt x="12345" y="150541"/>
                </a:lnTo>
                <a:lnTo>
                  <a:pt x="19503" y="130102"/>
                </a:lnTo>
                <a:lnTo>
                  <a:pt x="30283" y="106361"/>
                </a:lnTo>
                <a:lnTo>
                  <a:pt x="43034" y="84686"/>
                </a:lnTo>
                <a:lnTo>
                  <a:pt x="55880" y="67310"/>
                </a:lnTo>
                <a:lnTo>
                  <a:pt x="73146" y="49163"/>
                </a:lnTo>
                <a:lnTo>
                  <a:pt x="93166" y="33678"/>
                </a:lnTo>
                <a:lnTo>
                  <a:pt x="115939" y="20833"/>
                </a:lnTo>
                <a:lnTo>
                  <a:pt x="134220" y="13181"/>
                </a:lnTo>
                <a:lnTo>
                  <a:pt x="157915" y="6202"/>
                </a:lnTo>
                <a:lnTo>
                  <a:pt x="183098" y="1829"/>
                </a:lnTo>
                <a:lnTo>
                  <a:pt x="209753" y="46"/>
                </a:lnTo>
                <a:lnTo>
                  <a:pt x="215011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54599" y="1491869"/>
            <a:ext cx="145668" cy="152653"/>
          </a:xfrm>
          <a:custGeom>
            <a:avLst/>
            <a:gdLst/>
            <a:ahLst/>
            <a:cxnLst/>
            <a:rect l="l" t="t" r="r" b="b"/>
            <a:pathLst>
              <a:path w="145668" h="152653">
                <a:moveTo>
                  <a:pt x="44703" y="0"/>
                </a:moveTo>
                <a:lnTo>
                  <a:pt x="145668" y="0"/>
                </a:lnTo>
                <a:lnTo>
                  <a:pt x="64770" y="152145"/>
                </a:lnTo>
                <a:lnTo>
                  <a:pt x="0" y="152653"/>
                </a:lnTo>
                <a:lnTo>
                  <a:pt x="4470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46470" y="1416050"/>
            <a:ext cx="113748" cy="244094"/>
          </a:xfrm>
          <a:custGeom>
            <a:avLst/>
            <a:gdLst/>
            <a:ahLst/>
            <a:cxnLst/>
            <a:rect l="l" t="t" r="r" b="b"/>
            <a:pathLst>
              <a:path w="113748" h="244094">
                <a:moveTo>
                  <a:pt x="50800" y="126"/>
                </a:moveTo>
                <a:lnTo>
                  <a:pt x="38541" y="2820"/>
                </a:lnTo>
                <a:lnTo>
                  <a:pt x="27520" y="9916"/>
                </a:lnTo>
                <a:lnTo>
                  <a:pt x="16519" y="22555"/>
                </a:lnTo>
                <a:lnTo>
                  <a:pt x="10350" y="33641"/>
                </a:lnTo>
                <a:lnTo>
                  <a:pt x="6730" y="45212"/>
                </a:lnTo>
                <a:lnTo>
                  <a:pt x="5726" y="53618"/>
                </a:lnTo>
                <a:lnTo>
                  <a:pt x="4893" y="68051"/>
                </a:lnTo>
                <a:lnTo>
                  <a:pt x="4539" y="77527"/>
                </a:lnTo>
                <a:lnTo>
                  <a:pt x="4226" y="88508"/>
                </a:lnTo>
                <a:lnTo>
                  <a:pt x="3955" y="100995"/>
                </a:lnTo>
                <a:lnTo>
                  <a:pt x="3725" y="114986"/>
                </a:lnTo>
                <a:lnTo>
                  <a:pt x="3535" y="130483"/>
                </a:lnTo>
                <a:lnTo>
                  <a:pt x="3386" y="147483"/>
                </a:lnTo>
                <a:lnTo>
                  <a:pt x="3276" y="165988"/>
                </a:lnTo>
                <a:lnTo>
                  <a:pt x="3207" y="185996"/>
                </a:lnTo>
                <a:lnTo>
                  <a:pt x="3176" y="207508"/>
                </a:lnTo>
                <a:lnTo>
                  <a:pt x="3175" y="213867"/>
                </a:lnTo>
                <a:lnTo>
                  <a:pt x="2285" y="221996"/>
                </a:lnTo>
                <a:lnTo>
                  <a:pt x="1396" y="230124"/>
                </a:lnTo>
                <a:lnTo>
                  <a:pt x="634" y="237998"/>
                </a:lnTo>
                <a:lnTo>
                  <a:pt x="0" y="244094"/>
                </a:lnTo>
                <a:lnTo>
                  <a:pt x="7746" y="240919"/>
                </a:lnTo>
                <a:lnTo>
                  <a:pt x="22051" y="233995"/>
                </a:lnTo>
                <a:lnTo>
                  <a:pt x="35218" y="226608"/>
                </a:lnTo>
                <a:lnTo>
                  <a:pt x="47246" y="218759"/>
                </a:lnTo>
                <a:lnTo>
                  <a:pt x="58138" y="210445"/>
                </a:lnTo>
                <a:lnTo>
                  <a:pt x="67893" y="201665"/>
                </a:lnTo>
                <a:lnTo>
                  <a:pt x="76512" y="192419"/>
                </a:lnTo>
                <a:lnTo>
                  <a:pt x="83995" y="182704"/>
                </a:lnTo>
                <a:lnTo>
                  <a:pt x="90344" y="172520"/>
                </a:lnTo>
                <a:lnTo>
                  <a:pt x="95559" y="161865"/>
                </a:lnTo>
                <a:lnTo>
                  <a:pt x="99641" y="150738"/>
                </a:lnTo>
                <a:lnTo>
                  <a:pt x="101980" y="141986"/>
                </a:lnTo>
                <a:lnTo>
                  <a:pt x="106269" y="121998"/>
                </a:lnTo>
                <a:lnTo>
                  <a:pt x="109588" y="103784"/>
                </a:lnTo>
                <a:lnTo>
                  <a:pt x="111939" y="87344"/>
                </a:lnTo>
                <a:lnTo>
                  <a:pt x="113325" y="72678"/>
                </a:lnTo>
                <a:lnTo>
                  <a:pt x="113748" y="59785"/>
                </a:lnTo>
                <a:lnTo>
                  <a:pt x="113212" y="48666"/>
                </a:lnTo>
                <a:lnTo>
                  <a:pt x="111718" y="39321"/>
                </a:lnTo>
                <a:lnTo>
                  <a:pt x="105868" y="25951"/>
                </a:lnTo>
                <a:lnTo>
                  <a:pt x="91594" y="14497"/>
                </a:lnTo>
                <a:lnTo>
                  <a:pt x="80266" y="7868"/>
                </a:lnTo>
                <a:lnTo>
                  <a:pt x="69124" y="3226"/>
                </a:lnTo>
                <a:lnTo>
                  <a:pt x="60705" y="1015"/>
                </a:lnTo>
                <a:lnTo>
                  <a:pt x="54101" y="0"/>
                </a:lnTo>
                <a:lnTo>
                  <a:pt x="50800" y="126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34583" y="1318005"/>
            <a:ext cx="349122" cy="808607"/>
          </a:xfrm>
          <a:custGeom>
            <a:avLst/>
            <a:gdLst/>
            <a:ahLst/>
            <a:cxnLst/>
            <a:rect l="l" t="t" r="r" b="b"/>
            <a:pathLst>
              <a:path w="349122" h="808607">
                <a:moveTo>
                  <a:pt x="165226" y="0"/>
                </a:moveTo>
                <a:lnTo>
                  <a:pt x="178766" y="584"/>
                </a:lnTo>
                <a:lnTo>
                  <a:pt x="191810" y="2338"/>
                </a:lnTo>
                <a:lnTo>
                  <a:pt x="204360" y="5259"/>
                </a:lnTo>
                <a:lnTo>
                  <a:pt x="216414" y="9347"/>
                </a:lnTo>
                <a:lnTo>
                  <a:pt x="227974" y="14600"/>
                </a:lnTo>
                <a:lnTo>
                  <a:pt x="239039" y="21019"/>
                </a:lnTo>
                <a:lnTo>
                  <a:pt x="249609" y="28601"/>
                </a:lnTo>
                <a:lnTo>
                  <a:pt x="259684" y="37347"/>
                </a:lnTo>
                <a:lnTo>
                  <a:pt x="269264" y="47254"/>
                </a:lnTo>
                <a:lnTo>
                  <a:pt x="278305" y="58366"/>
                </a:lnTo>
                <a:lnTo>
                  <a:pt x="290653" y="78124"/>
                </a:lnTo>
                <a:lnTo>
                  <a:pt x="300374" y="100323"/>
                </a:lnTo>
                <a:lnTo>
                  <a:pt x="304248" y="112337"/>
                </a:lnTo>
                <a:lnTo>
                  <a:pt x="307466" y="124962"/>
                </a:lnTo>
                <a:lnTo>
                  <a:pt x="310026" y="138197"/>
                </a:lnTo>
                <a:lnTo>
                  <a:pt x="311929" y="152042"/>
                </a:lnTo>
                <a:lnTo>
                  <a:pt x="313176" y="166497"/>
                </a:lnTo>
                <a:lnTo>
                  <a:pt x="313765" y="181562"/>
                </a:lnTo>
                <a:lnTo>
                  <a:pt x="313816" y="187706"/>
                </a:lnTo>
                <a:lnTo>
                  <a:pt x="308144" y="209850"/>
                </a:lnTo>
                <a:lnTo>
                  <a:pt x="302493" y="230520"/>
                </a:lnTo>
                <a:lnTo>
                  <a:pt x="296865" y="249717"/>
                </a:lnTo>
                <a:lnTo>
                  <a:pt x="291261" y="267440"/>
                </a:lnTo>
                <a:lnTo>
                  <a:pt x="285679" y="283691"/>
                </a:lnTo>
                <a:lnTo>
                  <a:pt x="280122" y="298470"/>
                </a:lnTo>
                <a:lnTo>
                  <a:pt x="274589" y="311776"/>
                </a:lnTo>
                <a:lnTo>
                  <a:pt x="269080" y="323611"/>
                </a:lnTo>
                <a:lnTo>
                  <a:pt x="258139" y="342868"/>
                </a:lnTo>
                <a:lnTo>
                  <a:pt x="247301" y="356243"/>
                </a:lnTo>
                <a:lnTo>
                  <a:pt x="236570" y="363740"/>
                </a:lnTo>
                <a:lnTo>
                  <a:pt x="227964" y="365506"/>
                </a:lnTo>
                <a:lnTo>
                  <a:pt x="240031" y="375058"/>
                </a:lnTo>
                <a:lnTo>
                  <a:pt x="251465" y="384819"/>
                </a:lnTo>
                <a:lnTo>
                  <a:pt x="262266" y="394787"/>
                </a:lnTo>
                <a:lnTo>
                  <a:pt x="281971" y="415349"/>
                </a:lnTo>
                <a:lnTo>
                  <a:pt x="299147" y="436745"/>
                </a:lnTo>
                <a:lnTo>
                  <a:pt x="313792" y="458977"/>
                </a:lnTo>
                <a:lnTo>
                  <a:pt x="325908" y="482047"/>
                </a:lnTo>
                <a:lnTo>
                  <a:pt x="335494" y="505956"/>
                </a:lnTo>
                <a:lnTo>
                  <a:pt x="342550" y="530705"/>
                </a:lnTo>
                <a:lnTo>
                  <a:pt x="347077" y="556296"/>
                </a:lnTo>
                <a:lnTo>
                  <a:pt x="349073" y="582730"/>
                </a:lnTo>
                <a:lnTo>
                  <a:pt x="349122" y="596265"/>
                </a:lnTo>
                <a:lnTo>
                  <a:pt x="348507" y="614327"/>
                </a:lnTo>
                <a:lnTo>
                  <a:pt x="347386" y="631510"/>
                </a:lnTo>
                <a:lnTo>
                  <a:pt x="345758" y="647814"/>
                </a:lnTo>
                <a:lnTo>
                  <a:pt x="343624" y="663239"/>
                </a:lnTo>
                <a:lnTo>
                  <a:pt x="340984" y="677784"/>
                </a:lnTo>
                <a:lnTo>
                  <a:pt x="334186" y="704234"/>
                </a:lnTo>
                <a:lnTo>
                  <a:pt x="325363" y="727162"/>
                </a:lnTo>
                <a:lnTo>
                  <a:pt x="314516" y="746567"/>
                </a:lnTo>
                <a:lnTo>
                  <a:pt x="301644" y="762446"/>
                </a:lnTo>
                <a:lnTo>
                  <a:pt x="288925" y="773303"/>
                </a:lnTo>
                <a:lnTo>
                  <a:pt x="265271" y="788111"/>
                </a:lnTo>
                <a:lnTo>
                  <a:pt x="241546" y="798906"/>
                </a:lnTo>
                <a:lnTo>
                  <a:pt x="217744" y="805687"/>
                </a:lnTo>
                <a:lnTo>
                  <a:pt x="193858" y="808454"/>
                </a:lnTo>
                <a:lnTo>
                  <a:pt x="181882" y="808332"/>
                </a:lnTo>
                <a:lnTo>
                  <a:pt x="172974" y="807593"/>
                </a:lnTo>
                <a:lnTo>
                  <a:pt x="157696" y="808607"/>
                </a:lnTo>
                <a:lnTo>
                  <a:pt x="143304" y="808325"/>
                </a:lnTo>
                <a:lnTo>
                  <a:pt x="129799" y="806746"/>
                </a:lnTo>
                <a:lnTo>
                  <a:pt x="117182" y="803870"/>
                </a:lnTo>
                <a:lnTo>
                  <a:pt x="94619" y="794221"/>
                </a:lnTo>
                <a:lnTo>
                  <a:pt x="75624" y="779375"/>
                </a:lnTo>
                <a:lnTo>
                  <a:pt x="60208" y="759324"/>
                </a:lnTo>
                <a:lnTo>
                  <a:pt x="53386" y="746166"/>
                </a:lnTo>
                <a:lnTo>
                  <a:pt x="47457" y="729585"/>
                </a:lnTo>
                <a:lnTo>
                  <a:pt x="42302" y="709070"/>
                </a:lnTo>
                <a:lnTo>
                  <a:pt x="37922" y="684622"/>
                </a:lnTo>
                <a:lnTo>
                  <a:pt x="36021" y="670922"/>
                </a:lnTo>
                <a:lnTo>
                  <a:pt x="34313" y="656239"/>
                </a:lnTo>
                <a:lnTo>
                  <a:pt x="32797" y="640572"/>
                </a:lnTo>
                <a:lnTo>
                  <a:pt x="31474" y="623920"/>
                </a:lnTo>
                <a:lnTo>
                  <a:pt x="30343" y="606285"/>
                </a:lnTo>
                <a:lnTo>
                  <a:pt x="29405" y="587666"/>
                </a:lnTo>
                <a:lnTo>
                  <a:pt x="28658" y="568062"/>
                </a:lnTo>
                <a:lnTo>
                  <a:pt x="28102" y="547475"/>
                </a:lnTo>
                <a:lnTo>
                  <a:pt x="27738" y="525902"/>
                </a:lnTo>
                <a:lnTo>
                  <a:pt x="27566" y="503346"/>
                </a:lnTo>
                <a:lnTo>
                  <a:pt x="27584" y="479804"/>
                </a:lnTo>
                <a:lnTo>
                  <a:pt x="27793" y="455278"/>
                </a:lnTo>
                <a:lnTo>
                  <a:pt x="28193" y="429768"/>
                </a:lnTo>
                <a:lnTo>
                  <a:pt x="28320" y="424307"/>
                </a:lnTo>
                <a:lnTo>
                  <a:pt x="24383" y="425577"/>
                </a:lnTo>
                <a:lnTo>
                  <a:pt x="18287" y="427736"/>
                </a:lnTo>
                <a:lnTo>
                  <a:pt x="11937" y="430022"/>
                </a:lnTo>
                <a:lnTo>
                  <a:pt x="5587" y="432435"/>
                </a:lnTo>
                <a:lnTo>
                  <a:pt x="0" y="372237"/>
                </a:lnTo>
                <a:lnTo>
                  <a:pt x="8000" y="370967"/>
                </a:lnTo>
                <a:lnTo>
                  <a:pt x="15747" y="369570"/>
                </a:lnTo>
                <a:lnTo>
                  <a:pt x="23240" y="368046"/>
                </a:lnTo>
                <a:lnTo>
                  <a:pt x="29590" y="366776"/>
                </a:lnTo>
                <a:lnTo>
                  <a:pt x="29844" y="353695"/>
                </a:lnTo>
                <a:lnTo>
                  <a:pt x="30372" y="333135"/>
                </a:lnTo>
                <a:lnTo>
                  <a:pt x="30910" y="313492"/>
                </a:lnTo>
                <a:lnTo>
                  <a:pt x="31456" y="294764"/>
                </a:lnTo>
                <a:lnTo>
                  <a:pt x="32011" y="276951"/>
                </a:lnTo>
                <a:lnTo>
                  <a:pt x="32576" y="260054"/>
                </a:lnTo>
                <a:lnTo>
                  <a:pt x="33150" y="244072"/>
                </a:lnTo>
                <a:lnTo>
                  <a:pt x="33733" y="229006"/>
                </a:lnTo>
                <a:lnTo>
                  <a:pt x="34326" y="214855"/>
                </a:lnTo>
                <a:lnTo>
                  <a:pt x="34927" y="201620"/>
                </a:lnTo>
                <a:lnTo>
                  <a:pt x="35538" y="189301"/>
                </a:lnTo>
                <a:lnTo>
                  <a:pt x="36787" y="167408"/>
                </a:lnTo>
                <a:lnTo>
                  <a:pt x="38073" y="149177"/>
                </a:lnTo>
                <a:lnTo>
                  <a:pt x="39395" y="134608"/>
                </a:lnTo>
                <a:lnTo>
                  <a:pt x="43405" y="110199"/>
                </a:lnTo>
                <a:lnTo>
                  <a:pt x="46800" y="97927"/>
                </a:lnTo>
                <a:lnTo>
                  <a:pt x="51075" y="85993"/>
                </a:lnTo>
                <a:lnTo>
                  <a:pt x="56230" y="74395"/>
                </a:lnTo>
                <a:lnTo>
                  <a:pt x="62263" y="63134"/>
                </a:lnTo>
                <a:lnTo>
                  <a:pt x="69171" y="52211"/>
                </a:lnTo>
                <a:lnTo>
                  <a:pt x="76952" y="41625"/>
                </a:lnTo>
                <a:lnTo>
                  <a:pt x="89027" y="28264"/>
                </a:lnTo>
                <a:lnTo>
                  <a:pt x="98855" y="20072"/>
                </a:lnTo>
                <a:lnTo>
                  <a:pt x="109496" y="13272"/>
                </a:lnTo>
                <a:lnTo>
                  <a:pt x="120954" y="7870"/>
                </a:lnTo>
                <a:lnTo>
                  <a:pt x="133233" y="3868"/>
                </a:lnTo>
                <a:lnTo>
                  <a:pt x="146338" y="1271"/>
                </a:lnTo>
                <a:lnTo>
                  <a:pt x="160271" y="82"/>
                </a:lnTo>
                <a:lnTo>
                  <a:pt x="16522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92375" y="1313688"/>
            <a:ext cx="435991" cy="804417"/>
          </a:xfrm>
          <a:custGeom>
            <a:avLst/>
            <a:gdLst/>
            <a:ahLst/>
            <a:cxnLst/>
            <a:rect l="l" t="t" r="r" b="b"/>
            <a:pathLst>
              <a:path w="435991" h="804417">
                <a:moveTo>
                  <a:pt x="0" y="0"/>
                </a:moveTo>
                <a:lnTo>
                  <a:pt x="435991" y="0"/>
                </a:lnTo>
                <a:lnTo>
                  <a:pt x="435991" y="87375"/>
                </a:lnTo>
                <a:lnTo>
                  <a:pt x="262127" y="87375"/>
                </a:lnTo>
                <a:lnTo>
                  <a:pt x="262127" y="804417"/>
                </a:lnTo>
                <a:lnTo>
                  <a:pt x="173862" y="804417"/>
                </a:lnTo>
                <a:lnTo>
                  <a:pt x="173862" y="87375"/>
                </a:lnTo>
                <a:lnTo>
                  <a:pt x="0" y="8737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28615" y="1306576"/>
            <a:ext cx="414505" cy="818388"/>
          </a:xfrm>
          <a:custGeom>
            <a:avLst/>
            <a:gdLst/>
            <a:ahLst/>
            <a:cxnLst/>
            <a:rect l="l" t="t" r="r" b="b"/>
            <a:pathLst>
              <a:path w="414505" h="818388">
                <a:moveTo>
                  <a:pt x="95429" y="0"/>
                </a:moveTo>
                <a:lnTo>
                  <a:pt x="118369" y="3966"/>
                </a:lnTo>
                <a:lnTo>
                  <a:pt x="130084" y="8915"/>
                </a:lnTo>
                <a:lnTo>
                  <a:pt x="141945" y="15832"/>
                </a:lnTo>
                <a:lnTo>
                  <a:pt x="153849" y="24637"/>
                </a:lnTo>
                <a:lnTo>
                  <a:pt x="167876" y="38987"/>
                </a:lnTo>
                <a:lnTo>
                  <a:pt x="180763" y="58349"/>
                </a:lnTo>
                <a:lnTo>
                  <a:pt x="186783" y="69913"/>
                </a:lnTo>
                <a:lnTo>
                  <a:pt x="192521" y="82735"/>
                </a:lnTo>
                <a:lnTo>
                  <a:pt x="197980" y="96815"/>
                </a:lnTo>
                <a:lnTo>
                  <a:pt x="203160" y="112155"/>
                </a:lnTo>
                <a:lnTo>
                  <a:pt x="208851" y="131776"/>
                </a:lnTo>
                <a:lnTo>
                  <a:pt x="213305" y="149076"/>
                </a:lnTo>
                <a:lnTo>
                  <a:pt x="218010" y="168867"/>
                </a:lnTo>
                <a:lnTo>
                  <a:pt x="222967" y="191147"/>
                </a:lnTo>
                <a:lnTo>
                  <a:pt x="228175" y="215915"/>
                </a:lnTo>
                <a:lnTo>
                  <a:pt x="230874" y="229233"/>
                </a:lnTo>
                <a:lnTo>
                  <a:pt x="233635" y="243172"/>
                </a:lnTo>
                <a:lnTo>
                  <a:pt x="236459" y="257733"/>
                </a:lnTo>
                <a:lnTo>
                  <a:pt x="239346" y="272916"/>
                </a:lnTo>
                <a:lnTo>
                  <a:pt x="242296" y="288720"/>
                </a:lnTo>
                <a:lnTo>
                  <a:pt x="245309" y="305146"/>
                </a:lnTo>
                <a:lnTo>
                  <a:pt x="248385" y="322193"/>
                </a:lnTo>
                <a:lnTo>
                  <a:pt x="251523" y="339862"/>
                </a:lnTo>
                <a:lnTo>
                  <a:pt x="254724" y="358152"/>
                </a:lnTo>
                <a:lnTo>
                  <a:pt x="257989" y="377063"/>
                </a:lnTo>
                <a:lnTo>
                  <a:pt x="293422" y="551688"/>
                </a:lnTo>
                <a:lnTo>
                  <a:pt x="296685" y="569796"/>
                </a:lnTo>
                <a:lnTo>
                  <a:pt x="299925" y="586773"/>
                </a:lnTo>
                <a:lnTo>
                  <a:pt x="303143" y="602620"/>
                </a:lnTo>
                <a:lnTo>
                  <a:pt x="306338" y="617337"/>
                </a:lnTo>
                <a:lnTo>
                  <a:pt x="309511" y="630925"/>
                </a:lnTo>
                <a:lnTo>
                  <a:pt x="312663" y="643385"/>
                </a:lnTo>
                <a:lnTo>
                  <a:pt x="315794" y="654716"/>
                </a:lnTo>
                <a:lnTo>
                  <a:pt x="318904" y="664920"/>
                </a:lnTo>
                <a:lnTo>
                  <a:pt x="321996" y="673997"/>
                </a:lnTo>
                <a:lnTo>
                  <a:pt x="325068" y="681947"/>
                </a:lnTo>
                <a:lnTo>
                  <a:pt x="328121" y="688772"/>
                </a:lnTo>
                <a:lnTo>
                  <a:pt x="337579" y="704882"/>
                </a:lnTo>
                <a:lnTo>
                  <a:pt x="346896" y="715273"/>
                </a:lnTo>
                <a:lnTo>
                  <a:pt x="356932" y="721685"/>
                </a:lnTo>
                <a:lnTo>
                  <a:pt x="367688" y="724127"/>
                </a:lnTo>
                <a:lnTo>
                  <a:pt x="368987" y="724153"/>
                </a:lnTo>
                <a:lnTo>
                  <a:pt x="385656" y="725532"/>
                </a:lnTo>
                <a:lnTo>
                  <a:pt x="398539" y="729666"/>
                </a:lnTo>
                <a:lnTo>
                  <a:pt x="407639" y="736551"/>
                </a:lnTo>
                <a:lnTo>
                  <a:pt x="412960" y="746183"/>
                </a:lnTo>
                <a:lnTo>
                  <a:pt x="414505" y="758559"/>
                </a:lnTo>
                <a:lnTo>
                  <a:pt x="412929" y="770889"/>
                </a:lnTo>
                <a:lnTo>
                  <a:pt x="408149" y="786454"/>
                </a:lnTo>
                <a:lnTo>
                  <a:pt x="401323" y="798888"/>
                </a:lnTo>
                <a:lnTo>
                  <a:pt x="392443" y="808191"/>
                </a:lnTo>
                <a:lnTo>
                  <a:pt x="368481" y="817404"/>
                </a:lnTo>
                <a:lnTo>
                  <a:pt x="361621" y="817752"/>
                </a:lnTo>
                <a:lnTo>
                  <a:pt x="350908" y="816986"/>
                </a:lnTo>
                <a:lnTo>
                  <a:pt x="328052" y="810866"/>
                </a:lnTo>
                <a:lnTo>
                  <a:pt x="315893" y="805521"/>
                </a:lnTo>
                <a:lnTo>
                  <a:pt x="303238" y="798656"/>
                </a:lnTo>
                <a:lnTo>
                  <a:pt x="292025" y="791590"/>
                </a:lnTo>
                <a:lnTo>
                  <a:pt x="279347" y="780283"/>
                </a:lnTo>
                <a:lnTo>
                  <a:pt x="267785" y="764052"/>
                </a:lnTo>
                <a:lnTo>
                  <a:pt x="257339" y="742897"/>
                </a:lnTo>
                <a:lnTo>
                  <a:pt x="252534" y="730473"/>
                </a:lnTo>
                <a:lnTo>
                  <a:pt x="248009" y="716818"/>
                </a:lnTo>
                <a:lnTo>
                  <a:pt x="243762" y="701933"/>
                </a:lnTo>
                <a:lnTo>
                  <a:pt x="239795" y="685816"/>
                </a:lnTo>
                <a:lnTo>
                  <a:pt x="236107" y="668468"/>
                </a:lnTo>
                <a:lnTo>
                  <a:pt x="233351" y="653669"/>
                </a:lnTo>
                <a:lnTo>
                  <a:pt x="200458" y="434721"/>
                </a:lnTo>
                <a:lnTo>
                  <a:pt x="71045" y="818388"/>
                </a:lnTo>
                <a:lnTo>
                  <a:pt x="55998" y="818078"/>
                </a:lnTo>
                <a:lnTo>
                  <a:pt x="42997" y="816324"/>
                </a:lnTo>
                <a:lnTo>
                  <a:pt x="32042" y="813124"/>
                </a:lnTo>
                <a:lnTo>
                  <a:pt x="23132" y="808480"/>
                </a:lnTo>
                <a:lnTo>
                  <a:pt x="16267" y="802392"/>
                </a:lnTo>
                <a:lnTo>
                  <a:pt x="11446" y="794861"/>
                </a:lnTo>
                <a:lnTo>
                  <a:pt x="8669" y="785886"/>
                </a:lnTo>
                <a:lnTo>
                  <a:pt x="7935" y="775468"/>
                </a:lnTo>
                <a:lnTo>
                  <a:pt x="9244" y="763608"/>
                </a:lnTo>
                <a:lnTo>
                  <a:pt x="12596" y="750307"/>
                </a:lnTo>
                <a:lnTo>
                  <a:pt x="17990" y="735563"/>
                </a:lnTo>
                <a:lnTo>
                  <a:pt x="25198" y="719836"/>
                </a:lnTo>
                <a:lnTo>
                  <a:pt x="165660" y="339216"/>
                </a:lnTo>
                <a:lnTo>
                  <a:pt x="163674" y="321839"/>
                </a:lnTo>
                <a:lnTo>
                  <a:pt x="161677" y="305102"/>
                </a:lnTo>
                <a:lnTo>
                  <a:pt x="159668" y="289006"/>
                </a:lnTo>
                <a:lnTo>
                  <a:pt x="157648" y="273550"/>
                </a:lnTo>
                <a:lnTo>
                  <a:pt x="155616" y="258734"/>
                </a:lnTo>
                <a:lnTo>
                  <a:pt x="153572" y="244558"/>
                </a:lnTo>
                <a:lnTo>
                  <a:pt x="151517" y="231021"/>
                </a:lnTo>
                <a:lnTo>
                  <a:pt x="149450" y="218122"/>
                </a:lnTo>
                <a:lnTo>
                  <a:pt x="147371" y="205863"/>
                </a:lnTo>
                <a:lnTo>
                  <a:pt x="145281" y="194241"/>
                </a:lnTo>
                <a:lnTo>
                  <a:pt x="143179" y="183257"/>
                </a:lnTo>
                <a:lnTo>
                  <a:pt x="141065" y="172911"/>
                </a:lnTo>
                <a:lnTo>
                  <a:pt x="138940" y="163202"/>
                </a:lnTo>
                <a:lnTo>
                  <a:pt x="136803" y="154129"/>
                </a:lnTo>
                <a:lnTo>
                  <a:pt x="134654" y="145693"/>
                </a:lnTo>
                <a:lnTo>
                  <a:pt x="132132" y="136651"/>
                </a:lnTo>
                <a:lnTo>
                  <a:pt x="126092" y="118552"/>
                </a:lnTo>
                <a:lnTo>
                  <a:pt x="119626" y="104328"/>
                </a:lnTo>
                <a:lnTo>
                  <a:pt x="112737" y="93983"/>
                </a:lnTo>
                <a:lnTo>
                  <a:pt x="105428" y="87520"/>
                </a:lnTo>
                <a:lnTo>
                  <a:pt x="97704" y="84944"/>
                </a:lnTo>
                <a:lnTo>
                  <a:pt x="89968" y="86106"/>
                </a:lnTo>
                <a:lnTo>
                  <a:pt x="79022" y="91400"/>
                </a:lnTo>
                <a:lnTo>
                  <a:pt x="69097" y="98770"/>
                </a:lnTo>
                <a:lnTo>
                  <a:pt x="60222" y="108226"/>
                </a:lnTo>
                <a:lnTo>
                  <a:pt x="52425" y="119777"/>
                </a:lnTo>
                <a:lnTo>
                  <a:pt x="50344" y="123571"/>
                </a:lnTo>
                <a:lnTo>
                  <a:pt x="42353" y="134919"/>
                </a:lnTo>
                <a:lnTo>
                  <a:pt x="33358" y="140706"/>
                </a:lnTo>
                <a:lnTo>
                  <a:pt x="23349" y="140945"/>
                </a:lnTo>
                <a:lnTo>
                  <a:pt x="12312" y="135646"/>
                </a:lnTo>
                <a:lnTo>
                  <a:pt x="12117" y="135509"/>
                </a:lnTo>
                <a:lnTo>
                  <a:pt x="5381" y="128741"/>
                </a:lnTo>
                <a:lnTo>
                  <a:pt x="1342" y="119964"/>
                </a:lnTo>
                <a:lnTo>
                  <a:pt x="0" y="109175"/>
                </a:lnTo>
                <a:lnTo>
                  <a:pt x="1353" y="96368"/>
                </a:lnTo>
                <a:lnTo>
                  <a:pt x="5403" y="81541"/>
                </a:lnTo>
                <a:lnTo>
                  <a:pt x="10212" y="69087"/>
                </a:lnTo>
                <a:lnTo>
                  <a:pt x="15719" y="57945"/>
                </a:lnTo>
                <a:lnTo>
                  <a:pt x="22362" y="47628"/>
                </a:lnTo>
                <a:lnTo>
                  <a:pt x="30143" y="38137"/>
                </a:lnTo>
                <a:lnTo>
                  <a:pt x="39065" y="29469"/>
                </a:lnTo>
                <a:lnTo>
                  <a:pt x="49130" y="21623"/>
                </a:lnTo>
                <a:lnTo>
                  <a:pt x="60340" y="14598"/>
                </a:lnTo>
                <a:lnTo>
                  <a:pt x="72698" y="8394"/>
                </a:lnTo>
                <a:lnTo>
                  <a:pt x="86206" y="3009"/>
                </a:lnTo>
                <a:lnTo>
                  <a:pt x="9542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27276" y="2346959"/>
            <a:ext cx="6608064" cy="829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66264" y="2387346"/>
            <a:ext cx="6528688" cy="748411"/>
          </a:xfrm>
          <a:custGeom>
            <a:avLst/>
            <a:gdLst/>
            <a:ahLst/>
            <a:cxnLst/>
            <a:rect l="l" t="t" r="r" b="b"/>
            <a:pathLst>
              <a:path w="6528688" h="748411">
                <a:moveTo>
                  <a:pt x="3261498" y="376376"/>
                </a:moveTo>
                <a:lnTo>
                  <a:pt x="3262101" y="388726"/>
                </a:lnTo>
                <a:lnTo>
                  <a:pt x="3264154" y="400839"/>
                </a:lnTo>
                <a:lnTo>
                  <a:pt x="3267650" y="412714"/>
                </a:lnTo>
                <a:lnTo>
                  <a:pt x="3272586" y="424351"/>
                </a:lnTo>
                <a:lnTo>
                  <a:pt x="3278958" y="435751"/>
                </a:lnTo>
                <a:lnTo>
                  <a:pt x="3286760" y="446913"/>
                </a:lnTo>
                <a:lnTo>
                  <a:pt x="3291506" y="452509"/>
                </a:lnTo>
                <a:lnTo>
                  <a:pt x="3299680" y="460128"/>
                </a:lnTo>
                <a:lnTo>
                  <a:pt x="3309024" y="466688"/>
                </a:lnTo>
                <a:lnTo>
                  <a:pt x="3319536" y="472187"/>
                </a:lnTo>
                <a:lnTo>
                  <a:pt x="3331217" y="476626"/>
                </a:lnTo>
                <a:lnTo>
                  <a:pt x="3344067" y="480002"/>
                </a:lnTo>
                <a:lnTo>
                  <a:pt x="3358086" y="482314"/>
                </a:lnTo>
                <a:lnTo>
                  <a:pt x="3373273" y="483561"/>
                </a:lnTo>
                <a:lnTo>
                  <a:pt x="3389630" y="483742"/>
                </a:lnTo>
                <a:lnTo>
                  <a:pt x="3403481" y="483999"/>
                </a:lnTo>
                <a:lnTo>
                  <a:pt x="3417993" y="485943"/>
                </a:lnTo>
                <a:lnTo>
                  <a:pt x="3429161" y="489698"/>
                </a:lnTo>
                <a:lnTo>
                  <a:pt x="3436981" y="495265"/>
                </a:lnTo>
                <a:lnTo>
                  <a:pt x="3441449" y="502645"/>
                </a:lnTo>
                <a:lnTo>
                  <a:pt x="3442563" y="511841"/>
                </a:lnTo>
                <a:lnTo>
                  <a:pt x="3440319" y="522854"/>
                </a:lnTo>
                <a:lnTo>
                  <a:pt x="3434715" y="535686"/>
                </a:lnTo>
                <a:lnTo>
                  <a:pt x="3428815" y="544313"/>
                </a:lnTo>
                <a:lnTo>
                  <a:pt x="3422999" y="549793"/>
                </a:lnTo>
                <a:lnTo>
                  <a:pt x="3416132" y="554153"/>
                </a:lnTo>
                <a:lnTo>
                  <a:pt x="3408215" y="557393"/>
                </a:lnTo>
                <a:lnTo>
                  <a:pt x="3399247" y="559514"/>
                </a:lnTo>
                <a:lnTo>
                  <a:pt x="3389229" y="560516"/>
                </a:lnTo>
                <a:lnTo>
                  <a:pt x="3378160" y="560399"/>
                </a:lnTo>
                <a:lnTo>
                  <a:pt x="3366041" y="559166"/>
                </a:lnTo>
                <a:lnTo>
                  <a:pt x="3352871" y="556815"/>
                </a:lnTo>
                <a:lnTo>
                  <a:pt x="3338651" y="553347"/>
                </a:lnTo>
                <a:lnTo>
                  <a:pt x="3323381" y="548763"/>
                </a:lnTo>
                <a:lnTo>
                  <a:pt x="3307059" y="543063"/>
                </a:lnTo>
                <a:lnTo>
                  <a:pt x="3289688" y="536249"/>
                </a:lnTo>
                <a:lnTo>
                  <a:pt x="3271266" y="528319"/>
                </a:lnTo>
                <a:lnTo>
                  <a:pt x="3261233" y="552703"/>
                </a:lnTo>
                <a:lnTo>
                  <a:pt x="3260582" y="554021"/>
                </a:lnTo>
                <a:lnTo>
                  <a:pt x="3258991" y="559953"/>
                </a:lnTo>
                <a:lnTo>
                  <a:pt x="3259620" y="565824"/>
                </a:lnTo>
                <a:lnTo>
                  <a:pt x="3267539" y="577381"/>
                </a:lnTo>
                <a:lnTo>
                  <a:pt x="3274826" y="583065"/>
                </a:lnTo>
                <a:lnTo>
                  <a:pt x="3284332" y="588686"/>
                </a:lnTo>
                <a:lnTo>
                  <a:pt x="3296056" y="594244"/>
                </a:lnTo>
                <a:lnTo>
                  <a:pt x="3309997" y="599736"/>
                </a:lnTo>
                <a:lnTo>
                  <a:pt x="3326155" y="605164"/>
                </a:lnTo>
                <a:lnTo>
                  <a:pt x="3344529" y="610526"/>
                </a:lnTo>
                <a:lnTo>
                  <a:pt x="3365119" y="615823"/>
                </a:lnTo>
                <a:lnTo>
                  <a:pt x="3365485" y="615822"/>
                </a:lnTo>
                <a:lnTo>
                  <a:pt x="3382736" y="615418"/>
                </a:lnTo>
                <a:lnTo>
                  <a:pt x="3398722" y="614236"/>
                </a:lnTo>
                <a:lnTo>
                  <a:pt x="3413444" y="612277"/>
                </a:lnTo>
                <a:lnTo>
                  <a:pt x="3426902" y="609540"/>
                </a:lnTo>
                <a:lnTo>
                  <a:pt x="3439095" y="606027"/>
                </a:lnTo>
                <a:lnTo>
                  <a:pt x="3450025" y="601736"/>
                </a:lnTo>
                <a:lnTo>
                  <a:pt x="3459690" y="596668"/>
                </a:lnTo>
                <a:lnTo>
                  <a:pt x="3468091" y="590822"/>
                </a:lnTo>
                <a:lnTo>
                  <a:pt x="3475228" y="584200"/>
                </a:lnTo>
                <a:lnTo>
                  <a:pt x="3487011" y="569127"/>
                </a:lnTo>
                <a:lnTo>
                  <a:pt x="3493232" y="558099"/>
                </a:lnTo>
                <a:lnTo>
                  <a:pt x="3498002" y="546434"/>
                </a:lnTo>
                <a:lnTo>
                  <a:pt x="3501315" y="534132"/>
                </a:lnTo>
                <a:lnTo>
                  <a:pt x="3503166" y="521194"/>
                </a:lnTo>
                <a:lnTo>
                  <a:pt x="3503549" y="507618"/>
                </a:lnTo>
                <a:lnTo>
                  <a:pt x="3502574" y="494982"/>
                </a:lnTo>
                <a:lnTo>
                  <a:pt x="3499804" y="481434"/>
                </a:lnTo>
                <a:lnTo>
                  <a:pt x="3495278" y="469227"/>
                </a:lnTo>
                <a:lnTo>
                  <a:pt x="3488996" y="458365"/>
                </a:lnTo>
                <a:lnTo>
                  <a:pt x="3480958" y="448851"/>
                </a:lnTo>
                <a:lnTo>
                  <a:pt x="3471164" y="440689"/>
                </a:lnTo>
                <a:lnTo>
                  <a:pt x="3461418" y="434502"/>
                </a:lnTo>
                <a:lnTo>
                  <a:pt x="3450075" y="428838"/>
                </a:lnTo>
                <a:lnTo>
                  <a:pt x="3438235" y="424482"/>
                </a:lnTo>
                <a:lnTo>
                  <a:pt x="3425891" y="421431"/>
                </a:lnTo>
                <a:lnTo>
                  <a:pt x="3413036" y="419680"/>
                </a:lnTo>
                <a:lnTo>
                  <a:pt x="3399663" y="419226"/>
                </a:lnTo>
                <a:lnTo>
                  <a:pt x="3384389" y="418911"/>
                </a:lnTo>
                <a:lnTo>
                  <a:pt x="3370466" y="417648"/>
                </a:lnTo>
                <a:lnTo>
                  <a:pt x="3357987" y="415439"/>
                </a:lnTo>
                <a:lnTo>
                  <a:pt x="3346937" y="412282"/>
                </a:lnTo>
                <a:lnTo>
                  <a:pt x="3337306" y="408177"/>
                </a:lnTo>
                <a:lnTo>
                  <a:pt x="3332135" y="405011"/>
                </a:lnTo>
                <a:lnTo>
                  <a:pt x="3323634" y="396142"/>
                </a:lnTo>
                <a:lnTo>
                  <a:pt x="3319805" y="385042"/>
                </a:lnTo>
                <a:lnTo>
                  <a:pt x="3320669" y="371728"/>
                </a:lnTo>
                <a:lnTo>
                  <a:pt x="3322407" y="365348"/>
                </a:lnTo>
                <a:lnTo>
                  <a:pt x="3328035" y="353255"/>
                </a:lnTo>
                <a:lnTo>
                  <a:pt x="3336182" y="343607"/>
                </a:lnTo>
                <a:lnTo>
                  <a:pt x="3346831" y="336423"/>
                </a:lnTo>
                <a:lnTo>
                  <a:pt x="3356557" y="332319"/>
                </a:lnTo>
                <a:lnTo>
                  <a:pt x="3368420" y="329208"/>
                </a:lnTo>
                <a:lnTo>
                  <a:pt x="3381167" y="327744"/>
                </a:lnTo>
                <a:lnTo>
                  <a:pt x="3394837" y="327913"/>
                </a:lnTo>
                <a:lnTo>
                  <a:pt x="3409218" y="329934"/>
                </a:lnTo>
                <a:lnTo>
                  <a:pt x="3421421" y="333587"/>
                </a:lnTo>
                <a:lnTo>
                  <a:pt x="3432972" y="338971"/>
                </a:lnTo>
                <a:lnTo>
                  <a:pt x="3443859" y="346075"/>
                </a:lnTo>
                <a:lnTo>
                  <a:pt x="3453460" y="351451"/>
                </a:lnTo>
                <a:lnTo>
                  <a:pt x="3464181" y="352853"/>
                </a:lnTo>
                <a:lnTo>
                  <a:pt x="3474443" y="349067"/>
                </a:lnTo>
                <a:lnTo>
                  <a:pt x="3484245" y="340105"/>
                </a:lnTo>
                <a:lnTo>
                  <a:pt x="3483831" y="336603"/>
                </a:lnTo>
                <a:lnTo>
                  <a:pt x="3480816" y="324071"/>
                </a:lnTo>
                <a:lnTo>
                  <a:pt x="3475499" y="312570"/>
                </a:lnTo>
                <a:lnTo>
                  <a:pt x="3467879" y="302118"/>
                </a:lnTo>
                <a:lnTo>
                  <a:pt x="3457956" y="292734"/>
                </a:lnTo>
                <a:lnTo>
                  <a:pt x="3451006" y="287823"/>
                </a:lnTo>
                <a:lnTo>
                  <a:pt x="3441037" y="282609"/>
                </a:lnTo>
                <a:lnTo>
                  <a:pt x="3429669" y="278444"/>
                </a:lnTo>
                <a:lnTo>
                  <a:pt x="3416908" y="275333"/>
                </a:lnTo>
                <a:lnTo>
                  <a:pt x="3402755" y="273280"/>
                </a:lnTo>
                <a:lnTo>
                  <a:pt x="3387217" y="272288"/>
                </a:lnTo>
                <a:lnTo>
                  <a:pt x="3375531" y="272368"/>
                </a:lnTo>
                <a:lnTo>
                  <a:pt x="3362440" y="273500"/>
                </a:lnTo>
                <a:lnTo>
                  <a:pt x="3349802" y="275744"/>
                </a:lnTo>
                <a:lnTo>
                  <a:pt x="3337617" y="279096"/>
                </a:lnTo>
                <a:lnTo>
                  <a:pt x="3325884" y="283555"/>
                </a:lnTo>
                <a:lnTo>
                  <a:pt x="3314605" y="289118"/>
                </a:lnTo>
                <a:lnTo>
                  <a:pt x="3303778" y="295782"/>
                </a:lnTo>
                <a:lnTo>
                  <a:pt x="3289867" y="307109"/>
                </a:lnTo>
                <a:lnTo>
                  <a:pt x="3281224" y="316729"/>
                </a:lnTo>
                <a:lnTo>
                  <a:pt x="3274141" y="327293"/>
                </a:lnTo>
                <a:lnTo>
                  <a:pt x="3268618" y="338797"/>
                </a:lnTo>
                <a:lnTo>
                  <a:pt x="3264653" y="351239"/>
                </a:lnTo>
                <a:lnTo>
                  <a:pt x="3262249" y="364616"/>
                </a:lnTo>
                <a:lnTo>
                  <a:pt x="3261498" y="376376"/>
                </a:lnTo>
                <a:close/>
              </a:path>
              <a:path w="6528688" h="748411">
                <a:moveTo>
                  <a:pt x="1812798" y="334771"/>
                </a:moveTo>
                <a:lnTo>
                  <a:pt x="1828290" y="341136"/>
                </a:lnTo>
                <a:lnTo>
                  <a:pt x="1836866" y="351736"/>
                </a:lnTo>
                <a:lnTo>
                  <a:pt x="1844421" y="367411"/>
                </a:lnTo>
                <a:lnTo>
                  <a:pt x="1850007" y="383051"/>
                </a:lnTo>
                <a:lnTo>
                  <a:pt x="1856667" y="405280"/>
                </a:lnTo>
                <a:lnTo>
                  <a:pt x="1860005" y="417866"/>
                </a:lnTo>
                <a:lnTo>
                  <a:pt x="1863352" y="431435"/>
                </a:lnTo>
                <a:lnTo>
                  <a:pt x="1866707" y="445985"/>
                </a:lnTo>
                <a:lnTo>
                  <a:pt x="1870075" y="461517"/>
                </a:lnTo>
                <a:lnTo>
                  <a:pt x="1872444" y="473236"/>
                </a:lnTo>
                <a:lnTo>
                  <a:pt x="1875483" y="489618"/>
                </a:lnTo>
                <a:lnTo>
                  <a:pt x="1877835" y="504228"/>
                </a:lnTo>
                <a:lnTo>
                  <a:pt x="1879498" y="517067"/>
                </a:lnTo>
                <a:lnTo>
                  <a:pt x="1880762" y="537431"/>
                </a:lnTo>
                <a:lnTo>
                  <a:pt x="1881607" y="677685"/>
                </a:lnTo>
                <a:lnTo>
                  <a:pt x="1882553" y="667101"/>
                </a:lnTo>
                <a:lnTo>
                  <a:pt x="1885987" y="653156"/>
                </a:lnTo>
                <a:lnTo>
                  <a:pt x="1891905" y="635852"/>
                </a:lnTo>
                <a:lnTo>
                  <a:pt x="1900301" y="615188"/>
                </a:lnTo>
                <a:lnTo>
                  <a:pt x="1901426" y="621137"/>
                </a:lnTo>
                <a:lnTo>
                  <a:pt x="1904582" y="641919"/>
                </a:lnTo>
                <a:lnTo>
                  <a:pt x="1905800" y="658944"/>
                </a:lnTo>
                <a:lnTo>
                  <a:pt x="1905085" y="672213"/>
                </a:lnTo>
                <a:lnTo>
                  <a:pt x="1902445" y="681726"/>
                </a:lnTo>
                <a:lnTo>
                  <a:pt x="1905879" y="748213"/>
                </a:lnTo>
                <a:lnTo>
                  <a:pt x="1918728" y="746187"/>
                </a:lnTo>
                <a:lnTo>
                  <a:pt x="1929851" y="742027"/>
                </a:lnTo>
                <a:lnTo>
                  <a:pt x="1939247" y="735733"/>
                </a:lnTo>
                <a:lnTo>
                  <a:pt x="1946916" y="727305"/>
                </a:lnTo>
                <a:lnTo>
                  <a:pt x="1952858" y="716744"/>
                </a:lnTo>
                <a:lnTo>
                  <a:pt x="1957072" y="704049"/>
                </a:lnTo>
                <a:lnTo>
                  <a:pt x="1959560" y="689220"/>
                </a:lnTo>
                <a:lnTo>
                  <a:pt x="1960321" y="672257"/>
                </a:lnTo>
                <a:lnTo>
                  <a:pt x="1959356" y="653161"/>
                </a:lnTo>
                <a:lnTo>
                  <a:pt x="1959967" y="650675"/>
                </a:lnTo>
                <a:lnTo>
                  <a:pt x="1960000" y="645305"/>
                </a:lnTo>
                <a:lnTo>
                  <a:pt x="1959572" y="636948"/>
                </a:lnTo>
                <a:lnTo>
                  <a:pt x="1958682" y="625606"/>
                </a:lnTo>
                <a:lnTo>
                  <a:pt x="1957327" y="611281"/>
                </a:lnTo>
                <a:lnTo>
                  <a:pt x="1955507" y="593973"/>
                </a:lnTo>
                <a:lnTo>
                  <a:pt x="1953220" y="573685"/>
                </a:lnTo>
                <a:lnTo>
                  <a:pt x="1950465" y="550417"/>
                </a:lnTo>
                <a:lnTo>
                  <a:pt x="2036826" y="285623"/>
                </a:lnTo>
                <a:lnTo>
                  <a:pt x="1980564" y="272541"/>
                </a:lnTo>
                <a:lnTo>
                  <a:pt x="1922399" y="482600"/>
                </a:lnTo>
                <a:lnTo>
                  <a:pt x="1919656" y="468261"/>
                </a:lnTo>
                <a:lnTo>
                  <a:pt x="1916569" y="452762"/>
                </a:lnTo>
                <a:lnTo>
                  <a:pt x="1913473" y="437892"/>
                </a:lnTo>
                <a:lnTo>
                  <a:pt x="1910366" y="423652"/>
                </a:lnTo>
                <a:lnTo>
                  <a:pt x="1907248" y="410044"/>
                </a:lnTo>
                <a:lnTo>
                  <a:pt x="1904120" y="397067"/>
                </a:lnTo>
                <a:lnTo>
                  <a:pt x="1900980" y="384723"/>
                </a:lnTo>
                <a:lnTo>
                  <a:pt x="1897829" y="373011"/>
                </a:lnTo>
                <a:lnTo>
                  <a:pt x="1894666" y="361934"/>
                </a:lnTo>
                <a:lnTo>
                  <a:pt x="1891490" y="351491"/>
                </a:lnTo>
                <a:lnTo>
                  <a:pt x="1888302" y="341683"/>
                </a:lnTo>
                <a:lnTo>
                  <a:pt x="1885100" y="332512"/>
                </a:lnTo>
                <a:lnTo>
                  <a:pt x="1881886" y="323976"/>
                </a:lnTo>
                <a:lnTo>
                  <a:pt x="1878823" y="316627"/>
                </a:lnTo>
                <a:lnTo>
                  <a:pt x="1871458" y="302641"/>
                </a:lnTo>
                <a:lnTo>
                  <a:pt x="1863061" y="291203"/>
                </a:lnTo>
                <a:lnTo>
                  <a:pt x="1853639" y="282312"/>
                </a:lnTo>
                <a:lnTo>
                  <a:pt x="1843197" y="275965"/>
                </a:lnTo>
                <a:lnTo>
                  <a:pt x="1831740" y="272159"/>
                </a:lnTo>
                <a:lnTo>
                  <a:pt x="1819275" y="270890"/>
                </a:lnTo>
                <a:lnTo>
                  <a:pt x="1806999" y="271416"/>
                </a:lnTo>
                <a:lnTo>
                  <a:pt x="1790653" y="274385"/>
                </a:lnTo>
                <a:lnTo>
                  <a:pt x="1778023" y="279978"/>
                </a:lnTo>
                <a:lnTo>
                  <a:pt x="1769103" y="288200"/>
                </a:lnTo>
                <a:lnTo>
                  <a:pt x="1763890" y="299055"/>
                </a:lnTo>
                <a:lnTo>
                  <a:pt x="1762379" y="312546"/>
                </a:lnTo>
                <a:lnTo>
                  <a:pt x="1762932" y="319489"/>
                </a:lnTo>
                <a:lnTo>
                  <a:pt x="1766457" y="330667"/>
                </a:lnTo>
                <a:lnTo>
                  <a:pt x="1773202" y="337780"/>
                </a:lnTo>
                <a:lnTo>
                  <a:pt x="1783170" y="340832"/>
                </a:lnTo>
                <a:lnTo>
                  <a:pt x="1796367" y="339828"/>
                </a:lnTo>
                <a:lnTo>
                  <a:pt x="1812798" y="334771"/>
                </a:lnTo>
                <a:close/>
              </a:path>
              <a:path w="6528688" h="748411">
                <a:moveTo>
                  <a:pt x="1839296" y="730405"/>
                </a:moveTo>
                <a:lnTo>
                  <a:pt x="1849389" y="737987"/>
                </a:lnTo>
                <a:lnTo>
                  <a:pt x="1862479" y="743517"/>
                </a:lnTo>
                <a:lnTo>
                  <a:pt x="1878562" y="746992"/>
                </a:lnTo>
                <a:lnTo>
                  <a:pt x="1897634" y="748411"/>
                </a:lnTo>
                <a:lnTo>
                  <a:pt x="1905879" y="748213"/>
                </a:lnTo>
                <a:lnTo>
                  <a:pt x="1902445" y="681726"/>
                </a:lnTo>
                <a:lnTo>
                  <a:pt x="1897884" y="687483"/>
                </a:lnTo>
                <a:lnTo>
                  <a:pt x="1891411" y="689482"/>
                </a:lnTo>
                <a:lnTo>
                  <a:pt x="1887200" y="688774"/>
                </a:lnTo>
                <a:lnTo>
                  <a:pt x="1883154" y="684910"/>
                </a:lnTo>
                <a:lnTo>
                  <a:pt x="1881607" y="677685"/>
                </a:lnTo>
                <a:lnTo>
                  <a:pt x="1880762" y="537431"/>
                </a:lnTo>
                <a:lnTo>
                  <a:pt x="1880362" y="544956"/>
                </a:lnTo>
                <a:lnTo>
                  <a:pt x="1877227" y="550242"/>
                </a:lnTo>
                <a:lnTo>
                  <a:pt x="1867766" y="566667"/>
                </a:lnTo>
                <a:lnTo>
                  <a:pt x="1859238" y="582242"/>
                </a:lnTo>
                <a:lnTo>
                  <a:pt x="1851643" y="596966"/>
                </a:lnTo>
                <a:lnTo>
                  <a:pt x="1844981" y="610839"/>
                </a:lnTo>
                <a:lnTo>
                  <a:pt x="1839253" y="623862"/>
                </a:lnTo>
                <a:lnTo>
                  <a:pt x="1834458" y="636036"/>
                </a:lnTo>
                <a:lnTo>
                  <a:pt x="1830596" y="647360"/>
                </a:lnTo>
                <a:lnTo>
                  <a:pt x="1827667" y="657835"/>
                </a:lnTo>
                <a:lnTo>
                  <a:pt x="1825671" y="667461"/>
                </a:lnTo>
                <a:lnTo>
                  <a:pt x="1824609" y="676239"/>
                </a:lnTo>
                <a:lnTo>
                  <a:pt x="1824480" y="684168"/>
                </a:lnTo>
                <a:lnTo>
                  <a:pt x="1825284" y="691249"/>
                </a:lnTo>
                <a:lnTo>
                  <a:pt x="1827022" y="697483"/>
                </a:lnTo>
                <a:lnTo>
                  <a:pt x="1828124" y="709094"/>
                </a:lnTo>
                <a:lnTo>
                  <a:pt x="1832207" y="720773"/>
                </a:lnTo>
                <a:lnTo>
                  <a:pt x="1839296" y="730405"/>
                </a:lnTo>
                <a:close/>
              </a:path>
              <a:path w="6528688" h="748411">
                <a:moveTo>
                  <a:pt x="5058410" y="617854"/>
                </a:moveTo>
                <a:lnTo>
                  <a:pt x="5066785" y="617732"/>
                </a:lnTo>
                <a:lnTo>
                  <a:pt x="5085690" y="616290"/>
                </a:lnTo>
                <a:lnTo>
                  <a:pt x="5100695" y="613223"/>
                </a:lnTo>
                <a:lnTo>
                  <a:pt x="5111804" y="608532"/>
                </a:lnTo>
                <a:lnTo>
                  <a:pt x="5119020" y="602215"/>
                </a:lnTo>
                <a:lnTo>
                  <a:pt x="5122345" y="594274"/>
                </a:lnTo>
                <a:lnTo>
                  <a:pt x="5121783" y="584707"/>
                </a:lnTo>
                <a:lnTo>
                  <a:pt x="5119690" y="577997"/>
                </a:lnTo>
                <a:lnTo>
                  <a:pt x="5113128" y="566431"/>
                </a:lnTo>
                <a:lnTo>
                  <a:pt x="5103590" y="558170"/>
                </a:lnTo>
                <a:lnTo>
                  <a:pt x="5091068" y="553213"/>
                </a:lnTo>
                <a:lnTo>
                  <a:pt x="5075555" y="551561"/>
                </a:lnTo>
                <a:lnTo>
                  <a:pt x="5067554" y="551561"/>
                </a:lnTo>
                <a:lnTo>
                  <a:pt x="5060442" y="548513"/>
                </a:lnTo>
                <a:lnTo>
                  <a:pt x="5054219" y="542543"/>
                </a:lnTo>
                <a:lnTo>
                  <a:pt x="5051243" y="532607"/>
                </a:lnTo>
                <a:lnTo>
                  <a:pt x="5049872" y="519292"/>
                </a:lnTo>
                <a:lnTo>
                  <a:pt x="5049341" y="510597"/>
                </a:lnTo>
                <a:lnTo>
                  <a:pt x="5048911" y="500543"/>
                </a:lnTo>
                <a:lnTo>
                  <a:pt x="5048583" y="489130"/>
                </a:lnTo>
                <a:lnTo>
                  <a:pt x="5048356" y="476359"/>
                </a:lnTo>
                <a:lnTo>
                  <a:pt x="5048205" y="446738"/>
                </a:lnTo>
                <a:lnTo>
                  <a:pt x="5048281" y="429889"/>
                </a:lnTo>
                <a:lnTo>
                  <a:pt x="5048456" y="411680"/>
                </a:lnTo>
                <a:lnTo>
                  <a:pt x="5048732" y="392112"/>
                </a:lnTo>
                <a:lnTo>
                  <a:pt x="5049107" y="371183"/>
                </a:lnTo>
                <a:lnTo>
                  <a:pt x="5049581" y="348895"/>
                </a:lnTo>
                <a:lnTo>
                  <a:pt x="5050155" y="325246"/>
                </a:lnTo>
                <a:lnTo>
                  <a:pt x="5160010" y="325246"/>
                </a:lnTo>
                <a:lnTo>
                  <a:pt x="5160010" y="266318"/>
                </a:lnTo>
                <a:lnTo>
                  <a:pt x="4981218" y="266328"/>
                </a:lnTo>
                <a:lnTo>
                  <a:pt x="4968458" y="266578"/>
                </a:lnTo>
                <a:lnTo>
                  <a:pt x="4955735" y="267168"/>
                </a:lnTo>
                <a:lnTo>
                  <a:pt x="4943079" y="268097"/>
                </a:lnTo>
                <a:lnTo>
                  <a:pt x="4930520" y="269366"/>
                </a:lnTo>
                <a:lnTo>
                  <a:pt x="4914452" y="272990"/>
                </a:lnTo>
                <a:lnTo>
                  <a:pt x="4903452" y="279240"/>
                </a:lnTo>
                <a:lnTo>
                  <a:pt x="4896612" y="288289"/>
                </a:lnTo>
                <a:lnTo>
                  <a:pt x="4892354" y="303378"/>
                </a:lnTo>
                <a:lnTo>
                  <a:pt x="4894580" y="313816"/>
                </a:lnTo>
                <a:lnTo>
                  <a:pt x="4906398" y="322065"/>
                </a:lnTo>
                <a:lnTo>
                  <a:pt x="4922520" y="324357"/>
                </a:lnTo>
                <a:lnTo>
                  <a:pt x="4934305" y="324767"/>
                </a:lnTo>
                <a:lnTo>
                  <a:pt x="4946669" y="325041"/>
                </a:lnTo>
                <a:lnTo>
                  <a:pt x="4959720" y="325197"/>
                </a:lnTo>
                <a:lnTo>
                  <a:pt x="4990719" y="325246"/>
                </a:lnTo>
                <a:lnTo>
                  <a:pt x="4990454" y="339096"/>
                </a:lnTo>
                <a:lnTo>
                  <a:pt x="4990123" y="357772"/>
                </a:lnTo>
                <a:lnTo>
                  <a:pt x="4989839" y="375608"/>
                </a:lnTo>
                <a:lnTo>
                  <a:pt x="4989603" y="392605"/>
                </a:lnTo>
                <a:lnTo>
                  <a:pt x="4989415" y="408764"/>
                </a:lnTo>
                <a:lnTo>
                  <a:pt x="4989276" y="424086"/>
                </a:lnTo>
                <a:lnTo>
                  <a:pt x="4989146" y="452216"/>
                </a:lnTo>
                <a:lnTo>
                  <a:pt x="4989328" y="488142"/>
                </a:lnTo>
                <a:lnTo>
                  <a:pt x="4989492" y="498446"/>
                </a:lnTo>
                <a:lnTo>
                  <a:pt x="4989707" y="507916"/>
                </a:lnTo>
                <a:lnTo>
                  <a:pt x="4989975" y="516553"/>
                </a:lnTo>
                <a:lnTo>
                  <a:pt x="4990296" y="524356"/>
                </a:lnTo>
                <a:lnTo>
                  <a:pt x="4990671" y="531326"/>
                </a:lnTo>
                <a:lnTo>
                  <a:pt x="4991100" y="537463"/>
                </a:lnTo>
                <a:lnTo>
                  <a:pt x="4991370" y="542369"/>
                </a:lnTo>
                <a:lnTo>
                  <a:pt x="4993544" y="560061"/>
                </a:lnTo>
                <a:lnTo>
                  <a:pt x="4997494" y="575394"/>
                </a:lnTo>
                <a:lnTo>
                  <a:pt x="5003218" y="588368"/>
                </a:lnTo>
                <a:lnTo>
                  <a:pt x="5010715" y="598983"/>
                </a:lnTo>
                <a:lnTo>
                  <a:pt x="5019985" y="607239"/>
                </a:lnTo>
                <a:lnTo>
                  <a:pt x="5031024" y="613137"/>
                </a:lnTo>
                <a:lnTo>
                  <a:pt x="5043833" y="616675"/>
                </a:lnTo>
                <a:lnTo>
                  <a:pt x="5058410" y="617854"/>
                </a:lnTo>
                <a:close/>
              </a:path>
              <a:path w="6528688" h="748411">
                <a:moveTo>
                  <a:pt x="4096258" y="608583"/>
                </a:moveTo>
                <a:lnTo>
                  <a:pt x="3933190" y="424561"/>
                </a:lnTo>
                <a:lnTo>
                  <a:pt x="4087749" y="265556"/>
                </a:lnTo>
                <a:lnTo>
                  <a:pt x="4009009" y="265556"/>
                </a:lnTo>
                <a:lnTo>
                  <a:pt x="3867531" y="416305"/>
                </a:lnTo>
                <a:lnTo>
                  <a:pt x="3867531" y="265556"/>
                </a:lnTo>
                <a:lnTo>
                  <a:pt x="3799840" y="265556"/>
                </a:lnTo>
                <a:lnTo>
                  <a:pt x="3799840" y="608583"/>
                </a:lnTo>
                <a:lnTo>
                  <a:pt x="3867531" y="608583"/>
                </a:lnTo>
                <a:lnTo>
                  <a:pt x="3867531" y="432053"/>
                </a:lnTo>
                <a:lnTo>
                  <a:pt x="4014343" y="608583"/>
                </a:lnTo>
                <a:lnTo>
                  <a:pt x="4096258" y="608583"/>
                </a:lnTo>
                <a:close/>
              </a:path>
              <a:path w="6528688" h="748411">
                <a:moveTo>
                  <a:pt x="1093612" y="532425"/>
                </a:moveTo>
                <a:lnTo>
                  <a:pt x="1088169" y="519619"/>
                </a:lnTo>
                <a:lnTo>
                  <a:pt x="1084905" y="503943"/>
                </a:lnTo>
                <a:lnTo>
                  <a:pt x="1083818" y="485393"/>
                </a:lnTo>
                <a:lnTo>
                  <a:pt x="1083818" y="265556"/>
                </a:lnTo>
                <a:lnTo>
                  <a:pt x="1019429" y="265556"/>
                </a:lnTo>
                <a:lnTo>
                  <a:pt x="1019429" y="743203"/>
                </a:lnTo>
                <a:lnTo>
                  <a:pt x="1080516" y="743203"/>
                </a:lnTo>
                <a:lnTo>
                  <a:pt x="1080516" y="643763"/>
                </a:lnTo>
                <a:lnTo>
                  <a:pt x="1079325" y="597009"/>
                </a:lnTo>
                <a:lnTo>
                  <a:pt x="1079119" y="596773"/>
                </a:lnTo>
                <a:lnTo>
                  <a:pt x="1079119" y="588899"/>
                </a:lnTo>
                <a:lnTo>
                  <a:pt x="1079325" y="597009"/>
                </a:lnTo>
                <a:lnTo>
                  <a:pt x="1084453" y="602868"/>
                </a:lnTo>
                <a:lnTo>
                  <a:pt x="1094994" y="607313"/>
                </a:lnTo>
                <a:lnTo>
                  <a:pt x="1104066" y="610491"/>
                </a:lnTo>
                <a:lnTo>
                  <a:pt x="1116440" y="613067"/>
                </a:lnTo>
                <a:lnTo>
                  <a:pt x="1129538" y="613917"/>
                </a:lnTo>
                <a:lnTo>
                  <a:pt x="1137539" y="613917"/>
                </a:lnTo>
                <a:lnTo>
                  <a:pt x="1145667" y="613028"/>
                </a:lnTo>
                <a:lnTo>
                  <a:pt x="1153922" y="611124"/>
                </a:lnTo>
                <a:lnTo>
                  <a:pt x="1167916" y="606697"/>
                </a:lnTo>
                <a:lnTo>
                  <a:pt x="1180084" y="600963"/>
                </a:lnTo>
                <a:lnTo>
                  <a:pt x="1186996" y="596950"/>
                </a:lnTo>
                <a:lnTo>
                  <a:pt x="1197309" y="589748"/>
                </a:lnTo>
                <a:lnTo>
                  <a:pt x="1207516" y="581151"/>
                </a:lnTo>
                <a:lnTo>
                  <a:pt x="1214246" y="574236"/>
                </a:lnTo>
                <a:lnTo>
                  <a:pt x="1221531" y="563778"/>
                </a:lnTo>
                <a:lnTo>
                  <a:pt x="1226566" y="552195"/>
                </a:lnTo>
                <a:lnTo>
                  <a:pt x="1226566" y="558291"/>
                </a:lnTo>
                <a:lnTo>
                  <a:pt x="1228217" y="565150"/>
                </a:lnTo>
                <a:lnTo>
                  <a:pt x="1231519" y="572896"/>
                </a:lnTo>
                <a:lnTo>
                  <a:pt x="1234694" y="580516"/>
                </a:lnTo>
                <a:lnTo>
                  <a:pt x="1238250" y="587501"/>
                </a:lnTo>
                <a:lnTo>
                  <a:pt x="1241806" y="593470"/>
                </a:lnTo>
                <a:lnTo>
                  <a:pt x="1245489" y="599566"/>
                </a:lnTo>
                <a:lnTo>
                  <a:pt x="1251712" y="604138"/>
                </a:lnTo>
                <a:lnTo>
                  <a:pt x="1260475" y="607313"/>
                </a:lnTo>
                <a:lnTo>
                  <a:pt x="1265610" y="608879"/>
                </a:lnTo>
                <a:lnTo>
                  <a:pt x="1277748" y="611134"/>
                </a:lnTo>
                <a:lnTo>
                  <a:pt x="1291463" y="611886"/>
                </a:lnTo>
                <a:lnTo>
                  <a:pt x="1296543" y="611886"/>
                </a:lnTo>
                <a:lnTo>
                  <a:pt x="1300861" y="611631"/>
                </a:lnTo>
                <a:lnTo>
                  <a:pt x="1304671" y="611124"/>
                </a:lnTo>
                <a:lnTo>
                  <a:pt x="1308481" y="610615"/>
                </a:lnTo>
                <a:lnTo>
                  <a:pt x="1313942" y="609473"/>
                </a:lnTo>
                <a:lnTo>
                  <a:pt x="1321181" y="607949"/>
                </a:lnTo>
                <a:lnTo>
                  <a:pt x="1321181" y="556894"/>
                </a:lnTo>
                <a:lnTo>
                  <a:pt x="1302639" y="556894"/>
                </a:lnTo>
                <a:lnTo>
                  <a:pt x="1298194" y="556132"/>
                </a:lnTo>
                <a:lnTo>
                  <a:pt x="1295019" y="554608"/>
                </a:lnTo>
                <a:lnTo>
                  <a:pt x="1291717" y="553212"/>
                </a:lnTo>
                <a:lnTo>
                  <a:pt x="1289050" y="550671"/>
                </a:lnTo>
                <a:lnTo>
                  <a:pt x="1283208" y="538606"/>
                </a:lnTo>
                <a:lnTo>
                  <a:pt x="1281122" y="519329"/>
                </a:lnTo>
                <a:lnTo>
                  <a:pt x="1280795" y="505078"/>
                </a:lnTo>
                <a:lnTo>
                  <a:pt x="1280795" y="265556"/>
                </a:lnTo>
                <a:lnTo>
                  <a:pt x="1216406" y="265556"/>
                </a:lnTo>
                <a:lnTo>
                  <a:pt x="1216406" y="492125"/>
                </a:lnTo>
                <a:lnTo>
                  <a:pt x="1208644" y="502538"/>
                </a:lnTo>
                <a:lnTo>
                  <a:pt x="1200488" y="512366"/>
                </a:lnTo>
                <a:lnTo>
                  <a:pt x="1192784" y="520445"/>
                </a:lnTo>
                <a:lnTo>
                  <a:pt x="1180914" y="531693"/>
                </a:lnTo>
                <a:lnTo>
                  <a:pt x="1171702" y="540003"/>
                </a:lnTo>
                <a:lnTo>
                  <a:pt x="1158240" y="550037"/>
                </a:lnTo>
                <a:lnTo>
                  <a:pt x="1145667" y="553846"/>
                </a:lnTo>
                <a:lnTo>
                  <a:pt x="1139190" y="554863"/>
                </a:lnTo>
                <a:lnTo>
                  <a:pt x="1132332" y="554863"/>
                </a:lnTo>
                <a:lnTo>
                  <a:pt x="1123043" y="553642"/>
                </a:lnTo>
                <a:lnTo>
                  <a:pt x="1111047" y="549433"/>
                </a:lnTo>
                <a:lnTo>
                  <a:pt x="1101237" y="542362"/>
                </a:lnTo>
                <a:lnTo>
                  <a:pt x="1093612" y="532425"/>
                </a:lnTo>
                <a:close/>
              </a:path>
              <a:path w="6528688" h="748411">
                <a:moveTo>
                  <a:pt x="6191504" y="598931"/>
                </a:moveTo>
                <a:lnTo>
                  <a:pt x="6187440" y="540765"/>
                </a:lnTo>
                <a:lnTo>
                  <a:pt x="6172913" y="543937"/>
                </a:lnTo>
                <a:lnTo>
                  <a:pt x="6159464" y="546690"/>
                </a:lnTo>
                <a:lnTo>
                  <a:pt x="6146989" y="549047"/>
                </a:lnTo>
                <a:lnTo>
                  <a:pt x="6135486" y="551009"/>
                </a:lnTo>
                <a:lnTo>
                  <a:pt x="6124956" y="552576"/>
                </a:lnTo>
                <a:lnTo>
                  <a:pt x="6117280" y="553609"/>
                </a:lnTo>
                <a:lnTo>
                  <a:pt x="6104006" y="555022"/>
                </a:lnTo>
                <a:lnTo>
                  <a:pt x="6091579" y="555858"/>
                </a:lnTo>
                <a:lnTo>
                  <a:pt x="6079998" y="556132"/>
                </a:lnTo>
                <a:lnTo>
                  <a:pt x="6074289" y="556088"/>
                </a:lnTo>
                <a:lnTo>
                  <a:pt x="6060393" y="555542"/>
                </a:lnTo>
                <a:lnTo>
                  <a:pt x="6048016" y="554343"/>
                </a:lnTo>
                <a:lnTo>
                  <a:pt x="6037199" y="552450"/>
                </a:lnTo>
                <a:lnTo>
                  <a:pt x="6020172" y="547502"/>
                </a:lnTo>
                <a:lnTo>
                  <a:pt x="6009894" y="542416"/>
                </a:lnTo>
                <a:lnTo>
                  <a:pt x="6003036" y="538099"/>
                </a:lnTo>
                <a:lnTo>
                  <a:pt x="5998210" y="533145"/>
                </a:lnTo>
                <a:lnTo>
                  <a:pt x="5995416" y="527684"/>
                </a:lnTo>
                <a:lnTo>
                  <a:pt x="5992621" y="522224"/>
                </a:lnTo>
                <a:lnTo>
                  <a:pt x="5991225" y="516000"/>
                </a:lnTo>
                <a:lnTo>
                  <a:pt x="5991225" y="509142"/>
                </a:lnTo>
                <a:lnTo>
                  <a:pt x="5995500" y="494444"/>
                </a:lnTo>
                <a:lnTo>
                  <a:pt x="6002887" y="484075"/>
                </a:lnTo>
                <a:lnTo>
                  <a:pt x="6013704" y="475868"/>
                </a:lnTo>
                <a:lnTo>
                  <a:pt x="6024113" y="471227"/>
                </a:lnTo>
                <a:lnTo>
                  <a:pt x="6034912" y="468296"/>
                </a:lnTo>
                <a:lnTo>
                  <a:pt x="6047618" y="466216"/>
                </a:lnTo>
                <a:lnTo>
                  <a:pt x="6062225" y="464976"/>
                </a:lnTo>
                <a:lnTo>
                  <a:pt x="6078728" y="464565"/>
                </a:lnTo>
                <a:lnTo>
                  <a:pt x="6146800" y="464565"/>
                </a:lnTo>
                <a:lnTo>
                  <a:pt x="6146800" y="407796"/>
                </a:lnTo>
                <a:lnTo>
                  <a:pt x="6084570" y="407796"/>
                </a:lnTo>
                <a:lnTo>
                  <a:pt x="6071645" y="407467"/>
                </a:lnTo>
                <a:lnTo>
                  <a:pt x="6056992" y="406097"/>
                </a:lnTo>
                <a:lnTo>
                  <a:pt x="6044325" y="403664"/>
                </a:lnTo>
                <a:lnTo>
                  <a:pt x="6033659" y="400166"/>
                </a:lnTo>
                <a:lnTo>
                  <a:pt x="6025007" y="395604"/>
                </a:lnTo>
                <a:lnTo>
                  <a:pt x="6015184" y="387099"/>
                </a:lnTo>
                <a:lnTo>
                  <a:pt x="6008734" y="376129"/>
                </a:lnTo>
                <a:lnTo>
                  <a:pt x="6006592" y="363346"/>
                </a:lnTo>
                <a:lnTo>
                  <a:pt x="6004433" y="355345"/>
                </a:lnTo>
                <a:lnTo>
                  <a:pt x="6004306" y="349376"/>
                </a:lnTo>
                <a:lnTo>
                  <a:pt x="6006211" y="345186"/>
                </a:lnTo>
                <a:lnTo>
                  <a:pt x="6008116" y="340867"/>
                </a:lnTo>
                <a:lnTo>
                  <a:pt x="6016498" y="333501"/>
                </a:lnTo>
                <a:lnTo>
                  <a:pt x="6021451" y="330073"/>
                </a:lnTo>
                <a:lnTo>
                  <a:pt x="6028182" y="327151"/>
                </a:lnTo>
                <a:lnTo>
                  <a:pt x="6036691" y="324992"/>
                </a:lnTo>
                <a:lnTo>
                  <a:pt x="6042718" y="323702"/>
                </a:lnTo>
                <a:lnTo>
                  <a:pt x="6054889" y="322201"/>
                </a:lnTo>
                <a:lnTo>
                  <a:pt x="6069203" y="321690"/>
                </a:lnTo>
                <a:lnTo>
                  <a:pt x="6080323" y="321917"/>
                </a:lnTo>
                <a:lnTo>
                  <a:pt x="6092827" y="322703"/>
                </a:lnTo>
                <a:lnTo>
                  <a:pt x="6105579" y="324062"/>
                </a:lnTo>
                <a:lnTo>
                  <a:pt x="6118606" y="326008"/>
                </a:lnTo>
                <a:lnTo>
                  <a:pt x="6128588" y="327735"/>
                </a:lnTo>
                <a:lnTo>
                  <a:pt x="6140157" y="329922"/>
                </a:lnTo>
                <a:lnTo>
                  <a:pt x="6152573" y="332442"/>
                </a:lnTo>
                <a:lnTo>
                  <a:pt x="6165836" y="335288"/>
                </a:lnTo>
                <a:lnTo>
                  <a:pt x="6179946" y="338454"/>
                </a:lnTo>
                <a:lnTo>
                  <a:pt x="6183884" y="277494"/>
                </a:lnTo>
                <a:lnTo>
                  <a:pt x="6174025" y="275006"/>
                </a:lnTo>
                <a:lnTo>
                  <a:pt x="6160685" y="271950"/>
                </a:lnTo>
                <a:lnTo>
                  <a:pt x="6148102" y="269458"/>
                </a:lnTo>
                <a:lnTo>
                  <a:pt x="6136277" y="267536"/>
                </a:lnTo>
                <a:lnTo>
                  <a:pt x="6125210" y="266191"/>
                </a:lnTo>
                <a:lnTo>
                  <a:pt x="6116205" y="265368"/>
                </a:lnTo>
                <a:lnTo>
                  <a:pt x="6103145" y="264425"/>
                </a:lnTo>
                <a:lnTo>
                  <a:pt x="6090653" y="263847"/>
                </a:lnTo>
                <a:lnTo>
                  <a:pt x="6078728" y="263651"/>
                </a:lnTo>
                <a:lnTo>
                  <a:pt x="6070194" y="263748"/>
                </a:lnTo>
                <a:lnTo>
                  <a:pt x="6054637" y="264467"/>
                </a:lnTo>
                <a:lnTo>
                  <a:pt x="6040081" y="265892"/>
                </a:lnTo>
                <a:lnTo>
                  <a:pt x="6026523" y="268022"/>
                </a:lnTo>
                <a:lnTo>
                  <a:pt x="6013960" y="270859"/>
                </a:lnTo>
                <a:lnTo>
                  <a:pt x="6002386" y="274405"/>
                </a:lnTo>
                <a:lnTo>
                  <a:pt x="5991800" y="278661"/>
                </a:lnTo>
                <a:lnTo>
                  <a:pt x="5982196" y="283627"/>
                </a:lnTo>
                <a:lnTo>
                  <a:pt x="5973571" y="289305"/>
                </a:lnTo>
                <a:lnTo>
                  <a:pt x="5959222" y="302714"/>
                </a:lnTo>
                <a:lnTo>
                  <a:pt x="5951959" y="312869"/>
                </a:lnTo>
                <a:lnTo>
                  <a:pt x="5946306" y="324168"/>
                </a:lnTo>
                <a:lnTo>
                  <a:pt x="5942264" y="336605"/>
                </a:lnTo>
                <a:lnTo>
                  <a:pt x="5939837" y="350174"/>
                </a:lnTo>
                <a:lnTo>
                  <a:pt x="5939028" y="364870"/>
                </a:lnTo>
                <a:lnTo>
                  <a:pt x="5939028" y="372237"/>
                </a:lnTo>
                <a:lnTo>
                  <a:pt x="5940298" y="379983"/>
                </a:lnTo>
                <a:lnTo>
                  <a:pt x="5942965" y="387984"/>
                </a:lnTo>
                <a:lnTo>
                  <a:pt x="5943123" y="388462"/>
                </a:lnTo>
                <a:lnTo>
                  <a:pt x="5948133" y="400019"/>
                </a:lnTo>
                <a:lnTo>
                  <a:pt x="5955157" y="410844"/>
                </a:lnTo>
                <a:lnTo>
                  <a:pt x="5956710" y="412870"/>
                </a:lnTo>
                <a:lnTo>
                  <a:pt x="5965354" y="421908"/>
                </a:lnTo>
                <a:lnTo>
                  <a:pt x="5975858" y="429767"/>
                </a:lnTo>
                <a:lnTo>
                  <a:pt x="5980049" y="432180"/>
                </a:lnTo>
                <a:lnTo>
                  <a:pt x="5983732" y="433704"/>
                </a:lnTo>
                <a:lnTo>
                  <a:pt x="5979541" y="434720"/>
                </a:lnTo>
                <a:lnTo>
                  <a:pt x="5970225" y="438394"/>
                </a:lnTo>
                <a:lnTo>
                  <a:pt x="5959004" y="444585"/>
                </a:lnTo>
                <a:lnTo>
                  <a:pt x="5949061" y="452246"/>
                </a:lnTo>
                <a:lnTo>
                  <a:pt x="5937899" y="465630"/>
                </a:lnTo>
                <a:lnTo>
                  <a:pt x="5931662" y="477265"/>
                </a:lnTo>
                <a:lnTo>
                  <a:pt x="5928473" y="486248"/>
                </a:lnTo>
                <a:lnTo>
                  <a:pt x="5926007" y="498606"/>
                </a:lnTo>
                <a:lnTo>
                  <a:pt x="5925185" y="512317"/>
                </a:lnTo>
                <a:lnTo>
                  <a:pt x="5925335" y="518394"/>
                </a:lnTo>
                <a:lnTo>
                  <a:pt x="5926771" y="531502"/>
                </a:lnTo>
                <a:lnTo>
                  <a:pt x="5929696" y="543737"/>
                </a:lnTo>
                <a:lnTo>
                  <a:pt x="5934075" y="555116"/>
                </a:lnTo>
                <a:lnTo>
                  <a:pt x="5942955" y="569503"/>
                </a:lnTo>
                <a:lnTo>
                  <a:pt x="5951584" y="578935"/>
                </a:lnTo>
                <a:lnTo>
                  <a:pt x="5962015" y="587375"/>
                </a:lnTo>
                <a:lnTo>
                  <a:pt x="5972788" y="593990"/>
                </a:lnTo>
                <a:lnTo>
                  <a:pt x="5983944" y="599293"/>
                </a:lnTo>
                <a:lnTo>
                  <a:pt x="5996266" y="603819"/>
                </a:lnTo>
                <a:lnTo>
                  <a:pt x="6009767" y="607567"/>
                </a:lnTo>
                <a:lnTo>
                  <a:pt x="6025949" y="610819"/>
                </a:lnTo>
                <a:lnTo>
                  <a:pt x="6037992" y="612459"/>
                </a:lnTo>
                <a:lnTo>
                  <a:pt x="6050803" y="613625"/>
                </a:lnTo>
                <a:lnTo>
                  <a:pt x="6064382" y="614321"/>
                </a:lnTo>
                <a:lnTo>
                  <a:pt x="6078728" y="614552"/>
                </a:lnTo>
                <a:lnTo>
                  <a:pt x="6080388" y="614549"/>
                </a:lnTo>
                <a:lnTo>
                  <a:pt x="6093158" y="614293"/>
                </a:lnTo>
                <a:lnTo>
                  <a:pt x="6105852" y="613623"/>
                </a:lnTo>
                <a:lnTo>
                  <a:pt x="6118480" y="612528"/>
                </a:lnTo>
                <a:lnTo>
                  <a:pt x="6131052" y="610996"/>
                </a:lnTo>
                <a:lnTo>
                  <a:pt x="6140382" y="609626"/>
                </a:lnTo>
                <a:lnTo>
                  <a:pt x="6152023" y="607606"/>
                </a:lnTo>
                <a:lnTo>
                  <a:pt x="6164428" y="605146"/>
                </a:lnTo>
                <a:lnTo>
                  <a:pt x="6177591" y="602252"/>
                </a:lnTo>
                <a:lnTo>
                  <a:pt x="6191504" y="598931"/>
                </a:lnTo>
                <a:close/>
              </a:path>
              <a:path w="6528688" h="748411">
                <a:moveTo>
                  <a:pt x="3166364" y="598931"/>
                </a:moveTo>
                <a:lnTo>
                  <a:pt x="3162300" y="540765"/>
                </a:lnTo>
                <a:lnTo>
                  <a:pt x="3147773" y="543937"/>
                </a:lnTo>
                <a:lnTo>
                  <a:pt x="3134324" y="546690"/>
                </a:lnTo>
                <a:lnTo>
                  <a:pt x="3121849" y="549047"/>
                </a:lnTo>
                <a:lnTo>
                  <a:pt x="3110346" y="551009"/>
                </a:lnTo>
                <a:lnTo>
                  <a:pt x="3099816" y="552576"/>
                </a:lnTo>
                <a:lnTo>
                  <a:pt x="3092140" y="553609"/>
                </a:lnTo>
                <a:lnTo>
                  <a:pt x="3078866" y="555022"/>
                </a:lnTo>
                <a:lnTo>
                  <a:pt x="3066439" y="555858"/>
                </a:lnTo>
                <a:lnTo>
                  <a:pt x="3054858" y="556132"/>
                </a:lnTo>
                <a:lnTo>
                  <a:pt x="3049149" y="556088"/>
                </a:lnTo>
                <a:lnTo>
                  <a:pt x="3035253" y="555542"/>
                </a:lnTo>
                <a:lnTo>
                  <a:pt x="3022876" y="554343"/>
                </a:lnTo>
                <a:lnTo>
                  <a:pt x="3012059" y="552450"/>
                </a:lnTo>
                <a:lnTo>
                  <a:pt x="2995032" y="547502"/>
                </a:lnTo>
                <a:lnTo>
                  <a:pt x="2984754" y="542416"/>
                </a:lnTo>
                <a:lnTo>
                  <a:pt x="2977896" y="538099"/>
                </a:lnTo>
                <a:lnTo>
                  <a:pt x="2973070" y="533145"/>
                </a:lnTo>
                <a:lnTo>
                  <a:pt x="2970276" y="527684"/>
                </a:lnTo>
                <a:lnTo>
                  <a:pt x="2967482" y="522224"/>
                </a:lnTo>
                <a:lnTo>
                  <a:pt x="2966085" y="516000"/>
                </a:lnTo>
                <a:lnTo>
                  <a:pt x="2966085" y="509142"/>
                </a:lnTo>
                <a:lnTo>
                  <a:pt x="2970360" y="494444"/>
                </a:lnTo>
                <a:lnTo>
                  <a:pt x="2977747" y="484075"/>
                </a:lnTo>
                <a:lnTo>
                  <a:pt x="2988564" y="475868"/>
                </a:lnTo>
                <a:lnTo>
                  <a:pt x="2998973" y="471227"/>
                </a:lnTo>
                <a:lnTo>
                  <a:pt x="3009772" y="468296"/>
                </a:lnTo>
                <a:lnTo>
                  <a:pt x="3022478" y="466216"/>
                </a:lnTo>
                <a:lnTo>
                  <a:pt x="3037085" y="464976"/>
                </a:lnTo>
                <a:lnTo>
                  <a:pt x="3053588" y="464565"/>
                </a:lnTo>
                <a:lnTo>
                  <a:pt x="3121660" y="464565"/>
                </a:lnTo>
                <a:lnTo>
                  <a:pt x="3121660" y="407796"/>
                </a:lnTo>
                <a:lnTo>
                  <a:pt x="3059430" y="407796"/>
                </a:lnTo>
                <a:lnTo>
                  <a:pt x="3046505" y="407467"/>
                </a:lnTo>
                <a:lnTo>
                  <a:pt x="3031852" y="406097"/>
                </a:lnTo>
                <a:lnTo>
                  <a:pt x="3019185" y="403664"/>
                </a:lnTo>
                <a:lnTo>
                  <a:pt x="3008519" y="400166"/>
                </a:lnTo>
                <a:lnTo>
                  <a:pt x="2999867" y="395604"/>
                </a:lnTo>
                <a:lnTo>
                  <a:pt x="2990044" y="387099"/>
                </a:lnTo>
                <a:lnTo>
                  <a:pt x="2983594" y="376129"/>
                </a:lnTo>
                <a:lnTo>
                  <a:pt x="2981452" y="363346"/>
                </a:lnTo>
                <a:lnTo>
                  <a:pt x="2979293" y="355345"/>
                </a:lnTo>
                <a:lnTo>
                  <a:pt x="2979166" y="349376"/>
                </a:lnTo>
                <a:lnTo>
                  <a:pt x="2981071" y="345186"/>
                </a:lnTo>
                <a:lnTo>
                  <a:pt x="2982976" y="340867"/>
                </a:lnTo>
                <a:lnTo>
                  <a:pt x="2991358" y="333501"/>
                </a:lnTo>
                <a:lnTo>
                  <a:pt x="2996311" y="330073"/>
                </a:lnTo>
                <a:lnTo>
                  <a:pt x="3003042" y="327151"/>
                </a:lnTo>
                <a:lnTo>
                  <a:pt x="3011551" y="324992"/>
                </a:lnTo>
                <a:lnTo>
                  <a:pt x="3017578" y="323702"/>
                </a:lnTo>
                <a:lnTo>
                  <a:pt x="3029749" y="322201"/>
                </a:lnTo>
                <a:lnTo>
                  <a:pt x="3044063" y="321690"/>
                </a:lnTo>
                <a:lnTo>
                  <a:pt x="3055183" y="321917"/>
                </a:lnTo>
                <a:lnTo>
                  <a:pt x="3067687" y="322703"/>
                </a:lnTo>
                <a:lnTo>
                  <a:pt x="3080439" y="324062"/>
                </a:lnTo>
                <a:lnTo>
                  <a:pt x="3093466" y="326008"/>
                </a:lnTo>
                <a:lnTo>
                  <a:pt x="3103448" y="327735"/>
                </a:lnTo>
                <a:lnTo>
                  <a:pt x="3115017" y="329922"/>
                </a:lnTo>
                <a:lnTo>
                  <a:pt x="3127433" y="332442"/>
                </a:lnTo>
                <a:lnTo>
                  <a:pt x="3140696" y="335288"/>
                </a:lnTo>
                <a:lnTo>
                  <a:pt x="3154807" y="338454"/>
                </a:lnTo>
                <a:lnTo>
                  <a:pt x="3158744" y="277494"/>
                </a:lnTo>
                <a:lnTo>
                  <a:pt x="3148885" y="275006"/>
                </a:lnTo>
                <a:lnTo>
                  <a:pt x="3135545" y="271950"/>
                </a:lnTo>
                <a:lnTo>
                  <a:pt x="3122962" y="269458"/>
                </a:lnTo>
                <a:lnTo>
                  <a:pt x="3111137" y="267536"/>
                </a:lnTo>
                <a:lnTo>
                  <a:pt x="3100070" y="266191"/>
                </a:lnTo>
                <a:lnTo>
                  <a:pt x="3091065" y="265368"/>
                </a:lnTo>
                <a:lnTo>
                  <a:pt x="3078005" y="264425"/>
                </a:lnTo>
                <a:lnTo>
                  <a:pt x="3065513" y="263847"/>
                </a:lnTo>
                <a:lnTo>
                  <a:pt x="3053588" y="263651"/>
                </a:lnTo>
                <a:lnTo>
                  <a:pt x="3045054" y="263748"/>
                </a:lnTo>
                <a:lnTo>
                  <a:pt x="3029497" y="264467"/>
                </a:lnTo>
                <a:lnTo>
                  <a:pt x="3014941" y="265892"/>
                </a:lnTo>
                <a:lnTo>
                  <a:pt x="3001383" y="268022"/>
                </a:lnTo>
                <a:lnTo>
                  <a:pt x="2988820" y="270859"/>
                </a:lnTo>
                <a:lnTo>
                  <a:pt x="2977246" y="274405"/>
                </a:lnTo>
                <a:lnTo>
                  <a:pt x="2966660" y="278661"/>
                </a:lnTo>
                <a:lnTo>
                  <a:pt x="2957056" y="283627"/>
                </a:lnTo>
                <a:lnTo>
                  <a:pt x="2948432" y="289305"/>
                </a:lnTo>
                <a:lnTo>
                  <a:pt x="2934082" y="302714"/>
                </a:lnTo>
                <a:lnTo>
                  <a:pt x="2926819" y="312869"/>
                </a:lnTo>
                <a:lnTo>
                  <a:pt x="2921166" y="324168"/>
                </a:lnTo>
                <a:lnTo>
                  <a:pt x="2917124" y="336605"/>
                </a:lnTo>
                <a:lnTo>
                  <a:pt x="2914697" y="350174"/>
                </a:lnTo>
                <a:lnTo>
                  <a:pt x="2913888" y="364870"/>
                </a:lnTo>
                <a:lnTo>
                  <a:pt x="2913888" y="372237"/>
                </a:lnTo>
                <a:lnTo>
                  <a:pt x="2915158" y="379983"/>
                </a:lnTo>
                <a:lnTo>
                  <a:pt x="2917825" y="387984"/>
                </a:lnTo>
                <a:lnTo>
                  <a:pt x="2917983" y="388462"/>
                </a:lnTo>
                <a:lnTo>
                  <a:pt x="2922993" y="400019"/>
                </a:lnTo>
                <a:lnTo>
                  <a:pt x="2930017" y="410844"/>
                </a:lnTo>
                <a:lnTo>
                  <a:pt x="2931570" y="412870"/>
                </a:lnTo>
                <a:lnTo>
                  <a:pt x="2940214" y="421908"/>
                </a:lnTo>
                <a:lnTo>
                  <a:pt x="2950718" y="429767"/>
                </a:lnTo>
                <a:lnTo>
                  <a:pt x="2954909" y="432180"/>
                </a:lnTo>
                <a:lnTo>
                  <a:pt x="2958592" y="433704"/>
                </a:lnTo>
                <a:lnTo>
                  <a:pt x="2954401" y="434720"/>
                </a:lnTo>
                <a:lnTo>
                  <a:pt x="2945085" y="438394"/>
                </a:lnTo>
                <a:lnTo>
                  <a:pt x="2933864" y="444585"/>
                </a:lnTo>
                <a:lnTo>
                  <a:pt x="2923921" y="452246"/>
                </a:lnTo>
                <a:lnTo>
                  <a:pt x="2912759" y="465630"/>
                </a:lnTo>
                <a:lnTo>
                  <a:pt x="2906522" y="477265"/>
                </a:lnTo>
                <a:lnTo>
                  <a:pt x="2903333" y="486248"/>
                </a:lnTo>
                <a:lnTo>
                  <a:pt x="2900867" y="498606"/>
                </a:lnTo>
                <a:lnTo>
                  <a:pt x="2900045" y="512317"/>
                </a:lnTo>
                <a:lnTo>
                  <a:pt x="2900195" y="518394"/>
                </a:lnTo>
                <a:lnTo>
                  <a:pt x="2901631" y="531502"/>
                </a:lnTo>
                <a:lnTo>
                  <a:pt x="2904556" y="543737"/>
                </a:lnTo>
                <a:lnTo>
                  <a:pt x="2908935" y="555116"/>
                </a:lnTo>
                <a:lnTo>
                  <a:pt x="2917815" y="569503"/>
                </a:lnTo>
                <a:lnTo>
                  <a:pt x="2926444" y="578935"/>
                </a:lnTo>
                <a:lnTo>
                  <a:pt x="2936875" y="587375"/>
                </a:lnTo>
                <a:lnTo>
                  <a:pt x="2947648" y="593990"/>
                </a:lnTo>
                <a:lnTo>
                  <a:pt x="2958804" y="599293"/>
                </a:lnTo>
                <a:lnTo>
                  <a:pt x="2971126" y="603819"/>
                </a:lnTo>
                <a:lnTo>
                  <a:pt x="2984627" y="607567"/>
                </a:lnTo>
                <a:lnTo>
                  <a:pt x="3000809" y="610819"/>
                </a:lnTo>
                <a:lnTo>
                  <a:pt x="3012852" y="612459"/>
                </a:lnTo>
                <a:lnTo>
                  <a:pt x="3025663" y="613625"/>
                </a:lnTo>
                <a:lnTo>
                  <a:pt x="3039242" y="614321"/>
                </a:lnTo>
                <a:lnTo>
                  <a:pt x="3053588" y="614552"/>
                </a:lnTo>
                <a:lnTo>
                  <a:pt x="3055248" y="614549"/>
                </a:lnTo>
                <a:lnTo>
                  <a:pt x="3068018" y="614293"/>
                </a:lnTo>
                <a:lnTo>
                  <a:pt x="3080712" y="613623"/>
                </a:lnTo>
                <a:lnTo>
                  <a:pt x="3093340" y="612528"/>
                </a:lnTo>
                <a:lnTo>
                  <a:pt x="3105912" y="610996"/>
                </a:lnTo>
                <a:lnTo>
                  <a:pt x="3115242" y="609626"/>
                </a:lnTo>
                <a:lnTo>
                  <a:pt x="3126883" y="607606"/>
                </a:lnTo>
                <a:lnTo>
                  <a:pt x="3139288" y="605146"/>
                </a:lnTo>
                <a:lnTo>
                  <a:pt x="3152451" y="602252"/>
                </a:lnTo>
                <a:lnTo>
                  <a:pt x="3166364" y="598931"/>
                </a:lnTo>
                <a:close/>
              </a:path>
              <a:path w="6528688" h="748411">
                <a:moveTo>
                  <a:pt x="1678939" y="598931"/>
                </a:moveTo>
                <a:lnTo>
                  <a:pt x="1674876" y="540765"/>
                </a:lnTo>
                <a:lnTo>
                  <a:pt x="1660349" y="543937"/>
                </a:lnTo>
                <a:lnTo>
                  <a:pt x="1646900" y="546690"/>
                </a:lnTo>
                <a:lnTo>
                  <a:pt x="1634425" y="549047"/>
                </a:lnTo>
                <a:lnTo>
                  <a:pt x="1622922" y="551009"/>
                </a:lnTo>
                <a:lnTo>
                  <a:pt x="1612392" y="552576"/>
                </a:lnTo>
                <a:lnTo>
                  <a:pt x="1604716" y="553609"/>
                </a:lnTo>
                <a:lnTo>
                  <a:pt x="1591442" y="555022"/>
                </a:lnTo>
                <a:lnTo>
                  <a:pt x="1579015" y="555858"/>
                </a:lnTo>
                <a:lnTo>
                  <a:pt x="1567434" y="556132"/>
                </a:lnTo>
                <a:lnTo>
                  <a:pt x="1561725" y="556088"/>
                </a:lnTo>
                <a:lnTo>
                  <a:pt x="1547829" y="555542"/>
                </a:lnTo>
                <a:lnTo>
                  <a:pt x="1535452" y="554343"/>
                </a:lnTo>
                <a:lnTo>
                  <a:pt x="1524635" y="552450"/>
                </a:lnTo>
                <a:lnTo>
                  <a:pt x="1507608" y="547502"/>
                </a:lnTo>
                <a:lnTo>
                  <a:pt x="1497330" y="542416"/>
                </a:lnTo>
                <a:lnTo>
                  <a:pt x="1490472" y="538099"/>
                </a:lnTo>
                <a:lnTo>
                  <a:pt x="1485646" y="533145"/>
                </a:lnTo>
                <a:lnTo>
                  <a:pt x="1482852" y="527684"/>
                </a:lnTo>
                <a:lnTo>
                  <a:pt x="1480058" y="522224"/>
                </a:lnTo>
                <a:lnTo>
                  <a:pt x="1478661" y="516000"/>
                </a:lnTo>
                <a:lnTo>
                  <a:pt x="1478661" y="509142"/>
                </a:lnTo>
                <a:lnTo>
                  <a:pt x="1482936" y="494444"/>
                </a:lnTo>
                <a:lnTo>
                  <a:pt x="1490323" y="484075"/>
                </a:lnTo>
                <a:lnTo>
                  <a:pt x="1501139" y="475868"/>
                </a:lnTo>
                <a:lnTo>
                  <a:pt x="1511549" y="471227"/>
                </a:lnTo>
                <a:lnTo>
                  <a:pt x="1522348" y="468296"/>
                </a:lnTo>
                <a:lnTo>
                  <a:pt x="1535054" y="466216"/>
                </a:lnTo>
                <a:lnTo>
                  <a:pt x="1549661" y="464976"/>
                </a:lnTo>
                <a:lnTo>
                  <a:pt x="1566164" y="464565"/>
                </a:lnTo>
                <a:lnTo>
                  <a:pt x="1634236" y="464565"/>
                </a:lnTo>
                <a:lnTo>
                  <a:pt x="1634236" y="407796"/>
                </a:lnTo>
                <a:lnTo>
                  <a:pt x="1572006" y="407796"/>
                </a:lnTo>
                <a:lnTo>
                  <a:pt x="1559081" y="407467"/>
                </a:lnTo>
                <a:lnTo>
                  <a:pt x="1544428" y="406097"/>
                </a:lnTo>
                <a:lnTo>
                  <a:pt x="1531761" y="403664"/>
                </a:lnTo>
                <a:lnTo>
                  <a:pt x="1521095" y="400166"/>
                </a:lnTo>
                <a:lnTo>
                  <a:pt x="1512443" y="395604"/>
                </a:lnTo>
                <a:lnTo>
                  <a:pt x="1502620" y="387099"/>
                </a:lnTo>
                <a:lnTo>
                  <a:pt x="1496170" y="376129"/>
                </a:lnTo>
                <a:lnTo>
                  <a:pt x="1494027" y="363346"/>
                </a:lnTo>
                <a:lnTo>
                  <a:pt x="1491869" y="355345"/>
                </a:lnTo>
                <a:lnTo>
                  <a:pt x="1491742" y="349376"/>
                </a:lnTo>
                <a:lnTo>
                  <a:pt x="1493647" y="345186"/>
                </a:lnTo>
                <a:lnTo>
                  <a:pt x="1495552" y="340867"/>
                </a:lnTo>
                <a:lnTo>
                  <a:pt x="1503934" y="333501"/>
                </a:lnTo>
                <a:lnTo>
                  <a:pt x="1508887" y="330073"/>
                </a:lnTo>
                <a:lnTo>
                  <a:pt x="1515618" y="327151"/>
                </a:lnTo>
                <a:lnTo>
                  <a:pt x="1524127" y="324992"/>
                </a:lnTo>
                <a:lnTo>
                  <a:pt x="1530154" y="323702"/>
                </a:lnTo>
                <a:lnTo>
                  <a:pt x="1542325" y="322201"/>
                </a:lnTo>
                <a:lnTo>
                  <a:pt x="1556639" y="321690"/>
                </a:lnTo>
                <a:lnTo>
                  <a:pt x="1567759" y="321917"/>
                </a:lnTo>
                <a:lnTo>
                  <a:pt x="1580263" y="322703"/>
                </a:lnTo>
                <a:lnTo>
                  <a:pt x="1593015" y="324062"/>
                </a:lnTo>
                <a:lnTo>
                  <a:pt x="1606042" y="326008"/>
                </a:lnTo>
                <a:lnTo>
                  <a:pt x="1616024" y="327735"/>
                </a:lnTo>
                <a:lnTo>
                  <a:pt x="1627593" y="329922"/>
                </a:lnTo>
                <a:lnTo>
                  <a:pt x="1640009" y="332442"/>
                </a:lnTo>
                <a:lnTo>
                  <a:pt x="1653272" y="335288"/>
                </a:lnTo>
                <a:lnTo>
                  <a:pt x="1667383" y="338454"/>
                </a:lnTo>
                <a:lnTo>
                  <a:pt x="1671320" y="277494"/>
                </a:lnTo>
                <a:lnTo>
                  <a:pt x="1661461" y="275006"/>
                </a:lnTo>
                <a:lnTo>
                  <a:pt x="1648121" y="271950"/>
                </a:lnTo>
                <a:lnTo>
                  <a:pt x="1635538" y="269458"/>
                </a:lnTo>
                <a:lnTo>
                  <a:pt x="1623713" y="267536"/>
                </a:lnTo>
                <a:lnTo>
                  <a:pt x="1612646" y="266191"/>
                </a:lnTo>
                <a:lnTo>
                  <a:pt x="1603641" y="265368"/>
                </a:lnTo>
                <a:lnTo>
                  <a:pt x="1590581" y="264425"/>
                </a:lnTo>
                <a:lnTo>
                  <a:pt x="1578089" y="263847"/>
                </a:lnTo>
                <a:lnTo>
                  <a:pt x="1566164" y="263651"/>
                </a:lnTo>
                <a:lnTo>
                  <a:pt x="1557630" y="263748"/>
                </a:lnTo>
                <a:lnTo>
                  <a:pt x="1542073" y="264467"/>
                </a:lnTo>
                <a:lnTo>
                  <a:pt x="1527517" y="265892"/>
                </a:lnTo>
                <a:lnTo>
                  <a:pt x="1513959" y="268022"/>
                </a:lnTo>
                <a:lnTo>
                  <a:pt x="1501396" y="270859"/>
                </a:lnTo>
                <a:lnTo>
                  <a:pt x="1489822" y="274405"/>
                </a:lnTo>
                <a:lnTo>
                  <a:pt x="1479236" y="278661"/>
                </a:lnTo>
                <a:lnTo>
                  <a:pt x="1469632" y="283627"/>
                </a:lnTo>
                <a:lnTo>
                  <a:pt x="1461008" y="289305"/>
                </a:lnTo>
                <a:lnTo>
                  <a:pt x="1446658" y="302714"/>
                </a:lnTo>
                <a:lnTo>
                  <a:pt x="1439395" y="312869"/>
                </a:lnTo>
                <a:lnTo>
                  <a:pt x="1433742" y="324168"/>
                </a:lnTo>
                <a:lnTo>
                  <a:pt x="1429700" y="336605"/>
                </a:lnTo>
                <a:lnTo>
                  <a:pt x="1427273" y="350174"/>
                </a:lnTo>
                <a:lnTo>
                  <a:pt x="1426464" y="364870"/>
                </a:lnTo>
                <a:lnTo>
                  <a:pt x="1426464" y="372237"/>
                </a:lnTo>
                <a:lnTo>
                  <a:pt x="1427734" y="379983"/>
                </a:lnTo>
                <a:lnTo>
                  <a:pt x="1430401" y="387984"/>
                </a:lnTo>
                <a:lnTo>
                  <a:pt x="1430559" y="388462"/>
                </a:lnTo>
                <a:lnTo>
                  <a:pt x="1435569" y="400019"/>
                </a:lnTo>
                <a:lnTo>
                  <a:pt x="1442593" y="410844"/>
                </a:lnTo>
                <a:lnTo>
                  <a:pt x="1444146" y="412870"/>
                </a:lnTo>
                <a:lnTo>
                  <a:pt x="1452790" y="421908"/>
                </a:lnTo>
                <a:lnTo>
                  <a:pt x="1463294" y="429767"/>
                </a:lnTo>
                <a:lnTo>
                  <a:pt x="1467485" y="432180"/>
                </a:lnTo>
                <a:lnTo>
                  <a:pt x="1471168" y="433704"/>
                </a:lnTo>
                <a:lnTo>
                  <a:pt x="1466977" y="434720"/>
                </a:lnTo>
                <a:lnTo>
                  <a:pt x="1457661" y="438394"/>
                </a:lnTo>
                <a:lnTo>
                  <a:pt x="1446440" y="444585"/>
                </a:lnTo>
                <a:lnTo>
                  <a:pt x="1436497" y="452246"/>
                </a:lnTo>
                <a:lnTo>
                  <a:pt x="1425335" y="465630"/>
                </a:lnTo>
                <a:lnTo>
                  <a:pt x="1419098" y="477265"/>
                </a:lnTo>
                <a:lnTo>
                  <a:pt x="1415909" y="486248"/>
                </a:lnTo>
                <a:lnTo>
                  <a:pt x="1413443" y="498606"/>
                </a:lnTo>
                <a:lnTo>
                  <a:pt x="1412621" y="512317"/>
                </a:lnTo>
                <a:lnTo>
                  <a:pt x="1412772" y="518418"/>
                </a:lnTo>
                <a:lnTo>
                  <a:pt x="1414219" y="531517"/>
                </a:lnTo>
                <a:lnTo>
                  <a:pt x="1417180" y="543744"/>
                </a:lnTo>
                <a:lnTo>
                  <a:pt x="1421638" y="555116"/>
                </a:lnTo>
                <a:lnTo>
                  <a:pt x="1430388" y="569464"/>
                </a:lnTo>
                <a:lnTo>
                  <a:pt x="1439005" y="578917"/>
                </a:lnTo>
                <a:lnTo>
                  <a:pt x="1449451" y="587375"/>
                </a:lnTo>
                <a:lnTo>
                  <a:pt x="1460224" y="593990"/>
                </a:lnTo>
                <a:lnTo>
                  <a:pt x="1471380" y="599293"/>
                </a:lnTo>
                <a:lnTo>
                  <a:pt x="1483702" y="603819"/>
                </a:lnTo>
                <a:lnTo>
                  <a:pt x="1497202" y="607567"/>
                </a:lnTo>
                <a:lnTo>
                  <a:pt x="1513385" y="610819"/>
                </a:lnTo>
                <a:lnTo>
                  <a:pt x="1525428" y="612459"/>
                </a:lnTo>
                <a:lnTo>
                  <a:pt x="1538239" y="613625"/>
                </a:lnTo>
                <a:lnTo>
                  <a:pt x="1551818" y="614321"/>
                </a:lnTo>
                <a:lnTo>
                  <a:pt x="1566164" y="614552"/>
                </a:lnTo>
                <a:lnTo>
                  <a:pt x="1567824" y="614549"/>
                </a:lnTo>
                <a:lnTo>
                  <a:pt x="1580594" y="614293"/>
                </a:lnTo>
                <a:lnTo>
                  <a:pt x="1593288" y="613623"/>
                </a:lnTo>
                <a:lnTo>
                  <a:pt x="1605916" y="612528"/>
                </a:lnTo>
                <a:lnTo>
                  <a:pt x="1618488" y="610996"/>
                </a:lnTo>
                <a:lnTo>
                  <a:pt x="1627818" y="609626"/>
                </a:lnTo>
                <a:lnTo>
                  <a:pt x="1639459" y="607606"/>
                </a:lnTo>
                <a:lnTo>
                  <a:pt x="1651864" y="605146"/>
                </a:lnTo>
                <a:lnTo>
                  <a:pt x="1665027" y="602252"/>
                </a:lnTo>
                <a:lnTo>
                  <a:pt x="1678939" y="598931"/>
                </a:lnTo>
                <a:close/>
              </a:path>
              <a:path w="6528688" h="748411">
                <a:moveTo>
                  <a:pt x="688340" y="598931"/>
                </a:moveTo>
                <a:lnTo>
                  <a:pt x="684276" y="540765"/>
                </a:lnTo>
                <a:lnTo>
                  <a:pt x="669749" y="543937"/>
                </a:lnTo>
                <a:lnTo>
                  <a:pt x="656300" y="546690"/>
                </a:lnTo>
                <a:lnTo>
                  <a:pt x="643825" y="549047"/>
                </a:lnTo>
                <a:lnTo>
                  <a:pt x="632322" y="551009"/>
                </a:lnTo>
                <a:lnTo>
                  <a:pt x="621792" y="552576"/>
                </a:lnTo>
                <a:lnTo>
                  <a:pt x="614116" y="553609"/>
                </a:lnTo>
                <a:lnTo>
                  <a:pt x="600842" y="555022"/>
                </a:lnTo>
                <a:lnTo>
                  <a:pt x="588415" y="555858"/>
                </a:lnTo>
                <a:lnTo>
                  <a:pt x="576834" y="556132"/>
                </a:lnTo>
                <a:lnTo>
                  <a:pt x="571125" y="556088"/>
                </a:lnTo>
                <a:lnTo>
                  <a:pt x="557229" y="555542"/>
                </a:lnTo>
                <a:lnTo>
                  <a:pt x="544852" y="554343"/>
                </a:lnTo>
                <a:lnTo>
                  <a:pt x="534035" y="552450"/>
                </a:lnTo>
                <a:lnTo>
                  <a:pt x="517008" y="547502"/>
                </a:lnTo>
                <a:lnTo>
                  <a:pt x="506730" y="542416"/>
                </a:lnTo>
                <a:lnTo>
                  <a:pt x="499872" y="538099"/>
                </a:lnTo>
                <a:lnTo>
                  <a:pt x="495046" y="533145"/>
                </a:lnTo>
                <a:lnTo>
                  <a:pt x="492252" y="527684"/>
                </a:lnTo>
                <a:lnTo>
                  <a:pt x="489458" y="522224"/>
                </a:lnTo>
                <a:lnTo>
                  <a:pt x="488061" y="516000"/>
                </a:lnTo>
                <a:lnTo>
                  <a:pt x="488061" y="509142"/>
                </a:lnTo>
                <a:lnTo>
                  <a:pt x="492336" y="494444"/>
                </a:lnTo>
                <a:lnTo>
                  <a:pt x="499723" y="484075"/>
                </a:lnTo>
                <a:lnTo>
                  <a:pt x="510540" y="475868"/>
                </a:lnTo>
                <a:lnTo>
                  <a:pt x="520949" y="471227"/>
                </a:lnTo>
                <a:lnTo>
                  <a:pt x="531748" y="468296"/>
                </a:lnTo>
                <a:lnTo>
                  <a:pt x="544454" y="466216"/>
                </a:lnTo>
                <a:lnTo>
                  <a:pt x="559061" y="464976"/>
                </a:lnTo>
                <a:lnTo>
                  <a:pt x="575564" y="464565"/>
                </a:lnTo>
                <a:lnTo>
                  <a:pt x="643636" y="464565"/>
                </a:lnTo>
                <a:lnTo>
                  <a:pt x="643636" y="407796"/>
                </a:lnTo>
                <a:lnTo>
                  <a:pt x="581406" y="407796"/>
                </a:lnTo>
                <a:lnTo>
                  <a:pt x="568481" y="407467"/>
                </a:lnTo>
                <a:lnTo>
                  <a:pt x="553828" y="406097"/>
                </a:lnTo>
                <a:lnTo>
                  <a:pt x="541161" y="403664"/>
                </a:lnTo>
                <a:lnTo>
                  <a:pt x="530495" y="400166"/>
                </a:lnTo>
                <a:lnTo>
                  <a:pt x="521843" y="395604"/>
                </a:lnTo>
                <a:lnTo>
                  <a:pt x="512020" y="387099"/>
                </a:lnTo>
                <a:lnTo>
                  <a:pt x="505570" y="376129"/>
                </a:lnTo>
                <a:lnTo>
                  <a:pt x="503428" y="363346"/>
                </a:lnTo>
                <a:lnTo>
                  <a:pt x="501269" y="355345"/>
                </a:lnTo>
                <a:lnTo>
                  <a:pt x="501142" y="349376"/>
                </a:lnTo>
                <a:lnTo>
                  <a:pt x="503047" y="345186"/>
                </a:lnTo>
                <a:lnTo>
                  <a:pt x="504952" y="340867"/>
                </a:lnTo>
                <a:lnTo>
                  <a:pt x="513334" y="333501"/>
                </a:lnTo>
                <a:lnTo>
                  <a:pt x="518287" y="330073"/>
                </a:lnTo>
                <a:lnTo>
                  <a:pt x="525018" y="327151"/>
                </a:lnTo>
                <a:lnTo>
                  <a:pt x="533527" y="324992"/>
                </a:lnTo>
                <a:lnTo>
                  <a:pt x="539554" y="323702"/>
                </a:lnTo>
                <a:lnTo>
                  <a:pt x="551725" y="322201"/>
                </a:lnTo>
                <a:lnTo>
                  <a:pt x="566039" y="321690"/>
                </a:lnTo>
                <a:lnTo>
                  <a:pt x="577159" y="321917"/>
                </a:lnTo>
                <a:lnTo>
                  <a:pt x="589663" y="322703"/>
                </a:lnTo>
                <a:lnTo>
                  <a:pt x="602415" y="324062"/>
                </a:lnTo>
                <a:lnTo>
                  <a:pt x="615442" y="326008"/>
                </a:lnTo>
                <a:lnTo>
                  <a:pt x="625424" y="327735"/>
                </a:lnTo>
                <a:lnTo>
                  <a:pt x="636993" y="329922"/>
                </a:lnTo>
                <a:lnTo>
                  <a:pt x="649409" y="332442"/>
                </a:lnTo>
                <a:lnTo>
                  <a:pt x="662672" y="335288"/>
                </a:lnTo>
                <a:lnTo>
                  <a:pt x="676783" y="338454"/>
                </a:lnTo>
                <a:lnTo>
                  <a:pt x="680720" y="277494"/>
                </a:lnTo>
                <a:lnTo>
                  <a:pt x="670861" y="275006"/>
                </a:lnTo>
                <a:lnTo>
                  <a:pt x="657521" y="271950"/>
                </a:lnTo>
                <a:lnTo>
                  <a:pt x="644938" y="269458"/>
                </a:lnTo>
                <a:lnTo>
                  <a:pt x="633113" y="267536"/>
                </a:lnTo>
                <a:lnTo>
                  <a:pt x="622046" y="266191"/>
                </a:lnTo>
                <a:lnTo>
                  <a:pt x="613041" y="265368"/>
                </a:lnTo>
                <a:lnTo>
                  <a:pt x="599981" y="264425"/>
                </a:lnTo>
                <a:lnTo>
                  <a:pt x="587489" y="263847"/>
                </a:lnTo>
                <a:lnTo>
                  <a:pt x="575564" y="263651"/>
                </a:lnTo>
                <a:lnTo>
                  <a:pt x="567030" y="263748"/>
                </a:lnTo>
                <a:lnTo>
                  <a:pt x="551473" y="264467"/>
                </a:lnTo>
                <a:lnTo>
                  <a:pt x="536917" y="265892"/>
                </a:lnTo>
                <a:lnTo>
                  <a:pt x="523359" y="268022"/>
                </a:lnTo>
                <a:lnTo>
                  <a:pt x="510796" y="270859"/>
                </a:lnTo>
                <a:lnTo>
                  <a:pt x="499222" y="274405"/>
                </a:lnTo>
                <a:lnTo>
                  <a:pt x="488636" y="278661"/>
                </a:lnTo>
                <a:lnTo>
                  <a:pt x="479032" y="283627"/>
                </a:lnTo>
                <a:lnTo>
                  <a:pt x="470408" y="289305"/>
                </a:lnTo>
                <a:lnTo>
                  <a:pt x="456058" y="302714"/>
                </a:lnTo>
                <a:lnTo>
                  <a:pt x="448795" y="312869"/>
                </a:lnTo>
                <a:lnTo>
                  <a:pt x="443142" y="324168"/>
                </a:lnTo>
                <a:lnTo>
                  <a:pt x="439100" y="336605"/>
                </a:lnTo>
                <a:lnTo>
                  <a:pt x="436673" y="350174"/>
                </a:lnTo>
                <a:lnTo>
                  <a:pt x="435864" y="364870"/>
                </a:lnTo>
                <a:lnTo>
                  <a:pt x="435864" y="372237"/>
                </a:lnTo>
                <a:lnTo>
                  <a:pt x="437134" y="379983"/>
                </a:lnTo>
                <a:lnTo>
                  <a:pt x="439801" y="387984"/>
                </a:lnTo>
                <a:lnTo>
                  <a:pt x="439959" y="388462"/>
                </a:lnTo>
                <a:lnTo>
                  <a:pt x="444969" y="400019"/>
                </a:lnTo>
                <a:lnTo>
                  <a:pt x="451993" y="410844"/>
                </a:lnTo>
                <a:lnTo>
                  <a:pt x="453546" y="412870"/>
                </a:lnTo>
                <a:lnTo>
                  <a:pt x="462190" y="421908"/>
                </a:lnTo>
                <a:lnTo>
                  <a:pt x="472694" y="429767"/>
                </a:lnTo>
                <a:lnTo>
                  <a:pt x="476885" y="432180"/>
                </a:lnTo>
                <a:lnTo>
                  <a:pt x="480568" y="433704"/>
                </a:lnTo>
                <a:lnTo>
                  <a:pt x="476377" y="434720"/>
                </a:lnTo>
                <a:lnTo>
                  <a:pt x="467061" y="438394"/>
                </a:lnTo>
                <a:lnTo>
                  <a:pt x="455840" y="444585"/>
                </a:lnTo>
                <a:lnTo>
                  <a:pt x="445897" y="452246"/>
                </a:lnTo>
                <a:lnTo>
                  <a:pt x="434735" y="465630"/>
                </a:lnTo>
                <a:lnTo>
                  <a:pt x="428498" y="477265"/>
                </a:lnTo>
                <a:lnTo>
                  <a:pt x="425309" y="486248"/>
                </a:lnTo>
                <a:lnTo>
                  <a:pt x="422843" y="498606"/>
                </a:lnTo>
                <a:lnTo>
                  <a:pt x="422021" y="512317"/>
                </a:lnTo>
                <a:lnTo>
                  <a:pt x="422171" y="518394"/>
                </a:lnTo>
                <a:lnTo>
                  <a:pt x="423607" y="531502"/>
                </a:lnTo>
                <a:lnTo>
                  <a:pt x="426532" y="543737"/>
                </a:lnTo>
                <a:lnTo>
                  <a:pt x="430911" y="555116"/>
                </a:lnTo>
                <a:lnTo>
                  <a:pt x="439791" y="569503"/>
                </a:lnTo>
                <a:lnTo>
                  <a:pt x="448420" y="578935"/>
                </a:lnTo>
                <a:lnTo>
                  <a:pt x="458851" y="587375"/>
                </a:lnTo>
                <a:lnTo>
                  <a:pt x="469624" y="593990"/>
                </a:lnTo>
                <a:lnTo>
                  <a:pt x="480780" y="599293"/>
                </a:lnTo>
                <a:lnTo>
                  <a:pt x="493102" y="603819"/>
                </a:lnTo>
                <a:lnTo>
                  <a:pt x="506603" y="607567"/>
                </a:lnTo>
                <a:lnTo>
                  <a:pt x="522785" y="610819"/>
                </a:lnTo>
                <a:lnTo>
                  <a:pt x="534828" y="612459"/>
                </a:lnTo>
                <a:lnTo>
                  <a:pt x="547639" y="613625"/>
                </a:lnTo>
                <a:lnTo>
                  <a:pt x="561218" y="614321"/>
                </a:lnTo>
                <a:lnTo>
                  <a:pt x="575564" y="614552"/>
                </a:lnTo>
                <a:lnTo>
                  <a:pt x="577224" y="614549"/>
                </a:lnTo>
                <a:lnTo>
                  <a:pt x="589994" y="614293"/>
                </a:lnTo>
                <a:lnTo>
                  <a:pt x="602688" y="613623"/>
                </a:lnTo>
                <a:lnTo>
                  <a:pt x="615316" y="612528"/>
                </a:lnTo>
                <a:lnTo>
                  <a:pt x="627888" y="610996"/>
                </a:lnTo>
                <a:lnTo>
                  <a:pt x="637218" y="609626"/>
                </a:lnTo>
                <a:lnTo>
                  <a:pt x="648859" y="607606"/>
                </a:lnTo>
                <a:lnTo>
                  <a:pt x="661264" y="605146"/>
                </a:lnTo>
                <a:lnTo>
                  <a:pt x="674427" y="602252"/>
                </a:lnTo>
                <a:lnTo>
                  <a:pt x="688340" y="598931"/>
                </a:lnTo>
                <a:close/>
              </a:path>
              <a:path w="6528688" h="748411">
                <a:moveTo>
                  <a:pt x="4815705" y="304676"/>
                </a:moveTo>
                <a:lnTo>
                  <a:pt x="4798047" y="286796"/>
                </a:lnTo>
                <a:lnTo>
                  <a:pt x="4775708" y="272923"/>
                </a:lnTo>
                <a:lnTo>
                  <a:pt x="4749403" y="263928"/>
                </a:lnTo>
                <a:lnTo>
                  <a:pt x="4723496" y="260184"/>
                </a:lnTo>
                <a:lnTo>
                  <a:pt x="4709414" y="259714"/>
                </a:lnTo>
                <a:lnTo>
                  <a:pt x="4703905" y="259781"/>
                </a:lnTo>
                <a:lnTo>
                  <a:pt x="4677148" y="262258"/>
                </a:lnTo>
                <a:lnTo>
                  <a:pt x="4653181" y="268306"/>
                </a:lnTo>
                <a:lnTo>
                  <a:pt x="4636403" y="275502"/>
                </a:lnTo>
                <a:lnTo>
                  <a:pt x="4614634" y="290080"/>
                </a:lnTo>
                <a:lnTo>
                  <a:pt x="4598289" y="308482"/>
                </a:lnTo>
                <a:lnTo>
                  <a:pt x="4588792" y="324461"/>
                </a:lnTo>
                <a:lnTo>
                  <a:pt x="4578485" y="347875"/>
                </a:lnTo>
                <a:lnTo>
                  <a:pt x="4571026" y="372702"/>
                </a:lnTo>
                <a:lnTo>
                  <a:pt x="4566795" y="397509"/>
                </a:lnTo>
                <a:lnTo>
                  <a:pt x="4565396" y="423671"/>
                </a:lnTo>
                <a:lnTo>
                  <a:pt x="4565396" y="743203"/>
                </a:lnTo>
                <a:lnTo>
                  <a:pt x="4629785" y="743203"/>
                </a:lnTo>
                <a:lnTo>
                  <a:pt x="4629785" y="587628"/>
                </a:lnTo>
                <a:lnTo>
                  <a:pt x="4631724" y="592900"/>
                </a:lnTo>
                <a:lnTo>
                  <a:pt x="4640082" y="601620"/>
                </a:lnTo>
                <a:lnTo>
                  <a:pt x="4654295" y="607694"/>
                </a:lnTo>
                <a:lnTo>
                  <a:pt x="4660578" y="609283"/>
                </a:lnTo>
                <a:lnTo>
                  <a:pt x="4673030" y="611658"/>
                </a:lnTo>
                <a:lnTo>
                  <a:pt x="4685668" y="613070"/>
                </a:lnTo>
                <a:lnTo>
                  <a:pt x="4698492" y="613537"/>
                </a:lnTo>
                <a:lnTo>
                  <a:pt x="4708897" y="613220"/>
                </a:lnTo>
                <a:lnTo>
                  <a:pt x="4721670" y="611926"/>
                </a:lnTo>
                <a:lnTo>
                  <a:pt x="4734149" y="609625"/>
                </a:lnTo>
                <a:lnTo>
                  <a:pt x="4746355" y="606312"/>
                </a:lnTo>
                <a:lnTo>
                  <a:pt x="4758309" y="601979"/>
                </a:lnTo>
                <a:lnTo>
                  <a:pt x="4761611" y="523366"/>
                </a:lnTo>
                <a:lnTo>
                  <a:pt x="4758140" y="527109"/>
                </a:lnTo>
                <a:lnTo>
                  <a:pt x="4748366" y="535559"/>
                </a:lnTo>
                <a:lnTo>
                  <a:pt x="4737548" y="542123"/>
                </a:lnTo>
                <a:lnTo>
                  <a:pt x="4725690" y="546805"/>
                </a:lnTo>
                <a:lnTo>
                  <a:pt x="4712796" y="549610"/>
                </a:lnTo>
                <a:lnTo>
                  <a:pt x="4698873" y="550544"/>
                </a:lnTo>
                <a:lnTo>
                  <a:pt x="4687365" y="549971"/>
                </a:lnTo>
                <a:lnTo>
                  <a:pt x="4674831" y="548003"/>
                </a:lnTo>
                <a:lnTo>
                  <a:pt x="4662296" y="544576"/>
                </a:lnTo>
                <a:lnTo>
                  <a:pt x="4654925" y="541122"/>
                </a:lnTo>
                <a:lnTo>
                  <a:pt x="4645932" y="533791"/>
                </a:lnTo>
                <a:lnTo>
                  <a:pt x="4637556" y="523220"/>
                </a:lnTo>
                <a:lnTo>
                  <a:pt x="4629785" y="509396"/>
                </a:lnTo>
                <a:lnTo>
                  <a:pt x="4629785" y="428625"/>
                </a:lnTo>
                <a:lnTo>
                  <a:pt x="4629967" y="418315"/>
                </a:lnTo>
                <a:lnTo>
                  <a:pt x="4631023" y="402927"/>
                </a:lnTo>
                <a:lnTo>
                  <a:pt x="4633020" y="388946"/>
                </a:lnTo>
                <a:lnTo>
                  <a:pt x="4635963" y="376372"/>
                </a:lnTo>
                <a:lnTo>
                  <a:pt x="4639853" y="365205"/>
                </a:lnTo>
                <a:lnTo>
                  <a:pt x="4644693" y="355444"/>
                </a:lnTo>
                <a:lnTo>
                  <a:pt x="4650486" y="347090"/>
                </a:lnTo>
                <a:lnTo>
                  <a:pt x="4658248" y="338908"/>
                </a:lnTo>
                <a:lnTo>
                  <a:pt x="4668462" y="331385"/>
                </a:lnTo>
                <a:lnTo>
                  <a:pt x="4679955" y="326004"/>
                </a:lnTo>
                <a:lnTo>
                  <a:pt x="4692718" y="322770"/>
                </a:lnTo>
                <a:lnTo>
                  <a:pt x="4706746" y="321690"/>
                </a:lnTo>
                <a:lnTo>
                  <a:pt x="4719706" y="322745"/>
                </a:lnTo>
                <a:lnTo>
                  <a:pt x="4731997" y="326014"/>
                </a:lnTo>
                <a:lnTo>
                  <a:pt x="4743195" y="331469"/>
                </a:lnTo>
                <a:lnTo>
                  <a:pt x="4751318" y="337165"/>
                </a:lnTo>
                <a:lnTo>
                  <a:pt x="4760577" y="345932"/>
                </a:lnTo>
                <a:lnTo>
                  <a:pt x="4768088" y="355980"/>
                </a:lnTo>
                <a:lnTo>
                  <a:pt x="4773553" y="366353"/>
                </a:lnTo>
                <a:lnTo>
                  <a:pt x="4778012" y="378239"/>
                </a:lnTo>
                <a:lnTo>
                  <a:pt x="4781295" y="391413"/>
                </a:lnTo>
                <a:lnTo>
                  <a:pt x="4784130" y="409779"/>
                </a:lnTo>
                <a:lnTo>
                  <a:pt x="4785147" y="422566"/>
                </a:lnTo>
                <a:lnTo>
                  <a:pt x="4785487" y="435863"/>
                </a:lnTo>
                <a:lnTo>
                  <a:pt x="4785477" y="438250"/>
                </a:lnTo>
                <a:lnTo>
                  <a:pt x="4784873" y="454326"/>
                </a:lnTo>
                <a:lnTo>
                  <a:pt x="4783331" y="469100"/>
                </a:lnTo>
                <a:lnTo>
                  <a:pt x="4780852" y="482570"/>
                </a:lnTo>
                <a:lnTo>
                  <a:pt x="4777438" y="494734"/>
                </a:lnTo>
                <a:lnTo>
                  <a:pt x="4777351" y="592326"/>
                </a:lnTo>
                <a:lnTo>
                  <a:pt x="4787776" y="585073"/>
                </a:lnTo>
                <a:lnTo>
                  <a:pt x="4797431" y="576734"/>
                </a:lnTo>
                <a:lnTo>
                  <a:pt x="4806315" y="567308"/>
                </a:lnTo>
                <a:lnTo>
                  <a:pt x="4814942" y="556309"/>
                </a:lnTo>
                <a:lnTo>
                  <a:pt x="4821739" y="546007"/>
                </a:lnTo>
                <a:lnTo>
                  <a:pt x="4827964" y="534910"/>
                </a:lnTo>
                <a:lnTo>
                  <a:pt x="4833618" y="523007"/>
                </a:lnTo>
                <a:lnTo>
                  <a:pt x="4838700" y="510286"/>
                </a:lnTo>
                <a:lnTo>
                  <a:pt x="4843288" y="495710"/>
                </a:lnTo>
                <a:lnTo>
                  <a:pt x="4846079" y="483914"/>
                </a:lnTo>
                <a:lnTo>
                  <a:pt x="4848245" y="471568"/>
                </a:lnTo>
                <a:lnTo>
                  <a:pt x="4849788" y="458665"/>
                </a:lnTo>
                <a:lnTo>
                  <a:pt x="4850711" y="445199"/>
                </a:lnTo>
                <a:lnTo>
                  <a:pt x="4851019" y="431164"/>
                </a:lnTo>
                <a:lnTo>
                  <a:pt x="4850989" y="426771"/>
                </a:lnTo>
                <a:lnTo>
                  <a:pt x="4850524" y="413522"/>
                </a:lnTo>
                <a:lnTo>
                  <a:pt x="4849503" y="400608"/>
                </a:lnTo>
                <a:lnTo>
                  <a:pt x="4847929" y="388040"/>
                </a:lnTo>
                <a:lnTo>
                  <a:pt x="4845808" y="375828"/>
                </a:lnTo>
                <a:lnTo>
                  <a:pt x="4843145" y="363981"/>
                </a:lnTo>
                <a:lnTo>
                  <a:pt x="4836422" y="342805"/>
                </a:lnTo>
                <a:lnTo>
                  <a:pt x="4831447" y="331060"/>
                </a:lnTo>
                <a:lnTo>
                  <a:pt x="4825734" y="319998"/>
                </a:lnTo>
                <a:lnTo>
                  <a:pt x="4819269" y="309625"/>
                </a:lnTo>
                <a:lnTo>
                  <a:pt x="4815705" y="304676"/>
                </a:lnTo>
                <a:close/>
              </a:path>
              <a:path w="6528688" h="748411">
                <a:moveTo>
                  <a:pt x="4777438" y="494734"/>
                </a:moveTo>
                <a:lnTo>
                  <a:pt x="4773092" y="505589"/>
                </a:lnTo>
                <a:lnTo>
                  <a:pt x="4767815" y="515134"/>
                </a:lnTo>
                <a:lnTo>
                  <a:pt x="4761611" y="523366"/>
                </a:lnTo>
                <a:lnTo>
                  <a:pt x="4758309" y="601979"/>
                </a:lnTo>
                <a:lnTo>
                  <a:pt x="4766154" y="598492"/>
                </a:lnTo>
                <a:lnTo>
                  <a:pt x="4777351" y="592326"/>
                </a:lnTo>
                <a:lnTo>
                  <a:pt x="4777438" y="494734"/>
                </a:lnTo>
                <a:close/>
              </a:path>
              <a:path w="6528688" h="748411">
                <a:moveTo>
                  <a:pt x="4369308" y="520953"/>
                </a:moveTo>
                <a:lnTo>
                  <a:pt x="4363871" y="527872"/>
                </a:lnTo>
                <a:lnTo>
                  <a:pt x="4354800" y="536924"/>
                </a:lnTo>
                <a:lnTo>
                  <a:pt x="4344797" y="544067"/>
                </a:lnTo>
                <a:lnTo>
                  <a:pt x="4336938" y="548089"/>
                </a:lnTo>
                <a:lnTo>
                  <a:pt x="4325069" y="552347"/>
                </a:lnTo>
                <a:lnTo>
                  <a:pt x="4311904" y="555243"/>
                </a:lnTo>
                <a:lnTo>
                  <a:pt x="4300570" y="554481"/>
                </a:lnTo>
                <a:lnTo>
                  <a:pt x="4287634" y="551354"/>
                </a:lnTo>
                <a:lnTo>
                  <a:pt x="4276177" y="545821"/>
                </a:lnTo>
                <a:lnTo>
                  <a:pt x="4266193" y="537886"/>
                </a:lnTo>
                <a:lnTo>
                  <a:pt x="4257675" y="527557"/>
                </a:lnTo>
                <a:lnTo>
                  <a:pt x="4253101" y="519707"/>
                </a:lnTo>
                <a:lnTo>
                  <a:pt x="4248843" y="509911"/>
                </a:lnTo>
                <a:lnTo>
                  <a:pt x="4253178" y="605511"/>
                </a:lnTo>
                <a:lnTo>
                  <a:pt x="4264709" y="609456"/>
                </a:lnTo>
                <a:lnTo>
                  <a:pt x="4277023" y="612283"/>
                </a:lnTo>
                <a:lnTo>
                  <a:pt x="4290128" y="613984"/>
                </a:lnTo>
                <a:lnTo>
                  <a:pt x="4304030" y="614552"/>
                </a:lnTo>
                <a:lnTo>
                  <a:pt x="4316866" y="614056"/>
                </a:lnTo>
                <a:lnTo>
                  <a:pt x="4330165" y="612386"/>
                </a:lnTo>
                <a:lnTo>
                  <a:pt x="4342761" y="609534"/>
                </a:lnTo>
                <a:lnTo>
                  <a:pt x="4354650" y="605497"/>
                </a:lnTo>
                <a:lnTo>
                  <a:pt x="4365828" y="600270"/>
                </a:lnTo>
                <a:lnTo>
                  <a:pt x="4376293" y="593851"/>
                </a:lnTo>
                <a:lnTo>
                  <a:pt x="4389088" y="583497"/>
                </a:lnTo>
                <a:lnTo>
                  <a:pt x="4397870" y="573991"/>
                </a:lnTo>
                <a:lnTo>
                  <a:pt x="4405095" y="563577"/>
                </a:lnTo>
                <a:lnTo>
                  <a:pt x="4410770" y="552249"/>
                </a:lnTo>
                <a:lnTo>
                  <a:pt x="4414901" y="540003"/>
                </a:lnTo>
                <a:lnTo>
                  <a:pt x="4414999" y="544403"/>
                </a:lnTo>
                <a:lnTo>
                  <a:pt x="4416821" y="556675"/>
                </a:lnTo>
                <a:lnTo>
                  <a:pt x="4420870" y="569467"/>
                </a:lnTo>
                <a:lnTo>
                  <a:pt x="4423205" y="574786"/>
                </a:lnTo>
                <a:lnTo>
                  <a:pt x="4422100" y="330273"/>
                </a:lnTo>
                <a:lnTo>
                  <a:pt x="4421378" y="336550"/>
                </a:lnTo>
                <a:lnTo>
                  <a:pt x="4421950" y="329443"/>
                </a:lnTo>
                <a:lnTo>
                  <a:pt x="4413377" y="306704"/>
                </a:lnTo>
                <a:lnTo>
                  <a:pt x="4397184" y="288898"/>
                </a:lnTo>
                <a:lnTo>
                  <a:pt x="4387215" y="281050"/>
                </a:lnTo>
                <a:lnTo>
                  <a:pt x="4366355" y="269525"/>
                </a:lnTo>
                <a:lnTo>
                  <a:pt x="4354322" y="265175"/>
                </a:lnTo>
                <a:lnTo>
                  <a:pt x="4342365" y="262154"/>
                </a:lnTo>
                <a:lnTo>
                  <a:pt x="4329811" y="260319"/>
                </a:lnTo>
                <a:lnTo>
                  <a:pt x="4316857" y="259714"/>
                </a:lnTo>
                <a:lnTo>
                  <a:pt x="4306344" y="260065"/>
                </a:lnTo>
                <a:lnTo>
                  <a:pt x="4293415" y="261514"/>
                </a:lnTo>
                <a:lnTo>
                  <a:pt x="4280951" y="264081"/>
                </a:lnTo>
                <a:lnTo>
                  <a:pt x="4268953" y="267759"/>
                </a:lnTo>
                <a:lnTo>
                  <a:pt x="4257421" y="272541"/>
                </a:lnTo>
                <a:lnTo>
                  <a:pt x="4239916" y="282669"/>
                </a:lnTo>
                <a:lnTo>
                  <a:pt x="4229902" y="290479"/>
                </a:lnTo>
                <a:lnTo>
                  <a:pt x="4220798" y="299335"/>
                </a:lnTo>
                <a:lnTo>
                  <a:pt x="4212590" y="309244"/>
                </a:lnTo>
                <a:lnTo>
                  <a:pt x="4205538" y="319568"/>
                </a:lnTo>
                <a:lnTo>
                  <a:pt x="4199393" y="330204"/>
                </a:lnTo>
                <a:lnTo>
                  <a:pt x="4193804" y="341617"/>
                </a:lnTo>
                <a:lnTo>
                  <a:pt x="4188764" y="353808"/>
                </a:lnTo>
                <a:lnTo>
                  <a:pt x="4184269" y="366775"/>
                </a:lnTo>
                <a:lnTo>
                  <a:pt x="4181036" y="378079"/>
                </a:lnTo>
                <a:lnTo>
                  <a:pt x="4178359" y="389967"/>
                </a:lnTo>
                <a:lnTo>
                  <a:pt x="4176277" y="402315"/>
                </a:lnTo>
                <a:lnTo>
                  <a:pt x="4174790" y="415120"/>
                </a:lnTo>
                <a:lnTo>
                  <a:pt x="4173898" y="428379"/>
                </a:lnTo>
                <a:lnTo>
                  <a:pt x="4173601" y="442087"/>
                </a:lnTo>
                <a:lnTo>
                  <a:pt x="4173661" y="448586"/>
                </a:lnTo>
                <a:lnTo>
                  <a:pt x="4174185" y="461912"/>
                </a:lnTo>
                <a:lnTo>
                  <a:pt x="4175249" y="474843"/>
                </a:lnTo>
                <a:lnTo>
                  <a:pt x="4176858" y="487370"/>
                </a:lnTo>
                <a:lnTo>
                  <a:pt x="4179016" y="499483"/>
                </a:lnTo>
                <a:lnTo>
                  <a:pt x="4181729" y="511175"/>
                </a:lnTo>
                <a:lnTo>
                  <a:pt x="4188352" y="532641"/>
                </a:lnTo>
                <a:lnTo>
                  <a:pt x="4193186" y="544471"/>
                </a:lnTo>
                <a:lnTo>
                  <a:pt x="4198646" y="555517"/>
                </a:lnTo>
                <a:lnTo>
                  <a:pt x="4204716" y="565784"/>
                </a:lnTo>
                <a:lnTo>
                  <a:pt x="4214380" y="578427"/>
                </a:lnTo>
                <a:lnTo>
                  <a:pt x="4223409" y="587345"/>
                </a:lnTo>
                <a:lnTo>
                  <a:pt x="4233562" y="595118"/>
                </a:lnTo>
                <a:lnTo>
                  <a:pt x="4244848" y="601726"/>
                </a:lnTo>
                <a:lnTo>
                  <a:pt x="4242635" y="486482"/>
                </a:lnTo>
                <a:lnTo>
                  <a:pt x="4240691" y="472843"/>
                </a:lnTo>
                <a:lnTo>
                  <a:pt x="4239522" y="457918"/>
                </a:lnTo>
                <a:lnTo>
                  <a:pt x="4239133" y="441705"/>
                </a:lnTo>
                <a:lnTo>
                  <a:pt x="4239146" y="439253"/>
                </a:lnTo>
                <a:lnTo>
                  <a:pt x="4239679" y="426131"/>
                </a:lnTo>
                <a:lnTo>
                  <a:pt x="4240983" y="413388"/>
                </a:lnTo>
                <a:lnTo>
                  <a:pt x="4243048" y="401015"/>
                </a:lnTo>
                <a:lnTo>
                  <a:pt x="4245864" y="389000"/>
                </a:lnTo>
                <a:lnTo>
                  <a:pt x="4251891" y="370505"/>
                </a:lnTo>
                <a:lnTo>
                  <a:pt x="4256874" y="359109"/>
                </a:lnTo>
                <a:lnTo>
                  <a:pt x="4262374" y="349503"/>
                </a:lnTo>
                <a:lnTo>
                  <a:pt x="4266283" y="344089"/>
                </a:lnTo>
                <a:lnTo>
                  <a:pt x="4275431" y="334893"/>
                </a:lnTo>
                <a:lnTo>
                  <a:pt x="4285869" y="328549"/>
                </a:lnTo>
                <a:lnTo>
                  <a:pt x="4292412" y="326028"/>
                </a:lnTo>
                <a:lnTo>
                  <a:pt x="4304621" y="323244"/>
                </a:lnTo>
                <a:lnTo>
                  <a:pt x="4318127" y="322325"/>
                </a:lnTo>
                <a:lnTo>
                  <a:pt x="4325261" y="322680"/>
                </a:lnTo>
                <a:lnTo>
                  <a:pt x="4337822" y="325283"/>
                </a:lnTo>
                <a:lnTo>
                  <a:pt x="4349242" y="330453"/>
                </a:lnTo>
                <a:lnTo>
                  <a:pt x="4355041" y="334280"/>
                </a:lnTo>
                <a:lnTo>
                  <a:pt x="4364401" y="342722"/>
                </a:lnTo>
                <a:lnTo>
                  <a:pt x="4372483" y="353187"/>
                </a:lnTo>
                <a:lnTo>
                  <a:pt x="4378486" y="363948"/>
                </a:lnTo>
                <a:lnTo>
                  <a:pt x="4383297" y="375736"/>
                </a:lnTo>
                <a:lnTo>
                  <a:pt x="4387088" y="388874"/>
                </a:lnTo>
                <a:lnTo>
                  <a:pt x="4388678" y="396139"/>
                </a:lnTo>
                <a:lnTo>
                  <a:pt x="4390628" y="408421"/>
                </a:lnTo>
                <a:lnTo>
                  <a:pt x="4391785" y="421202"/>
                </a:lnTo>
                <a:lnTo>
                  <a:pt x="4392168" y="434466"/>
                </a:lnTo>
                <a:lnTo>
                  <a:pt x="4392168" y="440436"/>
                </a:lnTo>
                <a:lnTo>
                  <a:pt x="4392016" y="447939"/>
                </a:lnTo>
                <a:lnTo>
                  <a:pt x="4390995" y="460894"/>
                </a:lnTo>
                <a:lnTo>
                  <a:pt x="4389014" y="473342"/>
                </a:lnTo>
                <a:lnTo>
                  <a:pt x="4386072" y="485266"/>
                </a:lnTo>
                <a:lnTo>
                  <a:pt x="4381155" y="499313"/>
                </a:lnTo>
                <a:lnTo>
                  <a:pt x="4375706" y="510753"/>
                </a:lnTo>
                <a:lnTo>
                  <a:pt x="4369308" y="520953"/>
                </a:lnTo>
                <a:close/>
              </a:path>
              <a:path w="6528688" h="748411">
                <a:moveTo>
                  <a:pt x="4245353" y="498837"/>
                </a:moveTo>
                <a:lnTo>
                  <a:pt x="4242635" y="486482"/>
                </a:lnTo>
                <a:lnTo>
                  <a:pt x="4244848" y="601726"/>
                </a:lnTo>
                <a:lnTo>
                  <a:pt x="4253178" y="605511"/>
                </a:lnTo>
                <a:lnTo>
                  <a:pt x="4248843" y="509911"/>
                </a:lnTo>
                <a:lnTo>
                  <a:pt x="4245353" y="498837"/>
                </a:lnTo>
                <a:close/>
              </a:path>
              <a:path w="6528688" h="748411">
                <a:moveTo>
                  <a:pt x="4459732" y="443864"/>
                </a:moveTo>
                <a:lnTo>
                  <a:pt x="4488053" y="265556"/>
                </a:lnTo>
                <a:lnTo>
                  <a:pt x="4427093" y="265556"/>
                </a:lnTo>
                <a:lnTo>
                  <a:pt x="4421950" y="329443"/>
                </a:lnTo>
                <a:lnTo>
                  <a:pt x="4422100" y="330273"/>
                </a:lnTo>
                <a:lnTo>
                  <a:pt x="4423205" y="574786"/>
                </a:lnTo>
                <a:lnTo>
                  <a:pt x="4429873" y="585792"/>
                </a:lnTo>
                <a:lnTo>
                  <a:pt x="4438269" y="594994"/>
                </a:lnTo>
                <a:lnTo>
                  <a:pt x="4442876" y="598707"/>
                </a:lnTo>
                <a:lnTo>
                  <a:pt x="4453827" y="604826"/>
                </a:lnTo>
                <a:lnTo>
                  <a:pt x="4466590" y="608711"/>
                </a:lnTo>
                <a:lnTo>
                  <a:pt x="4474368" y="609870"/>
                </a:lnTo>
                <a:lnTo>
                  <a:pt x="4485816" y="610272"/>
                </a:lnTo>
                <a:lnTo>
                  <a:pt x="4499239" y="609542"/>
                </a:lnTo>
                <a:lnTo>
                  <a:pt x="4514596" y="607694"/>
                </a:lnTo>
                <a:lnTo>
                  <a:pt x="4510786" y="548258"/>
                </a:lnTo>
                <a:lnTo>
                  <a:pt x="4500264" y="548595"/>
                </a:lnTo>
                <a:lnTo>
                  <a:pt x="4488033" y="545549"/>
                </a:lnTo>
                <a:lnTo>
                  <a:pt x="4478294" y="538452"/>
                </a:lnTo>
                <a:lnTo>
                  <a:pt x="4471035" y="527303"/>
                </a:lnTo>
                <a:lnTo>
                  <a:pt x="4466729" y="515413"/>
                </a:lnTo>
                <a:lnTo>
                  <a:pt x="4464217" y="504854"/>
                </a:lnTo>
                <a:lnTo>
                  <a:pt x="4462259" y="492754"/>
                </a:lnTo>
                <a:lnTo>
                  <a:pt x="4460857" y="479121"/>
                </a:lnTo>
                <a:lnTo>
                  <a:pt x="4460013" y="463965"/>
                </a:lnTo>
                <a:lnTo>
                  <a:pt x="4459732" y="447293"/>
                </a:lnTo>
                <a:lnTo>
                  <a:pt x="4459732" y="443864"/>
                </a:lnTo>
                <a:close/>
              </a:path>
              <a:path w="6528688" h="748411">
                <a:moveTo>
                  <a:pt x="2308860" y="520953"/>
                </a:moveTo>
                <a:lnTo>
                  <a:pt x="2303423" y="527872"/>
                </a:lnTo>
                <a:lnTo>
                  <a:pt x="2294352" y="536924"/>
                </a:lnTo>
                <a:lnTo>
                  <a:pt x="2284349" y="544067"/>
                </a:lnTo>
                <a:lnTo>
                  <a:pt x="2276490" y="548089"/>
                </a:lnTo>
                <a:lnTo>
                  <a:pt x="2264621" y="552347"/>
                </a:lnTo>
                <a:lnTo>
                  <a:pt x="2251456" y="555243"/>
                </a:lnTo>
                <a:lnTo>
                  <a:pt x="2240122" y="554481"/>
                </a:lnTo>
                <a:lnTo>
                  <a:pt x="2227186" y="551354"/>
                </a:lnTo>
                <a:lnTo>
                  <a:pt x="2215729" y="545821"/>
                </a:lnTo>
                <a:lnTo>
                  <a:pt x="2205745" y="537886"/>
                </a:lnTo>
                <a:lnTo>
                  <a:pt x="2197227" y="527557"/>
                </a:lnTo>
                <a:lnTo>
                  <a:pt x="2192653" y="519707"/>
                </a:lnTo>
                <a:lnTo>
                  <a:pt x="2188395" y="509911"/>
                </a:lnTo>
                <a:lnTo>
                  <a:pt x="2192730" y="605511"/>
                </a:lnTo>
                <a:lnTo>
                  <a:pt x="2204261" y="609456"/>
                </a:lnTo>
                <a:lnTo>
                  <a:pt x="2216575" y="612283"/>
                </a:lnTo>
                <a:lnTo>
                  <a:pt x="2229680" y="613984"/>
                </a:lnTo>
                <a:lnTo>
                  <a:pt x="2243582" y="614552"/>
                </a:lnTo>
                <a:lnTo>
                  <a:pt x="2256418" y="614056"/>
                </a:lnTo>
                <a:lnTo>
                  <a:pt x="2269717" y="612386"/>
                </a:lnTo>
                <a:lnTo>
                  <a:pt x="2282313" y="609534"/>
                </a:lnTo>
                <a:lnTo>
                  <a:pt x="2294202" y="605497"/>
                </a:lnTo>
                <a:lnTo>
                  <a:pt x="2305380" y="600270"/>
                </a:lnTo>
                <a:lnTo>
                  <a:pt x="2315845" y="593851"/>
                </a:lnTo>
                <a:lnTo>
                  <a:pt x="2328640" y="583497"/>
                </a:lnTo>
                <a:lnTo>
                  <a:pt x="2337422" y="573991"/>
                </a:lnTo>
                <a:lnTo>
                  <a:pt x="2344647" y="563577"/>
                </a:lnTo>
                <a:lnTo>
                  <a:pt x="2350322" y="552249"/>
                </a:lnTo>
                <a:lnTo>
                  <a:pt x="2354453" y="540003"/>
                </a:lnTo>
                <a:lnTo>
                  <a:pt x="2354551" y="544403"/>
                </a:lnTo>
                <a:lnTo>
                  <a:pt x="2356373" y="556675"/>
                </a:lnTo>
                <a:lnTo>
                  <a:pt x="2360422" y="569467"/>
                </a:lnTo>
                <a:lnTo>
                  <a:pt x="2362757" y="574786"/>
                </a:lnTo>
                <a:lnTo>
                  <a:pt x="2361652" y="330273"/>
                </a:lnTo>
                <a:lnTo>
                  <a:pt x="2360930" y="336550"/>
                </a:lnTo>
                <a:lnTo>
                  <a:pt x="2361502" y="329443"/>
                </a:lnTo>
                <a:lnTo>
                  <a:pt x="2352929" y="306704"/>
                </a:lnTo>
                <a:lnTo>
                  <a:pt x="2336736" y="288898"/>
                </a:lnTo>
                <a:lnTo>
                  <a:pt x="2326767" y="281050"/>
                </a:lnTo>
                <a:lnTo>
                  <a:pt x="2305907" y="269525"/>
                </a:lnTo>
                <a:lnTo>
                  <a:pt x="2293874" y="265175"/>
                </a:lnTo>
                <a:lnTo>
                  <a:pt x="2281917" y="262154"/>
                </a:lnTo>
                <a:lnTo>
                  <a:pt x="2269363" y="260319"/>
                </a:lnTo>
                <a:lnTo>
                  <a:pt x="2256409" y="259714"/>
                </a:lnTo>
                <a:lnTo>
                  <a:pt x="2245896" y="260065"/>
                </a:lnTo>
                <a:lnTo>
                  <a:pt x="2232967" y="261514"/>
                </a:lnTo>
                <a:lnTo>
                  <a:pt x="2220503" y="264081"/>
                </a:lnTo>
                <a:lnTo>
                  <a:pt x="2208505" y="267759"/>
                </a:lnTo>
                <a:lnTo>
                  <a:pt x="2196973" y="272541"/>
                </a:lnTo>
                <a:lnTo>
                  <a:pt x="2179468" y="282669"/>
                </a:lnTo>
                <a:lnTo>
                  <a:pt x="2169454" y="290479"/>
                </a:lnTo>
                <a:lnTo>
                  <a:pt x="2160350" y="299335"/>
                </a:lnTo>
                <a:lnTo>
                  <a:pt x="2152142" y="309244"/>
                </a:lnTo>
                <a:lnTo>
                  <a:pt x="2145090" y="319568"/>
                </a:lnTo>
                <a:lnTo>
                  <a:pt x="2138945" y="330204"/>
                </a:lnTo>
                <a:lnTo>
                  <a:pt x="2133356" y="341617"/>
                </a:lnTo>
                <a:lnTo>
                  <a:pt x="2128316" y="353808"/>
                </a:lnTo>
                <a:lnTo>
                  <a:pt x="2123821" y="366775"/>
                </a:lnTo>
                <a:lnTo>
                  <a:pt x="2120588" y="378079"/>
                </a:lnTo>
                <a:lnTo>
                  <a:pt x="2117911" y="389967"/>
                </a:lnTo>
                <a:lnTo>
                  <a:pt x="2115829" y="402315"/>
                </a:lnTo>
                <a:lnTo>
                  <a:pt x="2114342" y="415120"/>
                </a:lnTo>
                <a:lnTo>
                  <a:pt x="2113450" y="428379"/>
                </a:lnTo>
                <a:lnTo>
                  <a:pt x="2113153" y="442087"/>
                </a:lnTo>
                <a:lnTo>
                  <a:pt x="2113213" y="448586"/>
                </a:lnTo>
                <a:lnTo>
                  <a:pt x="2113737" y="461912"/>
                </a:lnTo>
                <a:lnTo>
                  <a:pt x="2114801" y="474843"/>
                </a:lnTo>
                <a:lnTo>
                  <a:pt x="2116410" y="487370"/>
                </a:lnTo>
                <a:lnTo>
                  <a:pt x="2118568" y="499483"/>
                </a:lnTo>
                <a:lnTo>
                  <a:pt x="2121281" y="511175"/>
                </a:lnTo>
                <a:lnTo>
                  <a:pt x="2127904" y="532641"/>
                </a:lnTo>
                <a:lnTo>
                  <a:pt x="2132738" y="544471"/>
                </a:lnTo>
                <a:lnTo>
                  <a:pt x="2138198" y="555517"/>
                </a:lnTo>
                <a:lnTo>
                  <a:pt x="2144268" y="565784"/>
                </a:lnTo>
                <a:lnTo>
                  <a:pt x="2153932" y="578427"/>
                </a:lnTo>
                <a:lnTo>
                  <a:pt x="2162961" y="587345"/>
                </a:lnTo>
                <a:lnTo>
                  <a:pt x="2173114" y="595118"/>
                </a:lnTo>
                <a:lnTo>
                  <a:pt x="2184400" y="601726"/>
                </a:lnTo>
                <a:lnTo>
                  <a:pt x="2182187" y="486482"/>
                </a:lnTo>
                <a:lnTo>
                  <a:pt x="2180243" y="472843"/>
                </a:lnTo>
                <a:lnTo>
                  <a:pt x="2179074" y="457918"/>
                </a:lnTo>
                <a:lnTo>
                  <a:pt x="2178685" y="441705"/>
                </a:lnTo>
                <a:lnTo>
                  <a:pt x="2178698" y="439253"/>
                </a:lnTo>
                <a:lnTo>
                  <a:pt x="2179231" y="426131"/>
                </a:lnTo>
                <a:lnTo>
                  <a:pt x="2180535" y="413388"/>
                </a:lnTo>
                <a:lnTo>
                  <a:pt x="2182600" y="401015"/>
                </a:lnTo>
                <a:lnTo>
                  <a:pt x="2185416" y="389000"/>
                </a:lnTo>
                <a:lnTo>
                  <a:pt x="2191443" y="370505"/>
                </a:lnTo>
                <a:lnTo>
                  <a:pt x="2196426" y="359109"/>
                </a:lnTo>
                <a:lnTo>
                  <a:pt x="2201926" y="349503"/>
                </a:lnTo>
                <a:lnTo>
                  <a:pt x="2205835" y="344089"/>
                </a:lnTo>
                <a:lnTo>
                  <a:pt x="2214983" y="334893"/>
                </a:lnTo>
                <a:lnTo>
                  <a:pt x="2225421" y="328549"/>
                </a:lnTo>
                <a:lnTo>
                  <a:pt x="2231964" y="326028"/>
                </a:lnTo>
                <a:lnTo>
                  <a:pt x="2244173" y="323244"/>
                </a:lnTo>
                <a:lnTo>
                  <a:pt x="2257679" y="322325"/>
                </a:lnTo>
                <a:lnTo>
                  <a:pt x="2264813" y="322680"/>
                </a:lnTo>
                <a:lnTo>
                  <a:pt x="2277374" y="325283"/>
                </a:lnTo>
                <a:lnTo>
                  <a:pt x="2288794" y="330453"/>
                </a:lnTo>
                <a:lnTo>
                  <a:pt x="2294593" y="334280"/>
                </a:lnTo>
                <a:lnTo>
                  <a:pt x="2303953" y="342722"/>
                </a:lnTo>
                <a:lnTo>
                  <a:pt x="2312035" y="353187"/>
                </a:lnTo>
                <a:lnTo>
                  <a:pt x="2318038" y="363948"/>
                </a:lnTo>
                <a:lnTo>
                  <a:pt x="2322849" y="375736"/>
                </a:lnTo>
                <a:lnTo>
                  <a:pt x="2326640" y="388874"/>
                </a:lnTo>
                <a:lnTo>
                  <a:pt x="2328230" y="396139"/>
                </a:lnTo>
                <a:lnTo>
                  <a:pt x="2330180" y="408421"/>
                </a:lnTo>
                <a:lnTo>
                  <a:pt x="2331337" y="421202"/>
                </a:lnTo>
                <a:lnTo>
                  <a:pt x="2331720" y="434466"/>
                </a:lnTo>
                <a:lnTo>
                  <a:pt x="2331720" y="440436"/>
                </a:lnTo>
                <a:lnTo>
                  <a:pt x="2331568" y="447939"/>
                </a:lnTo>
                <a:lnTo>
                  <a:pt x="2330547" y="460894"/>
                </a:lnTo>
                <a:lnTo>
                  <a:pt x="2328566" y="473342"/>
                </a:lnTo>
                <a:lnTo>
                  <a:pt x="2325624" y="485266"/>
                </a:lnTo>
                <a:lnTo>
                  <a:pt x="2320707" y="499313"/>
                </a:lnTo>
                <a:lnTo>
                  <a:pt x="2315258" y="510753"/>
                </a:lnTo>
                <a:lnTo>
                  <a:pt x="2308860" y="520953"/>
                </a:lnTo>
                <a:close/>
              </a:path>
              <a:path w="6528688" h="748411">
                <a:moveTo>
                  <a:pt x="2184905" y="498837"/>
                </a:moveTo>
                <a:lnTo>
                  <a:pt x="2182187" y="486482"/>
                </a:lnTo>
                <a:lnTo>
                  <a:pt x="2184400" y="601726"/>
                </a:lnTo>
                <a:lnTo>
                  <a:pt x="2192730" y="605511"/>
                </a:lnTo>
                <a:lnTo>
                  <a:pt x="2188395" y="509911"/>
                </a:lnTo>
                <a:lnTo>
                  <a:pt x="2184905" y="498837"/>
                </a:lnTo>
                <a:close/>
              </a:path>
              <a:path w="6528688" h="748411">
                <a:moveTo>
                  <a:pt x="2399284" y="443864"/>
                </a:moveTo>
                <a:lnTo>
                  <a:pt x="2427605" y="265556"/>
                </a:lnTo>
                <a:lnTo>
                  <a:pt x="2366645" y="265556"/>
                </a:lnTo>
                <a:lnTo>
                  <a:pt x="2361502" y="329443"/>
                </a:lnTo>
                <a:lnTo>
                  <a:pt x="2361652" y="330273"/>
                </a:lnTo>
                <a:lnTo>
                  <a:pt x="2362757" y="574786"/>
                </a:lnTo>
                <a:lnTo>
                  <a:pt x="2369425" y="585792"/>
                </a:lnTo>
                <a:lnTo>
                  <a:pt x="2377821" y="594994"/>
                </a:lnTo>
                <a:lnTo>
                  <a:pt x="2382428" y="598707"/>
                </a:lnTo>
                <a:lnTo>
                  <a:pt x="2393379" y="604826"/>
                </a:lnTo>
                <a:lnTo>
                  <a:pt x="2406142" y="608711"/>
                </a:lnTo>
                <a:lnTo>
                  <a:pt x="2413920" y="609870"/>
                </a:lnTo>
                <a:lnTo>
                  <a:pt x="2425368" y="610272"/>
                </a:lnTo>
                <a:lnTo>
                  <a:pt x="2438791" y="609542"/>
                </a:lnTo>
                <a:lnTo>
                  <a:pt x="2454148" y="607694"/>
                </a:lnTo>
                <a:lnTo>
                  <a:pt x="2450338" y="548258"/>
                </a:lnTo>
                <a:lnTo>
                  <a:pt x="2439816" y="548595"/>
                </a:lnTo>
                <a:lnTo>
                  <a:pt x="2427585" y="545549"/>
                </a:lnTo>
                <a:lnTo>
                  <a:pt x="2417846" y="538452"/>
                </a:lnTo>
                <a:lnTo>
                  <a:pt x="2410587" y="527303"/>
                </a:lnTo>
                <a:lnTo>
                  <a:pt x="2406281" y="515413"/>
                </a:lnTo>
                <a:lnTo>
                  <a:pt x="2403769" y="504854"/>
                </a:lnTo>
                <a:lnTo>
                  <a:pt x="2401811" y="492754"/>
                </a:lnTo>
                <a:lnTo>
                  <a:pt x="2400409" y="479121"/>
                </a:lnTo>
                <a:lnTo>
                  <a:pt x="2399565" y="463965"/>
                </a:lnTo>
                <a:lnTo>
                  <a:pt x="2399284" y="447293"/>
                </a:lnTo>
                <a:lnTo>
                  <a:pt x="2399284" y="443864"/>
                </a:lnTo>
                <a:close/>
              </a:path>
              <a:path w="6528688" h="748411">
                <a:moveTo>
                  <a:pt x="301801" y="321611"/>
                </a:moveTo>
                <a:lnTo>
                  <a:pt x="313127" y="321836"/>
                </a:lnTo>
                <a:lnTo>
                  <a:pt x="325988" y="322005"/>
                </a:lnTo>
                <a:lnTo>
                  <a:pt x="340360" y="322071"/>
                </a:lnTo>
                <a:lnTo>
                  <a:pt x="340360" y="262381"/>
                </a:lnTo>
                <a:lnTo>
                  <a:pt x="335339" y="262474"/>
                </a:lnTo>
                <a:lnTo>
                  <a:pt x="317291" y="262776"/>
                </a:lnTo>
                <a:lnTo>
                  <a:pt x="301108" y="262990"/>
                </a:lnTo>
                <a:lnTo>
                  <a:pt x="286789" y="263118"/>
                </a:lnTo>
                <a:lnTo>
                  <a:pt x="263745" y="263114"/>
                </a:lnTo>
                <a:lnTo>
                  <a:pt x="255019" y="262981"/>
                </a:lnTo>
                <a:lnTo>
                  <a:pt x="248158" y="262763"/>
                </a:lnTo>
                <a:lnTo>
                  <a:pt x="242336" y="262507"/>
                </a:lnTo>
                <a:lnTo>
                  <a:pt x="229725" y="261948"/>
                </a:lnTo>
                <a:lnTo>
                  <a:pt x="217025" y="261362"/>
                </a:lnTo>
                <a:lnTo>
                  <a:pt x="204216" y="260730"/>
                </a:lnTo>
                <a:lnTo>
                  <a:pt x="202494" y="260658"/>
                </a:lnTo>
                <a:lnTo>
                  <a:pt x="188843" y="260150"/>
                </a:lnTo>
                <a:lnTo>
                  <a:pt x="176209" y="259828"/>
                </a:lnTo>
                <a:lnTo>
                  <a:pt x="164592" y="259714"/>
                </a:lnTo>
                <a:lnTo>
                  <a:pt x="156928" y="259844"/>
                </a:lnTo>
                <a:lnTo>
                  <a:pt x="143556" y="260734"/>
                </a:lnTo>
                <a:lnTo>
                  <a:pt x="130702" y="262469"/>
                </a:lnTo>
                <a:lnTo>
                  <a:pt x="118366" y="265055"/>
                </a:lnTo>
                <a:lnTo>
                  <a:pt x="106549" y="268495"/>
                </a:lnTo>
                <a:lnTo>
                  <a:pt x="95250" y="272795"/>
                </a:lnTo>
                <a:lnTo>
                  <a:pt x="83306" y="278474"/>
                </a:lnTo>
                <a:lnTo>
                  <a:pt x="72218" y="284974"/>
                </a:lnTo>
                <a:lnTo>
                  <a:pt x="61865" y="292354"/>
                </a:lnTo>
                <a:lnTo>
                  <a:pt x="52264" y="300613"/>
                </a:lnTo>
                <a:lnTo>
                  <a:pt x="43434" y="309752"/>
                </a:lnTo>
                <a:lnTo>
                  <a:pt x="34340" y="320967"/>
                </a:lnTo>
                <a:lnTo>
                  <a:pt x="27360" y="331371"/>
                </a:lnTo>
                <a:lnTo>
                  <a:pt x="21151" y="342477"/>
                </a:lnTo>
                <a:lnTo>
                  <a:pt x="15714" y="354281"/>
                </a:lnTo>
                <a:lnTo>
                  <a:pt x="11049" y="366775"/>
                </a:lnTo>
                <a:lnTo>
                  <a:pt x="5227" y="388110"/>
                </a:lnTo>
                <a:lnTo>
                  <a:pt x="2940" y="400417"/>
                </a:lnTo>
                <a:lnTo>
                  <a:pt x="1306" y="413130"/>
                </a:lnTo>
                <a:lnTo>
                  <a:pt x="326" y="426255"/>
                </a:lnTo>
                <a:lnTo>
                  <a:pt x="0" y="439800"/>
                </a:lnTo>
                <a:lnTo>
                  <a:pt x="267" y="452934"/>
                </a:lnTo>
                <a:lnTo>
                  <a:pt x="1137" y="466366"/>
                </a:lnTo>
                <a:lnTo>
                  <a:pt x="2613" y="479236"/>
                </a:lnTo>
                <a:lnTo>
                  <a:pt x="4693" y="491544"/>
                </a:lnTo>
                <a:lnTo>
                  <a:pt x="7378" y="503291"/>
                </a:lnTo>
                <a:lnTo>
                  <a:pt x="10668" y="514476"/>
                </a:lnTo>
                <a:lnTo>
                  <a:pt x="15125" y="526616"/>
                </a:lnTo>
                <a:lnTo>
                  <a:pt x="20568" y="538521"/>
                </a:lnTo>
                <a:lnTo>
                  <a:pt x="26800" y="549581"/>
                </a:lnTo>
                <a:lnTo>
                  <a:pt x="33827" y="559807"/>
                </a:lnTo>
                <a:lnTo>
                  <a:pt x="41656" y="569213"/>
                </a:lnTo>
                <a:lnTo>
                  <a:pt x="57178" y="583791"/>
                </a:lnTo>
                <a:lnTo>
                  <a:pt x="67492" y="591193"/>
                </a:lnTo>
                <a:lnTo>
                  <a:pt x="68089" y="491143"/>
                </a:lnTo>
                <a:lnTo>
                  <a:pt x="65263" y="479907"/>
                </a:lnTo>
                <a:lnTo>
                  <a:pt x="63232" y="467697"/>
                </a:lnTo>
                <a:lnTo>
                  <a:pt x="62006" y="454533"/>
                </a:lnTo>
                <a:lnTo>
                  <a:pt x="61595" y="440436"/>
                </a:lnTo>
                <a:lnTo>
                  <a:pt x="61676" y="435069"/>
                </a:lnTo>
                <a:lnTo>
                  <a:pt x="62498" y="422433"/>
                </a:lnTo>
                <a:lnTo>
                  <a:pt x="64177" y="409835"/>
                </a:lnTo>
                <a:lnTo>
                  <a:pt x="66675" y="397255"/>
                </a:lnTo>
                <a:lnTo>
                  <a:pt x="71611" y="381071"/>
                </a:lnTo>
                <a:lnTo>
                  <a:pt x="76853" y="369540"/>
                </a:lnTo>
                <a:lnTo>
                  <a:pt x="83312" y="358901"/>
                </a:lnTo>
                <a:lnTo>
                  <a:pt x="93299" y="346986"/>
                </a:lnTo>
                <a:lnTo>
                  <a:pt x="102970" y="338684"/>
                </a:lnTo>
                <a:lnTo>
                  <a:pt x="114046" y="331596"/>
                </a:lnTo>
                <a:lnTo>
                  <a:pt x="122842" y="327453"/>
                </a:lnTo>
                <a:lnTo>
                  <a:pt x="134494" y="323881"/>
                </a:lnTo>
                <a:lnTo>
                  <a:pt x="147436" y="321757"/>
                </a:lnTo>
                <a:lnTo>
                  <a:pt x="161671" y="321055"/>
                </a:lnTo>
                <a:lnTo>
                  <a:pt x="182245" y="321309"/>
                </a:lnTo>
                <a:lnTo>
                  <a:pt x="185801" y="321437"/>
                </a:lnTo>
                <a:lnTo>
                  <a:pt x="195453" y="321690"/>
                </a:lnTo>
                <a:lnTo>
                  <a:pt x="205477" y="328053"/>
                </a:lnTo>
                <a:lnTo>
                  <a:pt x="214092" y="336787"/>
                </a:lnTo>
                <a:lnTo>
                  <a:pt x="221892" y="346745"/>
                </a:lnTo>
                <a:lnTo>
                  <a:pt x="228884" y="357926"/>
                </a:lnTo>
                <a:lnTo>
                  <a:pt x="235077" y="370331"/>
                </a:lnTo>
                <a:lnTo>
                  <a:pt x="241856" y="389015"/>
                </a:lnTo>
                <a:lnTo>
                  <a:pt x="244891" y="401148"/>
                </a:lnTo>
                <a:lnTo>
                  <a:pt x="247058" y="413762"/>
                </a:lnTo>
                <a:lnTo>
                  <a:pt x="248359" y="426858"/>
                </a:lnTo>
                <a:lnTo>
                  <a:pt x="248793" y="440436"/>
                </a:lnTo>
                <a:lnTo>
                  <a:pt x="248678" y="447663"/>
                </a:lnTo>
                <a:lnTo>
                  <a:pt x="247893" y="460420"/>
                </a:lnTo>
                <a:lnTo>
                  <a:pt x="246334" y="472997"/>
                </a:lnTo>
                <a:lnTo>
                  <a:pt x="243967" y="485393"/>
                </a:lnTo>
                <a:lnTo>
                  <a:pt x="239307" y="501419"/>
                </a:lnTo>
                <a:lnTo>
                  <a:pt x="234367" y="513035"/>
                </a:lnTo>
                <a:lnTo>
                  <a:pt x="228346" y="523620"/>
                </a:lnTo>
                <a:lnTo>
                  <a:pt x="220384" y="533773"/>
                </a:lnTo>
                <a:lnTo>
                  <a:pt x="211097" y="542445"/>
                </a:lnTo>
                <a:lnTo>
                  <a:pt x="200406" y="549655"/>
                </a:lnTo>
                <a:lnTo>
                  <a:pt x="184726" y="556141"/>
                </a:lnTo>
                <a:lnTo>
                  <a:pt x="172061" y="558617"/>
                </a:lnTo>
                <a:lnTo>
                  <a:pt x="157987" y="559434"/>
                </a:lnTo>
                <a:lnTo>
                  <a:pt x="155714" y="559415"/>
                </a:lnTo>
                <a:lnTo>
                  <a:pt x="142356" y="558449"/>
                </a:lnTo>
                <a:lnTo>
                  <a:pt x="129941" y="556008"/>
                </a:lnTo>
                <a:lnTo>
                  <a:pt x="118491" y="552068"/>
                </a:lnTo>
                <a:lnTo>
                  <a:pt x="107896" y="546727"/>
                </a:lnTo>
                <a:lnTo>
                  <a:pt x="97600" y="539273"/>
                </a:lnTo>
                <a:lnTo>
                  <a:pt x="88518" y="530098"/>
                </a:lnTo>
                <a:lnTo>
                  <a:pt x="79433" y="517291"/>
                </a:lnTo>
                <a:lnTo>
                  <a:pt x="78573" y="597597"/>
                </a:lnTo>
                <a:lnTo>
                  <a:pt x="90424" y="602995"/>
                </a:lnTo>
                <a:lnTo>
                  <a:pt x="103515" y="607574"/>
                </a:lnTo>
                <a:lnTo>
                  <a:pt x="115526" y="610635"/>
                </a:lnTo>
                <a:lnTo>
                  <a:pt x="128050" y="612815"/>
                </a:lnTo>
                <a:lnTo>
                  <a:pt x="141099" y="614119"/>
                </a:lnTo>
                <a:lnTo>
                  <a:pt x="154686" y="614552"/>
                </a:lnTo>
                <a:lnTo>
                  <a:pt x="159662" y="614491"/>
                </a:lnTo>
                <a:lnTo>
                  <a:pt x="173170" y="613674"/>
                </a:lnTo>
                <a:lnTo>
                  <a:pt x="186093" y="611907"/>
                </a:lnTo>
                <a:lnTo>
                  <a:pt x="198433" y="609196"/>
                </a:lnTo>
                <a:lnTo>
                  <a:pt x="210189" y="605547"/>
                </a:lnTo>
                <a:lnTo>
                  <a:pt x="221361" y="600963"/>
                </a:lnTo>
                <a:lnTo>
                  <a:pt x="231598" y="595657"/>
                </a:lnTo>
                <a:lnTo>
                  <a:pt x="242470" y="588808"/>
                </a:lnTo>
                <a:lnTo>
                  <a:pt x="252562" y="581076"/>
                </a:lnTo>
                <a:lnTo>
                  <a:pt x="261869" y="572468"/>
                </a:lnTo>
                <a:lnTo>
                  <a:pt x="270383" y="562990"/>
                </a:lnTo>
                <a:lnTo>
                  <a:pt x="278284" y="552393"/>
                </a:lnTo>
                <a:lnTo>
                  <a:pt x="284940" y="541778"/>
                </a:lnTo>
                <a:lnTo>
                  <a:pt x="290841" y="530528"/>
                </a:lnTo>
                <a:lnTo>
                  <a:pt x="295981" y="518635"/>
                </a:lnTo>
                <a:lnTo>
                  <a:pt x="300355" y="506094"/>
                </a:lnTo>
                <a:lnTo>
                  <a:pt x="305398" y="486659"/>
                </a:lnTo>
                <a:lnTo>
                  <a:pt x="307630" y="474337"/>
                </a:lnTo>
                <a:lnTo>
                  <a:pt x="309230" y="461631"/>
                </a:lnTo>
                <a:lnTo>
                  <a:pt x="310193" y="448550"/>
                </a:lnTo>
                <a:lnTo>
                  <a:pt x="310515" y="435101"/>
                </a:lnTo>
                <a:lnTo>
                  <a:pt x="310384" y="427203"/>
                </a:lnTo>
                <a:lnTo>
                  <a:pt x="309521" y="413729"/>
                </a:lnTo>
                <a:lnTo>
                  <a:pt x="307854" y="400831"/>
                </a:lnTo>
                <a:lnTo>
                  <a:pt x="305386" y="388500"/>
                </a:lnTo>
                <a:lnTo>
                  <a:pt x="302123" y="376728"/>
                </a:lnTo>
                <a:lnTo>
                  <a:pt x="298069" y="365505"/>
                </a:lnTo>
                <a:lnTo>
                  <a:pt x="289982" y="348346"/>
                </a:lnTo>
                <a:lnTo>
                  <a:pt x="283198" y="337219"/>
                </a:lnTo>
                <a:lnTo>
                  <a:pt x="275821" y="327660"/>
                </a:lnTo>
                <a:lnTo>
                  <a:pt x="267843" y="319658"/>
                </a:lnTo>
                <a:lnTo>
                  <a:pt x="274266" y="320172"/>
                </a:lnTo>
                <a:lnTo>
                  <a:pt x="286908" y="320988"/>
                </a:lnTo>
                <a:lnTo>
                  <a:pt x="299720" y="321563"/>
                </a:lnTo>
                <a:lnTo>
                  <a:pt x="301801" y="321611"/>
                </a:lnTo>
                <a:close/>
              </a:path>
              <a:path w="6528688" h="748411">
                <a:moveTo>
                  <a:pt x="78573" y="597597"/>
                </a:moveTo>
                <a:lnTo>
                  <a:pt x="79433" y="517291"/>
                </a:lnTo>
                <a:lnTo>
                  <a:pt x="73581" y="505918"/>
                </a:lnTo>
                <a:lnTo>
                  <a:pt x="68707" y="493140"/>
                </a:lnTo>
                <a:lnTo>
                  <a:pt x="68089" y="491143"/>
                </a:lnTo>
                <a:lnTo>
                  <a:pt x="67492" y="591193"/>
                </a:lnTo>
                <a:lnTo>
                  <a:pt x="78573" y="597597"/>
                </a:lnTo>
                <a:close/>
              </a:path>
              <a:path w="6528688" h="748411">
                <a:moveTo>
                  <a:pt x="2273681" y="138937"/>
                </a:moveTo>
                <a:lnTo>
                  <a:pt x="2240153" y="253364"/>
                </a:lnTo>
                <a:lnTo>
                  <a:pt x="2288794" y="252983"/>
                </a:lnTo>
                <a:lnTo>
                  <a:pt x="2349373" y="138937"/>
                </a:lnTo>
                <a:lnTo>
                  <a:pt x="2273681" y="138937"/>
                </a:lnTo>
                <a:close/>
              </a:path>
              <a:path w="6528688" h="748411">
                <a:moveTo>
                  <a:pt x="5752592" y="490219"/>
                </a:moveTo>
                <a:lnTo>
                  <a:pt x="5755602" y="505856"/>
                </a:lnTo>
                <a:lnTo>
                  <a:pt x="5759447" y="522565"/>
                </a:lnTo>
                <a:lnTo>
                  <a:pt x="5763656" y="537640"/>
                </a:lnTo>
                <a:lnTo>
                  <a:pt x="5768230" y="551080"/>
                </a:lnTo>
                <a:lnTo>
                  <a:pt x="5773172" y="562885"/>
                </a:lnTo>
                <a:lnTo>
                  <a:pt x="5778483" y="573053"/>
                </a:lnTo>
                <a:lnTo>
                  <a:pt x="5784167" y="581583"/>
                </a:lnTo>
                <a:lnTo>
                  <a:pt x="5790226" y="588474"/>
                </a:lnTo>
                <a:lnTo>
                  <a:pt x="5796661" y="593725"/>
                </a:lnTo>
                <a:lnTo>
                  <a:pt x="5801668" y="596950"/>
                </a:lnTo>
                <a:lnTo>
                  <a:pt x="5814415" y="604068"/>
                </a:lnTo>
                <a:lnTo>
                  <a:pt x="5826514" y="609175"/>
                </a:lnTo>
                <a:lnTo>
                  <a:pt x="5837955" y="612253"/>
                </a:lnTo>
                <a:lnTo>
                  <a:pt x="5848731" y="613282"/>
                </a:lnTo>
                <a:lnTo>
                  <a:pt x="5850299" y="613259"/>
                </a:lnTo>
                <a:lnTo>
                  <a:pt x="5863664" y="610739"/>
                </a:lnTo>
                <a:lnTo>
                  <a:pt x="5874271" y="604047"/>
                </a:lnTo>
                <a:lnTo>
                  <a:pt x="5882120" y="593172"/>
                </a:lnTo>
                <a:lnTo>
                  <a:pt x="5887212" y="578103"/>
                </a:lnTo>
                <a:lnTo>
                  <a:pt x="5888160" y="572400"/>
                </a:lnTo>
                <a:lnTo>
                  <a:pt x="5887264" y="559560"/>
                </a:lnTo>
                <a:lnTo>
                  <a:pt x="5881331" y="550389"/>
                </a:lnTo>
                <a:lnTo>
                  <a:pt x="5870352" y="544886"/>
                </a:lnTo>
                <a:lnTo>
                  <a:pt x="5854319" y="543051"/>
                </a:lnTo>
                <a:lnTo>
                  <a:pt x="5853331" y="543031"/>
                </a:lnTo>
                <a:lnTo>
                  <a:pt x="5842669" y="539929"/>
                </a:lnTo>
                <a:lnTo>
                  <a:pt x="5832965" y="531554"/>
                </a:lnTo>
                <a:lnTo>
                  <a:pt x="5824220" y="517905"/>
                </a:lnTo>
                <a:lnTo>
                  <a:pt x="5819785" y="507557"/>
                </a:lnTo>
                <a:lnTo>
                  <a:pt x="5816721" y="498643"/>
                </a:lnTo>
                <a:lnTo>
                  <a:pt x="5813631" y="488236"/>
                </a:lnTo>
                <a:lnTo>
                  <a:pt x="5810510" y="476335"/>
                </a:lnTo>
                <a:lnTo>
                  <a:pt x="5807357" y="462939"/>
                </a:lnTo>
                <a:lnTo>
                  <a:pt x="5804168" y="448046"/>
                </a:lnTo>
                <a:lnTo>
                  <a:pt x="5800942" y="431655"/>
                </a:lnTo>
                <a:lnTo>
                  <a:pt x="5797677" y="413765"/>
                </a:lnTo>
                <a:lnTo>
                  <a:pt x="5771007" y="282828"/>
                </a:lnTo>
                <a:lnTo>
                  <a:pt x="5768864" y="270318"/>
                </a:lnTo>
                <a:lnTo>
                  <a:pt x="5765820" y="252817"/>
                </a:lnTo>
                <a:lnTo>
                  <a:pt x="5762850" y="236077"/>
                </a:lnTo>
                <a:lnTo>
                  <a:pt x="5759954" y="220097"/>
                </a:lnTo>
                <a:lnTo>
                  <a:pt x="5757133" y="204879"/>
                </a:lnTo>
                <a:lnTo>
                  <a:pt x="5754386" y="190421"/>
                </a:lnTo>
                <a:lnTo>
                  <a:pt x="5751713" y="176723"/>
                </a:lnTo>
                <a:lnTo>
                  <a:pt x="5749115" y="163786"/>
                </a:lnTo>
                <a:lnTo>
                  <a:pt x="5746591" y="151608"/>
                </a:lnTo>
                <a:lnTo>
                  <a:pt x="5744141" y="140191"/>
                </a:lnTo>
                <a:lnTo>
                  <a:pt x="5741765" y="129533"/>
                </a:lnTo>
                <a:lnTo>
                  <a:pt x="5739464" y="119634"/>
                </a:lnTo>
                <a:lnTo>
                  <a:pt x="5735084" y="102114"/>
                </a:lnTo>
                <a:lnTo>
                  <a:pt x="5731002" y="87629"/>
                </a:lnTo>
                <a:lnTo>
                  <a:pt x="5724747" y="68978"/>
                </a:lnTo>
                <a:lnTo>
                  <a:pt x="5719172" y="55514"/>
                </a:lnTo>
                <a:lnTo>
                  <a:pt x="5713209" y="43732"/>
                </a:lnTo>
                <a:lnTo>
                  <a:pt x="5706862" y="33626"/>
                </a:lnTo>
                <a:lnTo>
                  <a:pt x="5700134" y="25189"/>
                </a:lnTo>
                <a:lnTo>
                  <a:pt x="5693029" y="18414"/>
                </a:lnTo>
                <a:lnTo>
                  <a:pt x="5684095" y="11817"/>
                </a:lnTo>
                <a:lnTo>
                  <a:pt x="5672250" y="5242"/>
                </a:lnTo>
                <a:lnTo>
                  <a:pt x="5660623" y="1308"/>
                </a:lnTo>
                <a:lnTo>
                  <a:pt x="5649214" y="0"/>
                </a:lnTo>
                <a:lnTo>
                  <a:pt x="5642219" y="2264"/>
                </a:lnTo>
                <a:lnTo>
                  <a:pt x="5628911" y="7759"/>
                </a:lnTo>
                <a:lnTo>
                  <a:pt x="5617126" y="14359"/>
                </a:lnTo>
                <a:lnTo>
                  <a:pt x="5606862" y="22065"/>
                </a:lnTo>
                <a:lnTo>
                  <a:pt x="5598121" y="30877"/>
                </a:lnTo>
                <a:lnTo>
                  <a:pt x="5590902" y="40793"/>
                </a:lnTo>
                <a:lnTo>
                  <a:pt x="5585206" y="51815"/>
                </a:lnTo>
                <a:lnTo>
                  <a:pt x="5578573" y="72215"/>
                </a:lnTo>
                <a:lnTo>
                  <a:pt x="5577664" y="84702"/>
                </a:lnTo>
                <a:lnTo>
                  <a:pt x="5580343" y="94500"/>
                </a:lnTo>
                <a:lnTo>
                  <a:pt x="5586603" y="101600"/>
                </a:lnTo>
                <a:lnTo>
                  <a:pt x="5597648" y="106040"/>
                </a:lnTo>
                <a:lnTo>
                  <a:pt x="5607163" y="103023"/>
                </a:lnTo>
                <a:lnTo>
                  <a:pt x="5615305" y="92582"/>
                </a:lnTo>
                <a:lnTo>
                  <a:pt x="5616914" y="89690"/>
                </a:lnTo>
                <a:lnTo>
                  <a:pt x="5624899" y="78554"/>
                </a:lnTo>
                <a:lnTo>
                  <a:pt x="5634304" y="70155"/>
                </a:lnTo>
                <a:lnTo>
                  <a:pt x="5645150" y="64515"/>
                </a:lnTo>
                <a:lnTo>
                  <a:pt x="5648903" y="63652"/>
                </a:lnTo>
                <a:lnTo>
                  <a:pt x="5656675" y="65569"/>
                </a:lnTo>
                <a:lnTo>
                  <a:pt x="5670610" y="84941"/>
                </a:lnTo>
                <a:lnTo>
                  <a:pt x="5676773" y="102362"/>
                </a:lnTo>
                <a:lnTo>
                  <a:pt x="5681286" y="119955"/>
                </a:lnTo>
                <a:lnTo>
                  <a:pt x="5685495" y="140033"/>
                </a:lnTo>
                <a:lnTo>
                  <a:pt x="5689663" y="163505"/>
                </a:lnTo>
                <a:lnTo>
                  <a:pt x="5693790" y="190368"/>
                </a:lnTo>
                <a:lnTo>
                  <a:pt x="5697875" y="220619"/>
                </a:lnTo>
                <a:lnTo>
                  <a:pt x="5699902" y="237013"/>
                </a:lnTo>
                <a:lnTo>
                  <a:pt x="5701919" y="254253"/>
                </a:lnTo>
                <a:lnTo>
                  <a:pt x="5596509" y="539876"/>
                </a:lnTo>
                <a:lnTo>
                  <a:pt x="5589555" y="555449"/>
                </a:lnTo>
                <a:lnTo>
                  <a:pt x="5585161" y="569457"/>
                </a:lnTo>
                <a:lnTo>
                  <a:pt x="5583502" y="581546"/>
                </a:lnTo>
                <a:lnTo>
                  <a:pt x="5584574" y="591717"/>
                </a:lnTo>
                <a:lnTo>
                  <a:pt x="5588375" y="599969"/>
                </a:lnTo>
                <a:lnTo>
                  <a:pt x="5594901" y="606302"/>
                </a:lnTo>
                <a:lnTo>
                  <a:pt x="5604149" y="610717"/>
                </a:lnTo>
                <a:lnTo>
                  <a:pt x="5616116" y="613213"/>
                </a:lnTo>
                <a:lnTo>
                  <a:pt x="5630799" y="613790"/>
                </a:lnTo>
                <a:lnTo>
                  <a:pt x="5727954" y="326008"/>
                </a:lnTo>
                <a:lnTo>
                  <a:pt x="5752592" y="490219"/>
                </a:lnTo>
                <a:close/>
              </a:path>
              <a:path w="6528688" h="748411">
                <a:moveTo>
                  <a:pt x="2725928" y="490219"/>
                </a:moveTo>
                <a:lnTo>
                  <a:pt x="2728938" y="505856"/>
                </a:lnTo>
                <a:lnTo>
                  <a:pt x="2732783" y="522565"/>
                </a:lnTo>
                <a:lnTo>
                  <a:pt x="2736992" y="537640"/>
                </a:lnTo>
                <a:lnTo>
                  <a:pt x="2741566" y="551080"/>
                </a:lnTo>
                <a:lnTo>
                  <a:pt x="2746508" y="562885"/>
                </a:lnTo>
                <a:lnTo>
                  <a:pt x="2751819" y="573053"/>
                </a:lnTo>
                <a:lnTo>
                  <a:pt x="2757503" y="581583"/>
                </a:lnTo>
                <a:lnTo>
                  <a:pt x="2763562" y="588474"/>
                </a:lnTo>
                <a:lnTo>
                  <a:pt x="2769997" y="593725"/>
                </a:lnTo>
                <a:lnTo>
                  <a:pt x="2775004" y="596950"/>
                </a:lnTo>
                <a:lnTo>
                  <a:pt x="2787751" y="604068"/>
                </a:lnTo>
                <a:lnTo>
                  <a:pt x="2799850" y="609175"/>
                </a:lnTo>
                <a:lnTo>
                  <a:pt x="2811291" y="612253"/>
                </a:lnTo>
                <a:lnTo>
                  <a:pt x="2822067" y="613282"/>
                </a:lnTo>
                <a:lnTo>
                  <a:pt x="2823635" y="613259"/>
                </a:lnTo>
                <a:lnTo>
                  <a:pt x="2837000" y="610739"/>
                </a:lnTo>
                <a:lnTo>
                  <a:pt x="2847607" y="604047"/>
                </a:lnTo>
                <a:lnTo>
                  <a:pt x="2855456" y="593172"/>
                </a:lnTo>
                <a:lnTo>
                  <a:pt x="2860548" y="578103"/>
                </a:lnTo>
                <a:lnTo>
                  <a:pt x="2861496" y="572400"/>
                </a:lnTo>
                <a:lnTo>
                  <a:pt x="2860600" y="559560"/>
                </a:lnTo>
                <a:lnTo>
                  <a:pt x="2854667" y="550389"/>
                </a:lnTo>
                <a:lnTo>
                  <a:pt x="2843688" y="544886"/>
                </a:lnTo>
                <a:lnTo>
                  <a:pt x="2827655" y="543051"/>
                </a:lnTo>
                <a:lnTo>
                  <a:pt x="2826667" y="543031"/>
                </a:lnTo>
                <a:lnTo>
                  <a:pt x="2816005" y="539929"/>
                </a:lnTo>
                <a:lnTo>
                  <a:pt x="2806301" y="531554"/>
                </a:lnTo>
                <a:lnTo>
                  <a:pt x="2797556" y="517905"/>
                </a:lnTo>
                <a:lnTo>
                  <a:pt x="2793121" y="507557"/>
                </a:lnTo>
                <a:lnTo>
                  <a:pt x="2790057" y="498643"/>
                </a:lnTo>
                <a:lnTo>
                  <a:pt x="2786967" y="488236"/>
                </a:lnTo>
                <a:lnTo>
                  <a:pt x="2783846" y="476335"/>
                </a:lnTo>
                <a:lnTo>
                  <a:pt x="2780693" y="462939"/>
                </a:lnTo>
                <a:lnTo>
                  <a:pt x="2777504" y="448046"/>
                </a:lnTo>
                <a:lnTo>
                  <a:pt x="2774278" y="431655"/>
                </a:lnTo>
                <a:lnTo>
                  <a:pt x="2771013" y="413765"/>
                </a:lnTo>
                <a:lnTo>
                  <a:pt x="2744343" y="282828"/>
                </a:lnTo>
                <a:lnTo>
                  <a:pt x="2742200" y="270318"/>
                </a:lnTo>
                <a:lnTo>
                  <a:pt x="2739156" y="252817"/>
                </a:lnTo>
                <a:lnTo>
                  <a:pt x="2736186" y="236077"/>
                </a:lnTo>
                <a:lnTo>
                  <a:pt x="2733290" y="220097"/>
                </a:lnTo>
                <a:lnTo>
                  <a:pt x="2730469" y="204879"/>
                </a:lnTo>
                <a:lnTo>
                  <a:pt x="2727722" y="190421"/>
                </a:lnTo>
                <a:lnTo>
                  <a:pt x="2725049" y="176723"/>
                </a:lnTo>
                <a:lnTo>
                  <a:pt x="2722451" y="163786"/>
                </a:lnTo>
                <a:lnTo>
                  <a:pt x="2719927" y="151608"/>
                </a:lnTo>
                <a:lnTo>
                  <a:pt x="2717477" y="140191"/>
                </a:lnTo>
                <a:lnTo>
                  <a:pt x="2715101" y="129533"/>
                </a:lnTo>
                <a:lnTo>
                  <a:pt x="2712800" y="119634"/>
                </a:lnTo>
                <a:lnTo>
                  <a:pt x="2708420" y="102114"/>
                </a:lnTo>
                <a:lnTo>
                  <a:pt x="2704338" y="87629"/>
                </a:lnTo>
                <a:lnTo>
                  <a:pt x="2698083" y="68978"/>
                </a:lnTo>
                <a:lnTo>
                  <a:pt x="2692508" y="55514"/>
                </a:lnTo>
                <a:lnTo>
                  <a:pt x="2686545" y="43732"/>
                </a:lnTo>
                <a:lnTo>
                  <a:pt x="2680198" y="33626"/>
                </a:lnTo>
                <a:lnTo>
                  <a:pt x="2673470" y="25189"/>
                </a:lnTo>
                <a:lnTo>
                  <a:pt x="2666365" y="18414"/>
                </a:lnTo>
                <a:lnTo>
                  <a:pt x="2657431" y="11817"/>
                </a:lnTo>
                <a:lnTo>
                  <a:pt x="2645586" y="5242"/>
                </a:lnTo>
                <a:lnTo>
                  <a:pt x="2633959" y="1308"/>
                </a:lnTo>
                <a:lnTo>
                  <a:pt x="2622550" y="0"/>
                </a:lnTo>
                <a:lnTo>
                  <a:pt x="2615555" y="2264"/>
                </a:lnTo>
                <a:lnTo>
                  <a:pt x="2602247" y="7759"/>
                </a:lnTo>
                <a:lnTo>
                  <a:pt x="2590462" y="14359"/>
                </a:lnTo>
                <a:lnTo>
                  <a:pt x="2580198" y="22065"/>
                </a:lnTo>
                <a:lnTo>
                  <a:pt x="2571457" y="30877"/>
                </a:lnTo>
                <a:lnTo>
                  <a:pt x="2564238" y="40793"/>
                </a:lnTo>
                <a:lnTo>
                  <a:pt x="2558542" y="51815"/>
                </a:lnTo>
                <a:lnTo>
                  <a:pt x="2551909" y="72215"/>
                </a:lnTo>
                <a:lnTo>
                  <a:pt x="2551000" y="84702"/>
                </a:lnTo>
                <a:lnTo>
                  <a:pt x="2553679" y="94500"/>
                </a:lnTo>
                <a:lnTo>
                  <a:pt x="2559939" y="101600"/>
                </a:lnTo>
                <a:lnTo>
                  <a:pt x="2570984" y="106040"/>
                </a:lnTo>
                <a:lnTo>
                  <a:pt x="2580499" y="103023"/>
                </a:lnTo>
                <a:lnTo>
                  <a:pt x="2588641" y="92582"/>
                </a:lnTo>
                <a:lnTo>
                  <a:pt x="2590250" y="89690"/>
                </a:lnTo>
                <a:lnTo>
                  <a:pt x="2598235" y="78554"/>
                </a:lnTo>
                <a:lnTo>
                  <a:pt x="2607640" y="70155"/>
                </a:lnTo>
                <a:lnTo>
                  <a:pt x="2618486" y="64515"/>
                </a:lnTo>
                <a:lnTo>
                  <a:pt x="2622239" y="63652"/>
                </a:lnTo>
                <a:lnTo>
                  <a:pt x="2630011" y="65569"/>
                </a:lnTo>
                <a:lnTo>
                  <a:pt x="2643946" y="84941"/>
                </a:lnTo>
                <a:lnTo>
                  <a:pt x="2650109" y="102362"/>
                </a:lnTo>
                <a:lnTo>
                  <a:pt x="2654622" y="119955"/>
                </a:lnTo>
                <a:lnTo>
                  <a:pt x="2658831" y="140033"/>
                </a:lnTo>
                <a:lnTo>
                  <a:pt x="2662999" y="163505"/>
                </a:lnTo>
                <a:lnTo>
                  <a:pt x="2667126" y="190368"/>
                </a:lnTo>
                <a:lnTo>
                  <a:pt x="2671211" y="220619"/>
                </a:lnTo>
                <a:lnTo>
                  <a:pt x="2673238" y="237013"/>
                </a:lnTo>
                <a:lnTo>
                  <a:pt x="2675255" y="254253"/>
                </a:lnTo>
                <a:lnTo>
                  <a:pt x="2569845" y="539876"/>
                </a:lnTo>
                <a:lnTo>
                  <a:pt x="2562891" y="555449"/>
                </a:lnTo>
                <a:lnTo>
                  <a:pt x="2558497" y="569457"/>
                </a:lnTo>
                <a:lnTo>
                  <a:pt x="2556838" y="581546"/>
                </a:lnTo>
                <a:lnTo>
                  <a:pt x="2557910" y="591717"/>
                </a:lnTo>
                <a:lnTo>
                  <a:pt x="2561711" y="599969"/>
                </a:lnTo>
                <a:lnTo>
                  <a:pt x="2568237" y="606302"/>
                </a:lnTo>
                <a:lnTo>
                  <a:pt x="2577485" y="610717"/>
                </a:lnTo>
                <a:lnTo>
                  <a:pt x="2589452" y="613213"/>
                </a:lnTo>
                <a:lnTo>
                  <a:pt x="2604135" y="613790"/>
                </a:lnTo>
                <a:lnTo>
                  <a:pt x="2701290" y="326008"/>
                </a:lnTo>
                <a:lnTo>
                  <a:pt x="2725928" y="490219"/>
                </a:lnTo>
                <a:close/>
              </a:path>
              <a:path w="6528688" h="748411">
                <a:moveTo>
                  <a:pt x="5338571" y="265556"/>
                </a:moveTo>
                <a:lnTo>
                  <a:pt x="5325999" y="267207"/>
                </a:lnTo>
                <a:lnTo>
                  <a:pt x="5314125" y="269606"/>
                </a:lnTo>
                <a:lnTo>
                  <a:pt x="5300990" y="273259"/>
                </a:lnTo>
                <a:lnTo>
                  <a:pt x="5289049" y="277760"/>
                </a:lnTo>
                <a:lnTo>
                  <a:pt x="5278295" y="283109"/>
                </a:lnTo>
                <a:lnTo>
                  <a:pt x="5268721" y="289305"/>
                </a:lnTo>
                <a:lnTo>
                  <a:pt x="5263241" y="293707"/>
                </a:lnTo>
                <a:lnTo>
                  <a:pt x="5254372" y="302714"/>
                </a:lnTo>
                <a:lnTo>
                  <a:pt x="5247109" y="312869"/>
                </a:lnTo>
                <a:lnTo>
                  <a:pt x="5241456" y="324168"/>
                </a:lnTo>
                <a:lnTo>
                  <a:pt x="5237414" y="336605"/>
                </a:lnTo>
                <a:lnTo>
                  <a:pt x="5234987" y="350174"/>
                </a:lnTo>
                <a:lnTo>
                  <a:pt x="5234178" y="364870"/>
                </a:lnTo>
                <a:lnTo>
                  <a:pt x="5234178" y="372237"/>
                </a:lnTo>
                <a:lnTo>
                  <a:pt x="5235575" y="379983"/>
                </a:lnTo>
                <a:lnTo>
                  <a:pt x="5238115" y="387984"/>
                </a:lnTo>
                <a:lnTo>
                  <a:pt x="5243309" y="400085"/>
                </a:lnTo>
                <a:lnTo>
                  <a:pt x="5250307" y="410971"/>
                </a:lnTo>
                <a:lnTo>
                  <a:pt x="5260475" y="421894"/>
                </a:lnTo>
                <a:lnTo>
                  <a:pt x="5271008" y="429767"/>
                </a:lnTo>
                <a:lnTo>
                  <a:pt x="5278882" y="433704"/>
                </a:lnTo>
                <a:lnTo>
                  <a:pt x="5274691" y="434720"/>
                </a:lnTo>
                <a:lnTo>
                  <a:pt x="5265375" y="438394"/>
                </a:lnTo>
                <a:lnTo>
                  <a:pt x="5254154" y="444585"/>
                </a:lnTo>
                <a:lnTo>
                  <a:pt x="5244211" y="452246"/>
                </a:lnTo>
                <a:lnTo>
                  <a:pt x="5233090" y="465604"/>
                </a:lnTo>
                <a:lnTo>
                  <a:pt x="5226939" y="477265"/>
                </a:lnTo>
                <a:lnTo>
                  <a:pt x="5223665" y="486263"/>
                </a:lnTo>
                <a:lnTo>
                  <a:pt x="5221161" y="498614"/>
                </a:lnTo>
                <a:lnTo>
                  <a:pt x="5220335" y="512317"/>
                </a:lnTo>
                <a:lnTo>
                  <a:pt x="5220486" y="518418"/>
                </a:lnTo>
                <a:lnTo>
                  <a:pt x="5221933" y="531517"/>
                </a:lnTo>
                <a:lnTo>
                  <a:pt x="5224894" y="543744"/>
                </a:lnTo>
                <a:lnTo>
                  <a:pt x="5229352" y="555116"/>
                </a:lnTo>
                <a:lnTo>
                  <a:pt x="5238102" y="569464"/>
                </a:lnTo>
                <a:lnTo>
                  <a:pt x="5246719" y="578917"/>
                </a:lnTo>
                <a:lnTo>
                  <a:pt x="5257165" y="587375"/>
                </a:lnTo>
                <a:lnTo>
                  <a:pt x="5267938" y="593990"/>
                </a:lnTo>
                <a:lnTo>
                  <a:pt x="5279094" y="599293"/>
                </a:lnTo>
                <a:lnTo>
                  <a:pt x="5291416" y="603819"/>
                </a:lnTo>
                <a:lnTo>
                  <a:pt x="5304917" y="607567"/>
                </a:lnTo>
                <a:lnTo>
                  <a:pt x="5321099" y="610819"/>
                </a:lnTo>
                <a:lnTo>
                  <a:pt x="5333142" y="612459"/>
                </a:lnTo>
                <a:lnTo>
                  <a:pt x="5345953" y="613625"/>
                </a:lnTo>
                <a:lnTo>
                  <a:pt x="5359532" y="614321"/>
                </a:lnTo>
                <a:lnTo>
                  <a:pt x="5373878" y="614552"/>
                </a:lnTo>
                <a:lnTo>
                  <a:pt x="5375538" y="614549"/>
                </a:lnTo>
                <a:lnTo>
                  <a:pt x="5388308" y="614293"/>
                </a:lnTo>
                <a:lnTo>
                  <a:pt x="5401002" y="613623"/>
                </a:lnTo>
                <a:lnTo>
                  <a:pt x="5413630" y="612528"/>
                </a:lnTo>
                <a:lnTo>
                  <a:pt x="5426202" y="610996"/>
                </a:lnTo>
                <a:lnTo>
                  <a:pt x="5435532" y="609626"/>
                </a:lnTo>
                <a:lnTo>
                  <a:pt x="5447173" y="607606"/>
                </a:lnTo>
                <a:lnTo>
                  <a:pt x="5459578" y="605146"/>
                </a:lnTo>
                <a:lnTo>
                  <a:pt x="5472741" y="602252"/>
                </a:lnTo>
                <a:lnTo>
                  <a:pt x="5486654" y="598931"/>
                </a:lnTo>
                <a:lnTo>
                  <a:pt x="5482590" y="540765"/>
                </a:lnTo>
                <a:lnTo>
                  <a:pt x="5468063" y="543937"/>
                </a:lnTo>
                <a:lnTo>
                  <a:pt x="5454614" y="546690"/>
                </a:lnTo>
                <a:lnTo>
                  <a:pt x="5442139" y="549047"/>
                </a:lnTo>
                <a:lnTo>
                  <a:pt x="5430636" y="551009"/>
                </a:lnTo>
                <a:lnTo>
                  <a:pt x="5420106" y="552576"/>
                </a:lnTo>
                <a:lnTo>
                  <a:pt x="5412430" y="553609"/>
                </a:lnTo>
                <a:lnTo>
                  <a:pt x="5399156" y="555022"/>
                </a:lnTo>
                <a:lnTo>
                  <a:pt x="5386729" y="555858"/>
                </a:lnTo>
                <a:lnTo>
                  <a:pt x="5375148" y="556132"/>
                </a:lnTo>
                <a:lnTo>
                  <a:pt x="5369439" y="556088"/>
                </a:lnTo>
                <a:lnTo>
                  <a:pt x="5355543" y="555542"/>
                </a:lnTo>
                <a:lnTo>
                  <a:pt x="5343166" y="554343"/>
                </a:lnTo>
                <a:lnTo>
                  <a:pt x="5332349" y="552450"/>
                </a:lnTo>
                <a:lnTo>
                  <a:pt x="5315322" y="547502"/>
                </a:lnTo>
                <a:lnTo>
                  <a:pt x="5305044" y="542416"/>
                </a:lnTo>
                <a:lnTo>
                  <a:pt x="5298186" y="538099"/>
                </a:lnTo>
                <a:lnTo>
                  <a:pt x="5293360" y="533145"/>
                </a:lnTo>
                <a:lnTo>
                  <a:pt x="5290566" y="527684"/>
                </a:lnTo>
                <a:lnTo>
                  <a:pt x="5287771" y="522224"/>
                </a:lnTo>
                <a:lnTo>
                  <a:pt x="5286375" y="516000"/>
                </a:lnTo>
                <a:lnTo>
                  <a:pt x="5286375" y="509142"/>
                </a:lnTo>
                <a:lnTo>
                  <a:pt x="5290650" y="494444"/>
                </a:lnTo>
                <a:lnTo>
                  <a:pt x="5298037" y="484075"/>
                </a:lnTo>
                <a:lnTo>
                  <a:pt x="5308854" y="475868"/>
                </a:lnTo>
                <a:lnTo>
                  <a:pt x="5319263" y="471227"/>
                </a:lnTo>
                <a:lnTo>
                  <a:pt x="5330062" y="468296"/>
                </a:lnTo>
                <a:lnTo>
                  <a:pt x="5342768" y="466216"/>
                </a:lnTo>
                <a:lnTo>
                  <a:pt x="5357375" y="464976"/>
                </a:lnTo>
                <a:lnTo>
                  <a:pt x="5373878" y="464565"/>
                </a:lnTo>
                <a:lnTo>
                  <a:pt x="5441950" y="464565"/>
                </a:lnTo>
                <a:lnTo>
                  <a:pt x="5441950" y="407796"/>
                </a:lnTo>
                <a:lnTo>
                  <a:pt x="5379720" y="407796"/>
                </a:lnTo>
                <a:lnTo>
                  <a:pt x="5366795" y="407467"/>
                </a:lnTo>
                <a:lnTo>
                  <a:pt x="5352142" y="406097"/>
                </a:lnTo>
                <a:lnTo>
                  <a:pt x="5339475" y="403664"/>
                </a:lnTo>
                <a:lnTo>
                  <a:pt x="5328809" y="400166"/>
                </a:lnTo>
                <a:lnTo>
                  <a:pt x="5320157" y="395604"/>
                </a:lnTo>
                <a:lnTo>
                  <a:pt x="5310334" y="387099"/>
                </a:lnTo>
                <a:lnTo>
                  <a:pt x="5303884" y="376129"/>
                </a:lnTo>
                <a:lnTo>
                  <a:pt x="5301742" y="363346"/>
                </a:lnTo>
                <a:lnTo>
                  <a:pt x="5299583" y="355345"/>
                </a:lnTo>
                <a:lnTo>
                  <a:pt x="5299456" y="349376"/>
                </a:lnTo>
                <a:lnTo>
                  <a:pt x="5301361" y="345186"/>
                </a:lnTo>
                <a:lnTo>
                  <a:pt x="5303266" y="340867"/>
                </a:lnTo>
                <a:lnTo>
                  <a:pt x="5311648" y="333501"/>
                </a:lnTo>
                <a:lnTo>
                  <a:pt x="5316601" y="330073"/>
                </a:lnTo>
                <a:lnTo>
                  <a:pt x="5323332" y="327151"/>
                </a:lnTo>
                <a:lnTo>
                  <a:pt x="5331841" y="324992"/>
                </a:lnTo>
                <a:lnTo>
                  <a:pt x="5337868" y="323702"/>
                </a:lnTo>
                <a:lnTo>
                  <a:pt x="5350039" y="322201"/>
                </a:lnTo>
                <a:lnTo>
                  <a:pt x="5364353" y="321690"/>
                </a:lnTo>
                <a:lnTo>
                  <a:pt x="5375473" y="321917"/>
                </a:lnTo>
                <a:lnTo>
                  <a:pt x="5387977" y="322703"/>
                </a:lnTo>
                <a:lnTo>
                  <a:pt x="5400729" y="324062"/>
                </a:lnTo>
                <a:lnTo>
                  <a:pt x="5413756" y="326008"/>
                </a:lnTo>
                <a:lnTo>
                  <a:pt x="5423738" y="327735"/>
                </a:lnTo>
                <a:lnTo>
                  <a:pt x="5435307" y="329922"/>
                </a:lnTo>
                <a:lnTo>
                  <a:pt x="5447723" y="332442"/>
                </a:lnTo>
                <a:lnTo>
                  <a:pt x="5460986" y="335288"/>
                </a:lnTo>
                <a:lnTo>
                  <a:pt x="5475096" y="338454"/>
                </a:lnTo>
                <a:lnTo>
                  <a:pt x="5479034" y="277494"/>
                </a:lnTo>
                <a:lnTo>
                  <a:pt x="5469175" y="275006"/>
                </a:lnTo>
                <a:lnTo>
                  <a:pt x="5455835" y="271950"/>
                </a:lnTo>
                <a:lnTo>
                  <a:pt x="5443252" y="269458"/>
                </a:lnTo>
                <a:lnTo>
                  <a:pt x="5431427" y="267536"/>
                </a:lnTo>
                <a:lnTo>
                  <a:pt x="5420360" y="266191"/>
                </a:lnTo>
                <a:lnTo>
                  <a:pt x="5411355" y="265368"/>
                </a:lnTo>
                <a:lnTo>
                  <a:pt x="5398295" y="264425"/>
                </a:lnTo>
                <a:lnTo>
                  <a:pt x="5385803" y="263847"/>
                </a:lnTo>
                <a:lnTo>
                  <a:pt x="5373878" y="263651"/>
                </a:lnTo>
                <a:lnTo>
                  <a:pt x="5372989" y="263651"/>
                </a:lnTo>
                <a:lnTo>
                  <a:pt x="5448808" y="138937"/>
                </a:lnTo>
                <a:lnTo>
                  <a:pt x="5369814" y="138937"/>
                </a:lnTo>
                <a:lnTo>
                  <a:pt x="5333619" y="265556"/>
                </a:lnTo>
                <a:lnTo>
                  <a:pt x="5338571" y="265556"/>
                </a:lnTo>
                <a:close/>
              </a:path>
              <a:path w="6528688" h="748411">
                <a:moveTo>
                  <a:pt x="6286638" y="376376"/>
                </a:moveTo>
                <a:lnTo>
                  <a:pt x="6287241" y="388726"/>
                </a:lnTo>
                <a:lnTo>
                  <a:pt x="6289294" y="400839"/>
                </a:lnTo>
                <a:lnTo>
                  <a:pt x="6292790" y="412714"/>
                </a:lnTo>
                <a:lnTo>
                  <a:pt x="6297726" y="424351"/>
                </a:lnTo>
                <a:lnTo>
                  <a:pt x="6304098" y="435751"/>
                </a:lnTo>
                <a:lnTo>
                  <a:pt x="6311900" y="446913"/>
                </a:lnTo>
                <a:lnTo>
                  <a:pt x="6316646" y="452509"/>
                </a:lnTo>
                <a:lnTo>
                  <a:pt x="6324820" y="460128"/>
                </a:lnTo>
                <a:lnTo>
                  <a:pt x="6334164" y="466688"/>
                </a:lnTo>
                <a:lnTo>
                  <a:pt x="6344676" y="472187"/>
                </a:lnTo>
                <a:lnTo>
                  <a:pt x="6356357" y="476626"/>
                </a:lnTo>
                <a:lnTo>
                  <a:pt x="6369207" y="480002"/>
                </a:lnTo>
                <a:lnTo>
                  <a:pt x="6383226" y="482314"/>
                </a:lnTo>
                <a:lnTo>
                  <a:pt x="6398413" y="483561"/>
                </a:lnTo>
                <a:lnTo>
                  <a:pt x="6414770" y="483742"/>
                </a:lnTo>
                <a:lnTo>
                  <a:pt x="6428621" y="483999"/>
                </a:lnTo>
                <a:lnTo>
                  <a:pt x="6443133" y="485943"/>
                </a:lnTo>
                <a:lnTo>
                  <a:pt x="6454301" y="489698"/>
                </a:lnTo>
                <a:lnTo>
                  <a:pt x="6462121" y="495265"/>
                </a:lnTo>
                <a:lnTo>
                  <a:pt x="6466589" y="502645"/>
                </a:lnTo>
                <a:lnTo>
                  <a:pt x="6467703" y="511841"/>
                </a:lnTo>
                <a:lnTo>
                  <a:pt x="6465459" y="522854"/>
                </a:lnTo>
                <a:lnTo>
                  <a:pt x="6459855" y="535686"/>
                </a:lnTo>
                <a:lnTo>
                  <a:pt x="6453955" y="544313"/>
                </a:lnTo>
                <a:lnTo>
                  <a:pt x="6448139" y="549793"/>
                </a:lnTo>
                <a:lnTo>
                  <a:pt x="6441272" y="554153"/>
                </a:lnTo>
                <a:lnTo>
                  <a:pt x="6433355" y="557393"/>
                </a:lnTo>
                <a:lnTo>
                  <a:pt x="6424387" y="559514"/>
                </a:lnTo>
                <a:lnTo>
                  <a:pt x="6414369" y="560516"/>
                </a:lnTo>
                <a:lnTo>
                  <a:pt x="6403300" y="560399"/>
                </a:lnTo>
                <a:lnTo>
                  <a:pt x="6391181" y="559166"/>
                </a:lnTo>
                <a:lnTo>
                  <a:pt x="6378011" y="556815"/>
                </a:lnTo>
                <a:lnTo>
                  <a:pt x="6363791" y="553347"/>
                </a:lnTo>
                <a:lnTo>
                  <a:pt x="6348521" y="548763"/>
                </a:lnTo>
                <a:lnTo>
                  <a:pt x="6332199" y="543063"/>
                </a:lnTo>
                <a:lnTo>
                  <a:pt x="6314828" y="536249"/>
                </a:lnTo>
                <a:lnTo>
                  <a:pt x="6296406" y="528319"/>
                </a:lnTo>
                <a:lnTo>
                  <a:pt x="6286373" y="552703"/>
                </a:lnTo>
                <a:lnTo>
                  <a:pt x="6285722" y="554021"/>
                </a:lnTo>
                <a:lnTo>
                  <a:pt x="6284131" y="559953"/>
                </a:lnTo>
                <a:lnTo>
                  <a:pt x="6284760" y="565824"/>
                </a:lnTo>
                <a:lnTo>
                  <a:pt x="6292679" y="577381"/>
                </a:lnTo>
                <a:lnTo>
                  <a:pt x="6299966" y="583065"/>
                </a:lnTo>
                <a:lnTo>
                  <a:pt x="6309472" y="588686"/>
                </a:lnTo>
                <a:lnTo>
                  <a:pt x="6321196" y="594244"/>
                </a:lnTo>
                <a:lnTo>
                  <a:pt x="6335137" y="599736"/>
                </a:lnTo>
                <a:lnTo>
                  <a:pt x="6351295" y="605164"/>
                </a:lnTo>
                <a:lnTo>
                  <a:pt x="6369669" y="610526"/>
                </a:lnTo>
                <a:lnTo>
                  <a:pt x="6390259" y="615823"/>
                </a:lnTo>
                <a:lnTo>
                  <a:pt x="6390625" y="615822"/>
                </a:lnTo>
                <a:lnTo>
                  <a:pt x="6407876" y="615418"/>
                </a:lnTo>
                <a:lnTo>
                  <a:pt x="6423862" y="614236"/>
                </a:lnTo>
                <a:lnTo>
                  <a:pt x="6438584" y="612277"/>
                </a:lnTo>
                <a:lnTo>
                  <a:pt x="6452042" y="609540"/>
                </a:lnTo>
                <a:lnTo>
                  <a:pt x="6464235" y="606027"/>
                </a:lnTo>
                <a:lnTo>
                  <a:pt x="6475165" y="601736"/>
                </a:lnTo>
                <a:lnTo>
                  <a:pt x="6484830" y="596668"/>
                </a:lnTo>
                <a:lnTo>
                  <a:pt x="6493231" y="590822"/>
                </a:lnTo>
                <a:lnTo>
                  <a:pt x="6500368" y="584200"/>
                </a:lnTo>
                <a:lnTo>
                  <a:pt x="6512151" y="569127"/>
                </a:lnTo>
                <a:lnTo>
                  <a:pt x="6518372" y="558099"/>
                </a:lnTo>
                <a:lnTo>
                  <a:pt x="6523142" y="546434"/>
                </a:lnTo>
                <a:lnTo>
                  <a:pt x="6526455" y="534132"/>
                </a:lnTo>
                <a:lnTo>
                  <a:pt x="6528306" y="521194"/>
                </a:lnTo>
                <a:lnTo>
                  <a:pt x="6528688" y="507618"/>
                </a:lnTo>
                <a:lnTo>
                  <a:pt x="6527714" y="494982"/>
                </a:lnTo>
                <a:lnTo>
                  <a:pt x="6524944" y="481434"/>
                </a:lnTo>
                <a:lnTo>
                  <a:pt x="6520418" y="469227"/>
                </a:lnTo>
                <a:lnTo>
                  <a:pt x="6514136" y="458365"/>
                </a:lnTo>
                <a:lnTo>
                  <a:pt x="6506098" y="448851"/>
                </a:lnTo>
                <a:lnTo>
                  <a:pt x="6496304" y="440689"/>
                </a:lnTo>
                <a:lnTo>
                  <a:pt x="6486558" y="434502"/>
                </a:lnTo>
                <a:lnTo>
                  <a:pt x="6475215" y="428838"/>
                </a:lnTo>
                <a:lnTo>
                  <a:pt x="6463375" y="424482"/>
                </a:lnTo>
                <a:lnTo>
                  <a:pt x="6451031" y="421431"/>
                </a:lnTo>
                <a:lnTo>
                  <a:pt x="6438176" y="419680"/>
                </a:lnTo>
                <a:lnTo>
                  <a:pt x="6424803" y="419226"/>
                </a:lnTo>
                <a:lnTo>
                  <a:pt x="6409529" y="418911"/>
                </a:lnTo>
                <a:lnTo>
                  <a:pt x="6395606" y="417648"/>
                </a:lnTo>
                <a:lnTo>
                  <a:pt x="6383127" y="415439"/>
                </a:lnTo>
                <a:lnTo>
                  <a:pt x="6372077" y="412282"/>
                </a:lnTo>
                <a:lnTo>
                  <a:pt x="6362445" y="408177"/>
                </a:lnTo>
                <a:lnTo>
                  <a:pt x="6357275" y="405011"/>
                </a:lnTo>
                <a:lnTo>
                  <a:pt x="6348774" y="396142"/>
                </a:lnTo>
                <a:lnTo>
                  <a:pt x="6344945" y="385042"/>
                </a:lnTo>
                <a:lnTo>
                  <a:pt x="6345809" y="371728"/>
                </a:lnTo>
                <a:lnTo>
                  <a:pt x="6347547" y="365348"/>
                </a:lnTo>
                <a:lnTo>
                  <a:pt x="6353175" y="353255"/>
                </a:lnTo>
                <a:lnTo>
                  <a:pt x="6361322" y="343607"/>
                </a:lnTo>
                <a:lnTo>
                  <a:pt x="6371970" y="336423"/>
                </a:lnTo>
                <a:lnTo>
                  <a:pt x="6381697" y="332319"/>
                </a:lnTo>
                <a:lnTo>
                  <a:pt x="6393560" y="329208"/>
                </a:lnTo>
                <a:lnTo>
                  <a:pt x="6406307" y="327744"/>
                </a:lnTo>
                <a:lnTo>
                  <a:pt x="6419977" y="327913"/>
                </a:lnTo>
                <a:lnTo>
                  <a:pt x="6434358" y="329934"/>
                </a:lnTo>
                <a:lnTo>
                  <a:pt x="6446561" y="333587"/>
                </a:lnTo>
                <a:lnTo>
                  <a:pt x="6458112" y="338971"/>
                </a:lnTo>
                <a:lnTo>
                  <a:pt x="6468999" y="346075"/>
                </a:lnTo>
                <a:lnTo>
                  <a:pt x="6478600" y="351451"/>
                </a:lnTo>
                <a:lnTo>
                  <a:pt x="6489321" y="352853"/>
                </a:lnTo>
                <a:lnTo>
                  <a:pt x="6499583" y="349067"/>
                </a:lnTo>
                <a:lnTo>
                  <a:pt x="6509384" y="340105"/>
                </a:lnTo>
                <a:lnTo>
                  <a:pt x="6508971" y="336603"/>
                </a:lnTo>
                <a:lnTo>
                  <a:pt x="6505956" y="324071"/>
                </a:lnTo>
                <a:lnTo>
                  <a:pt x="6500639" y="312570"/>
                </a:lnTo>
                <a:lnTo>
                  <a:pt x="6493019" y="302118"/>
                </a:lnTo>
                <a:lnTo>
                  <a:pt x="6483095" y="292734"/>
                </a:lnTo>
                <a:lnTo>
                  <a:pt x="6476146" y="287823"/>
                </a:lnTo>
                <a:lnTo>
                  <a:pt x="6466177" y="282609"/>
                </a:lnTo>
                <a:lnTo>
                  <a:pt x="6454809" y="278444"/>
                </a:lnTo>
                <a:lnTo>
                  <a:pt x="6442048" y="275333"/>
                </a:lnTo>
                <a:lnTo>
                  <a:pt x="6427895" y="273280"/>
                </a:lnTo>
                <a:lnTo>
                  <a:pt x="6412357" y="272288"/>
                </a:lnTo>
                <a:lnTo>
                  <a:pt x="6400671" y="272368"/>
                </a:lnTo>
                <a:lnTo>
                  <a:pt x="6387580" y="273500"/>
                </a:lnTo>
                <a:lnTo>
                  <a:pt x="6374942" y="275744"/>
                </a:lnTo>
                <a:lnTo>
                  <a:pt x="6362757" y="279096"/>
                </a:lnTo>
                <a:lnTo>
                  <a:pt x="6351024" y="283555"/>
                </a:lnTo>
                <a:lnTo>
                  <a:pt x="6339745" y="289118"/>
                </a:lnTo>
                <a:lnTo>
                  <a:pt x="6328918" y="295782"/>
                </a:lnTo>
                <a:lnTo>
                  <a:pt x="6315007" y="307109"/>
                </a:lnTo>
                <a:lnTo>
                  <a:pt x="6306364" y="316729"/>
                </a:lnTo>
                <a:lnTo>
                  <a:pt x="6299281" y="327293"/>
                </a:lnTo>
                <a:lnTo>
                  <a:pt x="6293758" y="338797"/>
                </a:lnTo>
                <a:lnTo>
                  <a:pt x="6289793" y="351239"/>
                </a:lnTo>
                <a:lnTo>
                  <a:pt x="6287389" y="364616"/>
                </a:lnTo>
                <a:lnTo>
                  <a:pt x="6286638" y="3763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47872" y="3002534"/>
            <a:ext cx="24193" cy="74294"/>
          </a:xfrm>
          <a:custGeom>
            <a:avLst/>
            <a:gdLst/>
            <a:ahLst/>
            <a:cxnLst/>
            <a:rect l="l" t="t" r="r" b="b"/>
            <a:pathLst>
              <a:path w="24193" h="74294">
                <a:moveTo>
                  <a:pt x="18693" y="0"/>
                </a:moveTo>
                <a:lnTo>
                  <a:pt x="10297" y="20664"/>
                </a:lnTo>
                <a:lnTo>
                  <a:pt x="4380" y="37968"/>
                </a:lnTo>
                <a:lnTo>
                  <a:pt x="945" y="51913"/>
                </a:lnTo>
                <a:lnTo>
                  <a:pt x="0" y="62497"/>
                </a:lnTo>
                <a:lnTo>
                  <a:pt x="1547" y="69722"/>
                </a:lnTo>
                <a:lnTo>
                  <a:pt x="5593" y="73586"/>
                </a:lnTo>
                <a:lnTo>
                  <a:pt x="9803" y="74294"/>
                </a:lnTo>
                <a:lnTo>
                  <a:pt x="16277" y="72295"/>
                </a:lnTo>
                <a:lnTo>
                  <a:pt x="20837" y="66538"/>
                </a:lnTo>
                <a:lnTo>
                  <a:pt x="23478" y="57025"/>
                </a:lnTo>
                <a:lnTo>
                  <a:pt x="24193" y="43756"/>
                </a:lnTo>
                <a:lnTo>
                  <a:pt x="22975" y="26731"/>
                </a:lnTo>
                <a:lnTo>
                  <a:pt x="19818" y="5949"/>
                </a:lnTo>
                <a:lnTo>
                  <a:pt x="1869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05398" y="2709672"/>
            <a:ext cx="153035" cy="232917"/>
          </a:xfrm>
          <a:custGeom>
            <a:avLst/>
            <a:gdLst/>
            <a:ahLst/>
            <a:cxnLst/>
            <a:rect l="l" t="t" r="r" b="b"/>
            <a:pathLst>
              <a:path w="153035" h="232917">
                <a:moveTo>
                  <a:pt x="78993" y="0"/>
                </a:moveTo>
                <a:lnTo>
                  <a:pt x="65488" y="918"/>
                </a:lnTo>
                <a:lnTo>
                  <a:pt x="53279" y="3702"/>
                </a:lnTo>
                <a:lnTo>
                  <a:pt x="36298" y="12567"/>
                </a:lnTo>
                <a:lnTo>
                  <a:pt x="27150" y="21763"/>
                </a:lnTo>
                <a:lnTo>
                  <a:pt x="17741" y="36783"/>
                </a:lnTo>
                <a:lnTo>
                  <a:pt x="12758" y="48179"/>
                </a:lnTo>
                <a:lnTo>
                  <a:pt x="8272" y="61346"/>
                </a:lnTo>
                <a:lnTo>
                  <a:pt x="3915" y="78689"/>
                </a:lnTo>
                <a:lnTo>
                  <a:pt x="1850" y="91062"/>
                </a:lnTo>
                <a:lnTo>
                  <a:pt x="546" y="103805"/>
                </a:lnTo>
                <a:lnTo>
                  <a:pt x="13" y="116927"/>
                </a:lnTo>
                <a:lnTo>
                  <a:pt x="0" y="119379"/>
                </a:lnTo>
                <a:lnTo>
                  <a:pt x="389" y="135592"/>
                </a:lnTo>
                <a:lnTo>
                  <a:pt x="1558" y="150517"/>
                </a:lnTo>
                <a:lnTo>
                  <a:pt x="3502" y="164156"/>
                </a:lnTo>
                <a:lnTo>
                  <a:pt x="6220" y="176511"/>
                </a:lnTo>
                <a:lnTo>
                  <a:pt x="9710" y="187585"/>
                </a:lnTo>
                <a:lnTo>
                  <a:pt x="13968" y="197381"/>
                </a:lnTo>
                <a:lnTo>
                  <a:pt x="18541" y="205231"/>
                </a:lnTo>
                <a:lnTo>
                  <a:pt x="27060" y="215560"/>
                </a:lnTo>
                <a:lnTo>
                  <a:pt x="37044" y="223495"/>
                </a:lnTo>
                <a:lnTo>
                  <a:pt x="48501" y="229028"/>
                </a:lnTo>
                <a:lnTo>
                  <a:pt x="61437" y="232155"/>
                </a:lnTo>
                <a:lnTo>
                  <a:pt x="72771" y="232917"/>
                </a:lnTo>
                <a:lnTo>
                  <a:pt x="85936" y="230021"/>
                </a:lnTo>
                <a:lnTo>
                  <a:pt x="97805" y="225763"/>
                </a:lnTo>
                <a:lnTo>
                  <a:pt x="105663" y="221741"/>
                </a:lnTo>
                <a:lnTo>
                  <a:pt x="115667" y="214598"/>
                </a:lnTo>
                <a:lnTo>
                  <a:pt x="124738" y="205546"/>
                </a:lnTo>
                <a:lnTo>
                  <a:pt x="130175" y="198627"/>
                </a:lnTo>
                <a:lnTo>
                  <a:pt x="136573" y="188427"/>
                </a:lnTo>
                <a:lnTo>
                  <a:pt x="142022" y="176987"/>
                </a:lnTo>
                <a:lnTo>
                  <a:pt x="146523" y="164333"/>
                </a:lnTo>
                <a:lnTo>
                  <a:pt x="149881" y="151016"/>
                </a:lnTo>
                <a:lnTo>
                  <a:pt x="151862" y="138568"/>
                </a:lnTo>
                <a:lnTo>
                  <a:pt x="152883" y="125613"/>
                </a:lnTo>
                <a:lnTo>
                  <a:pt x="153035" y="118110"/>
                </a:lnTo>
                <a:lnTo>
                  <a:pt x="153035" y="112140"/>
                </a:lnTo>
                <a:lnTo>
                  <a:pt x="152652" y="98876"/>
                </a:lnTo>
                <a:lnTo>
                  <a:pt x="151495" y="86095"/>
                </a:lnTo>
                <a:lnTo>
                  <a:pt x="149545" y="73813"/>
                </a:lnTo>
                <a:lnTo>
                  <a:pt x="144164" y="53410"/>
                </a:lnTo>
                <a:lnTo>
                  <a:pt x="139353" y="41622"/>
                </a:lnTo>
                <a:lnTo>
                  <a:pt x="133576" y="31211"/>
                </a:lnTo>
                <a:lnTo>
                  <a:pt x="125268" y="20396"/>
                </a:lnTo>
                <a:lnTo>
                  <a:pt x="115908" y="11954"/>
                </a:lnTo>
                <a:lnTo>
                  <a:pt x="98689" y="2957"/>
                </a:lnTo>
                <a:lnTo>
                  <a:pt x="86128" y="354"/>
                </a:lnTo>
                <a:lnTo>
                  <a:pt x="7899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4950" y="2709672"/>
            <a:ext cx="153035" cy="232917"/>
          </a:xfrm>
          <a:custGeom>
            <a:avLst/>
            <a:gdLst/>
            <a:ahLst/>
            <a:cxnLst/>
            <a:rect l="l" t="t" r="r" b="b"/>
            <a:pathLst>
              <a:path w="153035" h="232917">
                <a:moveTo>
                  <a:pt x="78994" y="0"/>
                </a:moveTo>
                <a:lnTo>
                  <a:pt x="65488" y="918"/>
                </a:lnTo>
                <a:lnTo>
                  <a:pt x="53279" y="3702"/>
                </a:lnTo>
                <a:lnTo>
                  <a:pt x="36298" y="12567"/>
                </a:lnTo>
                <a:lnTo>
                  <a:pt x="27150" y="21763"/>
                </a:lnTo>
                <a:lnTo>
                  <a:pt x="17741" y="36783"/>
                </a:lnTo>
                <a:lnTo>
                  <a:pt x="12758" y="48179"/>
                </a:lnTo>
                <a:lnTo>
                  <a:pt x="8272" y="61346"/>
                </a:lnTo>
                <a:lnTo>
                  <a:pt x="3915" y="78689"/>
                </a:lnTo>
                <a:lnTo>
                  <a:pt x="1850" y="91062"/>
                </a:lnTo>
                <a:lnTo>
                  <a:pt x="546" y="103805"/>
                </a:lnTo>
                <a:lnTo>
                  <a:pt x="13" y="116927"/>
                </a:lnTo>
                <a:lnTo>
                  <a:pt x="0" y="119379"/>
                </a:lnTo>
                <a:lnTo>
                  <a:pt x="389" y="135592"/>
                </a:lnTo>
                <a:lnTo>
                  <a:pt x="1558" y="150517"/>
                </a:lnTo>
                <a:lnTo>
                  <a:pt x="3502" y="164156"/>
                </a:lnTo>
                <a:lnTo>
                  <a:pt x="6220" y="176511"/>
                </a:lnTo>
                <a:lnTo>
                  <a:pt x="9710" y="187585"/>
                </a:lnTo>
                <a:lnTo>
                  <a:pt x="13968" y="197381"/>
                </a:lnTo>
                <a:lnTo>
                  <a:pt x="18541" y="205231"/>
                </a:lnTo>
                <a:lnTo>
                  <a:pt x="27060" y="215560"/>
                </a:lnTo>
                <a:lnTo>
                  <a:pt x="37044" y="223495"/>
                </a:lnTo>
                <a:lnTo>
                  <a:pt x="48501" y="229028"/>
                </a:lnTo>
                <a:lnTo>
                  <a:pt x="61437" y="232155"/>
                </a:lnTo>
                <a:lnTo>
                  <a:pt x="72771" y="232917"/>
                </a:lnTo>
                <a:lnTo>
                  <a:pt x="85936" y="230021"/>
                </a:lnTo>
                <a:lnTo>
                  <a:pt x="97805" y="225763"/>
                </a:lnTo>
                <a:lnTo>
                  <a:pt x="105663" y="221741"/>
                </a:lnTo>
                <a:lnTo>
                  <a:pt x="115667" y="214598"/>
                </a:lnTo>
                <a:lnTo>
                  <a:pt x="124738" y="205546"/>
                </a:lnTo>
                <a:lnTo>
                  <a:pt x="130175" y="198627"/>
                </a:lnTo>
                <a:lnTo>
                  <a:pt x="136573" y="188427"/>
                </a:lnTo>
                <a:lnTo>
                  <a:pt x="142022" y="176987"/>
                </a:lnTo>
                <a:lnTo>
                  <a:pt x="146523" y="164333"/>
                </a:lnTo>
                <a:lnTo>
                  <a:pt x="149881" y="151016"/>
                </a:lnTo>
                <a:lnTo>
                  <a:pt x="151862" y="138568"/>
                </a:lnTo>
                <a:lnTo>
                  <a:pt x="152883" y="125613"/>
                </a:lnTo>
                <a:lnTo>
                  <a:pt x="153035" y="118110"/>
                </a:lnTo>
                <a:lnTo>
                  <a:pt x="153035" y="112140"/>
                </a:lnTo>
                <a:lnTo>
                  <a:pt x="152652" y="98876"/>
                </a:lnTo>
                <a:lnTo>
                  <a:pt x="151495" y="86095"/>
                </a:lnTo>
                <a:lnTo>
                  <a:pt x="149545" y="73813"/>
                </a:lnTo>
                <a:lnTo>
                  <a:pt x="144164" y="53410"/>
                </a:lnTo>
                <a:lnTo>
                  <a:pt x="139353" y="41622"/>
                </a:lnTo>
                <a:lnTo>
                  <a:pt x="133576" y="31211"/>
                </a:lnTo>
                <a:lnTo>
                  <a:pt x="125268" y="20396"/>
                </a:lnTo>
                <a:lnTo>
                  <a:pt x="115908" y="11954"/>
                </a:lnTo>
                <a:lnTo>
                  <a:pt x="98689" y="2957"/>
                </a:lnTo>
                <a:lnTo>
                  <a:pt x="86128" y="354"/>
                </a:lnTo>
                <a:lnTo>
                  <a:pt x="7899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96050" y="2709037"/>
            <a:ext cx="155701" cy="228853"/>
          </a:xfrm>
          <a:custGeom>
            <a:avLst/>
            <a:gdLst/>
            <a:ahLst/>
            <a:cxnLst/>
            <a:rect l="l" t="t" r="r" b="b"/>
            <a:pathLst>
              <a:path w="155701" h="228853">
                <a:moveTo>
                  <a:pt x="76961" y="0"/>
                </a:moveTo>
                <a:lnTo>
                  <a:pt x="62933" y="1079"/>
                </a:lnTo>
                <a:lnTo>
                  <a:pt x="50170" y="4313"/>
                </a:lnTo>
                <a:lnTo>
                  <a:pt x="38677" y="9694"/>
                </a:lnTo>
                <a:lnTo>
                  <a:pt x="28463" y="17217"/>
                </a:lnTo>
                <a:lnTo>
                  <a:pt x="20700" y="25400"/>
                </a:lnTo>
                <a:lnTo>
                  <a:pt x="14908" y="33753"/>
                </a:lnTo>
                <a:lnTo>
                  <a:pt x="10068" y="43514"/>
                </a:lnTo>
                <a:lnTo>
                  <a:pt x="6178" y="54681"/>
                </a:lnTo>
                <a:lnTo>
                  <a:pt x="3235" y="67255"/>
                </a:lnTo>
                <a:lnTo>
                  <a:pt x="1238" y="81236"/>
                </a:lnTo>
                <a:lnTo>
                  <a:pt x="182" y="96624"/>
                </a:lnTo>
                <a:lnTo>
                  <a:pt x="0" y="106934"/>
                </a:lnTo>
                <a:lnTo>
                  <a:pt x="0" y="187705"/>
                </a:lnTo>
                <a:lnTo>
                  <a:pt x="7771" y="201529"/>
                </a:lnTo>
                <a:lnTo>
                  <a:pt x="16147" y="212100"/>
                </a:lnTo>
                <a:lnTo>
                  <a:pt x="25140" y="219431"/>
                </a:lnTo>
                <a:lnTo>
                  <a:pt x="32511" y="222885"/>
                </a:lnTo>
                <a:lnTo>
                  <a:pt x="45046" y="226312"/>
                </a:lnTo>
                <a:lnTo>
                  <a:pt x="57580" y="228280"/>
                </a:lnTo>
                <a:lnTo>
                  <a:pt x="69088" y="228853"/>
                </a:lnTo>
                <a:lnTo>
                  <a:pt x="83011" y="227919"/>
                </a:lnTo>
                <a:lnTo>
                  <a:pt x="95905" y="225114"/>
                </a:lnTo>
                <a:lnTo>
                  <a:pt x="107763" y="220432"/>
                </a:lnTo>
                <a:lnTo>
                  <a:pt x="118581" y="213868"/>
                </a:lnTo>
                <a:lnTo>
                  <a:pt x="128355" y="205418"/>
                </a:lnTo>
                <a:lnTo>
                  <a:pt x="138030" y="193443"/>
                </a:lnTo>
                <a:lnTo>
                  <a:pt x="143307" y="183898"/>
                </a:lnTo>
                <a:lnTo>
                  <a:pt x="147653" y="173043"/>
                </a:lnTo>
                <a:lnTo>
                  <a:pt x="151067" y="160879"/>
                </a:lnTo>
                <a:lnTo>
                  <a:pt x="153546" y="147409"/>
                </a:lnTo>
                <a:lnTo>
                  <a:pt x="155088" y="132635"/>
                </a:lnTo>
                <a:lnTo>
                  <a:pt x="155692" y="116559"/>
                </a:lnTo>
                <a:lnTo>
                  <a:pt x="155701" y="114173"/>
                </a:lnTo>
                <a:lnTo>
                  <a:pt x="155362" y="100875"/>
                </a:lnTo>
                <a:lnTo>
                  <a:pt x="154345" y="88088"/>
                </a:lnTo>
                <a:lnTo>
                  <a:pt x="152650" y="75830"/>
                </a:lnTo>
                <a:lnTo>
                  <a:pt x="148227" y="56548"/>
                </a:lnTo>
                <a:lnTo>
                  <a:pt x="143768" y="44662"/>
                </a:lnTo>
                <a:lnTo>
                  <a:pt x="138302" y="34289"/>
                </a:lnTo>
                <a:lnTo>
                  <a:pt x="130792" y="24241"/>
                </a:lnTo>
                <a:lnTo>
                  <a:pt x="121533" y="15474"/>
                </a:lnTo>
                <a:lnTo>
                  <a:pt x="113410" y="9778"/>
                </a:lnTo>
                <a:lnTo>
                  <a:pt x="102212" y="4323"/>
                </a:lnTo>
                <a:lnTo>
                  <a:pt x="89921" y="1054"/>
                </a:lnTo>
                <a:lnTo>
                  <a:pt x="7696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27860" y="2708402"/>
            <a:ext cx="187197" cy="238378"/>
          </a:xfrm>
          <a:custGeom>
            <a:avLst/>
            <a:gdLst/>
            <a:ahLst/>
            <a:cxnLst/>
            <a:rect l="l" t="t" r="r" b="b"/>
            <a:pathLst>
              <a:path w="187197" h="238378">
                <a:moveTo>
                  <a:pt x="100075" y="0"/>
                </a:moveTo>
                <a:lnTo>
                  <a:pt x="85841" y="701"/>
                </a:lnTo>
                <a:lnTo>
                  <a:pt x="72899" y="2825"/>
                </a:lnTo>
                <a:lnTo>
                  <a:pt x="61247" y="6397"/>
                </a:lnTo>
                <a:lnTo>
                  <a:pt x="52450" y="10540"/>
                </a:lnTo>
                <a:lnTo>
                  <a:pt x="41375" y="17628"/>
                </a:lnTo>
                <a:lnTo>
                  <a:pt x="31704" y="25930"/>
                </a:lnTo>
                <a:lnTo>
                  <a:pt x="23460" y="35422"/>
                </a:lnTo>
                <a:lnTo>
                  <a:pt x="15258" y="48484"/>
                </a:lnTo>
                <a:lnTo>
                  <a:pt x="10016" y="60015"/>
                </a:lnTo>
                <a:lnTo>
                  <a:pt x="6012" y="72418"/>
                </a:lnTo>
                <a:lnTo>
                  <a:pt x="2582" y="88779"/>
                </a:lnTo>
                <a:lnTo>
                  <a:pt x="903" y="101377"/>
                </a:lnTo>
                <a:lnTo>
                  <a:pt x="81" y="114013"/>
                </a:lnTo>
                <a:lnTo>
                  <a:pt x="0" y="119380"/>
                </a:lnTo>
                <a:lnTo>
                  <a:pt x="411" y="133477"/>
                </a:lnTo>
                <a:lnTo>
                  <a:pt x="1637" y="146641"/>
                </a:lnTo>
                <a:lnTo>
                  <a:pt x="3668" y="158851"/>
                </a:lnTo>
                <a:lnTo>
                  <a:pt x="6494" y="170087"/>
                </a:lnTo>
                <a:lnTo>
                  <a:pt x="11986" y="184862"/>
                </a:lnTo>
                <a:lnTo>
                  <a:pt x="17838" y="196235"/>
                </a:lnTo>
                <a:lnTo>
                  <a:pt x="24670" y="206268"/>
                </a:lnTo>
                <a:lnTo>
                  <a:pt x="36005" y="218217"/>
                </a:lnTo>
                <a:lnTo>
                  <a:pt x="46301" y="225671"/>
                </a:lnTo>
                <a:lnTo>
                  <a:pt x="56895" y="231012"/>
                </a:lnTo>
                <a:lnTo>
                  <a:pt x="68346" y="234952"/>
                </a:lnTo>
                <a:lnTo>
                  <a:pt x="80761" y="237393"/>
                </a:lnTo>
                <a:lnTo>
                  <a:pt x="94119" y="238359"/>
                </a:lnTo>
                <a:lnTo>
                  <a:pt x="96392" y="238378"/>
                </a:lnTo>
                <a:lnTo>
                  <a:pt x="110466" y="237561"/>
                </a:lnTo>
                <a:lnTo>
                  <a:pt x="123131" y="235085"/>
                </a:lnTo>
                <a:lnTo>
                  <a:pt x="134408" y="230912"/>
                </a:lnTo>
                <a:lnTo>
                  <a:pt x="149502" y="221389"/>
                </a:lnTo>
                <a:lnTo>
                  <a:pt x="158789" y="212717"/>
                </a:lnTo>
                <a:lnTo>
                  <a:pt x="166750" y="202564"/>
                </a:lnTo>
                <a:lnTo>
                  <a:pt x="172772" y="191979"/>
                </a:lnTo>
                <a:lnTo>
                  <a:pt x="177712" y="180363"/>
                </a:lnTo>
                <a:lnTo>
                  <a:pt x="181571" y="167694"/>
                </a:lnTo>
                <a:lnTo>
                  <a:pt x="184739" y="151941"/>
                </a:lnTo>
                <a:lnTo>
                  <a:pt x="186298" y="139364"/>
                </a:lnTo>
                <a:lnTo>
                  <a:pt x="187083" y="126607"/>
                </a:lnTo>
                <a:lnTo>
                  <a:pt x="187197" y="119380"/>
                </a:lnTo>
                <a:lnTo>
                  <a:pt x="186764" y="105802"/>
                </a:lnTo>
                <a:lnTo>
                  <a:pt x="185463" y="92706"/>
                </a:lnTo>
                <a:lnTo>
                  <a:pt x="183296" y="80092"/>
                </a:lnTo>
                <a:lnTo>
                  <a:pt x="180261" y="67959"/>
                </a:lnTo>
                <a:lnTo>
                  <a:pt x="176359" y="56309"/>
                </a:lnTo>
                <a:lnTo>
                  <a:pt x="167289" y="36870"/>
                </a:lnTo>
                <a:lnTo>
                  <a:pt x="160297" y="25689"/>
                </a:lnTo>
                <a:lnTo>
                  <a:pt x="152497" y="15731"/>
                </a:lnTo>
                <a:lnTo>
                  <a:pt x="143882" y="6997"/>
                </a:lnTo>
                <a:lnTo>
                  <a:pt x="136397" y="888"/>
                </a:lnTo>
                <a:lnTo>
                  <a:pt x="127634" y="508"/>
                </a:lnTo>
                <a:lnTo>
                  <a:pt x="124206" y="381"/>
                </a:lnTo>
                <a:lnTo>
                  <a:pt x="120650" y="253"/>
                </a:lnTo>
                <a:lnTo>
                  <a:pt x="116966" y="126"/>
                </a:lnTo>
                <a:lnTo>
                  <a:pt x="113156" y="0"/>
                </a:lnTo>
                <a:lnTo>
                  <a:pt x="110108" y="0"/>
                </a:lnTo>
                <a:lnTo>
                  <a:pt x="107695" y="0"/>
                </a:lnTo>
                <a:lnTo>
                  <a:pt x="105156" y="0"/>
                </a:lnTo>
                <a:lnTo>
                  <a:pt x="102615" y="0"/>
                </a:lnTo>
                <a:lnTo>
                  <a:pt x="100075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50396" y="2659634"/>
            <a:ext cx="244557" cy="343535"/>
          </a:xfrm>
          <a:custGeom>
            <a:avLst/>
            <a:gdLst/>
            <a:ahLst/>
            <a:cxnLst/>
            <a:rect l="l" t="t" r="r" b="b"/>
            <a:pathLst>
              <a:path w="244557" h="343535">
                <a:moveTo>
                  <a:pt x="128225" y="0"/>
                </a:moveTo>
                <a:lnTo>
                  <a:pt x="143764" y="992"/>
                </a:lnTo>
                <a:lnTo>
                  <a:pt x="157916" y="3045"/>
                </a:lnTo>
                <a:lnTo>
                  <a:pt x="170678" y="6156"/>
                </a:lnTo>
                <a:lnTo>
                  <a:pt x="182045" y="10321"/>
                </a:lnTo>
                <a:lnTo>
                  <a:pt x="192014" y="15535"/>
                </a:lnTo>
                <a:lnTo>
                  <a:pt x="198964" y="20446"/>
                </a:lnTo>
                <a:lnTo>
                  <a:pt x="208887" y="29830"/>
                </a:lnTo>
                <a:lnTo>
                  <a:pt x="216508" y="40282"/>
                </a:lnTo>
                <a:lnTo>
                  <a:pt x="221825" y="51783"/>
                </a:lnTo>
                <a:lnTo>
                  <a:pt x="224839" y="64315"/>
                </a:lnTo>
                <a:lnTo>
                  <a:pt x="225253" y="67817"/>
                </a:lnTo>
                <a:lnTo>
                  <a:pt x="215451" y="76779"/>
                </a:lnTo>
                <a:lnTo>
                  <a:pt x="205190" y="80565"/>
                </a:lnTo>
                <a:lnTo>
                  <a:pt x="194468" y="79163"/>
                </a:lnTo>
                <a:lnTo>
                  <a:pt x="184867" y="73787"/>
                </a:lnTo>
                <a:lnTo>
                  <a:pt x="173980" y="66683"/>
                </a:lnTo>
                <a:lnTo>
                  <a:pt x="162429" y="61299"/>
                </a:lnTo>
                <a:lnTo>
                  <a:pt x="150226" y="57646"/>
                </a:lnTo>
                <a:lnTo>
                  <a:pt x="137381" y="55734"/>
                </a:lnTo>
                <a:lnTo>
                  <a:pt x="135845" y="55625"/>
                </a:lnTo>
                <a:lnTo>
                  <a:pt x="122175" y="55456"/>
                </a:lnTo>
                <a:lnTo>
                  <a:pt x="109428" y="56920"/>
                </a:lnTo>
                <a:lnTo>
                  <a:pt x="97566" y="60031"/>
                </a:lnTo>
                <a:lnTo>
                  <a:pt x="87839" y="64135"/>
                </a:lnTo>
                <a:lnTo>
                  <a:pt x="77191" y="71319"/>
                </a:lnTo>
                <a:lnTo>
                  <a:pt x="69044" y="80967"/>
                </a:lnTo>
                <a:lnTo>
                  <a:pt x="63415" y="93060"/>
                </a:lnTo>
                <a:lnTo>
                  <a:pt x="61677" y="99440"/>
                </a:lnTo>
                <a:lnTo>
                  <a:pt x="60814" y="112754"/>
                </a:lnTo>
                <a:lnTo>
                  <a:pt x="64642" y="123854"/>
                </a:lnTo>
                <a:lnTo>
                  <a:pt x="73144" y="132723"/>
                </a:lnTo>
                <a:lnTo>
                  <a:pt x="78314" y="135889"/>
                </a:lnTo>
                <a:lnTo>
                  <a:pt x="87946" y="139994"/>
                </a:lnTo>
                <a:lnTo>
                  <a:pt x="98995" y="143151"/>
                </a:lnTo>
                <a:lnTo>
                  <a:pt x="111475" y="145360"/>
                </a:lnTo>
                <a:lnTo>
                  <a:pt x="125397" y="146623"/>
                </a:lnTo>
                <a:lnTo>
                  <a:pt x="140671" y="146938"/>
                </a:lnTo>
                <a:lnTo>
                  <a:pt x="154045" y="147392"/>
                </a:lnTo>
                <a:lnTo>
                  <a:pt x="166900" y="149143"/>
                </a:lnTo>
                <a:lnTo>
                  <a:pt x="179243" y="152194"/>
                </a:lnTo>
                <a:lnTo>
                  <a:pt x="191083" y="156550"/>
                </a:lnTo>
                <a:lnTo>
                  <a:pt x="202427" y="162214"/>
                </a:lnTo>
                <a:lnTo>
                  <a:pt x="212172" y="168401"/>
                </a:lnTo>
                <a:lnTo>
                  <a:pt x="221967" y="176563"/>
                </a:lnTo>
                <a:lnTo>
                  <a:pt x="230005" y="186077"/>
                </a:lnTo>
                <a:lnTo>
                  <a:pt x="236287" y="196939"/>
                </a:lnTo>
                <a:lnTo>
                  <a:pt x="240813" y="209146"/>
                </a:lnTo>
                <a:lnTo>
                  <a:pt x="243582" y="222694"/>
                </a:lnTo>
                <a:lnTo>
                  <a:pt x="244557" y="235330"/>
                </a:lnTo>
                <a:lnTo>
                  <a:pt x="244174" y="248906"/>
                </a:lnTo>
                <a:lnTo>
                  <a:pt x="242324" y="261844"/>
                </a:lnTo>
                <a:lnTo>
                  <a:pt x="239010" y="274146"/>
                </a:lnTo>
                <a:lnTo>
                  <a:pt x="234241" y="285811"/>
                </a:lnTo>
                <a:lnTo>
                  <a:pt x="228019" y="296839"/>
                </a:lnTo>
                <a:lnTo>
                  <a:pt x="220353" y="307231"/>
                </a:lnTo>
                <a:lnTo>
                  <a:pt x="209099" y="318534"/>
                </a:lnTo>
                <a:lnTo>
                  <a:pt x="200698" y="324380"/>
                </a:lnTo>
                <a:lnTo>
                  <a:pt x="191033" y="329448"/>
                </a:lnTo>
                <a:lnTo>
                  <a:pt x="180104" y="333739"/>
                </a:lnTo>
                <a:lnTo>
                  <a:pt x="167910" y="337252"/>
                </a:lnTo>
                <a:lnTo>
                  <a:pt x="154452" y="339989"/>
                </a:lnTo>
                <a:lnTo>
                  <a:pt x="139730" y="341948"/>
                </a:lnTo>
                <a:lnTo>
                  <a:pt x="123744" y="343130"/>
                </a:lnTo>
                <a:lnTo>
                  <a:pt x="106493" y="343534"/>
                </a:lnTo>
                <a:lnTo>
                  <a:pt x="106127" y="343535"/>
                </a:lnTo>
                <a:lnTo>
                  <a:pt x="85537" y="338238"/>
                </a:lnTo>
                <a:lnTo>
                  <a:pt x="67163" y="332876"/>
                </a:lnTo>
                <a:lnTo>
                  <a:pt x="51006" y="327448"/>
                </a:lnTo>
                <a:lnTo>
                  <a:pt x="37064" y="321956"/>
                </a:lnTo>
                <a:lnTo>
                  <a:pt x="25341" y="316398"/>
                </a:lnTo>
                <a:lnTo>
                  <a:pt x="15835" y="310777"/>
                </a:lnTo>
                <a:lnTo>
                  <a:pt x="8547" y="305093"/>
                </a:lnTo>
                <a:lnTo>
                  <a:pt x="629" y="293536"/>
                </a:lnTo>
                <a:lnTo>
                  <a:pt x="0" y="287665"/>
                </a:lnTo>
                <a:lnTo>
                  <a:pt x="1591" y="281733"/>
                </a:lnTo>
                <a:lnTo>
                  <a:pt x="2241" y="280415"/>
                </a:lnTo>
                <a:lnTo>
                  <a:pt x="12274" y="256031"/>
                </a:lnTo>
                <a:lnTo>
                  <a:pt x="30696" y="263961"/>
                </a:lnTo>
                <a:lnTo>
                  <a:pt x="48068" y="270775"/>
                </a:lnTo>
                <a:lnTo>
                  <a:pt x="64389" y="276475"/>
                </a:lnTo>
                <a:lnTo>
                  <a:pt x="79660" y="281059"/>
                </a:lnTo>
                <a:lnTo>
                  <a:pt x="93880" y="284527"/>
                </a:lnTo>
                <a:lnTo>
                  <a:pt x="107050" y="286878"/>
                </a:lnTo>
                <a:lnTo>
                  <a:pt x="119169" y="288111"/>
                </a:lnTo>
                <a:lnTo>
                  <a:pt x="130237" y="288228"/>
                </a:lnTo>
                <a:lnTo>
                  <a:pt x="140256" y="287226"/>
                </a:lnTo>
                <a:lnTo>
                  <a:pt x="149223" y="285105"/>
                </a:lnTo>
                <a:lnTo>
                  <a:pt x="157141" y="281865"/>
                </a:lnTo>
                <a:lnTo>
                  <a:pt x="164007" y="277505"/>
                </a:lnTo>
                <a:lnTo>
                  <a:pt x="169823" y="272025"/>
                </a:lnTo>
                <a:lnTo>
                  <a:pt x="174589" y="265423"/>
                </a:lnTo>
                <a:lnTo>
                  <a:pt x="181328" y="250566"/>
                </a:lnTo>
                <a:lnTo>
                  <a:pt x="183571" y="239553"/>
                </a:lnTo>
                <a:lnTo>
                  <a:pt x="182458" y="230357"/>
                </a:lnTo>
                <a:lnTo>
                  <a:pt x="177989" y="222977"/>
                </a:lnTo>
                <a:lnTo>
                  <a:pt x="170169" y="217410"/>
                </a:lnTo>
                <a:lnTo>
                  <a:pt x="159002" y="213655"/>
                </a:lnTo>
                <a:lnTo>
                  <a:pt x="144489" y="211711"/>
                </a:lnTo>
                <a:lnTo>
                  <a:pt x="130638" y="211454"/>
                </a:lnTo>
                <a:lnTo>
                  <a:pt x="114282" y="211273"/>
                </a:lnTo>
                <a:lnTo>
                  <a:pt x="99094" y="210026"/>
                </a:lnTo>
                <a:lnTo>
                  <a:pt x="85076" y="207714"/>
                </a:lnTo>
                <a:lnTo>
                  <a:pt x="72226" y="204338"/>
                </a:lnTo>
                <a:lnTo>
                  <a:pt x="60545" y="199899"/>
                </a:lnTo>
                <a:lnTo>
                  <a:pt x="50032" y="194400"/>
                </a:lnTo>
                <a:lnTo>
                  <a:pt x="40689" y="187840"/>
                </a:lnTo>
                <a:lnTo>
                  <a:pt x="32514" y="180221"/>
                </a:lnTo>
                <a:lnTo>
                  <a:pt x="27768" y="174625"/>
                </a:lnTo>
                <a:lnTo>
                  <a:pt x="19966" y="163463"/>
                </a:lnTo>
                <a:lnTo>
                  <a:pt x="13595" y="152063"/>
                </a:lnTo>
                <a:lnTo>
                  <a:pt x="8658" y="140426"/>
                </a:lnTo>
                <a:lnTo>
                  <a:pt x="5162" y="128551"/>
                </a:lnTo>
                <a:lnTo>
                  <a:pt x="3110" y="116438"/>
                </a:lnTo>
                <a:lnTo>
                  <a:pt x="2507" y="104088"/>
                </a:lnTo>
                <a:lnTo>
                  <a:pt x="3257" y="92328"/>
                </a:lnTo>
                <a:lnTo>
                  <a:pt x="5662" y="78951"/>
                </a:lnTo>
                <a:lnTo>
                  <a:pt x="9626" y="66509"/>
                </a:lnTo>
                <a:lnTo>
                  <a:pt x="15150" y="55005"/>
                </a:lnTo>
                <a:lnTo>
                  <a:pt x="22233" y="44441"/>
                </a:lnTo>
                <a:lnTo>
                  <a:pt x="30875" y="34821"/>
                </a:lnTo>
                <a:lnTo>
                  <a:pt x="41077" y="26148"/>
                </a:lnTo>
                <a:lnTo>
                  <a:pt x="55613" y="16830"/>
                </a:lnTo>
                <a:lnTo>
                  <a:pt x="66893" y="11267"/>
                </a:lnTo>
                <a:lnTo>
                  <a:pt x="78625" y="6808"/>
                </a:lnTo>
                <a:lnTo>
                  <a:pt x="90811" y="3456"/>
                </a:lnTo>
                <a:lnTo>
                  <a:pt x="103449" y="1212"/>
                </a:lnTo>
                <a:lnTo>
                  <a:pt x="116539" y="80"/>
                </a:lnTo>
                <a:lnTo>
                  <a:pt x="12822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25256" y="2659634"/>
            <a:ext cx="244557" cy="343535"/>
          </a:xfrm>
          <a:custGeom>
            <a:avLst/>
            <a:gdLst/>
            <a:ahLst/>
            <a:cxnLst/>
            <a:rect l="l" t="t" r="r" b="b"/>
            <a:pathLst>
              <a:path w="244557" h="343535">
                <a:moveTo>
                  <a:pt x="128225" y="0"/>
                </a:moveTo>
                <a:lnTo>
                  <a:pt x="143764" y="992"/>
                </a:lnTo>
                <a:lnTo>
                  <a:pt x="157916" y="3045"/>
                </a:lnTo>
                <a:lnTo>
                  <a:pt x="170678" y="6156"/>
                </a:lnTo>
                <a:lnTo>
                  <a:pt x="182045" y="10321"/>
                </a:lnTo>
                <a:lnTo>
                  <a:pt x="192014" y="15535"/>
                </a:lnTo>
                <a:lnTo>
                  <a:pt x="198964" y="20446"/>
                </a:lnTo>
                <a:lnTo>
                  <a:pt x="208887" y="29830"/>
                </a:lnTo>
                <a:lnTo>
                  <a:pt x="216508" y="40282"/>
                </a:lnTo>
                <a:lnTo>
                  <a:pt x="221825" y="51783"/>
                </a:lnTo>
                <a:lnTo>
                  <a:pt x="224839" y="64315"/>
                </a:lnTo>
                <a:lnTo>
                  <a:pt x="225253" y="67817"/>
                </a:lnTo>
                <a:lnTo>
                  <a:pt x="215451" y="76779"/>
                </a:lnTo>
                <a:lnTo>
                  <a:pt x="205190" y="80565"/>
                </a:lnTo>
                <a:lnTo>
                  <a:pt x="194468" y="79163"/>
                </a:lnTo>
                <a:lnTo>
                  <a:pt x="184867" y="73787"/>
                </a:lnTo>
                <a:lnTo>
                  <a:pt x="173980" y="66683"/>
                </a:lnTo>
                <a:lnTo>
                  <a:pt x="162429" y="61299"/>
                </a:lnTo>
                <a:lnTo>
                  <a:pt x="150226" y="57646"/>
                </a:lnTo>
                <a:lnTo>
                  <a:pt x="137381" y="55734"/>
                </a:lnTo>
                <a:lnTo>
                  <a:pt x="135845" y="55625"/>
                </a:lnTo>
                <a:lnTo>
                  <a:pt x="122175" y="55456"/>
                </a:lnTo>
                <a:lnTo>
                  <a:pt x="109428" y="56920"/>
                </a:lnTo>
                <a:lnTo>
                  <a:pt x="97566" y="60031"/>
                </a:lnTo>
                <a:lnTo>
                  <a:pt x="87839" y="64135"/>
                </a:lnTo>
                <a:lnTo>
                  <a:pt x="77191" y="71319"/>
                </a:lnTo>
                <a:lnTo>
                  <a:pt x="69044" y="80967"/>
                </a:lnTo>
                <a:lnTo>
                  <a:pt x="63415" y="93060"/>
                </a:lnTo>
                <a:lnTo>
                  <a:pt x="61677" y="99440"/>
                </a:lnTo>
                <a:lnTo>
                  <a:pt x="60814" y="112754"/>
                </a:lnTo>
                <a:lnTo>
                  <a:pt x="64642" y="123854"/>
                </a:lnTo>
                <a:lnTo>
                  <a:pt x="73144" y="132723"/>
                </a:lnTo>
                <a:lnTo>
                  <a:pt x="78314" y="135889"/>
                </a:lnTo>
                <a:lnTo>
                  <a:pt x="87946" y="139994"/>
                </a:lnTo>
                <a:lnTo>
                  <a:pt x="98995" y="143151"/>
                </a:lnTo>
                <a:lnTo>
                  <a:pt x="111475" y="145360"/>
                </a:lnTo>
                <a:lnTo>
                  <a:pt x="125397" y="146623"/>
                </a:lnTo>
                <a:lnTo>
                  <a:pt x="140671" y="146938"/>
                </a:lnTo>
                <a:lnTo>
                  <a:pt x="154045" y="147392"/>
                </a:lnTo>
                <a:lnTo>
                  <a:pt x="166900" y="149143"/>
                </a:lnTo>
                <a:lnTo>
                  <a:pt x="179243" y="152194"/>
                </a:lnTo>
                <a:lnTo>
                  <a:pt x="191083" y="156550"/>
                </a:lnTo>
                <a:lnTo>
                  <a:pt x="202427" y="162214"/>
                </a:lnTo>
                <a:lnTo>
                  <a:pt x="212172" y="168401"/>
                </a:lnTo>
                <a:lnTo>
                  <a:pt x="221967" y="176563"/>
                </a:lnTo>
                <a:lnTo>
                  <a:pt x="230005" y="186077"/>
                </a:lnTo>
                <a:lnTo>
                  <a:pt x="236287" y="196939"/>
                </a:lnTo>
                <a:lnTo>
                  <a:pt x="240813" y="209146"/>
                </a:lnTo>
                <a:lnTo>
                  <a:pt x="243582" y="222694"/>
                </a:lnTo>
                <a:lnTo>
                  <a:pt x="244557" y="235330"/>
                </a:lnTo>
                <a:lnTo>
                  <a:pt x="244174" y="248906"/>
                </a:lnTo>
                <a:lnTo>
                  <a:pt x="242324" y="261844"/>
                </a:lnTo>
                <a:lnTo>
                  <a:pt x="239010" y="274146"/>
                </a:lnTo>
                <a:lnTo>
                  <a:pt x="234241" y="285811"/>
                </a:lnTo>
                <a:lnTo>
                  <a:pt x="228019" y="296839"/>
                </a:lnTo>
                <a:lnTo>
                  <a:pt x="220353" y="307231"/>
                </a:lnTo>
                <a:lnTo>
                  <a:pt x="209099" y="318534"/>
                </a:lnTo>
                <a:lnTo>
                  <a:pt x="200698" y="324380"/>
                </a:lnTo>
                <a:lnTo>
                  <a:pt x="191033" y="329448"/>
                </a:lnTo>
                <a:lnTo>
                  <a:pt x="180104" y="333739"/>
                </a:lnTo>
                <a:lnTo>
                  <a:pt x="167910" y="337252"/>
                </a:lnTo>
                <a:lnTo>
                  <a:pt x="154452" y="339989"/>
                </a:lnTo>
                <a:lnTo>
                  <a:pt x="139730" y="341948"/>
                </a:lnTo>
                <a:lnTo>
                  <a:pt x="123744" y="343130"/>
                </a:lnTo>
                <a:lnTo>
                  <a:pt x="106493" y="343534"/>
                </a:lnTo>
                <a:lnTo>
                  <a:pt x="106127" y="343535"/>
                </a:lnTo>
                <a:lnTo>
                  <a:pt x="85537" y="338238"/>
                </a:lnTo>
                <a:lnTo>
                  <a:pt x="67163" y="332876"/>
                </a:lnTo>
                <a:lnTo>
                  <a:pt x="51006" y="327448"/>
                </a:lnTo>
                <a:lnTo>
                  <a:pt x="37064" y="321956"/>
                </a:lnTo>
                <a:lnTo>
                  <a:pt x="25341" y="316398"/>
                </a:lnTo>
                <a:lnTo>
                  <a:pt x="15835" y="310777"/>
                </a:lnTo>
                <a:lnTo>
                  <a:pt x="8547" y="305093"/>
                </a:lnTo>
                <a:lnTo>
                  <a:pt x="629" y="293536"/>
                </a:lnTo>
                <a:lnTo>
                  <a:pt x="0" y="287665"/>
                </a:lnTo>
                <a:lnTo>
                  <a:pt x="1591" y="281733"/>
                </a:lnTo>
                <a:lnTo>
                  <a:pt x="2241" y="280415"/>
                </a:lnTo>
                <a:lnTo>
                  <a:pt x="12274" y="256031"/>
                </a:lnTo>
                <a:lnTo>
                  <a:pt x="30696" y="263961"/>
                </a:lnTo>
                <a:lnTo>
                  <a:pt x="48068" y="270775"/>
                </a:lnTo>
                <a:lnTo>
                  <a:pt x="64389" y="276475"/>
                </a:lnTo>
                <a:lnTo>
                  <a:pt x="79660" y="281059"/>
                </a:lnTo>
                <a:lnTo>
                  <a:pt x="93880" y="284527"/>
                </a:lnTo>
                <a:lnTo>
                  <a:pt x="107050" y="286878"/>
                </a:lnTo>
                <a:lnTo>
                  <a:pt x="119169" y="288111"/>
                </a:lnTo>
                <a:lnTo>
                  <a:pt x="130237" y="288228"/>
                </a:lnTo>
                <a:lnTo>
                  <a:pt x="140256" y="287226"/>
                </a:lnTo>
                <a:lnTo>
                  <a:pt x="149223" y="285105"/>
                </a:lnTo>
                <a:lnTo>
                  <a:pt x="157141" y="281865"/>
                </a:lnTo>
                <a:lnTo>
                  <a:pt x="164007" y="277505"/>
                </a:lnTo>
                <a:lnTo>
                  <a:pt x="169823" y="272025"/>
                </a:lnTo>
                <a:lnTo>
                  <a:pt x="174589" y="265423"/>
                </a:lnTo>
                <a:lnTo>
                  <a:pt x="181328" y="250566"/>
                </a:lnTo>
                <a:lnTo>
                  <a:pt x="183571" y="239553"/>
                </a:lnTo>
                <a:lnTo>
                  <a:pt x="182458" y="230357"/>
                </a:lnTo>
                <a:lnTo>
                  <a:pt x="177989" y="222977"/>
                </a:lnTo>
                <a:lnTo>
                  <a:pt x="170169" y="217410"/>
                </a:lnTo>
                <a:lnTo>
                  <a:pt x="159002" y="213655"/>
                </a:lnTo>
                <a:lnTo>
                  <a:pt x="144489" y="211711"/>
                </a:lnTo>
                <a:lnTo>
                  <a:pt x="130638" y="211454"/>
                </a:lnTo>
                <a:lnTo>
                  <a:pt x="114282" y="211273"/>
                </a:lnTo>
                <a:lnTo>
                  <a:pt x="99094" y="210026"/>
                </a:lnTo>
                <a:lnTo>
                  <a:pt x="85076" y="207714"/>
                </a:lnTo>
                <a:lnTo>
                  <a:pt x="72226" y="204338"/>
                </a:lnTo>
                <a:lnTo>
                  <a:pt x="60545" y="199899"/>
                </a:lnTo>
                <a:lnTo>
                  <a:pt x="50032" y="194400"/>
                </a:lnTo>
                <a:lnTo>
                  <a:pt x="40689" y="187840"/>
                </a:lnTo>
                <a:lnTo>
                  <a:pt x="32514" y="180221"/>
                </a:lnTo>
                <a:lnTo>
                  <a:pt x="27768" y="174625"/>
                </a:lnTo>
                <a:lnTo>
                  <a:pt x="19966" y="163463"/>
                </a:lnTo>
                <a:lnTo>
                  <a:pt x="13595" y="152063"/>
                </a:lnTo>
                <a:lnTo>
                  <a:pt x="8658" y="140426"/>
                </a:lnTo>
                <a:lnTo>
                  <a:pt x="5162" y="128551"/>
                </a:lnTo>
                <a:lnTo>
                  <a:pt x="3110" y="116438"/>
                </a:lnTo>
                <a:lnTo>
                  <a:pt x="2507" y="104088"/>
                </a:lnTo>
                <a:lnTo>
                  <a:pt x="3257" y="92328"/>
                </a:lnTo>
                <a:lnTo>
                  <a:pt x="5662" y="78951"/>
                </a:lnTo>
                <a:lnTo>
                  <a:pt x="9626" y="66509"/>
                </a:lnTo>
                <a:lnTo>
                  <a:pt x="15150" y="55005"/>
                </a:lnTo>
                <a:lnTo>
                  <a:pt x="22233" y="44441"/>
                </a:lnTo>
                <a:lnTo>
                  <a:pt x="30875" y="34821"/>
                </a:lnTo>
                <a:lnTo>
                  <a:pt x="41077" y="26148"/>
                </a:lnTo>
                <a:lnTo>
                  <a:pt x="55613" y="16830"/>
                </a:lnTo>
                <a:lnTo>
                  <a:pt x="66893" y="11267"/>
                </a:lnTo>
                <a:lnTo>
                  <a:pt x="78625" y="6808"/>
                </a:lnTo>
                <a:lnTo>
                  <a:pt x="90811" y="3456"/>
                </a:lnTo>
                <a:lnTo>
                  <a:pt x="103449" y="1212"/>
                </a:lnTo>
                <a:lnTo>
                  <a:pt x="116539" y="80"/>
                </a:lnTo>
                <a:lnTo>
                  <a:pt x="12822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28644" y="2658237"/>
            <a:ext cx="274446" cy="477520"/>
          </a:xfrm>
          <a:custGeom>
            <a:avLst/>
            <a:gdLst/>
            <a:ahLst/>
            <a:cxnLst/>
            <a:rect l="l" t="t" r="r" b="b"/>
            <a:pathLst>
              <a:path w="274446" h="477520">
                <a:moveTo>
                  <a:pt x="56895" y="0"/>
                </a:moveTo>
                <a:lnTo>
                  <a:pt x="69361" y="1268"/>
                </a:lnTo>
                <a:lnTo>
                  <a:pt x="80818" y="5074"/>
                </a:lnTo>
                <a:lnTo>
                  <a:pt x="91260" y="11421"/>
                </a:lnTo>
                <a:lnTo>
                  <a:pt x="100682" y="20312"/>
                </a:lnTo>
                <a:lnTo>
                  <a:pt x="109079" y="31750"/>
                </a:lnTo>
                <a:lnTo>
                  <a:pt x="116444" y="45736"/>
                </a:lnTo>
                <a:lnTo>
                  <a:pt x="119506" y="53086"/>
                </a:lnTo>
                <a:lnTo>
                  <a:pt x="122721" y="61621"/>
                </a:lnTo>
                <a:lnTo>
                  <a:pt x="125923" y="70792"/>
                </a:lnTo>
                <a:lnTo>
                  <a:pt x="129111" y="80600"/>
                </a:lnTo>
                <a:lnTo>
                  <a:pt x="132287" y="91043"/>
                </a:lnTo>
                <a:lnTo>
                  <a:pt x="135450" y="102120"/>
                </a:lnTo>
                <a:lnTo>
                  <a:pt x="138601" y="113832"/>
                </a:lnTo>
                <a:lnTo>
                  <a:pt x="141741" y="126176"/>
                </a:lnTo>
                <a:lnTo>
                  <a:pt x="144869" y="139153"/>
                </a:lnTo>
                <a:lnTo>
                  <a:pt x="147987" y="152761"/>
                </a:lnTo>
                <a:lnTo>
                  <a:pt x="151094" y="167001"/>
                </a:lnTo>
                <a:lnTo>
                  <a:pt x="154190" y="181871"/>
                </a:lnTo>
                <a:lnTo>
                  <a:pt x="157277" y="197370"/>
                </a:lnTo>
                <a:lnTo>
                  <a:pt x="160019" y="211709"/>
                </a:lnTo>
                <a:lnTo>
                  <a:pt x="218185" y="1650"/>
                </a:lnTo>
                <a:lnTo>
                  <a:pt x="274446" y="14732"/>
                </a:lnTo>
                <a:lnTo>
                  <a:pt x="188086" y="279526"/>
                </a:lnTo>
                <a:lnTo>
                  <a:pt x="190841" y="302794"/>
                </a:lnTo>
                <a:lnTo>
                  <a:pt x="193128" y="323082"/>
                </a:lnTo>
                <a:lnTo>
                  <a:pt x="194948" y="340390"/>
                </a:lnTo>
                <a:lnTo>
                  <a:pt x="196303" y="354715"/>
                </a:lnTo>
                <a:lnTo>
                  <a:pt x="197193" y="366057"/>
                </a:lnTo>
                <a:lnTo>
                  <a:pt x="197621" y="374414"/>
                </a:lnTo>
                <a:lnTo>
                  <a:pt x="197588" y="379784"/>
                </a:lnTo>
                <a:lnTo>
                  <a:pt x="196976" y="382270"/>
                </a:lnTo>
                <a:lnTo>
                  <a:pt x="197942" y="401366"/>
                </a:lnTo>
                <a:lnTo>
                  <a:pt x="197181" y="418329"/>
                </a:lnTo>
                <a:lnTo>
                  <a:pt x="194693" y="433158"/>
                </a:lnTo>
                <a:lnTo>
                  <a:pt x="190479" y="445853"/>
                </a:lnTo>
                <a:lnTo>
                  <a:pt x="184537" y="456414"/>
                </a:lnTo>
                <a:lnTo>
                  <a:pt x="176868" y="464842"/>
                </a:lnTo>
                <a:lnTo>
                  <a:pt x="167472" y="471136"/>
                </a:lnTo>
                <a:lnTo>
                  <a:pt x="156349" y="475296"/>
                </a:lnTo>
                <a:lnTo>
                  <a:pt x="143500" y="477322"/>
                </a:lnTo>
                <a:lnTo>
                  <a:pt x="135254" y="477520"/>
                </a:lnTo>
                <a:lnTo>
                  <a:pt x="116183" y="476101"/>
                </a:lnTo>
                <a:lnTo>
                  <a:pt x="100100" y="472626"/>
                </a:lnTo>
                <a:lnTo>
                  <a:pt x="87010" y="467096"/>
                </a:lnTo>
                <a:lnTo>
                  <a:pt x="76917" y="459514"/>
                </a:lnTo>
                <a:lnTo>
                  <a:pt x="69828" y="449882"/>
                </a:lnTo>
                <a:lnTo>
                  <a:pt x="65745" y="438203"/>
                </a:lnTo>
                <a:lnTo>
                  <a:pt x="64642" y="426592"/>
                </a:lnTo>
                <a:lnTo>
                  <a:pt x="62905" y="420358"/>
                </a:lnTo>
                <a:lnTo>
                  <a:pt x="62101" y="413277"/>
                </a:lnTo>
                <a:lnTo>
                  <a:pt x="62230" y="405348"/>
                </a:lnTo>
                <a:lnTo>
                  <a:pt x="63292" y="396570"/>
                </a:lnTo>
                <a:lnTo>
                  <a:pt x="65288" y="386944"/>
                </a:lnTo>
                <a:lnTo>
                  <a:pt x="68217" y="376469"/>
                </a:lnTo>
                <a:lnTo>
                  <a:pt x="72079" y="365145"/>
                </a:lnTo>
                <a:lnTo>
                  <a:pt x="76874" y="352971"/>
                </a:lnTo>
                <a:lnTo>
                  <a:pt x="82602" y="339948"/>
                </a:lnTo>
                <a:lnTo>
                  <a:pt x="89264" y="326075"/>
                </a:lnTo>
                <a:lnTo>
                  <a:pt x="96859" y="311351"/>
                </a:lnTo>
                <a:lnTo>
                  <a:pt x="105387" y="295776"/>
                </a:lnTo>
                <a:lnTo>
                  <a:pt x="114848" y="279351"/>
                </a:lnTo>
                <a:lnTo>
                  <a:pt x="117982" y="274065"/>
                </a:lnTo>
                <a:lnTo>
                  <a:pt x="118383" y="266540"/>
                </a:lnTo>
                <a:lnTo>
                  <a:pt x="118095" y="257244"/>
                </a:lnTo>
                <a:lnTo>
                  <a:pt x="117119" y="246176"/>
                </a:lnTo>
                <a:lnTo>
                  <a:pt x="115456" y="233337"/>
                </a:lnTo>
                <a:lnTo>
                  <a:pt x="113104" y="218727"/>
                </a:lnTo>
                <a:lnTo>
                  <a:pt x="110065" y="202345"/>
                </a:lnTo>
                <a:lnTo>
                  <a:pt x="107695" y="190626"/>
                </a:lnTo>
                <a:lnTo>
                  <a:pt x="104328" y="175094"/>
                </a:lnTo>
                <a:lnTo>
                  <a:pt x="100973" y="160544"/>
                </a:lnTo>
                <a:lnTo>
                  <a:pt x="97626" y="146975"/>
                </a:lnTo>
                <a:lnTo>
                  <a:pt x="94288" y="134389"/>
                </a:lnTo>
                <a:lnTo>
                  <a:pt x="90956" y="122783"/>
                </a:lnTo>
                <a:lnTo>
                  <a:pt x="87628" y="112160"/>
                </a:lnTo>
                <a:lnTo>
                  <a:pt x="84303" y="102518"/>
                </a:lnTo>
                <a:lnTo>
                  <a:pt x="74487" y="80845"/>
                </a:lnTo>
                <a:lnTo>
                  <a:pt x="65911" y="70245"/>
                </a:lnTo>
                <a:lnTo>
                  <a:pt x="56364" y="64736"/>
                </a:lnTo>
                <a:lnTo>
                  <a:pt x="50418" y="63880"/>
                </a:lnTo>
                <a:lnTo>
                  <a:pt x="33988" y="68937"/>
                </a:lnTo>
                <a:lnTo>
                  <a:pt x="20791" y="69941"/>
                </a:lnTo>
                <a:lnTo>
                  <a:pt x="10823" y="66889"/>
                </a:lnTo>
                <a:lnTo>
                  <a:pt x="4078" y="59776"/>
                </a:lnTo>
                <a:lnTo>
                  <a:pt x="553" y="48598"/>
                </a:lnTo>
                <a:lnTo>
                  <a:pt x="0" y="41655"/>
                </a:lnTo>
                <a:lnTo>
                  <a:pt x="1511" y="28164"/>
                </a:lnTo>
                <a:lnTo>
                  <a:pt x="6724" y="17309"/>
                </a:lnTo>
                <a:lnTo>
                  <a:pt x="15644" y="9087"/>
                </a:lnTo>
                <a:lnTo>
                  <a:pt x="28274" y="3494"/>
                </a:lnTo>
                <a:lnTo>
                  <a:pt x="44620" y="525"/>
                </a:lnTo>
                <a:lnTo>
                  <a:pt x="5689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58619" y="2653665"/>
            <a:ext cx="267655" cy="351536"/>
          </a:xfrm>
          <a:custGeom>
            <a:avLst/>
            <a:gdLst/>
            <a:ahLst/>
            <a:cxnLst/>
            <a:rect l="l" t="t" r="r" b="b"/>
            <a:pathLst>
              <a:path w="267655" h="351536">
                <a:moveTo>
                  <a:pt x="91887" y="0"/>
                </a:moveTo>
                <a:lnTo>
                  <a:pt x="267655" y="0"/>
                </a:lnTo>
                <a:lnTo>
                  <a:pt x="267655" y="58927"/>
                </a:lnTo>
                <a:lnTo>
                  <a:pt x="157800" y="58927"/>
                </a:lnTo>
                <a:lnTo>
                  <a:pt x="157227" y="82576"/>
                </a:lnTo>
                <a:lnTo>
                  <a:pt x="156752" y="104864"/>
                </a:lnTo>
                <a:lnTo>
                  <a:pt x="156377" y="125793"/>
                </a:lnTo>
                <a:lnTo>
                  <a:pt x="156102" y="145361"/>
                </a:lnTo>
                <a:lnTo>
                  <a:pt x="155926" y="163570"/>
                </a:lnTo>
                <a:lnTo>
                  <a:pt x="155850" y="180419"/>
                </a:lnTo>
                <a:lnTo>
                  <a:pt x="155875" y="195909"/>
                </a:lnTo>
                <a:lnTo>
                  <a:pt x="156001" y="210040"/>
                </a:lnTo>
                <a:lnTo>
                  <a:pt x="156228" y="222811"/>
                </a:lnTo>
                <a:lnTo>
                  <a:pt x="156556" y="234224"/>
                </a:lnTo>
                <a:lnTo>
                  <a:pt x="156986" y="244278"/>
                </a:lnTo>
                <a:lnTo>
                  <a:pt x="157518" y="252973"/>
                </a:lnTo>
                <a:lnTo>
                  <a:pt x="158152" y="260309"/>
                </a:lnTo>
                <a:lnTo>
                  <a:pt x="159728" y="270908"/>
                </a:lnTo>
                <a:lnTo>
                  <a:pt x="168087" y="282194"/>
                </a:lnTo>
                <a:lnTo>
                  <a:pt x="175199" y="285242"/>
                </a:lnTo>
                <a:lnTo>
                  <a:pt x="183200" y="285242"/>
                </a:lnTo>
                <a:lnTo>
                  <a:pt x="198714" y="286894"/>
                </a:lnTo>
                <a:lnTo>
                  <a:pt x="211235" y="291851"/>
                </a:lnTo>
                <a:lnTo>
                  <a:pt x="220773" y="300112"/>
                </a:lnTo>
                <a:lnTo>
                  <a:pt x="227336" y="311678"/>
                </a:lnTo>
                <a:lnTo>
                  <a:pt x="229428" y="318388"/>
                </a:lnTo>
                <a:lnTo>
                  <a:pt x="229990" y="327955"/>
                </a:lnTo>
                <a:lnTo>
                  <a:pt x="226665" y="335896"/>
                </a:lnTo>
                <a:lnTo>
                  <a:pt x="219450" y="342213"/>
                </a:lnTo>
                <a:lnTo>
                  <a:pt x="208341" y="346904"/>
                </a:lnTo>
                <a:lnTo>
                  <a:pt x="193335" y="349971"/>
                </a:lnTo>
                <a:lnTo>
                  <a:pt x="174431" y="351413"/>
                </a:lnTo>
                <a:lnTo>
                  <a:pt x="166055" y="351536"/>
                </a:lnTo>
                <a:lnTo>
                  <a:pt x="151478" y="350356"/>
                </a:lnTo>
                <a:lnTo>
                  <a:pt x="138670" y="346818"/>
                </a:lnTo>
                <a:lnTo>
                  <a:pt x="127630" y="340920"/>
                </a:lnTo>
                <a:lnTo>
                  <a:pt x="118361" y="332664"/>
                </a:lnTo>
                <a:lnTo>
                  <a:pt x="110863" y="322049"/>
                </a:lnTo>
                <a:lnTo>
                  <a:pt x="105139" y="309075"/>
                </a:lnTo>
                <a:lnTo>
                  <a:pt x="101189" y="293742"/>
                </a:lnTo>
                <a:lnTo>
                  <a:pt x="99016" y="276050"/>
                </a:lnTo>
                <a:lnTo>
                  <a:pt x="98745" y="271145"/>
                </a:lnTo>
                <a:lnTo>
                  <a:pt x="98316" y="265007"/>
                </a:lnTo>
                <a:lnTo>
                  <a:pt x="97942" y="258037"/>
                </a:lnTo>
                <a:lnTo>
                  <a:pt x="97620" y="250234"/>
                </a:lnTo>
                <a:lnTo>
                  <a:pt x="97352" y="241597"/>
                </a:lnTo>
                <a:lnTo>
                  <a:pt x="97137" y="232127"/>
                </a:lnTo>
                <a:lnTo>
                  <a:pt x="96974" y="221823"/>
                </a:lnTo>
                <a:lnTo>
                  <a:pt x="96862" y="210683"/>
                </a:lnTo>
                <a:lnTo>
                  <a:pt x="96802" y="198708"/>
                </a:lnTo>
                <a:lnTo>
                  <a:pt x="96792" y="185897"/>
                </a:lnTo>
                <a:lnTo>
                  <a:pt x="96832" y="172250"/>
                </a:lnTo>
                <a:lnTo>
                  <a:pt x="96922" y="157767"/>
                </a:lnTo>
                <a:lnTo>
                  <a:pt x="97061" y="142445"/>
                </a:lnTo>
                <a:lnTo>
                  <a:pt x="97249" y="126286"/>
                </a:lnTo>
                <a:lnTo>
                  <a:pt x="97485" y="109289"/>
                </a:lnTo>
                <a:lnTo>
                  <a:pt x="97768" y="91453"/>
                </a:lnTo>
                <a:lnTo>
                  <a:pt x="98099" y="72777"/>
                </a:lnTo>
                <a:lnTo>
                  <a:pt x="98364" y="58927"/>
                </a:lnTo>
                <a:lnTo>
                  <a:pt x="81092" y="58927"/>
                </a:lnTo>
                <a:lnTo>
                  <a:pt x="67366" y="58878"/>
                </a:lnTo>
                <a:lnTo>
                  <a:pt x="54315" y="58722"/>
                </a:lnTo>
                <a:lnTo>
                  <a:pt x="41950" y="58448"/>
                </a:lnTo>
                <a:lnTo>
                  <a:pt x="30165" y="58038"/>
                </a:lnTo>
                <a:lnTo>
                  <a:pt x="14043" y="55746"/>
                </a:lnTo>
                <a:lnTo>
                  <a:pt x="4202" y="50205"/>
                </a:lnTo>
                <a:lnTo>
                  <a:pt x="2225" y="47498"/>
                </a:lnTo>
                <a:lnTo>
                  <a:pt x="0" y="37059"/>
                </a:lnTo>
                <a:lnTo>
                  <a:pt x="3369" y="23947"/>
                </a:lnTo>
                <a:lnTo>
                  <a:pt x="11098" y="12921"/>
                </a:lnTo>
                <a:lnTo>
                  <a:pt x="22097" y="6671"/>
                </a:lnTo>
                <a:lnTo>
                  <a:pt x="37175" y="3167"/>
                </a:lnTo>
                <a:lnTo>
                  <a:pt x="50724" y="1778"/>
                </a:lnTo>
                <a:lnTo>
                  <a:pt x="63380" y="849"/>
                </a:lnTo>
                <a:lnTo>
                  <a:pt x="76103" y="259"/>
                </a:lnTo>
                <a:lnTo>
                  <a:pt x="88863" y="9"/>
                </a:lnTo>
                <a:lnTo>
                  <a:pt x="9188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66105" y="2652903"/>
            <a:ext cx="296418" cy="343026"/>
          </a:xfrm>
          <a:custGeom>
            <a:avLst/>
            <a:gdLst/>
            <a:ahLst/>
            <a:cxnLst/>
            <a:rect l="l" t="t" r="r" b="b"/>
            <a:pathLst>
              <a:path w="296418" h="343026">
                <a:moveTo>
                  <a:pt x="0" y="0"/>
                </a:moveTo>
                <a:lnTo>
                  <a:pt x="67691" y="0"/>
                </a:lnTo>
                <a:lnTo>
                  <a:pt x="67691" y="150749"/>
                </a:lnTo>
                <a:lnTo>
                  <a:pt x="209169" y="0"/>
                </a:lnTo>
                <a:lnTo>
                  <a:pt x="287909" y="0"/>
                </a:lnTo>
                <a:lnTo>
                  <a:pt x="133350" y="159004"/>
                </a:lnTo>
                <a:lnTo>
                  <a:pt x="296418" y="343026"/>
                </a:lnTo>
                <a:lnTo>
                  <a:pt x="214503" y="343026"/>
                </a:lnTo>
                <a:lnTo>
                  <a:pt x="67691" y="166497"/>
                </a:lnTo>
                <a:lnTo>
                  <a:pt x="67691" y="343026"/>
                </a:lnTo>
                <a:lnTo>
                  <a:pt x="0" y="34302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85694" y="2652903"/>
            <a:ext cx="301751" cy="477647"/>
          </a:xfrm>
          <a:custGeom>
            <a:avLst/>
            <a:gdLst/>
            <a:ahLst/>
            <a:cxnLst/>
            <a:rect l="l" t="t" r="r" b="b"/>
            <a:pathLst>
              <a:path w="301751" h="477647">
                <a:moveTo>
                  <a:pt x="0" y="0"/>
                </a:moveTo>
                <a:lnTo>
                  <a:pt x="64388" y="0"/>
                </a:lnTo>
                <a:lnTo>
                  <a:pt x="64388" y="219837"/>
                </a:lnTo>
                <a:lnTo>
                  <a:pt x="65476" y="238386"/>
                </a:lnTo>
                <a:lnTo>
                  <a:pt x="68740" y="254062"/>
                </a:lnTo>
                <a:lnTo>
                  <a:pt x="74183" y="266868"/>
                </a:lnTo>
                <a:lnTo>
                  <a:pt x="81808" y="276805"/>
                </a:lnTo>
                <a:lnTo>
                  <a:pt x="91618" y="283876"/>
                </a:lnTo>
                <a:lnTo>
                  <a:pt x="103614" y="288085"/>
                </a:lnTo>
                <a:lnTo>
                  <a:pt x="112903" y="289306"/>
                </a:lnTo>
                <a:lnTo>
                  <a:pt x="119761" y="289306"/>
                </a:lnTo>
                <a:lnTo>
                  <a:pt x="132587" y="286385"/>
                </a:lnTo>
                <a:lnTo>
                  <a:pt x="145287" y="280416"/>
                </a:lnTo>
                <a:lnTo>
                  <a:pt x="161485" y="266136"/>
                </a:lnTo>
                <a:lnTo>
                  <a:pt x="170864" y="257314"/>
                </a:lnTo>
                <a:lnTo>
                  <a:pt x="181059" y="246809"/>
                </a:lnTo>
                <a:lnTo>
                  <a:pt x="189215" y="236981"/>
                </a:lnTo>
                <a:lnTo>
                  <a:pt x="196976" y="226568"/>
                </a:lnTo>
                <a:lnTo>
                  <a:pt x="196976" y="0"/>
                </a:lnTo>
                <a:lnTo>
                  <a:pt x="261366" y="0"/>
                </a:lnTo>
                <a:lnTo>
                  <a:pt x="261366" y="239522"/>
                </a:lnTo>
                <a:lnTo>
                  <a:pt x="261693" y="253772"/>
                </a:lnTo>
                <a:lnTo>
                  <a:pt x="262623" y="265202"/>
                </a:lnTo>
                <a:lnTo>
                  <a:pt x="265430" y="278257"/>
                </a:lnTo>
                <a:lnTo>
                  <a:pt x="272288" y="287655"/>
                </a:lnTo>
                <a:lnTo>
                  <a:pt x="275589" y="289051"/>
                </a:lnTo>
                <a:lnTo>
                  <a:pt x="278764" y="290575"/>
                </a:lnTo>
                <a:lnTo>
                  <a:pt x="283210" y="291338"/>
                </a:lnTo>
                <a:lnTo>
                  <a:pt x="288798" y="291338"/>
                </a:lnTo>
                <a:lnTo>
                  <a:pt x="301751" y="291338"/>
                </a:lnTo>
                <a:lnTo>
                  <a:pt x="301751" y="342392"/>
                </a:lnTo>
                <a:lnTo>
                  <a:pt x="294513" y="343916"/>
                </a:lnTo>
                <a:lnTo>
                  <a:pt x="289051" y="345059"/>
                </a:lnTo>
                <a:lnTo>
                  <a:pt x="285242" y="345567"/>
                </a:lnTo>
                <a:lnTo>
                  <a:pt x="281431" y="346075"/>
                </a:lnTo>
                <a:lnTo>
                  <a:pt x="277113" y="346329"/>
                </a:lnTo>
                <a:lnTo>
                  <a:pt x="272033" y="346329"/>
                </a:lnTo>
                <a:lnTo>
                  <a:pt x="258319" y="345577"/>
                </a:lnTo>
                <a:lnTo>
                  <a:pt x="246181" y="343322"/>
                </a:lnTo>
                <a:lnTo>
                  <a:pt x="241045" y="341757"/>
                </a:lnTo>
                <a:lnTo>
                  <a:pt x="232282" y="338582"/>
                </a:lnTo>
                <a:lnTo>
                  <a:pt x="226060" y="334010"/>
                </a:lnTo>
                <a:lnTo>
                  <a:pt x="222376" y="327913"/>
                </a:lnTo>
                <a:lnTo>
                  <a:pt x="218820" y="321945"/>
                </a:lnTo>
                <a:lnTo>
                  <a:pt x="215264" y="314960"/>
                </a:lnTo>
                <a:lnTo>
                  <a:pt x="212089" y="307339"/>
                </a:lnTo>
                <a:lnTo>
                  <a:pt x="208787" y="299593"/>
                </a:lnTo>
                <a:lnTo>
                  <a:pt x="207137" y="292735"/>
                </a:lnTo>
                <a:lnTo>
                  <a:pt x="207137" y="286638"/>
                </a:lnTo>
                <a:lnTo>
                  <a:pt x="202102" y="298221"/>
                </a:lnTo>
                <a:lnTo>
                  <a:pt x="194817" y="308679"/>
                </a:lnTo>
                <a:lnTo>
                  <a:pt x="188087" y="315595"/>
                </a:lnTo>
                <a:lnTo>
                  <a:pt x="177880" y="324191"/>
                </a:lnTo>
                <a:lnTo>
                  <a:pt x="167567" y="331393"/>
                </a:lnTo>
                <a:lnTo>
                  <a:pt x="160655" y="335407"/>
                </a:lnTo>
                <a:lnTo>
                  <a:pt x="148487" y="341140"/>
                </a:lnTo>
                <a:lnTo>
                  <a:pt x="136858" y="344986"/>
                </a:lnTo>
                <a:lnTo>
                  <a:pt x="126237" y="347472"/>
                </a:lnTo>
                <a:lnTo>
                  <a:pt x="118110" y="348361"/>
                </a:lnTo>
                <a:lnTo>
                  <a:pt x="110108" y="348361"/>
                </a:lnTo>
                <a:lnTo>
                  <a:pt x="97011" y="347510"/>
                </a:lnTo>
                <a:lnTo>
                  <a:pt x="84637" y="344934"/>
                </a:lnTo>
                <a:lnTo>
                  <a:pt x="75564" y="341757"/>
                </a:lnTo>
                <a:lnTo>
                  <a:pt x="65024" y="337312"/>
                </a:lnTo>
                <a:lnTo>
                  <a:pt x="59689" y="331216"/>
                </a:lnTo>
                <a:lnTo>
                  <a:pt x="59689" y="323342"/>
                </a:lnTo>
                <a:lnTo>
                  <a:pt x="61087" y="378206"/>
                </a:lnTo>
                <a:lnTo>
                  <a:pt x="61087" y="477647"/>
                </a:lnTo>
                <a:lnTo>
                  <a:pt x="0" y="47764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91450" y="2650998"/>
            <a:ext cx="266319" cy="350900"/>
          </a:xfrm>
          <a:custGeom>
            <a:avLst/>
            <a:gdLst/>
            <a:ahLst/>
            <a:cxnLst/>
            <a:rect l="l" t="t" r="r" b="b"/>
            <a:pathLst>
              <a:path w="266319" h="350900">
                <a:moveTo>
                  <a:pt x="153543" y="0"/>
                </a:moveTo>
                <a:lnTo>
                  <a:pt x="165468" y="195"/>
                </a:lnTo>
                <a:lnTo>
                  <a:pt x="177960" y="773"/>
                </a:lnTo>
                <a:lnTo>
                  <a:pt x="191020" y="1716"/>
                </a:lnTo>
                <a:lnTo>
                  <a:pt x="200025" y="2539"/>
                </a:lnTo>
                <a:lnTo>
                  <a:pt x="211092" y="3884"/>
                </a:lnTo>
                <a:lnTo>
                  <a:pt x="222917" y="5806"/>
                </a:lnTo>
                <a:lnTo>
                  <a:pt x="235500" y="8298"/>
                </a:lnTo>
                <a:lnTo>
                  <a:pt x="248840" y="11354"/>
                </a:lnTo>
                <a:lnTo>
                  <a:pt x="258699" y="13842"/>
                </a:lnTo>
                <a:lnTo>
                  <a:pt x="254761" y="74802"/>
                </a:lnTo>
                <a:lnTo>
                  <a:pt x="240651" y="71636"/>
                </a:lnTo>
                <a:lnTo>
                  <a:pt x="227388" y="68790"/>
                </a:lnTo>
                <a:lnTo>
                  <a:pt x="214972" y="66270"/>
                </a:lnTo>
                <a:lnTo>
                  <a:pt x="203403" y="64083"/>
                </a:lnTo>
                <a:lnTo>
                  <a:pt x="193421" y="62356"/>
                </a:lnTo>
                <a:lnTo>
                  <a:pt x="180394" y="60410"/>
                </a:lnTo>
                <a:lnTo>
                  <a:pt x="167642" y="59051"/>
                </a:lnTo>
                <a:lnTo>
                  <a:pt x="155138" y="58265"/>
                </a:lnTo>
                <a:lnTo>
                  <a:pt x="144018" y="58038"/>
                </a:lnTo>
                <a:lnTo>
                  <a:pt x="129704" y="58549"/>
                </a:lnTo>
                <a:lnTo>
                  <a:pt x="117533" y="60050"/>
                </a:lnTo>
                <a:lnTo>
                  <a:pt x="111505" y="61340"/>
                </a:lnTo>
                <a:lnTo>
                  <a:pt x="102997" y="63500"/>
                </a:lnTo>
                <a:lnTo>
                  <a:pt x="96266" y="66421"/>
                </a:lnTo>
                <a:lnTo>
                  <a:pt x="91313" y="69850"/>
                </a:lnTo>
                <a:lnTo>
                  <a:pt x="86359" y="73405"/>
                </a:lnTo>
                <a:lnTo>
                  <a:pt x="82930" y="77215"/>
                </a:lnTo>
                <a:lnTo>
                  <a:pt x="81025" y="81534"/>
                </a:lnTo>
                <a:lnTo>
                  <a:pt x="79121" y="85725"/>
                </a:lnTo>
                <a:lnTo>
                  <a:pt x="79248" y="91693"/>
                </a:lnTo>
                <a:lnTo>
                  <a:pt x="81406" y="99694"/>
                </a:lnTo>
                <a:lnTo>
                  <a:pt x="83549" y="112477"/>
                </a:lnTo>
                <a:lnTo>
                  <a:pt x="89999" y="123447"/>
                </a:lnTo>
                <a:lnTo>
                  <a:pt x="99822" y="131952"/>
                </a:lnTo>
                <a:lnTo>
                  <a:pt x="108474" y="136514"/>
                </a:lnTo>
                <a:lnTo>
                  <a:pt x="119140" y="140012"/>
                </a:lnTo>
                <a:lnTo>
                  <a:pt x="131807" y="142445"/>
                </a:lnTo>
                <a:lnTo>
                  <a:pt x="146460" y="143815"/>
                </a:lnTo>
                <a:lnTo>
                  <a:pt x="159384" y="144144"/>
                </a:lnTo>
                <a:lnTo>
                  <a:pt x="221615" y="144144"/>
                </a:lnTo>
                <a:lnTo>
                  <a:pt x="221615" y="200913"/>
                </a:lnTo>
                <a:lnTo>
                  <a:pt x="153543" y="200913"/>
                </a:lnTo>
                <a:lnTo>
                  <a:pt x="137040" y="201324"/>
                </a:lnTo>
                <a:lnTo>
                  <a:pt x="122433" y="202564"/>
                </a:lnTo>
                <a:lnTo>
                  <a:pt x="109727" y="204644"/>
                </a:lnTo>
                <a:lnTo>
                  <a:pt x="98928" y="207575"/>
                </a:lnTo>
                <a:lnTo>
                  <a:pt x="90042" y="211368"/>
                </a:lnTo>
                <a:lnTo>
                  <a:pt x="77702" y="220423"/>
                </a:lnTo>
                <a:lnTo>
                  <a:pt x="70315" y="230792"/>
                </a:lnTo>
                <a:lnTo>
                  <a:pt x="66357" y="243275"/>
                </a:lnTo>
                <a:lnTo>
                  <a:pt x="66040" y="245490"/>
                </a:lnTo>
                <a:lnTo>
                  <a:pt x="66040" y="252349"/>
                </a:lnTo>
                <a:lnTo>
                  <a:pt x="67436" y="258572"/>
                </a:lnTo>
                <a:lnTo>
                  <a:pt x="70230" y="264032"/>
                </a:lnTo>
                <a:lnTo>
                  <a:pt x="73025" y="269493"/>
                </a:lnTo>
                <a:lnTo>
                  <a:pt x="77850" y="274447"/>
                </a:lnTo>
                <a:lnTo>
                  <a:pt x="84708" y="278764"/>
                </a:lnTo>
                <a:lnTo>
                  <a:pt x="94987" y="283850"/>
                </a:lnTo>
                <a:lnTo>
                  <a:pt x="107817" y="287836"/>
                </a:lnTo>
                <a:lnTo>
                  <a:pt x="122831" y="290691"/>
                </a:lnTo>
                <a:lnTo>
                  <a:pt x="135208" y="291890"/>
                </a:lnTo>
                <a:lnTo>
                  <a:pt x="149104" y="292436"/>
                </a:lnTo>
                <a:lnTo>
                  <a:pt x="154813" y="292480"/>
                </a:lnTo>
                <a:lnTo>
                  <a:pt x="166394" y="292206"/>
                </a:lnTo>
                <a:lnTo>
                  <a:pt x="178821" y="291370"/>
                </a:lnTo>
                <a:lnTo>
                  <a:pt x="192095" y="289957"/>
                </a:lnTo>
                <a:lnTo>
                  <a:pt x="199771" y="288925"/>
                </a:lnTo>
                <a:lnTo>
                  <a:pt x="210301" y="287357"/>
                </a:lnTo>
                <a:lnTo>
                  <a:pt x="221804" y="285395"/>
                </a:lnTo>
                <a:lnTo>
                  <a:pt x="234279" y="283038"/>
                </a:lnTo>
                <a:lnTo>
                  <a:pt x="247728" y="280285"/>
                </a:lnTo>
                <a:lnTo>
                  <a:pt x="262254" y="277113"/>
                </a:lnTo>
                <a:lnTo>
                  <a:pt x="266319" y="335279"/>
                </a:lnTo>
                <a:lnTo>
                  <a:pt x="252406" y="338600"/>
                </a:lnTo>
                <a:lnTo>
                  <a:pt x="239243" y="341494"/>
                </a:lnTo>
                <a:lnTo>
                  <a:pt x="226838" y="343954"/>
                </a:lnTo>
                <a:lnTo>
                  <a:pt x="215197" y="345974"/>
                </a:lnTo>
                <a:lnTo>
                  <a:pt x="205867" y="347344"/>
                </a:lnTo>
                <a:lnTo>
                  <a:pt x="193295" y="348876"/>
                </a:lnTo>
                <a:lnTo>
                  <a:pt x="180667" y="349971"/>
                </a:lnTo>
                <a:lnTo>
                  <a:pt x="167973" y="350641"/>
                </a:lnTo>
                <a:lnTo>
                  <a:pt x="155203" y="350897"/>
                </a:lnTo>
                <a:lnTo>
                  <a:pt x="153543" y="350900"/>
                </a:lnTo>
                <a:lnTo>
                  <a:pt x="139197" y="350669"/>
                </a:lnTo>
                <a:lnTo>
                  <a:pt x="125618" y="349973"/>
                </a:lnTo>
                <a:lnTo>
                  <a:pt x="112807" y="348807"/>
                </a:lnTo>
                <a:lnTo>
                  <a:pt x="100764" y="347167"/>
                </a:lnTo>
                <a:lnTo>
                  <a:pt x="89487" y="345047"/>
                </a:lnTo>
                <a:lnTo>
                  <a:pt x="71081" y="340167"/>
                </a:lnTo>
                <a:lnTo>
                  <a:pt x="58759" y="335641"/>
                </a:lnTo>
                <a:lnTo>
                  <a:pt x="47603" y="330338"/>
                </a:lnTo>
                <a:lnTo>
                  <a:pt x="37602" y="324258"/>
                </a:lnTo>
                <a:lnTo>
                  <a:pt x="26399" y="315283"/>
                </a:lnTo>
                <a:lnTo>
                  <a:pt x="17770" y="305851"/>
                </a:lnTo>
                <a:lnTo>
                  <a:pt x="10924" y="295447"/>
                </a:lnTo>
                <a:lnTo>
                  <a:pt x="4511" y="280085"/>
                </a:lnTo>
                <a:lnTo>
                  <a:pt x="1586" y="267850"/>
                </a:lnTo>
                <a:lnTo>
                  <a:pt x="150" y="254742"/>
                </a:lnTo>
                <a:lnTo>
                  <a:pt x="0" y="248665"/>
                </a:lnTo>
                <a:lnTo>
                  <a:pt x="822" y="234954"/>
                </a:lnTo>
                <a:lnTo>
                  <a:pt x="3288" y="222596"/>
                </a:lnTo>
                <a:lnTo>
                  <a:pt x="6476" y="213613"/>
                </a:lnTo>
                <a:lnTo>
                  <a:pt x="12714" y="201978"/>
                </a:lnTo>
                <a:lnTo>
                  <a:pt x="20385" y="192085"/>
                </a:lnTo>
                <a:lnTo>
                  <a:pt x="33819" y="180933"/>
                </a:lnTo>
                <a:lnTo>
                  <a:pt x="45040" y="174742"/>
                </a:lnTo>
                <a:lnTo>
                  <a:pt x="54355" y="171068"/>
                </a:lnTo>
                <a:lnTo>
                  <a:pt x="58547" y="170052"/>
                </a:lnTo>
                <a:lnTo>
                  <a:pt x="56896" y="169417"/>
                </a:lnTo>
                <a:lnTo>
                  <a:pt x="54864" y="168528"/>
                </a:lnTo>
                <a:lnTo>
                  <a:pt x="52704" y="167512"/>
                </a:lnTo>
                <a:lnTo>
                  <a:pt x="50673" y="166115"/>
                </a:lnTo>
                <a:lnTo>
                  <a:pt x="40169" y="158256"/>
                </a:lnTo>
                <a:lnTo>
                  <a:pt x="31525" y="149218"/>
                </a:lnTo>
                <a:lnTo>
                  <a:pt x="29972" y="147192"/>
                </a:lnTo>
                <a:lnTo>
                  <a:pt x="22948" y="136367"/>
                </a:lnTo>
                <a:lnTo>
                  <a:pt x="17938" y="124810"/>
                </a:lnTo>
                <a:lnTo>
                  <a:pt x="17779" y="124332"/>
                </a:lnTo>
                <a:lnTo>
                  <a:pt x="15113" y="116331"/>
                </a:lnTo>
                <a:lnTo>
                  <a:pt x="13843" y="108585"/>
                </a:lnTo>
                <a:lnTo>
                  <a:pt x="13843" y="101218"/>
                </a:lnTo>
                <a:lnTo>
                  <a:pt x="14652" y="86522"/>
                </a:lnTo>
                <a:lnTo>
                  <a:pt x="17079" y="72953"/>
                </a:lnTo>
                <a:lnTo>
                  <a:pt x="21121" y="60516"/>
                </a:lnTo>
                <a:lnTo>
                  <a:pt x="26774" y="49217"/>
                </a:lnTo>
                <a:lnTo>
                  <a:pt x="34037" y="39062"/>
                </a:lnTo>
                <a:lnTo>
                  <a:pt x="42906" y="30055"/>
                </a:lnTo>
                <a:lnTo>
                  <a:pt x="48386" y="25653"/>
                </a:lnTo>
                <a:lnTo>
                  <a:pt x="57011" y="19975"/>
                </a:lnTo>
                <a:lnTo>
                  <a:pt x="66615" y="15009"/>
                </a:lnTo>
                <a:lnTo>
                  <a:pt x="77201" y="10753"/>
                </a:lnTo>
                <a:lnTo>
                  <a:pt x="88775" y="7207"/>
                </a:lnTo>
                <a:lnTo>
                  <a:pt x="101338" y="4370"/>
                </a:lnTo>
                <a:lnTo>
                  <a:pt x="114896" y="2240"/>
                </a:lnTo>
                <a:lnTo>
                  <a:pt x="129452" y="815"/>
                </a:lnTo>
                <a:lnTo>
                  <a:pt x="145009" y="96"/>
                </a:lnTo>
                <a:lnTo>
                  <a:pt x="15354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66310" y="2650998"/>
            <a:ext cx="266318" cy="350900"/>
          </a:xfrm>
          <a:custGeom>
            <a:avLst/>
            <a:gdLst/>
            <a:ahLst/>
            <a:cxnLst/>
            <a:rect l="l" t="t" r="r" b="b"/>
            <a:pathLst>
              <a:path w="266318" h="350900">
                <a:moveTo>
                  <a:pt x="153542" y="0"/>
                </a:moveTo>
                <a:lnTo>
                  <a:pt x="165468" y="195"/>
                </a:lnTo>
                <a:lnTo>
                  <a:pt x="177960" y="773"/>
                </a:lnTo>
                <a:lnTo>
                  <a:pt x="191020" y="1716"/>
                </a:lnTo>
                <a:lnTo>
                  <a:pt x="200025" y="2539"/>
                </a:lnTo>
                <a:lnTo>
                  <a:pt x="211092" y="3884"/>
                </a:lnTo>
                <a:lnTo>
                  <a:pt x="222917" y="5806"/>
                </a:lnTo>
                <a:lnTo>
                  <a:pt x="235500" y="8298"/>
                </a:lnTo>
                <a:lnTo>
                  <a:pt x="248840" y="11354"/>
                </a:lnTo>
                <a:lnTo>
                  <a:pt x="258699" y="13842"/>
                </a:lnTo>
                <a:lnTo>
                  <a:pt x="254762" y="74802"/>
                </a:lnTo>
                <a:lnTo>
                  <a:pt x="240651" y="71636"/>
                </a:lnTo>
                <a:lnTo>
                  <a:pt x="227388" y="68790"/>
                </a:lnTo>
                <a:lnTo>
                  <a:pt x="214972" y="66270"/>
                </a:lnTo>
                <a:lnTo>
                  <a:pt x="203403" y="64083"/>
                </a:lnTo>
                <a:lnTo>
                  <a:pt x="193420" y="62356"/>
                </a:lnTo>
                <a:lnTo>
                  <a:pt x="180394" y="60410"/>
                </a:lnTo>
                <a:lnTo>
                  <a:pt x="167642" y="59051"/>
                </a:lnTo>
                <a:lnTo>
                  <a:pt x="155138" y="58265"/>
                </a:lnTo>
                <a:lnTo>
                  <a:pt x="144017" y="58038"/>
                </a:lnTo>
                <a:lnTo>
                  <a:pt x="129704" y="58549"/>
                </a:lnTo>
                <a:lnTo>
                  <a:pt x="117533" y="60050"/>
                </a:lnTo>
                <a:lnTo>
                  <a:pt x="111505" y="61340"/>
                </a:lnTo>
                <a:lnTo>
                  <a:pt x="102997" y="63500"/>
                </a:lnTo>
                <a:lnTo>
                  <a:pt x="96265" y="66421"/>
                </a:lnTo>
                <a:lnTo>
                  <a:pt x="91312" y="69850"/>
                </a:lnTo>
                <a:lnTo>
                  <a:pt x="86360" y="73405"/>
                </a:lnTo>
                <a:lnTo>
                  <a:pt x="82930" y="77215"/>
                </a:lnTo>
                <a:lnTo>
                  <a:pt x="81025" y="81534"/>
                </a:lnTo>
                <a:lnTo>
                  <a:pt x="79120" y="85725"/>
                </a:lnTo>
                <a:lnTo>
                  <a:pt x="79248" y="91693"/>
                </a:lnTo>
                <a:lnTo>
                  <a:pt x="81406" y="99694"/>
                </a:lnTo>
                <a:lnTo>
                  <a:pt x="83549" y="112477"/>
                </a:lnTo>
                <a:lnTo>
                  <a:pt x="89999" y="123447"/>
                </a:lnTo>
                <a:lnTo>
                  <a:pt x="99822" y="131952"/>
                </a:lnTo>
                <a:lnTo>
                  <a:pt x="108474" y="136514"/>
                </a:lnTo>
                <a:lnTo>
                  <a:pt x="119140" y="140012"/>
                </a:lnTo>
                <a:lnTo>
                  <a:pt x="131807" y="142445"/>
                </a:lnTo>
                <a:lnTo>
                  <a:pt x="146460" y="143815"/>
                </a:lnTo>
                <a:lnTo>
                  <a:pt x="159385" y="144144"/>
                </a:lnTo>
                <a:lnTo>
                  <a:pt x="221614" y="144144"/>
                </a:lnTo>
                <a:lnTo>
                  <a:pt x="221614" y="200913"/>
                </a:lnTo>
                <a:lnTo>
                  <a:pt x="153542" y="200913"/>
                </a:lnTo>
                <a:lnTo>
                  <a:pt x="137040" y="201324"/>
                </a:lnTo>
                <a:lnTo>
                  <a:pt x="122433" y="202564"/>
                </a:lnTo>
                <a:lnTo>
                  <a:pt x="109727" y="204644"/>
                </a:lnTo>
                <a:lnTo>
                  <a:pt x="98928" y="207575"/>
                </a:lnTo>
                <a:lnTo>
                  <a:pt x="90042" y="211368"/>
                </a:lnTo>
                <a:lnTo>
                  <a:pt x="77702" y="220423"/>
                </a:lnTo>
                <a:lnTo>
                  <a:pt x="70315" y="230792"/>
                </a:lnTo>
                <a:lnTo>
                  <a:pt x="66357" y="243275"/>
                </a:lnTo>
                <a:lnTo>
                  <a:pt x="66039" y="245490"/>
                </a:lnTo>
                <a:lnTo>
                  <a:pt x="66039" y="252349"/>
                </a:lnTo>
                <a:lnTo>
                  <a:pt x="70230" y="264032"/>
                </a:lnTo>
                <a:lnTo>
                  <a:pt x="77850" y="274447"/>
                </a:lnTo>
                <a:lnTo>
                  <a:pt x="84709" y="278764"/>
                </a:lnTo>
                <a:lnTo>
                  <a:pt x="94987" y="283850"/>
                </a:lnTo>
                <a:lnTo>
                  <a:pt x="107817" y="287836"/>
                </a:lnTo>
                <a:lnTo>
                  <a:pt x="122831" y="290691"/>
                </a:lnTo>
                <a:lnTo>
                  <a:pt x="135208" y="291890"/>
                </a:lnTo>
                <a:lnTo>
                  <a:pt x="149104" y="292436"/>
                </a:lnTo>
                <a:lnTo>
                  <a:pt x="154812" y="292480"/>
                </a:lnTo>
                <a:lnTo>
                  <a:pt x="166394" y="292206"/>
                </a:lnTo>
                <a:lnTo>
                  <a:pt x="178821" y="291370"/>
                </a:lnTo>
                <a:lnTo>
                  <a:pt x="192095" y="289957"/>
                </a:lnTo>
                <a:lnTo>
                  <a:pt x="199770" y="288925"/>
                </a:lnTo>
                <a:lnTo>
                  <a:pt x="210301" y="287357"/>
                </a:lnTo>
                <a:lnTo>
                  <a:pt x="221804" y="285395"/>
                </a:lnTo>
                <a:lnTo>
                  <a:pt x="234279" y="283038"/>
                </a:lnTo>
                <a:lnTo>
                  <a:pt x="247728" y="280285"/>
                </a:lnTo>
                <a:lnTo>
                  <a:pt x="262254" y="277113"/>
                </a:lnTo>
                <a:lnTo>
                  <a:pt x="266318" y="335279"/>
                </a:lnTo>
                <a:lnTo>
                  <a:pt x="252406" y="338600"/>
                </a:lnTo>
                <a:lnTo>
                  <a:pt x="239243" y="341494"/>
                </a:lnTo>
                <a:lnTo>
                  <a:pt x="226838" y="343954"/>
                </a:lnTo>
                <a:lnTo>
                  <a:pt x="215197" y="345974"/>
                </a:lnTo>
                <a:lnTo>
                  <a:pt x="205866" y="347344"/>
                </a:lnTo>
                <a:lnTo>
                  <a:pt x="193295" y="348876"/>
                </a:lnTo>
                <a:lnTo>
                  <a:pt x="180667" y="349971"/>
                </a:lnTo>
                <a:lnTo>
                  <a:pt x="167973" y="350641"/>
                </a:lnTo>
                <a:lnTo>
                  <a:pt x="155203" y="350897"/>
                </a:lnTo>
                <a:lnTo>
                  <a:pt x="153542" y="350900"/>
                </a:lnTo>
                <a:lnTo>
                  <a:pt x="139197" y="350669"/>
                </a:lnTo>
                <a:lnTo>
                  <a:pt x="125618" y="349973"/>
                </a:lnTo>
                <a:lnTo>
                  <a:pt x="112807" y="348807"/>
                </a:lnTo>
                <a:lnTo>
                  <a:pt x="100764" y="347167"/>
                </a:lnTo>
                <a:lnTo>
                  <a:pt x="89487" y="345047"/>
                </a:lnTo>
                <a:lnTo>
                  <a:pt x="71081" y="340167"/>
                </a:lnTo>
                <a:lnTo>
                  <a:pt x="58759" y="335641"/>
                </a:lnTo>
                <a:lnTo>
                  <a:pt x="47603" y="330338"/>
                </a:lnTo>
                <a:lnTo>
                  <a:pt x="37602" y="324258"/>
                </a:lnTo>
                <a:lnTo>
                  <a:pt x="26399" y="315283"/>
                </a:lnTo>
                <a:lnTo>
                  <a:pt x="17770" y="305851"/>
                </a:lnTo>
                <a:lnTo>
                  <a:pt x="10924" y="295447"/>
                </a:lnTo>
                <a:lnTo>
                  <a:pt x="4511" y="280085"/>
                </a:lnTo>
                <a:lnTo>
                  <a:pt x="1586" y="267850"/>
                </a:lnTo>
                <a:lnTo>
                  <a:pt x="150" y="254742"/>
                </a:lnTo>
                <a:lnTo>
                  <a:pt x="0" y="248665"/>
                </a:lnTo>
                <a:lnTo>
                  <a:pt x="822" y="234954"/>
                </a:lnTo>
                <a:lnTo>
                  <a:pt x="3288" y="222596"/>
                </a:lnTo>
                <a:lnTo>
                  <a:pt x="6476" y="213613"/>
                </a:lnTo>
                <a:lnTo>
                  <a:pt x="12714" y="201978"/>
                </a:lnTo>
                <a:lnTo>
                  <a:pt x="20385" y="192085"/>
                </a:lnTo>
                <a:lnTo>
                  <a:pt x="33819" y="180933"/>
                </a:lnTo>
                <a:lnTo>
                  <a:pt x="45040" y="174742"/>
                </a:lnTo>
                <a:lnTo>
                  <a:pt x="54355" y="171068"/>
                </a:lnTo>
                <a:lnTo>
                  <a:pt x="58547" y="170052"/>
                </a:lnTo>
                <a:lnTo>
                  <a:pt x="56895" y="169417"/>
                </a:lnTo>
                <a:lnTo>
                  <a:pt x="54863" y="168528"/>
                </a:lnTo>
                <a:lnTo>
                  <a:pt x="52704" y="167512"/>
                </a:lnTo>
                <a:lnTo>
                  <a:pt x="50673" y="166115"/>
                </a:lnTo>
                <a:lnTo>
                  <a:pt x="40169" y="158256"/>
                </a:lnTo>
                <a:lnTo>
                  <a:pt x="31525" y="149218"/>
                </a:lnTo>
                <a:lnTo>
                  <a:pt x="29972" y="147192"/>
                </a:lnTo>
                <a:lnTo>
                  <a:pt x="22948" y="136367"/>
                </a:lnTo>
                <a:lnTo>
                  <a:pt x="17938" y="124810"/>
                </a:lnTo>
                <a:lnTo>
                  <a:pt x="17779" y="124332"/>
                </a:lnTo>
                <a:lnTo>
                  <a:pt x="15112" y="116331"/>
                </a:lnTo>
                <a:lnTo>
                  <a:pt x="13842" y="108585"/>
                </a:lnTo>
                <a:lnTo>
                  <a:pt x="13842" y="101218"/>
                </a:lnTo>
                <a:lnTo>
                  <a:pt x="14652" y="86522"/>
                </a:lnTo>
                <a:lnTo>
                  <a:pt x="17079" y="72953"/>
                </a:lnTo>
                <a:lnTo>
                  <a:pt x="21121" y="60516"/>
                </a:lnTo>
                <a:lnTo>
                  <a:pt x="26774" y="49217"/>
                </a:lnTo>
                <a:lnTo>
                  <a:pt x="34037" y="39062"/>
                </a:lnTo>
                <a:lnTo>
                  <a:pt x="42906" y="30055"/>
                </a:lnTo>
                <a:lnTo>
                  <a:pt x="48387" y="25653"/>
                </a:lnTo>
                <a:lnTo>
                  <a:pt x="57011" y="19975"/>
                </a:lnTo>
                <a:lnTo>
                  <a:pt x="66615" y="15009"/>
                </a:lnTo>
                <a:lnTo>
                  <a:pt x="77201" y="10753"/>
                </a:lnTo>
                <a:lnTo>
                  <a:pt x="88775" y="7207"/>
                </a:lnTo>
                <a:lnTo>
                  <a:pt x="101338" y="4370"/>
                </a:lnTo>
                <a:lnTo>
                  <a:pt x="114896" y="2240"/>
                </a:lnTo>
                <a:lnTo>
                  <a:pt x="129452" y="815"/>
                </a:lnTo>
                <a:lnTo>
                  <a:pt x="145009" y="96"/>
                </a:lnTo>
                <a:lnTo>
                  <a:pt x="153542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78886" y="2650998"/>
            <a:ext cx="266318" cy="350900"/>
          </a:xfrm>
          <a:custGeom>
            <a:avLst/>
            <a:gdLst/>
            <a:ahLst/>
            <a:cxnLst/>
            <a:rect l="l" t="t" r="r" b="b"/>
            <a:pathLst>
              <a:path w="266318" h="350900">
                <a:moveTo>
                  <a:pt x="153542" y="0"/>
                </a:moveTo>
                <a:lnTo>
                  <a:pt x="165468" y="195"/>
                </a:lnTo>
                <a:lnTo>
                  <a:pt x="177960" y="773"/>
                </a:lnTo>
                <a:lnTo>
                  <a:pt x="191020" y="1716"/>
                </a:lnTo>
                <a:lnTo>
                  <a:pt x="200025" y="2539"/>
                </a:lnTo>
                <a:lnTo>
                  <a:pt x="211092" y="3884"/>
                </a:lnTo>
                <a:lnTo>
                  <a:pt x="222917" y="5806"/>
                </a:lnTo>
                <a:lnTo>
                  <a:pt x="235500" y="8298"/>
                </a:lnTo>
                <a:lnTo>
                  <a:pt x="248840" y="11354"/>
                </a:lnTo>
                <a:lnTo>
                  <a:pt x="258699" y="13842"/>
                </a:lnTo>
                <a:lnTo>
                  <a:pt x="254762" y="74802"/>
                </a:lnTo>
                <a:lnTo>
                  <a:pt x="240651" y="71636"/>
                </a:lnTo>
                <a:lnTo>
                  <a:pt x="227388" y="68790"/>
                </a:lnTo>
                <a:lnTo>
                  <a:pt x="214972" y="66270"/>
                </a:lnTo>
                <a:lnTo>
                  <a:pt x="203403" y="64083"/>
                </a:lnTo>
                <a:lnTo>
                  <a:pt x="193421" y="62356"/>
                </a:lnTo>
                <a:lnTo>
                  <a:pt x="180394" y="60410"/>
                </a:lnTo>
                <a:lnTo>
                  <a:pt x="167642" y="59051"/>
                </a:lnTo>
                <a:lnTo>
                  <a:pt x="155138" y="58265"/>
                </a:lnTo>
                <a:lnTo>
                  <a:pt x="144017" y="58038"/>
                </a:lnTo>
                <a:lnTo>
                  <a:pt x="129704" y="58549"/>
                </a:lnTo>
                <a:lnTo>
                  <a:pt x="117533" y="60050"/>
                </a:lnTo>
                <a:lnTo>
                  <a:pt x="111505" y="61340"/>
                </a:lnTo>
                <a:lnTo>
                  <a:pt x="102997" y="63500"/>
                </a:lnTo>
                <a:lnTo>
                  <a:pt x="96265" y="66421"/>
                </a:lnTo>
                <a:lnTo>
                  <a:pt x="91312" y="69850"/>
                </a:lnTo>
                <a:lnTo>
                  <a:pt x="86360" y="73405"/>
                </a:lnTo>
                <a:lnTo>
                  <a:pt x="82930" y="77215"/>
                </a:lnTo>
                <a:lnTo>
                  <a:pt x="81025" y="81534"/>
                </a:lnTo>
                <a:lnTo>
                  <a:pt x="79121" y="85725"/>
                </a:lnTo>
                <a:lnTo>
                  <a:pt x="79248" y="91693"/>
                </a:lnTo>
                <a:lnTo>
                  <a:pt x="81406" y="99694"/>
                </a:lnTo>
                <a:lnTo>
                  <a:pt x="83549" y="112477"/>
                </a:lnTo>
                <a:lnTo>
                  <a:pt x="89999" y="123447"/>
                </a:lnTo>
                <a:lnTo>
                  <a:pt x="99822" y="131952"/>
                </a:lnTo>
                <a:lnTo>
                  <a:pt x="108474" y="136514"/>
                </a:lnTo>
                <a:lnTo>
                  <a:pt x="119140" y="140012"/>
                </a:lnTo>
                <a:lnTo>
                  <a:pt x="131807" y="142445"/>
                </a:lnTo>
                <a:lnTo>
                  <a:pt x="146460" y="143815"/>
                </a:lnTo>
                <a:lnTo>
                  <a:pt x="159385" y="144144"/>
                </a:lnTo>
                <a:lnTo>
                  <a:pt x="221614" y="144144"/>
                </a:lnTo>
                <a:lnTo>
                  <a:pt x="221614" y="200913"/>
                </a:lnTo>
                <a:lnTo>
                  <a:pt x="153542" y="200913"/>
                </a:lnTo>
                <a:lnTo>
                  <a:pt x="137040" y="201324"/>
                </a:lnTo>
                <a:lnTo>
                  <a:pt x="122433" y="202564"/>
                </a:lnTo>
                <a:lnTo>
                  <a:pt x="109727" y="204644"/>
                </a:lnTo>
                <a:lnTo>
                  <a:pt x="98928" y="207575"/>
                </a:lnTo>
                <a:lnTo>
                  <a:pt x="90042" y="211368"/>
                </a:lnTo>
                <a:lnTo>
                  <a:pt x="77702" y="220423"/>
                </a:lnTo>
                <a:lnTo>
                  <a:pt x="70315" y="230792"/>
                </a:lnTo>
                <a:lnTo>
                  <a:pt x="66357" y="243275"/>
                </a:lnTo>
                <a:lnTo>
                  <a:pt x="66039" y="245490"/>
                </a:lnTo>
                <a:lnTo>
                  <a:pt x="66039" y="252349"/>
                </a:lnTo>
                <a:lnTo>
                  <a:pt x="70230" y="264032"/>
                </a:lnTo>
                <a:lnTo>
                  <a:pt x="77850" y="274447"/>
                </a:lnTo>
                <a:lnTo>
                  <a:pt x="84709" y="278764"/>
                </a:lnTo>
                <a:lnTo>
                  <a:pt x="94987" y="283850"/>
                </a:lnTo>
                <a:lnTo>
                  <a:pt x="107817" y="287836"/>
                </a:lnTo>
                <a:lnTo>
                  <a:pt x="122831" y="290691"/>
                </a:lnTo>
                <a:lnTo>
                  <a:pt x="135208" y="291890"/>
                </a:lnTo>
                <a:lnTo>
                  <a:pt x="149104" y="292436"/>
                </a:lnTo>
                <a:lnTo>
                  <a:pt x="154812" y="292480"/>
                </a:lnTo>
                <a:lnTo>
                  <a:pt x="166394" y="292206"/>
                </a:lnTo>
                <a:lnTo>
                  <a:pt x="178821" y="291370"/>
                </a:lnTo>
                <a:lnTo>
                  <a:pt x="192095" y="289957"/>
                </a:lnTo>
                <a:lnTo>
                  <a:pt x="199771" y="288925"/>
                </a:lnTo>
                <a:lnTo>
                  <a:pt x="210301" y="287357"/>
                </a:lnTo>
                <a:lnTo>
                  <a:pt x="221804" y="285395"/>
                </a:lnTo>
                <a:lnTo>
                  <a:pt x="234279" y="283038"/>
                </a:lnTo>
                <a:lnTo>
                  <a:pt x="247728" y="280285"/>
                </a:lnTo>
                <a:lnTo>
                  <a:pt x="262254" y="277113"/>
                </a:lnTo>
                <a:lnTo>
                  <a:pt x="266318" y="335279"/>
                </a:lnTo>
                <a:lnTo>
                  <a:pt x="252406" y="338600"/>
                </a:lnTo>
                <a:lnTo>
                  <a:pt x="239243" y="341494"/>
                </a:lnTo>
                <a:lnTo>
                  <a:pt x="226838" y="343954"/>
                </a:lnTo>
                <a:lnTo>
                  <a:pt x="215197" y="345974"/>
                </a:lnTo>
                <a:lnTo>
                  <a:pt x="205866" y="347344"/>
                </a:lnTo>
                <a:lnTo>
                  <a:pt x="193295" y="348876"/>
                </a:lnTo>
                <a:lnTo>
                  <a:pt x="180667" y="349971"/>
                </a:lnTo>
                <a:lnTo>
                  <a:pt x="167973" y="350641"/>
                </a:lnTo>
                <a:lnTo>
                  <a:pt x="155203" y="350897"/>
                </a:lnTo>
                <a:lnTo>
                  <a:pt x="153542" y="350900"/>
                </a:lnTo>
                <a:lnTo>
                  <a:pt x="139197" y="350669"/>
                </a:lnTo>
                <a:lnTo>
                  <a:pt x="125618" y="349973"/>
                </a:lnTo>
                <a:lnTo>
                  <a:pt x="112807" y="348807"/>
                </a:lnTo>
                <a:lnTo>
                  <a:pt x="100764" y="347167"/>
                </a:lnTo>
                <a:lnTo>
                  <a:pt x="89487" y="345047"/>
                </a:lnTo>
                <a:lnTo>
                  <a:pt x="71081" y="340167"/>
                </a:lnTo>
                <a:lnTo>
                  <a:pt x="58759" y="335641"/>
                </a:lnTo>
                <a:lnTo>
                  <a:pt x="47603" y="330338"/>
                </a:lnTo>
                <a:lnTo>
                  <a:pt x="37602" y="324258"/>
                </a:lnTo>
                <a:lnTo>
                  <a:pt x="26384" y="315265"/>
                </a:lnTo>
                <a:lnTo>
                  <a:pt x="17767" y="305812"/>
                </a:lnTo>
                <a:lnTo>
                  <a:pt x="10980" y="295384"/>
                </a:lnTo>
                <a:lnTo>
                  <a:pt x="4559" y="280092"/>
                </a:lnTo>
                <a:lnTo>
                  <a:pt x="1598" y="267865"/>
                </a:lnTo>
                <a:lnTo>
                  <a:pt x="151" y="254766"/>
                </a:lnTo>
                <a:lnTo>
                  <a:pt x="0" y="248665"/>
                </a:lnTo>
                <a:lnTo>
                  <a:pt x="822" y="234954"/>
                </a:lnTo>
                <a:lnTo>
                  <a:pt x="3288" y="222596"/>
                </a:lnTo>
                <a:lnTo>
                  <a:pt x="6476" y="213613"/>
                </a:lnTo>
                <a:lnTo>
                  <a:pt x="12714" y="201978"/>
                </a:lnTo>
                <a:lnTo>
                  <a:pt x="20385" y="192085"/>
                </a:lnTo>
                <a:lnTo>
                  <a:pt x="33819" y="180933"/>
                </a:lnTo>
                <a:lnTo>
                  <a:pt x="45040" y="174742"/>
                </a:lnTo>
                <a:lnTo>
                  <a:pt x="54355" y="171068"/>
                </a:lnTo>
                <a:lnTo>
                  <a:pt x="58547" y="170052"/>
                </a:lnTo>
                <a:lnTo>
                  <a:pt x="56896" y="169417"/>
                </a:lnTo>
                <a:lnTo>
                  <a:pt x="54863" y="168528"/>
                </a:lnTo>
                <a:lnTo>
                  <a:pt x="52704" y="167512"/>
                </a:lnTo>
                <a:lnTo>
                  <a:pt x="50673" y="166115"/>
                </a:lnTo>
                <a:lnTo>
                  <a:pt x="40169" y="158256"/>
                </a:lnTo>
                <a:lnTo>
                  <a:pt x="31525" y="149218"/>
                </a:lnTo>
                <a:lnTo>
                  <a:pt x="29972" y="147192"/>
                </a:lnTo>
                <a:lnTo>
                  <a:pt x="22948" y="136367"/>
                </a:lnTo>
                <a:lnTo>
                  <a:pt x="17938" y="124810"/>
                </a:lnTo>
                <a:lnTo>
                  <a:pt x="17779" y="124332"/>
                </a:lnTo>
                <a:lnTo>
                  <a:pt x="15112" y="116331"/>
                </a:lnTo>
                <a:lnTo>
                  <a:pt x="13842" y="108585"/>
                </a:lnTo>
                <a:lnTo>
                  <a:pt x="13842" y="101218"/>
                </a:lnTo>
                <a:lnTo>
                  <a:pt x="14652" y="86522"/>
                </a:lnTo>
                <a:lnTo>
                  <a:pt x="17079" y="72953"/>
                </a:lnTo>
                <a:lnTo>
                  <a:pt x="21121" y="60516"/>
                </a:lnTo>
                <a:lnTo>
                  <a:pt x="26774" y="49217"/>
                </a:lnTo>
                <a:lnTo>
                  <a:pt x="34037" y="39062"/>
                </a:lnTo>
                <a:lnTo>
                  <a:pt x="42906" y="30055"/>
                </a:lnTo>
                <a:lnTo>
                  <a:pt x="48387" y="25653"/>
                </a:lnTo>
                <a:lnTo>
                  <a:pt x="57011" y="19975"/>
                </a:lnTo>
                <a:lnTo>
                  <a:pt x="66615" y="15009"/>
                </a:lnTo>
                <a:lnTo>
                  <a:pt x="77201" y="10753"/>
                </a:lnTo>
                <a:lnTo>
                  <a:pt x="88775" y="7207"/>
                </a:lnTo>
                <a:lnTo>
                  <a:pt x="101338" y="4370"/>
                </a:lnTo>
                <a:lnTo>
                  <a:pt x="114896" y="2240"/>
                </a:lnTo>
                <a:lnTo>
                  <a:pt x="129452" y="815"/>
                </a:lnTo>
                <a:lnTo>
                  <a:pt x="145009" y="96"/>
                </a:lnTo>
                <a:lnTo>
                  <a:pt x="153542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8286" y="2650998"/>
            <a:ext cx="266319" cy="350900"/>
          </a:xfrm>
          <a:custGeom>
            <a:avLst/>
            <a:gdLst/>
            <a:ahLst/>
            <a:cxnLst/>
            <a:rect l="l" t="t" r="r" b="b"/>
            <a:pathLst>
              <a:path w="266319" h="350900">
                <a:moveTo>
                  <a:pt x="153543" y="0"/>
                </a:moveTo>
                <a:lnTo>
                  <a:pt x="165468" y="195"/>
                </a:lnTo>
                <a:lnTo>
                  <a:pt x="177960" y="773"/>
                </a:lnTo>
                <a:lnTo>
                  <a:pt x="191020" y="1716"/>
                </a:lnTo>
                <a:lnTo>
                  <a:pt x="200025" y="2539"/>
                </a:lnTo>
                <a:lnTo>
                  <a:pt x="211092" y="3884"/>
                </a:lnTo>
                <a:lnTo>
                  <a:pt x="222917" y="5806"/>
                </a:lnTo>
                <a:lnTo>
                  <a:pt x="235500" y="8298"/>
                </a:lnTo>
                <a:lnTo>
                  <a:pt x="248840" y="11354"/>
                </a:lnTo>
                <a:lnTo>
                  <a:pt x="258699" y="13842"/>
                </a:lnTo>
                <a:lnTo>
                  <a:pt x="254762" y="74802"/>
                </a:lnTo>
                <a:lnTo>
                  <a:pt x="240651" y="71636"/>
                </a:lnTo>
                <a:lnTo>
                  <a:pt x="227388" y="68790"/>
                </a:lnTo>
                <a:lnTo>
                  <a:pt x="214972" y="66270"/>
                </a:lnTo>
                <a:lnTo>
                  <a:pt x="203403" y="64083"/>
                </a:lnTo>
                <a:lnTo>
                  <a:pt x="193420" y="62356"/>
                </a:lnTo>
                <a:lnTo>
                  <a:pt x="180394" y="60410"/>
                </a:lnTo>
                <a:lnTo>
                  <a:pt x="167642" y="59051"/>
                </a:lnTo>
                <a:lnTo>
                  <a:pt x="155138" y="58265"/>
                </a:lnTo>
                <a:lnTo>
                  <a:pt x="144018" y="58038"/>
                </a:lnTo>
                <a:lnTo>
                  <a:pt x="129704" y="58549"/>
                </a:lnTo>
                <a:lnTo>
                  <a:pt x="117533" y="60050"/>
                </a:lnTo>
                <a:lnTo>
                  <a:pt x="111506" y="61340"/>
                </a:lnTo>
                <a:lnTo>
                  <a:pt x="102996" y="63500"/>
                </a:lnTo>
                <a:lnTo>
                  <a:pt x="96265" y="66421"/>
                </a:lnTo>
                <a:lnTo>
                  <a:pt x="91312" y="69850"/>
                </a:lnTo>
                <a:lnTo>
                  <a:pt x="86359" y="73405"/>
                </a:lnTo>
                <a:lnTo>
                  <a:pt x="82931" y="77215"/>
                </a:lnTo>
                <a:lnTo>
                  <a:pt x="81025" y="81534"/>
                </a:lnTo>
                <a:lnTo>
                  <a:pt x="79120" y="85725"/>
                </a:lnTo>
                <a:lnTo>
                  <a:pt x="79247" y="91693"/>
                </a:lnTo>
                <a:lnTo>
                  <a:pt x="81406" y="99694"/>
                </a:lnTo>
                <a:lnTo>
                  <a:pt x="83549" y="112477"/>
                </a:lnTo>
                <a:lnTo>
                  <a:pt x="89999" y="123447"/>
                </a:lnTo>
                <a:lnTo>
                  <a:pt x="99821" y="131952"/>
                </a:lnTo>
                <a:lnTo>
                  <a:pt x="108474" y="136514"/>
                </a:lnTo>
                <a:lnTo>
                  <a:pt x="119140" y="140012"/>
                </a:lnTo>
                <a:lnTo>
                  <a:pt x="131807" y="142445"/>
                </a:lnTo>
                <a:lnTo>
                  <a:pt x="146460" y="143815"/>
                </a:lnTo>
                <a:lnTo>
                  <a:pt x="159384" y="144144"/>
                </a:lnTo>
                <a:lnTo>
                  <a:pt x="221614" y="144144"/>
                </a:lnTo>
                <a:lnTo>
                  <a:pt x="221614" y="200913"/>
                </a:lnTo>
                <a:lnTo>
                  <a:pt x="153543" y="200913"/>
                </a:lnTo>
                <a:lnTo>
                  <a:pt x="137040" y="201324"/>
                </a:lnTo>
                <a:lnTo>
                  <a:pt x="122433" y="202564"/>
                </a:lnTo>
                <a:lnTo>
                  <a:pt x="109727" y="204644"/>
                </a:lnTo>
                <a:lnTo>
                  <a:pt x="98928" y="207575"/>
                </a:lnTo>
                <a:lnTo>
                  <a:pt x="90042" y="211368"/>
                </a:lnTo>
                <a:lnTo>
                  <a:pt x="77702" y="220423"/>
                </a:lnTo>
                <a:lnTo>
                  <a:pt x="70315" y="230792"/>
                </a:lnTo>
                <a:lnTo>
                  <a:pt x="66357" y="243275"/>
                </a:lnTo>
                <a:lnTo>
                  <a:pt x="66039" y="245490"/>
                </a:lnTo>
                <a:lnTo>
                  <a:pt x="66039" y="252349"/>
                </a:lnTo>
                <a:lnTo>
                  <a:pt x="67437" y="258572"/>
                </a:lnTo>
                <a:lnTo>
                  <a:pt x="70231" y="264032"/>
                </a:lnTo>
                <a:lnTo>
                  <a:pt x="73025" y="269493"/>
                </a:lnTo>
                <a:lnTo>
                  <a:pt x="77850" y="274447"/>
                </a:lnTo>
                <a:lnTo>
                  <a:pt x="84708" y="278764"/>
                </a:lnTo>
                <a:lnTo>
                  <a:pt x="94987" y="283850"/>
                </a:lnTo>
                <a:lnTo>
                  <a:pt x="107817" y="287836"/>
                </a:lnTo>
                <a:lnTo>
                  <a:pt x="122831" y="290691"/>
                </a:lnTo>
                <a:lnTo>
                  <a:pt x="135208" y="291890"/>
                </a:lnTo>
                <a:lnTo>
                  <a:pt x="149104" y="292436"/>
                </a:lnTo>
                <a:lnTo>
                  <a:pt x="154812" y="292480"/>
                </a:lnTo>
                <a:lnTo>
                  <a:pt x="166394" y="292206"/>
                </a:lnTo>
                <a:lnTo>
                  <a:pt x="178821" y="291370"/>
                </a:lnTo>
                <a:lnTo>
                  <a:pt x="192095" y="289957"/>
                </a:lnTo>
                <a:lnTo>
                  <a:pt x="199770" y="288925"/>
                </a:lnTo>
                <a:lnTo>
                  <a:pt x="210301" y="287357"/>
                </a:lnTo>
                <a:lnTo>
                  <a:pt x="221804" y="285395"/>
                </a:lnTo>
                <a:lnTo>
                  <a:pt x="234279" y="283038"/>
                </a:lnTo>
                <a:lnTo>
                  <a:pt x="247728" y="280285"/>
                </a:lnTo>
                <a:lnTo>
                  <a:pt x="262255" y="277113"/>
                </a:lnTo>
                <a:lnTo>
                  <a:pt x="266319" y="335279"/>
                </a:lnTo>
                <a:lnTo>
                  <a:pt x="252406" y="338600"/>
                </a:lnTo>
                <a:lnTo>
                  <a:pt x="239243" y="341494"/>
                </a:lnTo>
                <a:lnTo>
                  <a:pt x="226838" y="343954"/>
                </a:lnTo>
                <a:lnTo>
                  <a:pt x="215197" y="345974"/>
                </a:lnTo>
                <a:lnTo>
                  <a:pt x="205866" y="347344"/>
                </a:lnTo>
                <a:lnTo>
                  <a:pt x="193295" y="348876"/>
                </a:lnTo>
                <a:lnTo>
                  <a:pt x="180667" y="349971"/>
                </a:lnTo>
                <a:lnTo>
                  <a:pt x="167973" y="350641"/>
                </a:lnTo>
                <a:lnTo>
                  <a:pt x="155203" y="350897"/>
                </a:lnTo>
                <a:lnTo>
                  <a:pt x="153543" y="350900"/>
                </a:lnTo>
                <a:lnTo>
                  <a:pt x="139197" y="350669"/>
                </a:lnTo>
                <a:lnTo>
                  <a:pt x="125618" y="349973"/>
                </a:lnTo>
                <a:lnTo>
                  <a:pt x="112807" y="348807"/>
                </a:lnTo>
                <a:lnTo>
                  <a:pt x="100764" y="347167"/>
                </a:lnTo>
                <a:lnTo>
                  <a:pt x="89487" y="345047"/>
                </a:lnTo>
                <a:lnTo>
                  <a:pt x="71081" y="340167"/>
                </a:lnTo>
                <a:lnTo>
                  <a:pt x="58759" y="335641"/>
                </a:lnTo>
                <a:lnTo>
                  <a:pt x="47603" y="330338"/>
                </a:lnTo>
                <a:lnTo>
                  <a:pt x="37602" y="324258"/>
                </a:lnTo>
                <a:lnTo>
                  <a:pt x="26399" y="315283"/>
                </a:lnTo>
                <a:lnTo>
                  <a:pt x="17770" y="305851"/>
                </a:lnTo>
                <a:lnTo>
                  <a:pt x="10924" y="295447"/>
                </a:lnTo>
                <a:lnTo>
                  <a:pt x="4511" y="280085"/>
                </a:lnTo>
                <a:lnTo>
                  <a:pt x="1586" y="267850"/>
                </a:lnTo>
                <a:lnTo>
                  <a:pt x="150" y="254742"/>
                </a:lnTo>
                <a:lnTo>
                  <a:pt x="0" y="248665"/>
                </a:lnTo>
                <a:lnTo>
                  <a:pt x="822" y="234954"/>
                </a:lnTo>
                <a:lnTo>
                  <a:pt x="3288" y="222596"/>
                </a:lnTo>
                <a:lnTo>
                  <a:pt x="6476" y="213613"/>
                </a:lnTo>
                <a:lnTo>
                  <a:pt x="12714" y="201978"/>
                </a:lnTo>
                <a:lnTo>
                  <a:pt x="20385" y="192085"/>
                </a:lnTo>
                <a:lnTo>
                  <a:pt x="33819" y="180933"/>
                </a:lnTo>
                <a:lnTo>
                  <a:pt x="45040" y="174742"/>
                </a:lnTo>
                <a:lnTo>
                  <a:pt x="54356" y="171068"/>
                </a:lnTo>
                <a:lnTo>
                  <a:pt x="58546" y="170052"/>
                </a:lnTo>
                <a:lnTo>
                  <a:pt x="56895" y="169417"/>
                </a:lnTo>
                <a:lnTo>
                  <a:pt x="54863" y="168528"/>
                </a:lnTo>
                <a:lnTo>
                  <a:pt x="52705" y="167512"/>
                </a:lnTo>
                <a:lnTo>
                  <a:pt x="50672" y="166115"/>
                </a:lnTo>
                <a:lnTo>
                  <a:pt x="40169" y="158256"/>
                </a:lnTo>
                <a:lnTo>
                  <a:pt x="31525" y="149218"/>
                </a:lnTo>
                <a:lnTo>
                  <a:pt x="29971" y="147192"/>
                </a:lnTo>
                <a:lnTo>
                  <a:pt x="22948" y="136367"/>
                </a:lnTo>
                <a:lnTo>
                  <a:pt x="17938" y="124810"/>
                </a:lnTo>
                <a:lnTo>
                  <a:pt x="17780" y="124332"/>
                </a:lnTo>
                <a:lnTo>
                  <a:pt x="15112" y="116331"/>
                </a:lnTo>
                <a:lnTo>
                  <a:pt x="13843" y="108585"/>
                </a:lnTo>
                <a:lnTo>
                  <a:pt x="13843" y="101218"/>
                </a:lnTo>
                <a:lnTo>
                  <a:pt x="14652" y="86522"/>
                </a:lnTo>
                <a:lnTo>
                  <a:pt x="17079" y="72953"/>
                </a:lnTo>
                <a:lnTo>
                  <a:pt x="21121" y="60516"/>
                </a:lnTo>
                <a:lnTo>
                  <a:pt x="26774" y="49217"/>
                </a:lnTo>
                <a:lnTo>
                  <a:pt x="34037" y="39062"/>
                </a:lnTo>
                <a:lnTo>
                  <a:pt x="42906" y="30055"/>
                </a:lnTo>
                <a:lnTo>
                  <a:pt x="48387" y="25653"/>
                </a:lnTo>
                <a:lnTo>
                  <a:pt x="57011" y="19975"/>
                </a:lnTo>
                <a:lnTo>
                  <a:pt x="66615" y="15009"/>
                </a:lnTo>
                <a:lnTo>
                  <a:pt x="77201" y="10753"/>
                </a:lnTo>
                <a:lnTo>
                  <a:pt x="88775" y="7207"/>
                </a:lnTo>
                <a:lnTo>
                  <a:pt x="101338" y="4370"/>
                </a:lnTo>
                <a:lnTo>
                  <a:pt x="114896" y="2240"/>
                </a:lnTo>
                <a:lnTo>
                  <a:pt x="129452" y="815"/>
                </a:lnTo>
                <a:lnTo>
                  <a:pt x="145009" y="96"/>
                </a:lnTo>
                <a:lnTo>
                  <a:pt x="15354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31661" y="2647061"/>
            <a:ext cx="285622" cy="483488"/>
          </a:xfrm>
          <a:custGeom>
            <a:avLst/>
            <a:gdLst/>
            <a:ahLst/>
            <a:cxnLst/>
            <a:rect l="l" t="t" r="r" b="b"/>
            <a:pathLst>
              <a:path w="285622" h="483488">
                <a:moveTo>
                  <a:pt x="144017" y="0"/>
                </a:moveTo>
                <a:lnTo>
                  <a:pt x="158100" y="469"/>
                </a:lnTo>
                <a:lnTo>
                  <a:pt x="171430" y="1876"/>
                </a:lnTo>
                <a:lnTo>
                  <a:pt x="184007" y="4213"/>
                </a:lnTo>
                <a:lnTo>
                  <a:pt x="195830" y="7477"/>
                </a:lnTo>
                <a:lnTo>
                  <a:pt x="206901" y="11662"/>
                </a:lnTo>
                <a:lnTo>
                  <a:pt x="222058" y="19648"/>
                </a:lnTo>
                <a:lnTo>
                  <a:pt x="232651" y="27081"/>
                </a:lnTo>
                <a:lnTo>
                  <a:pt x="242073" y="35516"/>
                </a:lnTo>
                <a:lnTo>
                  <a:pt x="250309" y="44961"/>
                </a:lnTo>
                <a:lnTo>
                  <a:pt x="260338" y="60283"/>
                </a:lnTo>
                <a:lnTo>
                  <a:pt x="266051" y="71345"/>
                </a:lnTo>
                <a:lnTo>
                  <a:pt x="271026" y="83090"/>
                </a:lnTo>
                <a:lnTo>
                  <a:pt x="275279" y="95509"/>
                </a:lnTo>
                <a:lnTo>
                  <a:pt x="280412" y="116113"/>
                </a:lnTo>
                <a:lnTo>
                  <a:pt x="282533" y="128325"/>
                </a:lnTo>
                <a:lnTo>
                  <a:pt x="284107" y="140893"/>
                </a:lnTo>
                <a:lnTo>
                  <a:pt x="285128" y="153807"/>
                </a:lnTo>
                <a:lnTo>
                  <a:pt x="285593" y="167056"/>
                </a:lnTo>
                <a:lnTo>
                  <a:pt x="285622" y="171450"/>
                </a:lnTo>
                <a:lnTo>
                  <a:pt x="285315" y="185484"/>
                </a:lnTo>
                <a:lnTo>
                  <a:pt x="284392" y="198950"/>
                </a:lnTo>
                <a:lnTo>
                  <a:pt x="282849" y="211853"/>
                </a:lnTo>
                <a:lnTo>
                  <a:pt x="280683" y="224199"/>
                </a:lnTo>
                <a:lnTo>
                  <a:pt x="277892" y="235995"/>
                </a:lnTo>
                <a:lnTo>
                  <a:pt x="273304" y="250571"/>
                </a:lnTo>
                <a:lnTo>
                  <a:pt x="268222" y="263292"/>
                </a:lnTo>
                <a:lnTo>
                  <a:pt x="262568" y="275195"/>
                </a:lnTo>
                <a:lnTo>
                  <a:pt x="256343" y="286292"/>
                </a:lnTo>
                <a:lnTo>
                  <a:pt x="249546" y="296594"/>
                </a:lnTo>
                <a:lnTo>
                  <a:pt x="242178" y="306111"/>
                </a:lnTo>
                <a:lnTo>
                  <a:pt x="232035" y="317019"/>
                </a:lnTo>
                <a:lnTo>
                  <a:pt x="222380" y="325358"/>
                </a:lnTo>
                <a:lnTo>
                  <a:pt x="211955" y="332611"/>
                </a:lnTo>
                <a:lnTo>
                  <a:pt x="200758" y="338777"/>
                </a:lnTo>
                <a:lnTo>
                  <a:pt x="180959" y="346597"/>
                </a:lnTo>
                <a:lnTo>
                  <a:pt x="168753" y="349910"/>
                </a:lnTo>
                <a:lnTo>
                  <a:pt x="156274" y="352211"/>
                </a:lnTo>
                <a:lnTo>
                  <a:pt x="143501" y="353505"/>
                </a:lnTo>
                <a:lnTo>
                  <a:pt x="133095" y="353822"/>
                </a:lnTo>
                <a:lnTo>
                  <a:pt x="120272" y="353355"/>
                </a:lnTo>
                <a:lnTo>
                  <a:pt x="107634" y="351943"/>
                </a:lnTo>
                <a:lnTo>
                  <a:pt x="95182" y="349568"/>
                </a:lnTo>
                <a:lnTo>
                  <a:pt x="74686" y="341905"/>
                </a:lnTo>
                <a:lnTo>
                  <a:pt x="66328" y="333185"/>
                </a:lnTo>
                <a:lnTo>
                  <a:pt x="64388" y="327913"/>
                </a:lnTo>
                <a:lnTo>
                  <a:pt x="64388" y="483488"/>
                </a:lnTo>
                <a:lnTo>
                  <a:pt x="0" y="483488"/>
                </a:lnTo>
                <a:lnTo>
                  <a:pt x="0" y="163956"/>
                </a:lnTo>
                <a:lnTo>
                  <a:pt x="1399" y="137794"/>
                </a:lnTo>
                <a:lnTo>
                  <a:pt x="5630" y="112987"/>
                </a:lnTo>
                <a:lnTo>
                  <a:pt x="13089" y="88160"/>
                </a:lnTo>
                <a:lnTo>
                  <a:pt x="23396" y="64746"/>
                </a:lnTo>
                <a:lnTo>
                  <a:pt x="32892" y="48767"/>
                </a:lnTo>
                <a:lnTo>
                  <a:pt x="49238" y="30365"/>
                </a:lnTo>
                <a:lnTo>
                  <a:pt x="71007" y="15787"/>
                </a:lnTo>
                <a:lnTo>
                  <a:pt x="87785" y="8591"/>
                </a:lnTo>
                <a:lnTo>
                  <a:pt x="111752" y="2543"/>
                </a:lnTo>
                <a:lnTo>
                  <a:pt x="138509" y="66"/>
                </a:lnTo>
                <a:lnTo>
                  <a:pt x="14401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39866" y="2647061"/>
            <a:ext cx="340995" cy="354838"/>
          </a:xfrm>
          <a:custGeom>
            <a:avLst/>
            <a:gdLst/>
            <a:ahLst/>
            <a:cxnLst/>
            <a:rect l="l" t="t" r="r" b="b"/>
            <a:pathLst>
              <a:path w="340995" h="354838">
                <a:moveTo>
                  <a:pt x="143256" y="0"/>
                </a:moveTo>
                <a:lnTo>
                  <a:pt x="156210" y="604"/>
                </a:lnTo>
                <a:lnTo>
                  <a:pt x="168764" y="2439"/>
                </a:lnTo>
                <a:lnTo>
                  <a:pt x="180721" y="5461"/>
                </a:lnTo>
                <a:lnTo>
                  <a:pt x="192754" y="9810"/>
                </a:lnTo>
                <a:lnTo>
                  <a:pt x="204171" y="15417"/>
                </a:lnTo>
                <a:lnTo>
                  <a:pt x="213613" y="21336"/>
                </a:lnTo>
                <a:lnTo>
                  <a:pt x="223583" y="29183"/>
                </a:lnTo>
                <a:lnTo>
                  <a:pt x="232605" y="38157"/>
                </a:lnTo>
                <a:lnTo>
                  <a:pt x="239775" y="46989"/>
                </a:lnTo>
                <a:lnTo>
                  <a:pt x="246377" y="58868"/>
                </a:lnTo>
                <a:lnTo>
                  <a:pt x="248499" y="70558"/>
                </a:lnTo>
                <a:lnTo>
                  <a:pt x="247776" y="76835"/>
                </a:lnTo>
                <a:lnTo>
                  <a:pt x="253492" y="5841"/>
                </a:lnTo>
                <a:lnTo>
                  <a:pt x="314451" y="5841"/>
                </a:lnTo>
                <a:lnTo>
                  <a:pt x="286131" y="184150"/>
                </a:lnTo>
                <a:lnTo>
                  <a:pt x="286131" y="187578"/>
                </a:lnTo>
                <a:lnTo>
                  <a:pt x="286412" y="204250"/>
                </a:lnTo>
                <a:lnTo>
                  <a:pt x="287256" y="219406"/>
                </a:lnTo>
                <a:lnTo>
                  <a:pt x="288658" y="233039"/>
                </a:lnTo>
                <a:lnTo>
                  <a:pt x="290616" y="245139"/>
                </a:lnTo>
                <a:lnTo>
                  <a:pt x="293128" y="255698"/>
                </a:lnTo>
                <a:lnTo>
                  <a:pt x="296188" y="264707"/>
                </a:lnTo>
                <a:lnTo>
                  <a:pt x="304693" y="278737"/>
                </a:lnTo>
                <a:lnTo>
                  <a:pt x="314432" y="285834"/>
                </a:lnTo>
                <a:lnTo>
                  <a:pt x="326663" y="288880"/>
                </a:lnTo>
                <a:lnTo>
                  <a:pt x="337185" y="288543"/>
                </a:lnTo>
                <a:lnTo>
                  <a:pt x="340995" y="347979"/>
                </a:lnTo>
                <a:lnTo>
                  <a:pt x="325638" y="349827"/>
                </a:lnTo>
                <a:lnTo>
                  <a:pt x="312215" y="350557"/>
                </a:lnTo>
                <a:lnTo>
                  <a:pt x="300767" y="350155"/>
                </a:lnTo>
                <a:lnTo>
                  <a:pt x="292988" y="348996"/>
                </a:lnTo>
                <a:lnTo>
                  <a:pt x="280226" y="345111"/>
                </a:lnTo>
                <a:lnTo>
                  <a:pt x="269275" y="338992"/>
                </a:lnTo>
                <a:lnTo>
                  <a:pt x="264668" y="335279"/>
                </a:lnTo>
                <a:lnTo>
                  <a:pt x="256272" y="326077"/>
                </a:lnTo>
                <a:lnTo>
                  <a:pt x="249604" y="315071"/>
                </a:lnTo>
                <a:lnTo>
                  <a:pt x="247269" y="309752"/>
                </a:lnTo>
                <a:lnTo>
                  <a:pt x="243220" y="296960"/>
                </a:lnTo>
                <a:lnTo>
                  <a:pt x="241398" y="284688"/>
                </a:lnTo>
                <a:lnTo>
                  <a:pt x="241300" y="280288"/>
                </a:lnTo>
                <a:lnTo>
                  <a:pt x="237169" y="292534"/>
                </a:lnTo>
                <a:lnTo>
                  <a:pt x="231494" y="303862"/>
                </a:lnTo>
                <a:lnTo>
                  <a:pt x="224269" y="314276"/>
                </a:lnTo>
                <a:lnTo>
                  <a:pt x="215487" y="323782"/>
                </a:lnTo>
                <a:lnTo>
                  <a:pt x="205145" y="332386"/>
                </a:lnTo>
                <a:lnTo>
                  <a:pt x="192227" y="340555"/>
                </a:lnTo>
                <a:lnTo>
                  <a:pt x="181049" y="345782"/>
                </a:lnTo>
                <a:lnTo>
                  <a:pt x="169160" y="349819"/>
                </a:lnTo>
                <a:lnTo>
                  <a:pt x="156564" y="352671"/>
                </a:lnTo>
                <a:lnTo>
                  <a:pt x="143265" y="354341"/>
                </a:lnTo>
                <a:lnTo>
                  <a:pt x="130429" y="354838"/>
                </a:lnTo>
                <a:lnTo>
                  <a:pt x="116527" y="354269"/>
                </a:lnTo>
                <a:lnTo>
                  <a:pt x="103422" y="352568"/>
                </a:lnTo>
                <a:lnTo>
                  <a:pt x="91108" y="349741"/>
                </a:lnTo>
                <a:lnTo>
                  <a:pt x="79577" y="345796"/>
                </a:lnTo>
                <a:lnTo>
                  <a:pt x="59961" y="335403"/>
                </a:lnTo>
                <a:lnTo>
                  <a:pt x="49808" y="327630"/>
                </a:lnTo>
                <a:lnTo>
                  <a:pt x="40779" y="318712"/>
                </a:lnTo>
                <a:lnTo>
                  <a:pt x="32864" y="308667"/>
                </a:lnTo>
                <a:lnTo>
                  <a:pt x="25045" y="295802"/>
                </a:lnTo>
                <a:lnTo>
                  <a:pt x="19585" y="284756"/>
                </a:lnTo>
                <a:lnTo>
                  <a:pt x="14751" y="272926"/>
                </a:lnTo>
                <a:lnTo>
                  <a:pt x="10556" y="260302"/>
                </a:lnTo>
                <a:lnTo>
                  <a:pt x="5415" y="239768"/>
                </a:lnTo>
                <a:lnTo>
                  <a:pt x="3257" y="227655"/>
                </a:lnTo>
                <a:lnTo>
                  <a:pt x="1648" y="215128"/>
                </a:lnTo>
                <a:lnTo>
                  <a:pt x="584" y="202197"/>
                </a:lnTo>
                <a:lnTo>
                  <a:pt x="60" y="188871"/>
                </a:lnTo>
                <a:lnTo>
                  <a:pt x="0" y="182372"/>
                </a:lnTo>
                <a:lnTo>
                  <a:pt x="297" y="168664"/>
                </a:lnTo>
                <a:lnTo>
                  <a:pt x="1189" y="155405"/>
                </a:lnTo>
                <a:lnTo>
                  <a:pt x="2676" y="142600"/>
                </a:lnTo>
                <a:lnTo>
                  <a:pt x="4758" y="130252"/>
                </a:lnTo>
                <a:lnTo>
                  <a:pt x="7435" y="118364"/>
                </a:lnTo>
                <a:lnTo>
                  <a:pt x="15163" y="94093"/>
                </a:lnTo>
                <a:lnTo>
                  <a:pt x="20203" y="81902"/>
                </a:lnTo>
                <a:lnTo>
                  <a:pt x="25792" y="70489"/>
                </a:lnTo>
                <a:lnTo>
                  <a:pt x="31937" y="59853"/>
                </a:lnTo>
                <a:lnTo>
                  <a:pt x="38644" y="49994"/>
                </a:lnTo>
                <a:lnTo>
                  <a:pt x="47197" y="39620"/>
                </a:lnTo>
                <a:lnTo>
                  <a:pt x="56301" y="30764"/>
                </a:lnTo>
                <a:lnTo>
                  <a:pt x="66315" y="22954"/>
                </a:lnTo>
                <a:lnTo>
                  <a:pt x="77256" y="16181"/>
                </a:lnTo>
                <a:lnTo>
                  <a:pt x="95352" y="8044"/>
                </a:lnTo>
                <a:lnTo>
                  <a:pt x="107350" y="4366"/>
                </a:lnTo>
                <a:lnTo>
                  <a:pt x="119814" y="1799"/>
                </a:lnTo>
                <a:lnTo>
                  <a:pt x="132743" y="350"/>
                </a:lnTo>
                <a:lnTo>
                  <a:pt x="14325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79417" y="2647061"/>
            <a:ext cx="340995" cy="354838"/>
          </a:xfrm>
          <a:custGeom>
            <a:avLst/>
            <a:gdLst/>
            <a:ahLst/>
            <a:cxnLst/>
            <a:rect l="l" t="t" r="r" b="b"/>
            <a:pathLst>
              <a:path w="340995" h="354838">
                <a:moveTo>
                  <a:pt x="143256" y="0"/>
                </a:moveTo>
                <a:lnTo>
                  <a:pt x="156210" y="604"/>
                </a:lnTo>
                <a:lnTo>
                  <a:pt x="168764" y="2439"/>
                </a:lnTo>
                <a:lnTo>
                  <a:pt x="180721" y="5461"/>
                </a:lnTo>
                <a:lnTo>
                  <a:pt x="192754" y="9810"/>
                </a:lnTo>
                <a:lnTo>
                  <a:pt x="204171" y="15417"/>
                </a:lnTo>
                <a:lnTo>
                  <a:pt x="213614" y="21336"/>
                </a:lnTo>
                <a:lnTo>
                  <a:pt x="223583" y="29183"/>
                </a:lnTo>
                <a:lnTo>
                  <a:pt x="232605" y="38157"/>
                </a:lnTo>
                <a:lnTo>
                  <a:pt x="239776" y="46989"/>
                </a:lnTo>
                <a:lnTo>
                  <a:pt x="246377" y="58868"/>
                </a:lnTo>
                <a:lnTo>
                  <a:pt x="248499" y="70558"/>
                </a:lnTo>
                <a:lnTo>
                  <a:pt x="247777" y="76835"/>
                </a:lnTo>
                <a:lnTo>
                  <a:pt x="253492" y="5841"/>
                </a:lnTo>
                <a:lnTo>
                  <a:pt x="314452" y="5841"/>
                </a:lnTo>
                <a:lnTo>
                  <a:pt x="286131" y="184150"/>
                </a:lnTo>
                <a:lnTo>
                  <a:pt x="286131" y="187578"/>
                </a:lnTo>
                <a:lnTo>
                  <a:pt x="286412" y="204250"/>
                </a:lnTo>
                <a:lnTo>
                  <a:pt x="287256" y="219406"/>
                </a:lnTo>
                <a:lnTo>
                  <a:pt x="288658" y="233039"/>
                </a:lnTo>
                <a:lnTo>
                  <a:pt x="290616" y="245139"/>
                </a:lnTo>
                <a:lnTo>
                  <a:pt x="293128" y="255698"/>
                </a:lnTo>
                <a:lnTo>
                  <a:pt x="296188" y="264707"/>
                </a:lnTo>
                <a:lnTo>
                  <a:pt x="304693" y="278737"/>
                </a:lnTo>
                <a:lnTo>
                  <a:pt x="314432" y="285834"/>
                </a:lnTo>
                <a:lnTo>
                  <a:pt x="326663" y="288880"/>
                </a:lnTo>
                <a:lnTo>
                  <a:pt x="337185" y="288543"/>
                </a:lnTo>
                <a:lnTo>
                  <a:pt x="340995" y="347979"/>
                </a:lnTo>
                <a:lnTo>
                  <a:pt x="325638" y="349827"/>
                </a:lnTo>
                <a:lnTo>
                  <a:pt x="312215" y="350557"/>
                </a:lnTo>
                <a:lnTo>
                  <a:pt x="300767" y="350155"/>
                </a:lnTo>
                <a:lnTo>
                  <a:pt x="292989" y="348996"/>
                </a:lnTo>
                <a:lnTo>
                  <a:pt x="280226" y="345111"/>
                </a:lnTo>
                <a:lnTo>
                  <a:pt x="269275" y="338992"/>
                </a:lnTo>
                <a:lnTo>
                  <a:pt x="264668" y="335279"/>
                </a:lnTo>
                <a:lnTo>
                  <a:pt x="256272" y="326077"/>
                </a:lnTo>
                <a:lnTo>
                  <a:pt x="249604" y="315071"/>
                </a:lnTo>
                <a:lnTo>
                  <a:pt x="247269" y="309752"/>
                </a:lnTo>
                <a:lnTo>
                  <a:pt x="243220" y="296960"/>
                </a:lnTo>
                <a:lnTo>
                  <a:pt x="241398" y="284688"/>
                </a:lnTo>
                <a:lnTo>
                  <a:pt x="241300" y="280288"/>
                </a:lnTo>
                <a:lnTo>
                  <a:pt x="237169" y="292534"/>
                </a:lnTo>
                <a:lnTo>
                  <a:pt x="231494" y="303862"/>
                </a:lnTo>
                <a:lnTo>
                  <a:pt x="224269" y="314276"/>
                </a:lnTo>
                <a:lnTo>
                  <a:pt x="215487" y="323782"/>
                </a:lnTo>
                <a:lnTo>
                  <a:pt x="205145" y="332386"/>
                </a:lnTo>
                <a:lnTo>
                  <a:pt x="192227" y="340555"/>
                </a:lnTo>
                <a:lnTo>
                  <a:pt x="181049" y="345782"/>
                </a:lnTo>
                <a:lnTo>
                  <a:pt x="169160" y="349819"/>
                </a:lnTo>
                <a:lnTo>
                  <a:pt x="156564" y="352671"/>
                </a:lnTo>
                <a:lnTo>
                  <a:pt x="143265" y="354341"/>
                </a:lnTo>
                <a:lnTo>
                  <a:pt x="130429" y="354838"/>
                </a:lnTo>
                <a:lnTo>
                  <a:pt x="116527" y="354269"/>
                </a:lnTo>
                <a:lnTo>
                  <a:pt x="103422" y="352568"/>
                </a:lnTo>
                <a:lnTo>
                  <a:pt x="91108" y="349741"/>
                </a:lnTo>
                <a:lnTo>
                  <a:pt x="79577" y="345796"/>
                </a:lnTo>
                <a:lnTo>
                  <a:pt x="59961" y="335403"/>
                </a:lnTo>
                <a:lnTo>
                  <a:pt x="49808" y="327630"/>
                </a:lnTo>
                <a:lnTo>
                  <a:pt x="40779" y="318712"/>
                </a:lnTo>
                <a:lnTo>
                  <a:pt x="32864" y="308667"/>
                </a:lnTo>
                <a:lnTo>
                  <a:pt x="25045" y="295802"/>
                </a:lnTo>
                <a:lnTo>
                  <a:pt x="19585" y="284756"/>
                </a:lnTo>
                <a:lnTo>
                  <a:pt x="14751" y="272926"/>
                </a:lnTo>
                <a:lnTo>
                  <a:pt x="10556" y="260302"/>
                </a:lnTo>
                <a:lnTo>
                  <a:pt x="5415" y="239768"/>
                </a:lnTo>
                <a:lnTo>
                  <a:pt x="3257" y="227655"/>
                </a:lnTo>
                <a:lnTo>
                  <a:pt x="1648" y="215128"/>
                </a:lnTo>
                <a:lnTo>
                  <a:pt x="584" y="202197"/>
                </a:lnTo>
                <a:lnTo>
                  <a:pt x="60" y="188871"/>
                </a:lnTo>
                <a:lnTo>
                  <a:pt x="0" y="182372"/>
                </a:lnTo>
                <a:lnTo>
                  <a:pt x="297" y="168664"/>
                </a:lnTo>
                <a:lnTo>
                  <a:pt x="1189" y="155405"/>
                </a:lnTo>
                <a:lnTo>
                  <a:pt x="2676" y="142600"/>
                </a:lnTo>
                <a:lnTo>
                  <a:pt x="4758" y="130252"/>
                </a:lnTo>
                <a:lnTo>
                  <a:pt x="7435" y="118364"/>
                </a:lnTo>
                <a:lnTo>
                  <a:pt x="15163" y="94093"/>
                </a:lnTo>
                <a:lnTo>
                  <a:pt x="20203" y="81902"/>
                </a:lnTo>
                <a:lnTo>
                  <a:pt x="25792" y="70489"/>
                </a:lnTo>
                <a:lnTo>
                  <a:pt x="31937" y="59853"/>
                </a:lnTo>
                <a:lnTo>
                  <a:pt x="38644" y="49994"/>
                </a:lnTo>
                <a:lnTo>
                  <a:pt x="47197" y="39620"/>
                </a:lnTo>
                <a:lnTo>
                  <a:pt x="56301" y="30764"/>
                </a:lnTo>
                <a:lnTo>
                  <a:pt x="66315" y="22954"/>
                </a:lnTo>
                <a:lnTo>
                  <a:pt x="77256" y="16181"/>
                </a:lnTo>
                <a:lnTo>
                  <a:pt x="95352" y="8044"/>
                </a:lnTo>
                <a:lnTo>
                  <a:pt x="107350" y="4366"/>
                </a:lnTo>
                <a:lnTo>
                  <a:pt x="119814" y="1799"/>
                </a:lnTo>
                <a:lnTo>
                  <a:pt x="132743" y="350"/>
                </a:lnTo>
                <a:lnTo>
                  <a:pt x="14325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66264" y="2647061"/>
            <a:ext cx="340360" cy="354838"/>
          </a:xfrm>
          <a:custGeom>
            <a:avLst/>
            <a:gdLst/>
            <a:ahLst/>
            <a:cxnLst/>
            <a:rect l="l" t="t" r="r" b="b"/>
            <a:pathLst>
              <a:path w="340360" h="354838">
                <a:moveTo>
                  <a:pt x="164592" y="0"/>
                </a:moveTo>
                <a:lnTo>
                  <a:pt x="176209" y="113"/>
                </a:lnTo>
                <a:lnTo>
                  <a:pt x="188843" y="435"/>
                </a:lnTo>
                <a:lnTo>
                  <a:pt x="202494" y="943"/>
                </a:lnTo>
                <a:lnTo>
                  <a:pt x="217025" y="1647"/>
                </a:lnTo>
                <a:lnTo>
                  <a:pt x="229725" y="2233"/>
                </a:lnTo>
                <a:lnTo>
                  <a:pt x="242336" y="2792"/>
                </a:lnTo>
                <a:lnTo>
                  <a:pt x="248158" y="3048"/>
                </a:lnTo>
                <a:lnTo>
                  <a:pt x="255019" y="3266"/>
                </a:lnTo>
                <a:lnTo>
                  <a:pt x="263745" y="3399"/>
                </a:lnTo>
                <a:lnTo>
                  <a:pt x="274335" y="3444"/>
                </a:lnTo>
                <a:lnTo>
                  <a:pt x="286789" y="3403"/>
                </a:lnTo>
                <a:lnTo>
                  <a:pt x="301108" y="3275"/>
                </a:lnTo>
                <a:lnTo>
                  <a:pt x="317291" y="3061"/>
                </a:lnTo>
                <a:lnTo>
                  <a:pt x="335339" y="2759"/>
                </a:lnTo>
                <a:lnTo>
                  <a:pt x="340360" y="2666"/>
                </a:lnTo>
                <a:lnTo>
                  <a:pt x="340360" y="62356"/>
                </a:lnTo>
                <a:lnTo>
                  <a:pt x="325988" y="62290"/>
                </a:lnTo>
                <a:lnTo>
                  <a:pt x="313127" y="62121"/>
                </a:lnTo>
                <a:lnTo>
                  <a:pt x="301801" y="61896"/>
                </a:lnTo>
                <a:lnTo>
                  <a:pt x="286908" y="61273"/>
                </a:lnTo>
                <a:lnTo>
                  <a:pt x="274266" y="60457"/>
                </a:lnTo>
                <a:lnTo>
                  <a:pt x="267843" y="59943"/>
                </a:lnTo>
                <a:lnTo>
                  <a:pt x="275821" y="67945"/>
                </a:lnTo>
                <a:lnTo>
                  <a:pt x="283198" y="77504"/>
                </a:lnTo>
                <a:lnTo>
                  <a:pt x="289982" y="88631"/>
                </a:lnTo>
                <a:lnTo>
                  <a:pt x="296183" y="101335"/>
                </a:lnTo>
                <a:lnTo>
                  <a:pt x="302123" y="117013"/>
                </a:lnTo>
                <a:lnTo>
                  <a:pt x="305386" y="128785"/>
                </a:lnTo>
                <a:lnTo>
                  <a:pt x="307854" y="141116"/>
                </a:lnTo>
                <a:lnTo>
                  <a:pt x="309521" y="154014"/>
                </a:lnTo>
                <a:lnTo>
                  <a:pt x="310384" y="167488"/>
                </a:lnTo>
                <a:lnTo>
                  <a:pt x="310515" y="175387"/>
                </a:lnTo>
                <a:lnTo>
                  <a:pt x="310193" y="188835"/>
                </a:lnTo>
                <a:lnTo>
                  <a:pt x="309230" y="201916"/>
                </a:lnTo>
                <a:lnTo>
                  <a:pt x="307630" y="214622"/>
                </a:lnTo>
                <a:lnTo>
                  <a:pt x="305398" y="226944"/>
                </a:lnTo>
                <a:lnTo>
                  <a:pt x="302538" y="238874"/>
                </a:lnTo>
                <a:lnTo>
                  <a:pt x="295981" y="258920"/>
                </a:lnTo>
                <a:lnTo>
                  <a:pt x="290841" y="270813"/>
                </a:lnTo>
                <a:lnTo>
                  <a:pt x="284940" y="282063"/>
                </a:lnTo>
                <a:lnTo>
                  <a:pt x="278284" y="292678"/>
                </a:lnTo>
                <a:lnTo>
                  <a:pt x="270879" y="302662"/>
                </a:lnTo>
                <a:lnTo>
                  <a:pt x="261869" y="312753"/>
                </a:lnTo>
                <a:lnTo>
                  <a:pt x="252562" y="321361"/>
                </a:lnTo>
                <a:lnTo>
                  <a:pt x="242470" y="329093"/>
                </a:lnTo>
                <a:lnTo>
                  <a:pt x="231598" y="335942"/>
                </a:lnTo>
                <a:lnTo>
                  <a:pt x="210189" y="345832"/>
                </a:lnTo>
                <a:lnTo>
                  <a:pt x="198433" y="349481"/>
                </a:lnTo>
                <a:lnTo>
                  <a:pt x="186093" y="352192"/>
                </a:lnTo>
                <a:lnTo>
                  <a:pt x="173170" y="353959"/>
                </a:lnTo>
                <a:lnTo>
                  <a:pt x="159662" y="354776"/>
                </a:lnTo>
                <a:lnTo>
                  <a:pt x="154686" y="354838"/>
                </a:lnTo>
                <a:lnTo>
                  <a:pt x="141099" y="354404"/>
                </a:lnTo>
                <a:lnTo>
                  <a:pt x="128050" y="353100"/>
                </a:lnTo>
                <a:lnTo>
                  <a:pt x="115526" y="350920"/>
                </a:lnTo>
                <a:lnTo>
                  <a:pt x="103515" y="347859"/>
                </a:lnTo>
                <a:lnTo>
                  <a:pt x="92008" y="343910"/>
                </a:lnTo>
                <a:lnTo>
                  <a:pt x="78573" y="337882"/>
                </a:lnTo>
                <a:lnTo>
                  <a:pt x="67492" y="331478"/>
                </a:lnTo>
                <a:lnTo>
                  <a:pt x="57178" y="324076"/>
                </a:lnTo>
                <a:lnTo>
                  <a:pt x="47632" y="315684"/>
                </a:lnTo>
                <a:lnTo>
                  <a:pt x="33827" y="300092"/>
                </a:lnTo>
                <a:lnTo>
                  <a:pt x="26800" y="289866"/>
                </a:lnTo>
                <a:lnTo>
                  <a:pt x="20568" y="278806"/>
                </a:lnTo>
                <a:lnTo>
                  <a:pt x="15125" y="266901"/>
                </a:lnTo>
                <a:lnTo>
                  <a:pt x="10668" y="254762"/>
                </a:lnTo>
                <a:lnTo>
                  <a:pt x="4693" y="231829"/>
                </a:lnTo>
                <a:lnTo>
                  <a:pt x="2613" y="219521"/>
                </a:lnTo>
                <a:lnTo>
                  <a:pt x="1137" y="206651"/>
                </a:lnTo>
                <a:lnTo>
                  <a:pt x="267" y="193219"/>
                </a:lnTo>
                <a:lnTo>
                  <a:pt x="0" y="180086"/>
                </a:lnTo>
                <a:lnTo>
                  <a:pt x="326" y="166540"/>
                </a:lnTo>
                <a:lnTo>
                  <a:pt x="1306" y="153415"/>
                </a:lnTo>
                <a:lnTo>
                  <a:pt x="2940" y="140702"/>
                </a:lnTo>
                <a:lnTo>
                  <a:pt x="5227" y="128395"/>
                </a:lnTo>
                <a:lnTo>
                  <a:pt x="8167" y="116484"/>
                </a:lnTo>
                <a:lnTo>
                  <a:pt x="15714" y="94566"/>
                </a:lnTo>
                <a:lnTo>
                  <a:pt x="21151" y="82762"/>
                </a:lnTo>
                <a:lnTo>
                  <a:pt x="27360" y="71656"/>
                </a:lnTo>
                <a:lnTo>
                  <a:pt x="34340" y="61252"/>
                </a:lnTo>
                <a:lnTo>
                  <a:pt x="42092" y="51556"/>
                </a:lnTo>
                <a:lnTo>
                  <a:pt x="52264" y="40898"/>
                </a:lnTo>
                <a:lnTo>
                  <a:pt x="61865" y="32639"/>
                </a:lnTo>
                <a:lnTo>
                  <a:pt x="72218" y="25259"/>
                </a:lnTo>
                <a:lnTo>
                  <a:pt x="83306" y="18759"/>
                </a:lnTo>
                <a:lnTo>
                  <a:pt x="95110" y="13140"/>
                </a:lnTo>
                <a:lnTo>
                  <a:pt x="106549" y="8780"/>
                </a:lnTo>
                <a:lnTo>
                  <a:pt x="118366" y="5340"/>
                </a:lnTo>
                <a:lnTo>
                  <a:pt x="130702" y="2754"/>
                </a:lnTo>
                <a:lnTo>
                  <a:pt x="143556" y="1019"/>
                </a:lnTo>
                <a:lnTo>
                  <a:pt x="156928" y="129"/>
                </a:lnTo>
                <a:lnTo>
                  <a:pt x="16459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86600" y="2526284"/>
            <a:ext cx="266319" cy="475614"/>
          </a:xfrm>
          <a:custGeom>
            <a:avLst/>
            <a:gdLst/>
            <a:ahLst/>
            <a:cxnLst/>
            <a:rect l="l" t="t" r="r" b="b"/>
            <a:pathLst>
              <a:path w="266319" h="475614">
                <a:moveTo>
                  <a:pt x="149478" y="0"/>
                </a:moveTo>
                <a:lnTo>
                  <a:pt x="228473" y="0"/>
                </a:lnTo>
                <a:lnTo>
                  <a:pt x="152653" y="124713"/>
                </a:lnTo>
                <a:lnTo>
                  <a:pt x="153543" y="124713"/>
                </a:lnTo>
                <a:lnTo>
                  <a:pt x="165468" y="124909"/>
                </a:lnTo>
                <a:lnTo>
                  <a:pt x="177960" y="125487"/>
                </a:lnTo>
                <a:lnTo>
                  <a:pt x="191020" y="126430"/>
                </a:lnTo>
                <a:lnTo>
                  <a:pt x="200025" y="127253"/>
                </a:lnTo>
                <a:lnTo>
                  <a:pt x="211092" y="128598"/>
                </a:lnTo>
                <a:lnTo>
                  <a:pt x="222917" y="130520"/>
                </a:lnTo>
                <a:lnTo>
                  <a:pt x="235500" y="133012"/>
                </a:lnTo>
                <a:lnTo>
                  <a:pt x="248840" y="136068"/>
                </a:lnTo>
                <a:lnTo>
                  <a:pt x="258699" y="138556"/>
                </a:lnTo>
                <a:lnTo>
                  <a:pt x="254761" y="199516"/>
                </a:lnTo>
                <a:lnTo>
                  <a:pt x="240651" y="196350"/>
                </a:lnTo>
                <a:lnTo>
                  <a:pt x="227388" y="193504"/>
                </a:lnTo>
                <a:lnTo>
                  <a:pt x="214972" y="190984"/>
                </a:lnTo>
                <a:lnTo>
                  <a:pt x="203403" y="188797"/>
                </a:lnTo>
                <a:lnTo>
                  <a:pt x="193421" y="187070"/>
                </a:lnTo>
                <a:lnTo>
                  <a:pt x="180394" y="185124"/>
                </a:lnTo>
                <a:lnTo>
                  <a:pt x="167642" y="183765"/>
                </a:lnTo>
                <a:lnTo>
                  <a:pt x="155138" y="182979"/>
                </a:lnTo>
                <a:lnTo>
                  <a:pt x="144018" y="182752"/>
                </a:lnTo>
                <a:lnTo>
                  <a:pt x="129704" y="183263"/>
                </a:lnTo>
                <a:lnTo>
                  <a:pt x="117533" y="184764"/>
                </a:lnTo>
                <a:lnTo>
                  <a:pt x="111505" y="186054"/>
                </a:lnTo>
                <a:lnTo>
                  <a:pt x="102997" y="188213"/>
                </a:lnTo>
                <a:lnTo>
                  <a:pt x="96266" y="191135"/>
                </a:lnTo>
                <a:lnTo>
                  <a:pt x="91313" y="194563"/>
                </a:lnTo>
                <a:lnTo>
                  <a:pt x="86359" y="198119"/>
                </a:lnTo>
                <a:lnTo>
                  <a:pt x="82930" y="201929"/>
                </a:lnTo>
                <a:lnTo>
                  <a:pt x="81025" y="206248"/>
                </a:lnTo>
                <a:lnTo>
                  <a:pt x="79121" y="210438"/>
                </a:lnTo>
                <a:lnTo>
                  <a:pt x="79248" y="216407"/>
                </a:lnTo>
                <a:lnTo>
                  <a:pt x="81406" y="224408"/>
                </a:lnTo>
                <a:lnTo>
                  <a:pt x="83549" y="237191"/>
                </a:lnTo>
                <a:lnTo>
                  <a:pt x="89999" y="248161"/>
                </a:lnTo>
                <a:lnTo>
                  <a:pt x="99822" y="256666"/>
                </a:lnTo>
                <a:lnTo>
                  <a:pt x="108474" y="261228"/>
                </a:lnTo>
                <a:lnTo>
                  <a:pt x="119140" y="264726"/>
                </a:lnTo>
                <a:lnTo>
                  <a:pt x="131807" y="267159"/>
                </a:lnTo>
                <a:lnTo>
                  <a:pt x="146460" y="268529"/>
                </a:lnTo>
                <a:lnTo>
                  <a:pt x="159384" y="268858"/>
                </a:lnTo>
                <a:lnTo>
                  <a:pt x="221615" y="268858"/>
                </a:lnTo>
                <a:lnTo>
                  <a:pt x="221615" y="325627"/>
                </a:lnTo>
                <a:lnTo>
                  <a:pt x="153543" y="325627"/>
                </a:lnTo>
                <a:lnTo>
                  <a:pt x="137040" y="326038"/>
                </a:lnTo>
                <a:lnTo>
                  <a:pt x="122433" y="327278"/>
                </a:lnTo>
                <a:lnTo>
                  <a:pt x="109727" y="329358"/>
                </a:lnTo>
                <a:lnTo>
                  <a:pt x="98928" y="332289"/>
                </a:lnTo>
                <a:lnTo>
                  <a:pt x="90042" y="336082"/>
                </a:lnTo>
                <a:lnTo>
                  <a:pt x="77702" y="345137"/>
                </a:lnTo>
                <a:lnTo>
                  <a:pt x="70315" y="355506"/>
                </a:lnTo>
                <a:lnTo>
                  <a:pt x="66357" y="367989"/>
                </a:lnTo>
                <a:lnTo>
                  <a:pt x="66040" y="370204"/>
                </a:lnTo>
                <a:lnTo>
                  <a:pt x="66040" y="377063"/>
                </a:lnTo>
                <a:lnTo>
                  <a:pt x="67436" y="383286"/>
                </a:lnTo>
                <a:lnTo>
                  <a:pt x="70230" y="388746"/>
                </a:lnTo>
                <a:lnTo>
                  <a:pt x="73025" y="394207"/>
                </a:lnTo>
                <a:lnTo>
                  <a:pt x="77850" y="399161"/>
                </a:lnTo>
                <a:lnTo>
                  <a:pt x="84708" y="403478"/>
                </a:lnTo>
                <a:lnTo>
                  <a:pt x="94987" y="408564"/>
                </a:lnTo>
                <a:lnTo>
                  <a:pt x="107817" y="412550"/>
                </a:lnTo>
                <a:lnTo>
                  <a:pt x="122831" y="415405"/>
                </a:lnTo>
                <a:lnTo>
                  <a:pt x="135208" y="416604"/>
                </a:lnTo>
                <a:lnTo>
                  <a:pt x="149104" y="417150"/>
                </a:lnTo>
                <a:lnTo>
                  <a:pt x="154813" y="417194"/>
                </a:lnTo>
                <a:lnTo>
                  <a:pt x="166394" y="416920"/>
                </a:lnTo>
                <a:lnTo>
                  <a:pt x="178821" y="416084"/>
                </a:lnTo>
                <a:lnTo>
                  <a:pt x="192095" y="414671"/>
                </a:lnTo>
                <a:lnTo>
                  <a:pt x="199771" y="413638"/>
                </a:lnTo>
                <a:lnTo>
                  <a:pt x="210301" y="412071"/>
                </a:lnTo>
                <a:lnTo>
                  <a:pt x="221804" y="410109"/>
                </a:lnTo>
                <a:lnTo>
                  <a:pt x="234279" y="407752"/>
                </a:lnTo>
                <a:lnTo>
                  <a:pt x="247728" y="404999"/>
                </a:lnTo>
                <a:lnTo>
                  <a:pt x="262254" y="401827"/>
                </a:lnTo>
                <a:lnTo>
                  <a:pt x="266319" y="459993"/>
                </a:lnTo>
                <a:lnTo>
                  <a:pt x="252406" y="463314"/>
                </a:lnTo>
                <a:lnTo>
                  <a:pt x="239243" y="466208"/>
                </a:lnTo>
                <a:lnTo>
                  <a:pt x="226838" y="468668"/>
                </a:lnTo>
                <a:lnTo>
                  <a:pt x="215197" y="470688"/>
                </a:lnTo>
                <a:lnTo>
                  <a:pt x="205867" y="472058"/>
                </a:lnTo>
                <a:lnTo>
                  <a:pt x="193295" y="473590"/>
                </a:lnTo>
                <a:lnTo>
                  <a:pt x="180667" y="474685"/>
                </a:lnTo>
                <a:lnTo>
                  <a:pt x="167973" y="475355"/>
                </a:lnTo>
                <a:lnTo>
                  <a:pt x="155203" y="475611"/>
                </a:lnTo>
                <a:lnTo>
                  <a:pt x="153543" y="475614"/>
                </a:lnTo>
                <a:lnTo>
                  <a:pt x="139197" y="475383"/>
                </a:lnTo>
                <a:lnTo>
                  <a:pt x="125618" y="474687"/>
                </a:lnTo>
                <a:lnTo>
                  <a:pt x="112807" y="473521"/>
                </a:lnTo>
                <a:lnTo>
                  <a:pt x="100764" y="471881"/>
                </a:lnTo>
                <a:lnTo>
                  <a:pt x="89487" y="469761"/>
                </a:lnTo>
                <a:lnTo>
                  <a:pt x="71081" y="464881"/>
                </a:lnTo>
                <a:lnTo>
                  <a:pt x="58759" y="460355"/>
                </a:lnTo>
                <a:lnTo>
                  <a:pt x="47603" y="455052"/>
                </a:lnTo>
                <a:lnTo>
                  <a:pt x="37602" y="448972"/>
                </a:lnTo>
                <a:lnTo>
                  <a:pt x="26384" y="439979"/>
                </a:lnTo>
                <a:lnTo>
                  <a:pt x="17767" y="430526"/>
                </a:lnTo>
                <a:lnTo>
                  <a:pt x="10980" y="420098"/>
                </a:lnTo>
                <a:lnTo>
                  <a:pt x="4559" y="404806"/>
                </a:lnTo>
                <a:lnTo>
                  <a:pt x="1598" y="392579"/>
                </a:lnTo>
                <a:lnTo>
                  <a:pt x="151" y="379480"/>
                </a:lnTo>
                <a:lnTo>
                  <a:pt x="0" y="373379"/>
                </a:lnTo>
                <a:lnTo>
                  <a:pt x="826" y="359676"/>
                </a:lnTo>
                <a:lnTo>
                  <a:pt x="3330" y="347325"/>
                </a:lnTo>
                <a:lnTo>
                  <a:pt x="6603" y="338327"/>
                </a:lnTo>
                <a:lnTo>
                  <a:pt x="12755" y="326666"/>
                </a:lnTo>
                <a:lnTo>
                  <a:pt x="20426" y="316756"/>
                </a:lnTo>
                <a:lnTo>
                  <a:pt x="33819" y="305647"/>
                </a:lnTo>
                <a:lnTo>
                  <a:pt x="45040" y="299456"/>
                </a:lnTo>
                <a:lnTo>
                  <a:pt x="54355" y="295782"/>
                </a:lnTo>
                <a:lnTo>
                  <a:pt x="58547" y="294766"/>
                </a:lnTo>
                <a:lnTo>
                  <a:pt x="56896" y="294131"/>
                </a:lnTo>
                <a:lnTo>
                  <a:pt x="50673" y="290829"/>
                </a:lnTo>
                <a:lnTo>
                  <a:pt x="40140" y="282956"/>
                </a:lnTo>
                <a:lnTo>
                  <a:pt x="31479" y="273968"/>
                </a:lnTo>
                <a:lnTo>
                  <a:pt x="22974" y="261147"/>
                </a:lnTo>
                <a:lnTo>
                  <a:pt x="17973" y="249627"/>
                </a:lnTo>
                <a:lnTo>
                  <a:pt x="15240" y="241045"/>
                </a:lnTo>
                <a:lnTo>
                  <a:pt x="13843" y="233299"/>
                </a:lnTo>
                <a:lnTo>
                  <a:pt x="13843" y="225932"/>
                </a:lnTo>
                <a:lnTo>
                  <a:pt x="14652" y="211236"/>
                </a:lnTo>
                <a:lnTo>
                  <a:pt x="17079" y="197667"/>
                </a:lnTo>
                <a:lnTo>
                  <a:pt x="21121" y="185230"/>
                </a:lnTo>
                <a:lnTo>
                  <a:pt x="26774" y="173931"/>
                </a:lnTo>
                <a:lnTo>
                  <a:pt x="34037" y="163776"/>
                </a:lnTo>
                <a:lnTo>
                  <a:pt x="42906" y="154769"/>
                </a:lnTo>
                <a:lnTo>
                  <a:pt x="48386" y="150367"/>
                </a:lnTo>
                <a:lnTo>
                  <a:pt x="57960" y="144171"/>
                </a:lnTo>
                <a:lnTo>
                  <a:pt x="68714" y="138822"/>
                </a:lnTo>
                <a:lnTo>
                  <a:pt x="80655" y="134321"/>
                </a:lnTo>
                <a:lnTo>
                  <a:pt x="93790" y="130668"/>
                </a:lnTo>
                <a:lnTo>
                  <a:pt x="105664" y="128269"/>
                </a:lnTo>
                <a:lnTo>
                  <a:pt x="118236" y="126618"/>
                </a:lnTo>
                <a:lnTo>
                  <a:pt x="113283" y="126618"/>
                </a:lnTo>
                <a:lnTo>
                  <a:pt x="14947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06417" y="2526284"/>
            <a:ext cx="109220" cy="114426"/>
          </a:xfrm>
          <a:custGeom>
            <a:avLst/>
            <a:gdLst/>
            <a:ahLst/>
            <a:cxnLst/>
            <a:rect l="l" t="t" r="r" b="b"/>
            <a:pathLst>
              <a:path w="109220" h="114426">
                <a:moveTo>
                  <a:pt x="33528" y="0"/>
                </a:moveTo>
                <a:lnTo>
                  <a:pt x="109220" y="0"/>
                </a:lnTo>
                <a:lnTo>
                  <a:pt x="48641" y="114045"/>
                </a:lnTo>
                <a:lnTo>
                  <a:pt x="0" y="114426"/>
                </a:lnTo>
                <a:lnTo>
                  <a:pt x="33528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43929" y="2387346"/>
            <a:ext cx="310495" cy="613790"/>
          </a:xfrm>
          <a:custGeom>
            <a:avLst/>
            <a:gdLst/>
            <a:ahLst/>
            <a:cxnLst/>
            <a:rect l="l" t="t" r="r" b="b"/>
            <a:pathLst>
              <a:path w="310495" h="613790">
                <a:moveTo>
                  <a:pt x="71549" y="0"/>
                </a:moveTo>
                <a:lnTo>
                  <a:pt x="82959" y="1308"/>
                </a:lnTo>
                <a:lnTo>
                  <a:pt x="94586" y="5242"/>
                </a:lnTo>
                <a:lnTo>
                  <a:pt x="106431" y="11817"/>
                </a:lnTo>
                <a:lnTo>
                  <a:pt x="115364" y="18414"/>
                </a:lnTo>
                <a:lnTo>
                  <a:pt x="122470" y="25189"/>
                </a:lnTo>
                <a:lnTo>
                  <a:pt x="129198" y="33626"/>
                </a:lnTo>
                <a:lnTo>
                  <a:pt x="135545" y="43732"/>
                </a:lnTo>
                <a:lnTo>
                  <a:pt x="141507" y="55514"/>
                </a:lnTo>
                <a:lnTo>
                  <a:pt x="147082" y="68978"/>
                </a:lnTo>
                <a:lnTo>
                  <a:pt x="152267" y="84129"/>
                </a:lnTo>
                <a:lnTo>
                  <a:pt x="155341" y="94493"/>
                </a:lnTo>
                <a:lnTo>
                  <a:pt x="159572" y="110495"/>
                </a:lnTo>
                <a:lnTo>
                  <a:pt x="164101" y="129533"/>
                </a:lnTo>
                <a:lnTo>
                  <a:pt x="166476" y="140191"/>
                </a:lnTo>
                <a:lnTo>
                  <a:pt x="168926" y="151608"/>
                </a:lnTo>
                <a:lnTo>
                  <a:pt x="171450" y="163786"/>
                </a:lnTo>
                <a:lnTo>
                  <a:pt x="174049" y="176723"/>
                </a:lnTo>
                <a:lnTo>
                  <a:pt x="176722" y="190421"/>
                </a:lnTo>
                <a:lnTo>
                  <a:pt x="179469" y="204879"/>
                </a:lnTo>
                <a:lnTo>
                  <a:pt x="182290" y="220097"/>
                </a:lnTo>
                <a:lnTo>
                  <a:pt x="185186" y="236077"/>
                </a:lnTo>
                <a:lnTo>
                  <a:pt x="188156" y="252817"/>
                </a:lnTo>
                <a:lnTo>
                  <a:pt x="191200" y="270318"/>
                </a:lnTo>
                <a:lnTo>
                  <a:pt x="193342" y="282828"/>
                </a:lnTo>
                <a:lnTo>
                  <a:pt x="220012" y="413765"/>
                </a:lnTo>
                <a:lnTo>
                  <a:pt x="223278" y="431655"/>
                </a:lnTo>
                <a:lnTo>
                  <a:pt x="226504" y="448046"/>
                </a:lnTo>
                <a:lnTo>
                  <a:pt x="229692" y="462939"/>
                </a:lnTo>
                <a:lnTo>
                  <a:pt x="232845" y="476335"/>
                </a:lnTo>
                <a:lnTo>
                  <a:pt x="235966" y="488236"/>
                </a:lnTo>
                <a:lnTo>
                  <a:pt x="239057" y="498643"/>
                </a:lnTo>
                <a:lnTo>
                  <a:pt x="242120" y="507557"/>
                </a:lnTo>
                <a:lnTo>
                  <a:pt x="245159" y="514979"/>
                </a:lnTo>
                <a:lnTo>
                  <a:pt x="255300" y="531554"/>
                </a:lnTo>
                <a:lnTo>
                  <a:pt x="265004" y="539929"/>
                </a:lnTo>
                <a:lnTo>
                  <a:pt x="275667" y="543031"/>
                </a:lnTo>
                <a:lnTo>
                  <a:pt x="276654" y="543051"/>
                </a:lnTo>
                <a:lnTo>
                  <a:pt x="292688" y="544886"/>
                </a:lnTo>
                <a:lnTo>
                  <a:pt x="303667" y="550389"/>
                </a:lnTo>
                <a:lnTo>
                  <a:pt x="309599" y="559560"/>
                </a:lnTo>
                <a:lnTo>
                  <a:pt x="310495" y="572400"/>
                </a:lnTo>
                <a:lnTo>
                  <a:pt x="309547" y="578103"/>
                </a:lnTo>
                <a:lnTo>
                  <a:pt x="304456" y="593172"/>
                </a:lnTo>
                <a:lnTo>
                  <a:pt x="296607" y="604047"/>
                </a:lnTo>
                <a:lnTo>
                  <a:pt x="286000" y="610739"/>
                </a:lnTo>
                <a:lnTo>
                  <a:pt x="272635" y="613259"/>
                </a:lnTo>
                <a:lnTo>
                  <a:pt x="271066" y="613282"/>
                </a:lnTo>
                <a:lnTo>
                  <a:pt x="260291" y="612253"/>
                </a:lnTo>
                <a:lnTo>
                  <a:pt x="248849" y="609175"/>
                </a:lnTo>
                <a:lnTo>
                  <a:pt x="236751" y="604068"/>
                </a:lnTo>
                <a:lnTo>
                  <a:pt x="224004" y="596950"/>
                </a:lnTo>
                <a:lnTo>
                  <a:pt x="212561" y="588474"/>
                </a:lnTo>
                <a:lnTo>
                  <a:pt x="200819" y="573053"/>
                </a:lnTo>
                <a:lnTo>
                  <a:pt x="195507" y="562885"/>
                </a:lnTo>
                <a:lnTo>
                  <a:pt x="190565" y="551080"/>
                </a:lnTo>
                <a:lnTo>
                  <a:pt x="185991" y="537640"/>
                </a:lnTo>
                <a:lnTo>
                  <a:pt x="181783" y="522565"/>
                </a:lnTo>
                <a:lnTo>
                  <a:pt x="177938" y="505856"/>
                </a:lnTo>
                <a:lnTo>
                  <a:pt x="174927" y="490219"/>
                </a:lnTo>
                <a:lnTo>
                  <a:pt x="150289" y="326008"/>
                </a:lnTo>
                <a:lnTo>
                  <a:pt x="53134" y="613790"/>
                </a:lnTo>
                <a:lnTo>
                  <a:pt x="38452" y="613213"/>
                </a:lnTo>
                <a:lnTo>
                  <a:pt x="26485" y="610717"/>
                </a:lnTo>
                <a:lnTo>
                  <a:pt x="17237" y="606302"/>
                </a:lnTo>
                <a:lnTo>
                  <a:pt x="10711" y="599969"/>
                </a:lnTo>
                <a:lnTo>
                  <a:pt x="6910" y="591717"/>
                </a:lnTo>
                <a:lnTo>
                  <a:pt x="5838" y="581546"/>
                </a:lnTo>
                <a:lnTo>
                  <a:pt x="7497" y="569457"/>
                </a:lnTo>
                <a:lnTo>
                  <a:pt x="11890" y="555449"/>
                </a:lnTo>
                <a:lnTo>
                  <a:pt x="18844" y="539876"/>
                </a:lnTo>
                <a:lnTo>
                  <a:pt x="124254" y="254253"/>
                </a:lnTo>
                <a:lnTo>
                  <a:pt x="122238" y="237013"/>
                </a:lnTo>
                <a:lnTo>
                  <a:pt x="120211" y="220619"/>
                </a:lnTo>
                <a:lnTo>
                  <a:pt x="118173" y="205070"/>
                </a:lnTo>
                <a:lnTo>
                  <a:pt x="116126" y="190368"/>
                </a:lnTo>
                <a:lnTo>
                  <a:pt x="114067" y="176513"/>
                </a:lnTo>
                <a:lnTo>
                  <a:pt x="111999" y="163505"/>
                </a:lnTo>
                <a:lnTo>
                  <a:pt x="109920" y="151345"/>
                </a:lnTo>
                <a:lnTo>
                  <a:pt x="107831" y="140033"/>
                </a:lnTo>
                <a:lnTo>
                  <a:pt x="105731" y="129569"/>
                </a:lnTo>
                <a:lnTo>
                  <a:pt x="103621" y="119955"/>
                </a:lnTo>
                <a:lnTo>
                  <a:pt x="101501" y="111190"/>
                </a:lnTo>
                <a:lnTo>
                  <a:pt x="99370" y="103275"/>
                </a:lnTo>
                <a:lnTo>
                  <a:pt x="92945" y="84941"/>
                </a:lnTo>
                <a:lnTo>
                  <a:pt x="86246" y="72671"/>
                </a:lnTo>
                <a:lnTo>
                  <a:pt x="79011" y="65569"/>
                </a:lnTo>
                <a:lnTo>
                  <a:pt x="71239" y="63652"/>
                </a:lnTo>
                <a:lnTo>
                  <a:pt x="67485" y="64515"/>
                </a:lnTo>
                <a:lnTo>
                  <a:pt x="56639" y="70155"/>
                </a:lnTo>
                <a:lnTo>
                  <a:pt x="47235" y="78554"/>
                </a:lnTo>
                <a:lnTo>
                  <a:pt x="39250" y="89690"/>
                </a:lnTo>
                <a:lnTo>
                  <a:pt x="37640" y="92582"/>
                </a:lnTo>
                <a:lnTo>
                  <a:pt x="29498" y="103023"/>
                </a:lnTo>
                <a:lnTo>
                  <a:pt x="19984" y="106040"/>
                </a:lnTo>
                <a:lnTo>
                  <a:pt x="9069" y="101690"/>
                </a:lnTo>
                <a:lnTo>
                  <a:pt x="2679" y="94500"/>
                </a:lnTo>
                <a:lnTo>
                  <a:pt x="0" y="84702"/>
                </a:lnTo>
                <a:lnTo>
                  <a:pt x="909" y="72215"/>
                </a:lnTo>
                <a:lnTo>
                  <a:pt x="5416" y="57049"/>
                </a:lnTo>
                <a:lnTo>
                  <a:pt x="7541" y="51815"/>
                </a:lnTo>
                <a:lnTo>
                  <a:pt x="13238" y="40793"/>
                </a:lnTo>
                <a:lnTo>
                  <a:pt x="20457" y="30877"/>
                </a:lnTo>
                <a:lnTo>
                  <a:pt x="29198" y="22065"/>
                </a:lnTo>
                <a:lnTo>
                  <a:pt x="39461" y="14359"/>
                </a:lnTo>
                <a:lnTo>
                  <a:pt x="51247" y="7759"/>
                </a:lnTo>
                <a:lnTo>
                  <a:pt x="64555" y="2264"/>
                </a:lnTo>
                <a:lnTo>
                  <a:pt x="7154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17265" y="2387346"/>
            <a:ext cx="310495" cy="613790"/>
          </a:xfrm>
          <a:custGeom>
            <a:avLst/>
            <a:gdLst/>
            <a:ahLst/>
            <a:cxnLst/>
            <a:rect l="l" t="t" r="r" b="b"/>
            <a:pathLst>
              <a:path w="310495" h="613790">
                <a:moveTo>
                  <a:pt x="71549" y="0"/>
                </a:moveTo>
                <a:lnTo>
                  <a:pt x="82959" y="1308"/>
                </a:lnTo>
                <a:lnTo>
                  <a:pt x="94586" y="5242"/>
                </a:lnTo>
                <a:lnTo>
                  <a:pt x="106431" y="11817"/>
                </a:lnTo>
                <a:lnTo>
                  <a:pt x="115364" y="18414"/>
                </a:lnTo>
                <a:lnTo>
                  <a:pt x="122470" y="25189"/>
                </a:lnTo>
                <a:lnTo>
                  <a:pt x="129198" y="33626"/>
                </a:lnTo>
                <a:lnTo>
                  <a:pt x="135545" y="43732"/>
                </a:lnTo>
                <a:lnTo>
                  <a:pt x="141507" y="55514"/>
                </a:lnTo>
                <a:lnTo>
                  <a:pt x="147082" y="68978"/>
                </a:lnTo>
                <a:lnTo>
                  <a:pt x="152267" y="84129"/>
                </a:lnTo>
                <a:lnTo>
                  <a:pt x="155341" y="94493"/>
                </a:lnTo>
                <a:lnTo>
                  <a:pt x="159572" y="110495"/>
                </a:lnTo>
                <a:lnTo>
                  <a:pt x="164101" y="129533"/>
                </a:lnTo>
                <a:lnTo>
                  <a:pt x="166476" y="140191"/>
                </a:lnTo>
                <a:lnTo>
                  <a:pt x="168926" y="151608"/>
                </a:lnTo>
                <a:lnTo>
                  <a:pt x="171450" y="163786"/>
                </a:lnTo>
                <a:lnTo>
                  <a:pt x="174049" y="176723"/>
                </a:lnTo>
                <a:lnTo>
                  <a:pt x="176722" y="190421"/>
                </a:lnTo>
                <a:lnTo>
                  <a:pt x="179469" y="204879"/>
                </a:lnTo>
                <a:lnTo>
                  <a:pt x="182290" y="220097"/>
                </a:lnTo>
                <a:lnTo>
                  <a:pt x="185186" y="236077"/>
                </a:lnTo>
                <a:lnTo>
                  <a:pt x="188156" y="252817"/>
                </a:lnTo>
                <a:lnTo>
                  <a:pt x="191200" y="270318"/>
                </a:lnTo>
                <a:lnTo>
                  <a:pt x="193342" y="282828"/>
                </a:lnTo>
                <a:lnTo>
                  <a:pt x="220012" y="413765"/>
                </a:lnTo>
                <a:lnTo>
                  <a:pt x="223278" y="431655"/>
                </a:lnTo>
                <a:lnTo>
                  <a:pt x="226504" y="448046"/>
                </a:lnTo>
                <a:lnTo>
                  <a:pt x="229692" y="462939"/>
                </a:lnTo>
                <a:lnTo>
                  <a:pt x="232845" y="476335"/>
                </a:lnTo>
                <a:lnTo>
                  <a:pt x="235966" y="488236"/>
                </a:lnTo>
                <a:lnTo>
                  <a:pt x="239057" y="498643"/>
                </a:lnTo>
                <a:lnTo>
                  <a:pt x="242120" y="507557"/>
                </a:lnTo>
                <a:lnTo>
                  <a:pt x="245159" y="514979"/>
                </a:lnTo>
                <a:lnTo>
                  <a:pt x="255300" y="531554"/>
                </a:lnTo>
                <a:lnTo>
                  <a:pt x="265004" y="539929"/>
                </a:lnTo>
                <a:lnTo>
                  <a:pt x="275667" y="543031"/>
                </a:lnTo>
                <a:lnTo>
                  <a:pt x="276654" y="543051"/>
                </a:lnTo>
                <a:lnTo>
                  <a:pt x="292688" y="544886"/>
                </a:lnTo>
                <a:lnTo>
                  <a:pt x="303667" y="550389"/>
                </a:lnTo>
                <a:lnTo>
                  <a:pt x="309599" y="559560"/>
                </a:lnTo>
                <a:lnTo>
                  <a:pt x="310495" y="572400"/>
                </a:lnTo>
                <a:lnTo>
                  <a:pt x="309547" y="578103"/>
                </a:lnTo>
                <a:lnTo>
                  <a:pt x="304456" y="593172"/>
                </a:lnTo>
                <a:lnTo>
                  <a:pt x="296607" y="604047"/>
                </a:lnTo>
                <a:lnTo>
                  <a:pt x="286000" y="610739"/>
                </a:lnTo>
                <a:lnTo>
                  <a:pt x="272635" y="613259"/>
                </a:lnTo>
                <a:lnTo>
                  <a:pt x="271066" y="613282"/>
                </a:lnTo>
                <a:lnTo>
                  <a:pt x="260291" y="612253"/>
                </a:lnTo>
                <a:lnTo>
                  <a:pt x="248849" y="609175"/>
                </a:lnTo>
                <a:lnTo>
                  <a:pt x="236751" y="604068"/>
                </a:lnTo>
                <a:lnTo>
                  <a:pt x="224004" y="596950"/>
                </a:lnTo>
                <a:lnTo>
                  <a:pt x="212561" y="588474"/>
                </a:lnTo>
                <a:lnTo>
                  <a:pt x="200819" y="573053"/>
                </a:lnTo>
                <a:lnTo>
                  <a:pt x="195507" y="562885"/>
                </a:lnTo>
                <a:lnTo>
                  <a:pt x="190565" y="551080"/>
                </a:lnTo>
                <a:lnTo>
                  <a:pt x="185991" y="537640"/>
                </a:lnTo>
                <a:lnTo>
                  <a:pt x="181783" y="522565"/>
                </a:lnTo>
                <a:lnTo>
                  <a:pt x="177938" y="505856"/>
                </a:lnTo>
                <a:lnTo>
                  <a:pt x="174927" y="490219"/>
                </a:lnTo>
                <a:lnTo>
                  <a:pt x="150289" y="326008"/>
                </a:lnTo>
                <a:lnTo>
                  <a:pt x="53134" y="613790"/>
                </a:lnTo>
                <a:lnTo>
                  <a:pt x="38452" y="613213"/>
                </a:lnTo>
                <a:lnTo>
                  <a:pt x="26485" y="610717"/>
                </a:lnTo>
                <a:lnTo>
                  <a:pt x="17237" y="606302"/>
                </a:lnTo>
                <a:lnTo>
                  <a:pt x="10711" y="599969"/>
                </a:lnTo>
                <a:lnTo>
                  <a:pt x="6910" y="591717"/>
                </a:lnTo>
                <a:lnTo>
                  <a:pt x="5838" y="581546"/>
                </a:lnTo>
                <a:lnTo>
                  <a:pt x="7497" y="569457"/>
                </a:lnTo>
                <a:lnTo>
                  <a:pt x="11890" y="555449"/>
                </a:lnTo>
                <a:lnTo>
                  <a:pt x="18844" y="539876"/>
                </a:lnTo>
                <a:lnTo>
                  <a:pt x="124254" y="254253"/>
                </a:lnTo>
                <a:lnTo>
                  <a:pt x="122238" y="237013"/>
                </a:lnTo>
                <a:lnTo>
                  <a:pt x="120211" y="220619"/>
                </a:lnTo>
                <a:lnTo>
                  <a:pt x="118173" y="205070"/>
                </a:lnTo>
                <a:lnTo>
                  <a:pt x="116126" y="190368"/>
                </a:lnTo>
                <a:lnTo>
                  <a:pt x="114067" y="176513"/>
                </a:lnTo>
                <a:lnTo>
                  <a:pt x="111999" y="163505"/>
                </a:lnTo>
                <a:lnTo>
                  <a:pt x="109920" y="151345"/>
                </a:lnTo>
                <a:lnTo>
                  <a:pt x="107831" y="140033"/>
                </a:lnTo>
                <a:lnTo>
                  <a:pt x="105731" y="129569"/>
                </a:lnTo>
                <a:lnTo>
                  <a:pt x="103621" y="119955"/>
                </a:lnTo>
                <a:lnTo>
                  <a:pt x="101501" y="111190"/>
                </a:lnTo>
                <a:lnTo>
                  <a:pt x="99370" y="103275"/>
                </a:lnTo>
                <a:lnTo>
                  <a:pt x="92945" y="84941"/>
                </a:lnTo>
                <a:lnTo>
                  <a:pt x="86246" y="72671"/>
                </a:lnTo>
                <a:lnTo>
                  <a:pt x="79011" y="65569"/>
                </a:lnTo>
                <a:lnTo>
                  <a:pt x="71239" y="63652"/>
                </a:lnTo>
                <a:lnTo>
                  <a:pt x="67485" y="64515"/>
                </a:lnTo>
                <a:lnTo>
                  <a:pt x="56639" y="70155"/>
                </a:lnTo>
                <a:lnTo>
                  <a:pt x="47235" y="78554"/>
                </a:lnTo>
                <a:lnTo>
                  <a:pt x="39250" y="89690"/>
                </a:lnTo>
                <a:lnTo>
                  <a:pt x="37640" y="92582"/>
                </a:lnTo>
                <a:lnTo>
                  <a:pt x="29498" y="103023"/>
                </a:lnTo>
                <a:lnTo>
                  <a:pt x="19984" y="106040"/>
                </a:lnTo>
                <a:lnTo>
                  <a:pt x="9069" y="101690"/>
                </a:lnTo>
                <a:lnTo>
                  <a:pt x="2679" y="94500"/>
                </a:lnTo>
                <a:lnTo>
                  <a:pt x="0" y="84702"/>
                </a:lnTo>
                <a:lnTo>
                  <a:pt x="909" y="72215"/>
                </a:lnTo>
                <a:lnTo>
                  <a:pt x="5416" y="57049"/>
                </a:lnTo>
                <a:lnTo>
                  <a:pt x="7541" y="51815"/>
                </a:lnTo>
                <a:lnTo>
                  <a:pt x="13238" y="40793"/>
                </a:lnTo>
                <a:lnTo>
                  <a:pt x="20457" y="30877"/>
                </a:lnTo>
                <a:lnTo>
                  <a:pt x="29198" y="22065"/>
                </a:lnTo>
                <a:lnTo>
                  <a:pt x="39461" y="14359"/>
                </a:lnTo>
                <a:lnTo>
                  <a:pt x="51247" y="7759"/>
                </a:lnTo>
                <a:lnTo>
                  <a:pt x="64555" y="2264"/>
                </a:lnTo>
                <a:lnTo>
                  <a:pt x="71549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244" y="3221736"/>
            <a:ext cx="2839211" cy="2641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81400" y="6103569"/>
            <a:ext cx="6080203" cy="528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4293" marR="1092456" algn="ctr">
              <a:lnSpc>
                <a:spcPts val="1935"/>
              </a:lnSpc>
              <a:spcBef>
                <a:spcPts val="96"/>
              </a:spcBef>
            </a:pPr>
            <a:r>
              <a:rPr lang="en-US" sz="2700" baseline="3034" dirty="0" smtClean="0">
                <a:latin typeface="Calibri"/>
                <a:cs typeface="Calibri"/>
              </a:rPr>
              <a:t>1</a:t>
            </a:r>
            <a:r>
              <a:rPr lang="el-GR" sz="2700" baseline="30000" dirty="0" smtClean="0">
                <a:latin typeface="Calibri"/>
                <a:cs typeface="Calibri"/>
              </a:rPr>
              <a:t>η</a:t>
            </a:r>
            <a:r>
              <a:rPr lang="el-GR" sz="2700" dirty="0" smtClean="0">
                <a:latin typeface="Calibri"/>
                <a:cs typeface="Calibri"/>
              </a:rPr>
              <a:t>  Ομάδα Τμ. </a:t>
            </a:r>
            <a:r>
              <a:rPr lang="el-GR" sz="2700" smtClean="0">
                <a:latin typeface="Calibri"/>
                <a:cs typeface="Calibri"/>
              </a:rPr>
              <a:t>Ένταξης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2375" y="1313688"/>
            <a:ext cx="435991" cy="87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7"/>
              </a:spcBef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492375" y="1401064"/>
            <a:ext cx="173862" cy="7170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666238" y="1401064"/>
            <a:ext cx="88264" cy="7170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754503" y="1401064"/>
            <a:ext cx="173863" cy="7170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82611" y="975360"/>
            <a:ext cx="321564" cy="1961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56653" y="1009523"/>
            <a:ext cx="173481" cy="1813178"/>
          </a:xfrm>
          <a:custGeom>
            <a:avLst/>
            <a:gdLst/>
            <a:ahLst/>
            <a:cxnLst/>
            <a:rect l="l" t="t" r="r" b="b"/>
            <a:pathLst>
              <a:path w="173481" h="1813178">
                <a:moveTo>
                  <a:pt x="32639" y="20574"/>
                </a:moveTo>
                <a:lnTo>
                  <a:pt x="32639" y="1813178"/>
                </a:lnTo>
                <a:lnTo>
                  <a:pt x="151892" y="1813178"/>
                </a:lnTo>
                <a:lnTo>
                  <a:pt x="151892" y="20574"/>
                </a:lnTo>
                <a:lnTo>
                  <a:pt x="32639" y="20574"/>
                </a:lnTo>
                <a:close/>
              </a:path>
              <a:path w="173481" h="1813178">
                <a:moveTo>
                  <a:pt x="32639" y="0"/>
                </a:moveTo>
                <a:lnTo>
                  <a:pt x="0" y="20574"/>
                </a:lnTo>
                <a:lnTo>
                  <a:pt x="32639" y="20574"/>
                </a:lnTo>
                <a:lnTo>
                  <a:pt x="32639" y="0"/>
                </a:lnTo>
                <a:close/>
              </a:path>
              <a:path w="173481" h="1813178">
                <a:moveTo>
                  <a:pt x="173481" y="20574"/>
                </a:moveTo>
                <a:lnTo>
                  <a:pt x="151892" y="0"/>
                </a:lnTo>
                <a:lnTo>
                  <a:pt x="151892" y="20574"/>
                </a:lnTo>
                <a:lnTo>
                  <a:pt x="173481" y="205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89292" y="1030097"/>
            <a:ext cx="119252" cy="1792604"/>
          </a:xfrm>
          <a:custGeom>
            <a:avLst/>
            <a:gdLst/>
            <a:ahLst/>
            <a:cxnLst/>
            <a:rect l="l" t="t" r="r" b="b"/>
            <a:pathLst>
              <a:path w="119252" h="1792604">
                <a:moveTo>
                  <a:pt x="0" y="0"/>
                </a:moveTo>
                <a:lnTo>
                  <a:pt x="119252" y="0"/>
                </a:lnTo>
                <a:lnTo>
                  <a:pt x="119252" y="1792604"/>
                </a:lnTo>
                <a:lnTo>
                  <a:pt x="0" y="1792604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08545" y="1009523"/>
            <a:ext cx="21589" cy="20574"/>
          </a:xfrm>
          <a:custGeom>
            <a:avLst/>
            <a:gdLst/>
            <a:ahLst/>
            <a:cxnLst/>
            <a:rect l="l" t="t" r="r" b="b"/>
            <a:pathLst>
              <a:path w="21589" h="20574">
                <a:moveTo>
                  <a:pt x="0" y="0"/>
                </a:moveTo>
                <a:lnTo>
                  <a:pt x="21589" y="20574"/>
                </a:lnTo>
                <a:lnTo>
                  <a:pt x="0" y="20574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56653" y="1009523"/>
            <a:ext cx="32639" cy="20574"/>
          </a:xfrm>
          <a:custGeom>
            <a:avLst/>
            <a:gdLst/>
            <a:ahLst/>
            <a:cxnLst/>
            <a:rect l="l" t="t" r="r" b="b"/>
            <a:pathLst>
              <a:path w="32639" h="20574">
                <a:moveTo>
                  <a:pt x="32639" y="0"/>
                </a:moveTo>
                <a:lnTo>
                  <a:pt x="32639" y="20574"/>
                </a:lnTo>
                <a:lnTo>
                  <a:pt x="0" y="20574"/>
                </a:lnTo>
                <a:lnTo>
                  <a:pt x="32639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43544" y="1799843"/>
            <a:ext cx="513588" cy="1205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17775" y="1833879"/>
            <a:ext cx="365725" cy="1058291"/>
          </a:xfrm>
          <a:custGeom>
            <a:avLst/>
            <a:gdLst/>
            <a:ahLst/>
            <a:cxnLst/>
            <a:rect l="l" t="t" r="r" b="b"/>
            <a:pathLst>
              <a:path w="365725" h="1058291">
                <a:moveTo>
                  <a:pt x="215582" y="1057890"/>
                </a:moveTo>
                <a:lnTo>
                  <a:pt x="235852" y="1056963"/>
                </a:lnTo>
                <a:lnTo>
                  <a:pt x="254655" y="1055495"/>
                </a:lnTo>
                <a:lnTo>
                  <a:pt x="271989" y="1053487"/>
                </a:lnTo>
                <a:lnTo>
                  <a:pt x="287855" y="1050939"/>
                </a:lnTo>
                <a:lnTo>
                  <a:pt x="302252" y="1047850"/>
                </a:lnTo>
                <a:lnTo>
                  <a:pt x="315181" y="1044220"/>
                </a:lnTo>
                <a:lnTo>
                  <a:pt x="326641" y="1040050"/>
                </a:lnTo>
                <a:lnTo>
                  <a:pt x="336633" y="1035339"/>
                </a:lnTo>
                <a:lnTo>
                  <a:pt x="345155" y="1030086"/>
                </a:lnTo>
                <a:lnTo>
                  <a:pt x="352208" y="1024292"/>
                </a:lnTo>
                <a:lnTo>
                  <a:pt x="357791" y="1017957"/>
                </a:lnTo>
                <a:lnTo>
                  <a:pt x="361906" y="1011080"/>
                </a:lnTo>
                <a:lnTo>
                  <a:pt x="364550" y="1003661"/>
                </a:lnTo>
                <a:lnTo>
                  <a:pt x="365725" y="995701"/>
                </a:lnTo>
                <a:lnTo>
                  <a:pt x="365429" y="987198"/>
                </a:lnTo>
                <a:lnTo>
                  <a:pt x="363664" y="978154"/>
                </a:lnTo>
                <a:lnTo>
                  <a:pt x="358955" y="962719"/>
                </a:lnTo>
                <a:lnTo>
                  <a:pt x="352842" y="947545"/>
                </a:lnTo>
                <a:lnTo>
                  <a:pt x="345791" y="934399"/>
                </a:lnTo>
                <a:lnTo>
                  <a:pt x="337805" y="923277"/>
                </a:lnTo>
                <a:lnTo>
                  <a:pt x="328884" y="914181"/>
                </a:lnTo>
                <a:lnTo>
                  <a:pt x="319032" y="907107"/>
                </a:lnTo>
                <a:lnTo>
                  <a:pt x="308251" y="902056"/>
                </a:lnTo>
                <a:lnTo>
                  <a:pt x="296542" y="899026"/>
                </a:lnTo>
                <a:lnTo>
                  <a:pt x="283908" y="898017"/>
                </a:lnTo>
                <a:lnTo>
                  <a:pt x="265939" y="897313"/>
                </a:lnTo>
                <a:lnTo>
                  <a:pt x="250217" y="895156"/>
                </a:lnTo>
                <a:lnTo>
                  <a:pt x="218181" y="879895"/>
                </a:lnTo>
                <a:lnTo>
                  <a:pt x="205135" y="846901"/>
                </a:lnTo>
                <a:lnTo>
                  <a:pt x="200869" y="808845"/>
                </a:lnTo>
                <a:lnTo>
                  <a:pt x="199610" y="775910"/>
                </a:lnTo>
                <a:lnTo>
                  <a:pt x="199453" y="757174"/>
                </a:lnTo>
                <a:lnTo>
                  <a:pt x="199453" y="0"/>
                </a:lnTo>
                <a:lnTo>
                  <a:pt x="9334" y="14986"/>
                </a:lnTo>
                <a:lnTo>
                  <a:pt x="7475" y="99710"/>
                </a:lnTo>
                <a:lnTo>
                  <a:pt x="5821" y="180340"/>
                </a:lnTo>
                <a:lnTo>
                  <a:pt x="4373" y="256873"/>
                </a:lnTo>
                <a:lnTo>
                  <a:pt x="3131" y="329312"/>
                </a:lnTo>
                <a:lnTo>
                  <a:pt x="2095" y="397654"/>
                </a:lnTo>
                <a:lnTo>
                  <a:pt x="1264" y="461902"/>
                </a:lnTo>
                <a:lnTo>
                  <a:pt x="640" y="522054"/>
                </a:lnTo>
                <a:lnTo>
                  <a:pt x="220" y="578112"/>
                </a:lnTo>
                <a:lnTo>
                  <a:pt x="7" y="630074"/>
                </a:lnTo>
                <a:lnTo>
                  <a:pt x="0" y="677941"/>
                </a:lnTo>
                <a:lnTo>
                  <a:pt x="198" y="721714"/>
                </a:lnTo>
                <a:lnTo>
                  <a:pt x="601" y="761392"/>
                </a:lnTo>
                <a:lnTo>
                  <a:pt x="1211" y="796975"/>
                </a:lnTo>
                <a:lnTo>
                  <a:pt x="3048" y="855858"/>
                </a:lnTo>
                <a:lnTo>
                  <a:pt x="5707" y="898364"/>
                </a:lnTo>
                <a:lnTo>
                  <a:pt x="15595" y="940637"/>
                </a:lnTo>
                <a:lnTo>
                  <a:pt x="35063" y="971951"/>
                </a:lnTo>
                <a:lnTo>
                  <a:pt x="60756" y="1001023"/>
                </a:lnTo>
                <a:lnTo>
                  <a:pt x="92389" y="1027459"/>
                </a:lnTo>
                <a:lnTo>
                  <a:pt x="126649" y="1046234"/>
                </a:lnTo>
                <a:lnTo>
                  <a:pt x="163226" y="1056359"/>
                </a:lnTo>
                <a:lnTo>
                  <a:pt x="188912" y="1058291"/>
                </a:lnTo>
                <a:lnTo>
                  <a:pt x="193844" y="1058278"/>
                </a:lnTo>
                <a:lnTo>
                  <a:pt x="215582" y="105789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17775" y="1833879"/>
            <a:ext cx="365725" cy="1058291"/>
          </a:xfrm>
          <a:custGeom>
            <a:avLst/>
            <a:gdLst/>
            <a:ahLst/>
            <a:cxnLst/>
            <a:rect l="l" t="t" r="r" b="b"/>
            <a:pathLst>
              <a:path w="365725" h="1058291">
                <a:moveTo>
                  <a:pt x="199453" y="0"/>
                </a:moveTo>
                <a:lnTo>
                  <a:pt x="199453" y="757174"/>
                </a:lnTo>
                <a:lnTo>
                  <a:pt x="199610" y="775910"/>
                </a:lnTo>
                <a:lnTo>
                  <a:pt x="200869" y="808845"/>
                </a:lnTo>
                <a:lnTo>
                  <a:pt x="205135" y="846901"/>
                </a:lnTo>
                <a:lnTo>
                  <a:pt x="218181" y="879895"/>
                </a:lnTo>
                <a:lnTo>
                  <a:pt x="250217" y="895156"/>
                </a:lnTo>
                <a:lnTo>
                  <a:pt x="283908" y="898017"/>
                </a:lnTo>
                <a:lnTo>
                  <a:pt x="296542" y="899026"/>
                </a:lnTo>
                <a:lnTo>
                  <a:pt x="328884" y="914181"/>
                </a:lnTo>
                <a:lnTo>
                  <a:pt x="352842" y="947545"/>
                </a:lnTo>
                <a:lnTo>
                  <a:pt x="365429" y="987198"/>
                </a:lnTo>
                <a:lnTo>
                  <a:pt x="365725" y="995701"/>
                </a:lnTo>
                <a:lnTo>
                  <a:pt x="364550" y="1003661"/>
                </a:lnTo>
                <a:lnTo>
                  <a:pt x="336633" y="1035339"/>
                </a:lnTo>
                <a:lnTo>
                  <a:pt x="302252" y="1047850"/>
                </a:lnTo>
                <a:lnTo>
                  <a:pt x="254655" y="1055495"/>
                </a:lnTo>
                <a:lnTo>
                  <a:pt x="215582" y="1057890"/>
                </a:lnTo>
                <a:lnTo>
                  <a:pt x="188912" y="1058291"/>
                </a:lnTo>
                <a:lnTo>
                  <a:pt x="175938" y="1057808"/>
                </a:lnTo>
                <a:lnTo>
                  <a:pt x="138582" y="1050572"/>
                </a:lnTo>
                <a:lnTo>
                  <a:pt x="103553" y="1034677"/>
                </a:lnTo>
                <a:lnTo>
                  <a:pt x="70704" y="1010221"/>
                </a:lnTo>
                <a:lnTo>
                  <a:pt x="42935" y="981889"/>
                </a:lnTo>
                <a:lnTo>
                  <a:pt x="21392" y="951326"/>
                </a:lnTo>
                <a:lnTo>
                  <a:pt x="7345" y="913476"/>
                </a:lnTo>
                <a:lnTo>
                  <a:pt x="3048" y="855858"/>
                </a:lnTo>
                <a:lnTo>
                  <a:pt x="1211" y="796975"/>
                </a:lnTo>
                <a:lnTo>
                  <a:pt x="601" y="761392"/>
                </a:lnTo>
                <a:lnTo>
                  <a:pt x="198" y="721714"/>
                </a:lnTo>
                <a:lnTo>
                  <a:pt x="0" y="677941"/>
                </a:lnTo>
                <a:lnTo>
                  <a:pt x="7" y="630074"/>
                </a:lnTo>
                <a:lnTo>
                  <a:pt x="220" y="578112"/>
                </a:lnTo>
                <a:lnTo>
                  <a:pt x="640" y="522054"/>
                </a:lnTo>
                <a:lnTo>
                  <a:pt x="1264" y="461902"/>
                </a:lnTo>
                <a:lnTo>
                  <a:pt x="2095" y="397654"/>
                </a:lnTo>
                <a:lnTo>
                  <a:pt x="3131" y="329312"/>
                </a:lnTo>
                <a:lnTo>
                  <a:pt x="4373" y="256873"/>
                </a:lnTo>
                <a:lnTo>
                  <a:pt x="5821" y="180340"/>
                </a:lnTo>
                <a:lnTo>
                  <a:pt x="7475" y="99710"/>
                </a:lnTo>
                <a:lnTo>
                  <a:pt x="9334" y="14986"/>
                </a:lnTo>
                <a:lnTo>
                  <a:pt x="199453" y="0"/>
                </a:lnTo>
                <a:close/>
              </a:path>
            </a:pathLst>
          </a:custGeom>
          <a:ln w="10667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96812" y="4521708"/>
            <a:ext cx="211836" cy="461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36533" y="4561586"/>
            <a:ext cx="131821" cy="382650"/>
          </a:xfrm>
          <a:custGeom>
            <a:avLst/>
            <a:gdLst/>
            <a:ahLst/>
            <a:cxnLst/>
            <a:rect l="l" t="t" r="r" b="b"/>
            <a:pathLst>
              <a:path w="131821" h="382650">
                <a:moveTo>
                  <a:pt x="84624" y="321982"/>
                </a:moveTo>
                <a:lnTo>
                  <a:pt x="75958" y="313447"/>
                </a:lnTo>
                <a:lnTo>
                  <a:pt x="72466" y="291229"/>
                </a:lnTo>
                <a:lnTo>
                  <a:pt x="72038" y="273812"/>
                </a:lnTo>
                <a:lnTo>
                  <a:pt x="72038" y="0"/>
                </a:lnTo>
                <a:lnTo>
                  <a:pt x="3331" y="5461"/>
                </a:lnTo>
                <a:lnTo>
                  <a:pt x="2662" y="36095"/>
                </a:lnTo>
                <a:lnTo>
                  <a:pt x="2066" y="65247"/>
                </a:lnTo>
                <a:lnTo>
                  <a:pt x="1543" y="92918"/>
                </a:lnTo>
                <a:lnTo>
                  <a:pt x="1093" y="119107"/>
                </a:lnTo>
                <a:lnTo>
                  <a:pt x="716" y="143815"/>
                </a:lnTo>
                <a:lnTo>
                  <a:pt x="412" y="167042"/>
                </a:lnTo>
                <a:lnTo>
                  <a:pt x="181" y="188788"/>
                </a:lnTo>
                <a:lnTo>
                  <a:pt x="25" y="209053"/>
                </a:lnTo>
                <a:lnTo>
                  <a:pt x="0" y="260965"/>
                </a:lnTo>
                <a:lnTo>
                  <a:pt x="140" y="275309"/>
                </a:lnTo>
                <a:lnTo>
                  <a:pt x="355" y="288173"/>
                </a:lnTo>
                <a:lnTo>
                  <a:pt x="1009" y="309463"/>
                </a:lnTo>
                <a:lnTo>
                  <a:pt x="1965" y="324835"/>
                </a:lnTo>
                <a:lnTo>
                  <a:pt x="4989" y="338998"/>
                </a:lnTo>
                <a:lnTo>
                  <a:pt x="19351" y="359383"/>
                </a:lnTo>
                <a:lnTo>
                  <a:pt x="29366" y="368553"/>
                </a:lnTo>
                <a:lnTo>
                  <a:pt x="43448" y="377329"/>
                </a:lnTo>
                <a:lnTo>
                  <a:pt x="55478" y="381320"/>
                </a:lnTo>
                <a:lnTo>
                  <a:pt x="68228" y="382650"/>
                </a:lnTo>
                <a:lnTo>
                  <a:pt x="73201" y="382613"/>
                </a:lnTo>
                <a:lnTo>
                  <a:pt x="93046" y="381532"/>
                </a:lnTo>
                <a:lnTo>
                  <a:pt x="108834" y="378956"/>
                </a:lnTo>
                <a:lnTo>
                  <a:pt x="128225" y="369316"/>
                </a:lnTo>
                <a:lnTo>
                  <a:pt x="131821" y="362253"/>
                </a:lnTo>
                <a:lnTo>
                  <a:pt x="131347" y="353694"/>
                </a:lnTo>
                <a:lnTo>
                  <a:pt x="123624" y="335928"/>
                </a:lnTo>
                <a:lnTo>
                  <a:pt x="102518" y="324738"/>
                </a:lnTo>
                <a:lnTo>
                  <a:pt x="99432" y="324684"/>
                </a:lnTo>
                <a:lnTo>
                  <a:pt x="84624" y="32198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36467" y="4561586"/>
            <a:ext cx="131887" cy="382650"/>
          </a:xfrm>
          <a:custGeom>
            <a:avLst/>
            <a:gdLst/>
            <a:ahLst/>
            <a:cxnLst/>
            <a:rect l="l" t="t" r="r" b="b"/>
            <a:pathLst>
              <a:path w="131887" h="382650">
                <a:moveTo>
                  <a:pt x="72104" y="0"/>
                </a:moveTo>
                <a:lnTo>
                  <a:pt x="72104" y="273812"/>
                </a:lnTo>
                <a:lnTo>
                  <a:pt x="72532" y="291229"/>
                </a:lnTo>
                <a:lnTo>
                  <a:pt x="73831" y="304448"/>
                </a:lnTo>
                <a:lnTo>
                  <a:pt x="76803" y="315213"/>
                </a:lnTo>
                <a:lnTo>
                  <a:pt x="99498" y="324684"/>
                </a:lnTo>
                <a:lnTo>
                  <a:pt x="102584" y="324738"/>
                </a:lnTo>
                <a:lnTo>
                  <a:pt x="114436" y="327536"/>
                </a:lnTo>
                <a:lnTo>
                  <a:pt x="123690" y="335928"/>
                </a:lnTo>
                <a:lnTo>
                  <a:pt x="130321" y="349914"/>
                </a:lnTo>
                <a:lnTo>
                  <a:pt x="131413" y="353694"/>
                </a:lnTo>
                <a:lnTo>
                  <a:pt x="131887" y="362253"/>
                </a:lnTo>
                <a:lnTo>
                  <a:pt x="128291" y="369316"/>
                </a:lnTo>
                <a:lnTo>
                  <a:pt x="108900" y="378956"/>
                </a:lnTo>
                <a:lnTo>
                  <a:pt x="93112" y="381532"/>
                </a:lnTo>
                <a:lnTo>
                  <a:pt x="73266" y="382613"/>
                </a:lnTo>
                <a:lnTo>
                  <a:pt x="68294" y="382650"/>
                </a:lnTo>
                <a:lnTo>
                  <a:pt x="55544" y="381320"/>
                </a:lnTo>
                <a:lnTo>
                  <a:pt x="43514" y="377329"/>
                </a:lnTo>
                <a:lnTo>
                  <a:pt x="32202" y="370676"/>
                </a:lnTo>
                <a:lnTo>
                  <a:pt x="19416" y="359383"/>
                </a:lnTo>
                <a:lnTo>
                  <a:pt x="11283" y="349516"/>
                </a:lnTo>
                <a:lnTo>
                  <a:pt x="4032" y="336803"/>
                </a:lnTo>
                <a:lnTo>
                  <a:pt x="1515" y="317889"/>
                </a:lnTo>
                <a:lnTo>
                  <a:pt x="710" y="299558"/>
                </a:lnTo>
                <a:lnTo>
                  <a:pt x="205" y="275309"/>
                </a:lnTo>
                <a:lnTo>
                  <a:pt x="65" y="260965"/>
                </a:lnTo>
                <a:lnTo>
                  <a:pt x="0" y="245141"/>
                </a:lnTo>
                <a:lnTo>
                  <a:pt x="8" y="227837"/>
                </a:lnTo>
                <a:lnTo>
                  <a:pt x="91" y="209053"/>
                </a:lnTo>
                <a:lnTo>
                  <a:pt x="247" y="188788"/>
                </a:lnTo>
                <a:lnTo>
                  <a:pt x="478" y="167042"/>
                </a:lnTo>
                <a:lnTo>
                  <a:pt x="781" y="143815"/>
                </a:lnTo>
                <a:lnTo>
                  <a:pt x="1159" y="119107"/>
                </a:lnTo>
                <a:lnTo>
                  <a:pt x="1609" y="92918"/>
                </a:lnTo>
                <a:lnTo>
                  <a:pt x="2132" y="65247"/>
                </a:lnTo>
                <a:lnTo>
                  <a:pt x="2728" y="36095"/>
                </a:lnTo>
                <a:lnTo>
                  <a:pt x="3397" y="5461"/>
                </a:lnTo>
                <a:lnTo>
                  <a:pt x="72104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05600" y="4261104"/>
            <a:ext cx="2798063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41033" y="4275455"/>
            <a:ext cx="2726690" cy="668908"/>
          </a:xfrm>
          <a:custGeom>
            <a:avLst/>
            <a:gdLst/>
            <a:ahLst/>
            <a:cxnLst/>
            <a:rect l="l" t="t" r="r" b="b"/>
            <a:pathLst>
              <a:path w="2726690" h="668908">
                <a:moveTo>
                  <a:pt x="2103734" y="567907"/>
                </a:moveTo>
                <a:lnTo>
                  <a:pt x="2097501" y="557262"/>
                </a:lnTo>
                <a:lnTo>
                  <a:pt x="2092178" y="545421"/>
                </a:lnTo>
                <a:lnTo>
                  <a:pt x="2087752" y="532384"/>
                </a:lnTo>
                <a:lnTo>
                  <a:pt x="2089899" y="640983"/>
                </a:lnTo>
                <a:lnTo>
                  <a:pt x="2101190" y="647360"/>
                </a:lnTo>
                <a:lnTo>
                  <a:pt x="2113407" y="652780"/>
                </a:lnTo>
                <a:lnTo>
                  <a:pt x="2109597" y="575818"/>
                </a:lnTo>
                <a:lnTo>
                  <a:pt x="2103734" y="567907"/>
                </a:lnTo>
                <a:close/>
              </a:path>
              <a:path w="2726690" h="668908">
                <a:moveTo>
                  <a:pt x="1179157" y="577112"/>
                </a:moveTo>
                <a:lnTo>
                  <a:pt x="1174106" y="568096"/>
                </a:lnTo>
                <a:lnTo>
                  <a:pt x="1169728" y="558082"/>
                </a:lnTo>
                <a:lnTo>
                  <a:pt x="1166024" y="547068"/>
                </a:lnTo>
                <a:lnTo>
                  <a:pt x="1162993" y="535054"/>
                </a:lnTo>
                <a:lnTo>
                  <a:pt x="1160635" y="522042"/>
                </a:lnTo>
                <a:lnTo>
                  <a:pt x="1164274" y="644876"/>
                </a:lnTo>
                <a:lnTo>
                  <a:pt x="1175639" y="651510"/>
                </a:lnTo>
                <a:lnTo>
                  <a:pt x="1176753" y="652071"/>
                </a:lnTo>
                <a:lnTo>
                  <a:pt x="1187733" y="656806"/>
                </a:lnTo>
                <a:lnTo>
                  <a:pt x="1180465" y="579120"/>
                </a:lnTo>
                <a:lnTo>
                  <a:pt x="1179157" y="577112"/>
                </a:lnTo>
                <a:close/>
              </a:path>
              <a:path w="2726690" h="668908">
                <a:moveTo>
                  <a:pt x="1757299" y="658495"/>
                </a:moveTo>
                <a:lnTo>
                  <a:pt x="1764719" y="645502"/>
                </a:lnTo>
                <a:lnTo>
                  <a:pt x="1770935" y="634432"/>
                </a:lnTo>
                <a:lnTo>
                  <a:pt x="1777078" y="623317"/>
                </a:lnTo>
                <a:lnTo>
                  <a:pt x="1783143" y="612155"/>
                </a:lnTo>
                <a:lnTo>
                  <a:pt x="1789127" y="600948"/>
                </a:lnTo>
                <a:lnTo>
                  <a:pt x="1795030" y="589696"/>
                </a:lnTo>
                <a:lnTo>
                  <a:pt x="1800846" y="578398"/>
                </a:lnTo>
                <a:lnTo>
                  <a:pt x="1806575" y="567055"/>
                </a:lnTo>
                <a:lnTo>
                  <a:pt x="1812728" y="554583"/>
                </a:lnTo>
                <a:lnTo>
                  <a:pt x="1818274" y="543047"/>
                </a:lnTo>
                <a:lnTo>
                  <a:pt x="1823688" y="531491"/>
                </a:lnTo>
                <a:lnTo>
                  <a:pt x="1828969" y="519916"/>
                </a:lnTo>
                <a:lnTo>
                  <a:pt x="1834116" y="508323"/>
                </a:lnTo>
                <a:lnTo>
                  <a:pt x="1839128" y="496715"/>
                </a:lnTo>
                <a:lnTo>
                  <a:pt x="1844002" y="485092"/>
                </a:lnTo>
                <a:lnTo>
                  <a:pt x="1848739" y="473456"/>
                </a:lnTo>
                <a:lnTo>
                  <a:pt x="1857588" y="450880"/>
                </a:lnTo>
                <a:lnTo>
                  <a:pt x="1862045" y="438925"/>
                </a:lnTo>
                <a:lnTo>
                  <a:pt x="1866352" y="426958"/>
                </a:lnTo>
                <a:lnTo>
                  <a:pt x="1870512" y="414979"/>
                </a:lnTo>
                <a:lnTo>
                  <a:pt x="1874527" y="402987"/>
                </a:lnTo>
                <a:lnTo>
                  <a:pt x="1878402" y="390984"/>
                </a:lnTo>
                <a:lnTo>
                  <a:pt x="1882140" y="378968"/>
                </a:lnTo>
                <a:lnTo>
                  <a:pt x="1887945" y="358875"/>
                </a:lnTo>
                <a:lnTo>
                  <a:pt x="1891280" y="346478"/>
                </a:lnTo>
                <a:lnTo>
                  <a:pt x="1894418" y="334111"/>
                </a:lnTo>
                <a:lnTo>
                  <a:pt x="1897359" y="321777"/>
                </a:lnTo>
                <a:lnTo>
                  <a:pt x="1900103" y="309478"/>
                </a:lnTo>
                <a:lnTo>
                  <a:pt x="1902650" y="297214"/>
                </a:lnTo>
                <a:lnTo>
                  <a:pt x="1905000" y="284988"/>
                </a:lnTo>
                <a:lnTo>
                  <a:pt x="1833118" y="284988"/>
                </a:lnTo>
                <a:lnTo>
                  <a:pt x="1832473" y="290070"/>
                </a:lnTo>
                <a:lnTo>
                  <a:pt x="1830741" y="302523"/>
                </a:lnTo>
                <a:lnTo>
                  <a:pt x="1828792" y="314962"/>
                </a:lnTo>
                <a:lnTo>
                  <a:pt x="1826629" y="327385"/>
                </a:lnTo>
                <a:lnTo>
                  <a:pt x="1824252" y="339794"/>
                </a:lnTo>
                <a:lnTo>
                  <a:pt x="1821662" y="352188"/>
                </a:lnTo>
                <a:lnTo>
                  <a:pt x="1818861" y="364567"/>
                </a:lnTo>
                <a:lnTo>
                  <a:pt x="1815850" y="376932"/>
                </a:lnTo>
                <a:lnTo>
                  <a:pt x="1812630" y="389281"/>
                </a:lnTo>
                <a:lnTo>
                  <a:pt x="1809202" y="401616"/>
                </a:lnTo>
                <a:lnTo>
                  <a:pt x="1805568" y="413936"/>
                </a:lnTo>
                <a:lnTo>
                  <a:pt x="1801728" y="426240"/>
                </a:lnTo>
                <a:lnTo>
                  <a:pt x="1797685" y="438531"/>
                </a:lnTo>
                <a:lnTo>
                  <a:pt x="1793607" y="450244"/>
                </a:lnTo>
                <a:lnTo>
                  <a:pt x="1789373" y="461929"/>
                </a:lnTo>
                <a:lnTo>
                  <a:pt x="1784972" y="473609"/>
                </a:lnTo>
                <a:lnTo>
                  <a:pt x="1780407" y="485283"/>
                </a:lnTo>
                <a:lnTo>
                  <a:pt x="1775678" y="496951"/>
                </a:lnTo>
                <a:lnTo>
                  <a:pt x="1770786" y="508612"/>
                </a:lnTo>
                <a:lnTo>
                  <a:pt x="1765731" y="520268"/>
                </a:lnTo>
                <a:lnTo>
                  <a:pt x="1760514" y="531916"/>
                </a:lnTo>
                <a:lnTo>
                  <a:pt x="1755136" y="543557"/>
                </a:lnTo>
                <a:lnTo>
                  <a:pt x="1749598" y="555190"/>
                </a:lnTo>
                <a:lnTo>
                  <a:pt x="1743899" y="566816"/>
                </a:lnTo>
                <a:lnTo>
                  <a:pt x="1738042" y="578433"/>
                </a:lnTo>
                <a:lnTo>
                  <a:pt x="1732026" y="590042"/>
                </a:lnTo>
                <a:lnTo>
                  <a:pt x="1711452" y="532003"/>
                </a:lnTo>
                <a:lnTo>
                  <a:pt x="1622171" y="284988"/>
                </a:lnTo>
                <a:lnTo>
                  <a:pt x="1556003" y="284988"/>
                </a:lnTo>
                <a:lnTo>
                  <a:pt x="1698498" y="658495"/>
                </a:lnTo>
                <a:lnTo>
                  <a:pt x="1757299" y="658495"/>
                </a:lnTo>
                <a:close/>
              </a:path>
              <a:path w="2726690" h="668908">
                <a:moveTo>
                  <a:pt x="1412173" y="654936"/>
                </a:moveTo>
                <a:lnTo>
                  <a:pt x="1425067" y="658876"/>
                </a:lnTo>
                <a:lnTo>
                  <a:pt x="1430691" y="659859"/>
                </a:lnTo>
                <a:lnTo>
                  <a:pt x="1442171" y="660677"/>
                </a:lnTo>
                <a:lnTo>
                  <a:pt x="1455191" y="660222"/>
                </a:lnTo>
                <a:lnTo>
                  <a:pt x="1469771" y="658495"/>
                </a:lnTo>
                <a:lnTo>
                  <a:pt x="1465961" y="605282"/>
                </a:lnTo>
                <a:lnTo>
                  <a:pt x="1461884" y="605696"/>
                </a:lnTo>
                <a:lnTo>
                  <a:pt x="1449386" y="604611"/>
                </a:lnTo>
                <a:lnTo>
                  <a:pt x="1438547" y="599736"/>
                </a:lnTo>
                <a:lnTo>
                  <a:pt x="1429380" y="591069"/>
                </a:lnTo>
                <a:lnTo>
                  <a:pt x="1421892" y="578612"/>
                </a:lnTo>
                <a:lnTo>
                  <a:pt x="1416538" y="564190"/>
                </a:lnTo>
                <a:lnTo>
                  <a:pt x="1413796" y="553599"/>
                </a:lnTo>
                <a:lnTo>
                  <a:pt x="1411549" y="541856"/>
                </a:lnTo>
                <a:lnTo>
                  <a:pt x="1409798" y="528961"/>
                </a:lnTo>
                <a:lnTo>
                  <a:pt x="1408545" y="514914"/>
                </a:lnTo>
                <a:lnTo>
                  <a:pt x="1407792" y="499714"/>
                </a:lnTo>
                <a:lnTo>
                  <a:pt x="1407541" y="483362"/>
                </a:lnTo>
                <a:lnTo>
                  <a:pt x="1407541" y="478790"/>
                </a:lnTo>
                <a:lnTo>
                  <a:pt x="1439545" y="284988"/>
                </a:lnTo>
                <a:lnTo>
                  <a:pt x="1385316" y="284988"/>
                </a:lnTo>
                <a:lnTo>
                  <a:pt x="1375537" y="365379"/>
                </a:lnTo>
                <a:lnTo>
                  <a:pt x="1374307" y="361858"/>
                </a:lnTo>
                <a:lnTo>
                  <a:pt x="1369330" y="349783"/>
                </a:lnTo>
                <a:lnTo>
                  <a:pt x="1363446" y="338602"/>
                </a:lnTo>
                <a:lnTo>
                  <a:pt x="1356614" y="328295"/>
                </a:lnTo>
                <a:lnTo>
                  <a:pt x="1347801" y="317607"/>
                </a:lnTo>
                <a:lnTo>
                  <a:pt x="1338666" y="308789"/>
                </a:lnTo>
                <a:lnTo>
                  <a:pt x="1328674" y="300990"/>
                </a:lnTo>
                <a:lnTo>
                  <a:pt x="1317295" y="293904"/>
                </a:lnTo>
                <a:lnTo>
                  <a:pt x="1305862" y="288416"/>
                </a:lnTo>
                <a:lnTo>
                  <a:pt x="1293749" y="284099"/>
                </a:lnTo>
                <a:lnTo>
                  <a:pt x="1279238" y="280529"/>
                </a:lnTo>
                <a:lnTo>
                  <a:pt x="1266640" y="278821"/>
                </a:lnTo>
                <a:lnTo>
                  <a:pt x="1253617" y="278257"/>
                </a:lnTo>
                <a:lnTo>
                  <a:pt x="1251494" y="278269"/>
                </a:lnTo>
                <a:lnTo>
                  <a:pt x="1238200" y="278948"/>
                </a:lnTo>
                <a:lnTo>
                  <a:pt x="1225364" y="280665"/>
                </a:lnTo>
                <a:lnTo>
                  <a:pt x="1212987" y="283425"/>
                </a:lnTo>
                <a:lnTo>
                  <a:pt x="1201069" y="287235"/>
                </a:lnTo>
                <a:lnTo>
                  <a:pt x="1189609" y="292100"/>
                </a:lnTo>
                <a:lnTo>
                  <a:pt x="1168432" y="304646"/>
                </a:lnTo>
                <a:lnTo>
                  <a:pt x="1158595" y="312663"/>
                </a:lnTo>
                <a:lnTo>
                  <a:pt x="1149571" y="321689"/>
                </a:lnTo>
                <a:lnTo>
                  <a:pt x="1141349" y="331724"/>
                </a:lnTo>
                <a:lnTo>
                  <a:pt x="1131513" y="346568"/>
                </a:lnTo>
                <a:lnTo>
                  <a:pt x="1125537" y="357418"/>
                </a:lnTo>
                <a:lnTo>
                  <a:pt x="1120042" y="369002"/>
                </a:lnTo>
                <a:lnTo>
                  <a:pt x="1115025" y="381311"/>
                </a:lnTo>
                <a:lnTo>
                  <a:pt x="1110488" y="394335"/>
                </a:lnTo>
                <a:lnTo>
                  <a:pt x="1105518" y="412813"/>
                </a:lnTo>
                <a:lnTo>
                  <a:pt x="1103108" y="424868"/>
                </a:lnTo>
                <a:lnTo>
                  <a:pt x="1101229" y="437346"/>
                </a:lnTo>
                <a:lnTo>
                  <a:pt x="1099883" y="450254"/>
                </a:lnTo>
                <a:lnTo>
                  <a:pt x="1099074" y="463600"/>
                </a:lnTo>
                <a:lnTo>
                  <a:pt x="1098803" y="477393"/>
                </a:lnTo>
                <a:lnTo>
                  <a:pt x="1098804" y="477952"/>
                </a:lnTo>
                <a:lnTo>
                  <a:pt x="1099064" y="491508"/>
                </a:lnTo>
                <a:lnTo>
                  <a:pt x="1099808" y="504698"/>
                </a:lnTo>
                <a:lnTo>
                  <a:pt x="1101040" y="517512"/>
                </a:lnTo>
                <a:lnTo>
                  <a:pt x="1102762" y="529939"/>
                </a:lnTo>
                <a:lnTo>
                  <a:pt x="1104979" y="541969"/>
                </a:lnTo>
                <a:lnTo>
                  <a:pt x="1107956" y="554600"/>
                </a:lnTo>
                <a:lnTo>
                  <a:pt x="1111792" y="567825"/>
                </a:lnTo>
                <a:lnTo>
                  <a:pt x="1116167" y="580280"/>
                </a:lnTo>
                <a:lnTo>
                  <a:pt x="1121087" y="591966"/>
                </a:lnTo>
                <a:lnTo>
                  <a:pt x="1132586" y="613029"/>
                </a:lnTo>
                <a:lnTo>
                  <a:pt x="1144752" y="628514"/>
                </a:lnTo>
                <a:lnTo>
                  <a:pt x="1153978" y="637211"/>
                </a:lnTo>
                <a:lnTo>
                  <a:pt x="1164274" y="644876"/>
                </a:lnTo>
                <a:lnTo>
                  <a:pt x="1160635" y="522042"/>
                </a:lnTo>
                <a:lnTo>
                  <a:pt x="1158952" y="508031"/>
                </a:lnTo>
                <a:lnTo>
                  <a:pt x="1157941" y="493021"/>
                </a:lnTo>
                <a:lnTo>
                  <a:pt x="1157605" y="477012"/>
                </a:lnTo>
                <a:lnTo>
                  <a:pt x="1157880" y="465105"/>
                </a:lnTo>
                <a:lnTo>
                  <a:pt x="1158816" y="452265"/>
                </a:lnTo>
                <a:lnTo>
                  <a:pt x="1160415" y="439666"/>
                </a:lnTo>
                <a:lnTo>
                  <a:pt x="1162679" y="427300"/>
                </a:lnTo>
                <a:lnTo>
                  <a:pt x="1165606" y="415163"/>
                </a:lnTo>
                <a:lnTo>
                  <a:pt x="1169987" y="400784"/>
                </a:lnTo>
                <a:lnTo>
                  <a:pt x="1174665" y="388415"/>
                </a:lnTo>
                <a:lnTo>
                  <a:pt x="1179808" y="377422"/>
                </a:lnTo>
                <a:lnTo>
                  <a:pt x="1185418" y="367792"/>
                </a:lnTo>
                <a:lnTo>
                  <a:pt x="1194550" y="356308"/>
                </a:lnTo>
                <a:lnTo>
                  <a:pt x="1204130" y="348018"/>
                </a:lnTo>
                <a:lnTo>
                  <a:pt x="1214882" y="341884"/>
                </a:lnTo>
                <a:lnTo>
                  <a:pt x="1228868" y="337110"/>
                </a:lnTo>
                <a:lnTo>
                  <a:pt x="1241437" y="334876"/>
                </a:lnTo>
                <a:lnTo>
                  <a:pt x="1255014" y="334137"/>
                </a:lnTo>
                <a:lnTo>
                  <a:pt x="1257475" y="334168"/>
                </a:lnTo>
                <a:lnTo>
                  <a:pt x="1270633" y="335507"/>
                </a:lnTo>
                <a:lnTo>
                  <a:pt x="1282860" y="338832"/>
                </a:lnTo>
                <a:lnTo>
                  <a:pt x="1294130" y="344170"/>
                </a:lnTo>
                <a:lnTo>
                  <a:pt x="1306008" y="352664"/>
                </a:lnTo>
                <a:lnTo>
                  <a:pt x="1315001" y="361639"/>
                </a:lnTo>
                <a:lnTo>
                  <a:pt x="1322959" y="372237"/>
                </a:lnTo>
                <a:lnTo>
                  <a:pt x="1332339" y="389905"/>
                </a:lnTo>
                <a:lnTo>
                  <a:pt x="1336918" y="401962"/>
                </a:lnTo>
                <a:lnTo>
                  <a:pt x="1340612" y="415036"/>
                </a:lnTo>
                <a:lnTo>
                  <a:pt x="1343596" y="430018"/>
                </a:lnTo>
                <a:lnTo>
                  <a:pt x="1345248" y="442468"/>
                </a:lnTo>
                <a:lnTo>
                  <a:pt x="1346246" y="455381"/>
                </a:lnTo>
                <a:lnTo>
                  <a:pt x="1346581" y="468757"/>
                </a:lnTo>
                <a:lnTo>
                  <a:pt x="1346559" y="478566"/>
                </a:lnTo>
                <a:lnTo>
                  <a:pt x="1345969" y="491767"/>
                </a:lnTo>
                <a:lnTo>
                  <a:pt x="1344570" y="504530"/>
                </a:lnTo>
                <a:lnTo>
                  <a:pt x="1342360" y="516845"/>
                </a:lnTo>
                <a:lnTo>
                  <a:pt x="1339342" y="528701"/>
                </a:lnTo>
                <a:lnTo>
                  <a:pt x="1336385" y="537806"/>
                </a:lnTo>
                <a:lnTo>
                  <a:pt x="1331484" y="549927"/>
                </a:lnTo>
                <a:lnTo>
                  <a:pt x="1325776" y="561079"/>
                </a:lnTo>
                <a:lnTo>
                  <a:pt x="1319276" y="571246"/>
                </a:lnTo>
                <a:lnTo>
                  <a:pt x="1308787" y="583926"/>
                </a:lnTo>
                <a:lnTo>
                  <a:pt x="1299459" y="592445"/>
                </a:lnTo>
                <a:lnTo>
                  <a:pt x="1289303" y="599440"/>
                </a:lnTo>
                <a:lnTo>
                  <a:pt x="1274103" y="606554"/>
                </a:lnTo>
                <a:lnTo>
                  <a:pt x="1261841" y="610383"/>
                </a:lnTo>
                <a:lnTo>
                  <a:pt x="1248410" y="613156"/>
                </a:lnTo>
                <a:lnTo>
                  <a:pt x="1234172" y="612238"/>
                </a:lnTo>
                <a:lnTo>
                  <a:pt x="1220940" y="609424"/>
                </a:lnTo>
                <a:lnTo>
                  <a:pt x="1208957" y="604709"/>
                </a:lnTo>
                <a:lnTo>
                  <a:pt x="1198219" y="598088"/>
                </a:lnTo>
                <a:lnTo>
                  <a:pt x="1188723" y="589560"/>
                </a:lnTo>
                <a:lnTo>
                  <a:pt x="1180465" y="579120"/>
                </a:lnTo>
                <a:lnTo>
                  <a:pt x="1187733" y="656806"/>
                </a:lnTo>
                <a:lnTo>
                  <a:pt x="1199460" y="660490"/>
                </a:lnTo>
                <a:lnTo>
                  <a:pt x="1211923" y="663121"/>
                </a:lnTo>
                <a:lnTo>
                  <a:pt x="1225111" y="664699"/>
                </a:lnTo>
                <a:lnTo>
                  <a:pt x="1239012" y="665226"/>
                </a:lnTo>
                <a:lnTo>
                  <a:pt x="1243900" y="665161"/>
                </a:lnTo>
                <a:lnTo>
                  <a:pt x="1257681" y="664234"/>
                </a:lnTo>
                <a:lnTo>
                  <a:pt x="1270785" y="662210"/>
                </a:lnTo>
                <a:lnTo>
                  <a:pt x="1283214" y="659087"/>
                </a:lnTo>
                <a:lnTo>
                  <a:pt x="1294971" y="654865"/>
                </a:lnTo>
                <a:lnTo>
                  <a:pt x="1306059" y="649546"/>
                </a:lnTo>
                <a:lnTo>
                  <a:pt x="1316482" y="643128"/>
                </a:lnTo>
                <a:lnTo>
                  <a:pt x="1329258" y="633097"/>
                </a:lnTo>
                <a:lnTo>
                  <a:pt x="1338145" y="624443"/>
                </a:lnTo>
                <a:lnTo>
                  <a:pt x="1346360" y="614880"/>
                </a:lnTo>
                <a:lnTo>
                  <a:pt x="1353907" y="604412"/>
                </a:lnTo>
                <a:lnTo>
                  <a:pt x="1360795" y="593041"/>
                </a:lnTo>
                <a:lnTo>
                  <a:pt x="1367027" y="580771"/>
                </a:lnTo>
                <a:lnTo>
                  <a:pt x="1367309" y="582010"/>
                </a:lnTo>
                <a:lnTo>
                  <a:pt x="1370621" y="595122"/>
                </a:lnTo>
                <a:lnTo>
                  <a:pt x="1374303" y="607248"/>
                </a:lnTo>
                <a:lnTo>
                  <a:pt x="1378331" y="618363"/>
                </a:lnTo>
                <a:lnTo>
                  <a:pt x="1381269" y="624874"/>
                </a:lnTo>
                <a:lnTo>
                  <a:pt x="1387986" y="635885"/>
                </a:lnTo>
                <a:lnTo>
                  <a:pt x="1396238" y="644906"/>
                </a:lnTo>
                <a:lnTo>
                  <a:pt x="1401220" y="648888"/>
                </a:lnTo>
                <a:lnTo>
                  <a:pt x="1412173" y="654936"/>
                </a:lnTo>
                <a:close/>
              </a:path>
              <a:path w="2726690" h="668908">
                <a:moveTo>
                  <a:pt x="1278890" y="141351"/>
                </a:moveTo>
                <a:lnTo>
                  <a:pt x="1242822" y="255905"/>
                </a:lnTo>
                <a:lnTo>
                  <a:pt x="1285494" y="255651"/>
                </a:lnTo>
                <a:lnTo>
                  <a:pt x="1351026" y="141351"/>
                </a:lnTo>
                <a:lnTo>
                  <a:pt x="1278890" y="141351"/>
                </a:lnTo>
                <a:close/>
              </a:path>
              <a:path w="2726690" h="668908">
                <a:moveTo>
                  <a:pt x="461367" y="460581"/>
                </a:moveTo>
                <a:lnTo>
                  <a:pt x="460883" y="475488"/>
                </a:lnTo>
                <a:lnTo>
                  <a:pt x="460280" y="483792"/>
                </a:lnTo>
                <a:lnTo>
                  <a:pt x="459732" y="498445"/>
                </a:lnTo>
                <a:lnTo>
                  <a:pt x="459887" y="512572"/>
                </a:lnTo>
                <a:lnTo>
                  <a:pt x="460744" y="526174"/>
                </a:lnTo>
                <a:lnTo>
                  <a:pt x="462303" y="539251"/>
                </a:lnTo>
                <a:lnTo>
                  <a:pt x="464565" y="551802"/>
                </a:lnTo>
                <a:lnTo>
                  <a:pt x="467529" y="563828"/>
                </a:lnTo>
                <a:lnTo>
                  <a:pt x="471196" y="575328"/>
                </a:lnTo>
                <a:lnTo>
                  <a:pt x="475565" y="586303"/>
                </a:lnTo>
                <a:lnTo>
                  <a:pt x="480636" y="596753"/>
                </a:lnTo>
                <a:lnTo>
                  <a:pt x="486410" y="606678"/>
                </a:lnTo>
                <a:lnTo>
                  <a:pt x="492887" y="616077"/>
                </a:lnTo>
                <a:lnTo>
                  <a:pt x="500716" y="625832"/>
                </a:lnTo>
                <a:lnTo>
                  <a:pt x="510330" y="635946"/>
                </a:lnTo>
                <a:lnTo>
                  <a:pt x="516897" y="502580"/>
                </a:lnTo>
                <a:lnTo>
                  <a:pt x="516667" y="487110"/>
                </a:lnTo>
                <a:lnTo>
                  <a:pt x="517513" y="472436"/>
                </a:lnTo>
                <a:lnTo>
                  <a:pt x="519435" y="458558"/>
                </a:lnTo>
                <a:lnTo>
                  <a:pt x="522435" y="445478"/>
                </a:lnTo>
                <a:lnTo>
                  <a:pt x="526511" y="433196"/>
                </a:lnTo>
                <a:lnTo>
                  <a:pt x="531665" y="421712"/>
                </a:lnTo>
                <a:lnTo>
                  <a:pt x="537896" y="411027"/>
                </a:lnTo>
                <a:lnTo>
                  <a:pt x="545205" y="401141"/>
                </a:lnTo>
                <a:lnTo>
                  <a:pt x="553592" y="392055"/>
                </a:lnTo>
                <a:lnTo>
                  <a:pt x="563057" y="383770"/>
                </a:lnTo>
                <a:lnTo>
                  <a:pt x="573599" y="376286"/>
                </a:lnTo>
                <a:lnTo>
                  <a:pt x="585221" y="369604"/>
                </a:lnTo>
                <a:lnTo>
                  <a:pt x="597920" y="363723"/>
                </a:lnTo>
                <a:lnTo>
                  <a:pt x="611699" y="358646"/>
                </a:lnTo>
                <a:lnTo>
                  <a:pt x="626556" y="354371"/>
                </a:lnTo>
                <a:lnTo>
                  <a:pt x="642493" y="350901"/>
                </a:lnTo>
                <a:lnTo>
                  <a:pt x="634738" y="241760"/>
                </a:lnTo>
                <a:lnTo>
                  <a:pt x="624077" y="227076"/>
                </a:lnTo>
                <a:lnTo>
                  <a:pt x="619763" y="221162"/>
                </a:lnTo>
                <a:lnTo>
                  <a:pt x="608207" y="204990"/>
                </a:lnTo>
                <a:lnTo>
                  <a:pt x="597715" y="189789"/>
                </a:lnTo>
                <a:lnTo>
                  <a:pt x="588286" y="175557"/>
                </a:lnTo>
                <a:lnTo>
                  <a:pt x="579922" y="162296"/>
                </a:lnTo>
                <a:lnTo>
                  <a:pt x="572621" y="150005"/>
                </a:lnTo>
                <a:lnTo>
                  <a:pt x="566385" y="138685"/>
                </a:lnTo>
                <a:lnTo>
                  <a:pt x="561212" y="128338"/>
                </a:lnTo>
                <a:lnTo>
                  <a:pt x="557103" y="118962"/>
                </a:lnTo>
                <a:lnTo>
                  <a:pt x="554058" y="110558"/>
                </a:lnTo>
                <a:lnTo>
                  <a:pt x="552077" y="103127"/>
                </a:lnTo>
                <a:lnTo>
                  <a:pt x="551160" y="96670"/>
                </a:lnTo>
                <a:lnTo>
                  <a:pt x="551307" y="91186"/>
                </a:lnTo>
                <a:lnTo>
                  <a:pt x="555568" y="78891"/>
                </a:lnTo>
                <a:lnTo>
                  <a:pt x="563270" y="70657"/>
                </a:lnTo>
                <a:lnTo>
                  <a:pt x="574681" y="64691"/>
                </a:lnTo>
                <a:lnTo>
                  <a:pt x="589789" y="60992"/>
                </a:lnTo>
                <a:lnTo>
                  <a:pt x="608584" y="59563"/>
                </a:lnTo>
                <a:lnTo>
                  <a:pt x="614733" y="59668"/>
                </a:lnTo>
                <a:lnTo>
                  <a:pt x="625878" y="60845"/>
                </a:lnTo>
                <a:lnTo>
                  <a:pt x="637036" y="63292"/>
                </a:lnTo>
                <a:lnTo>
                  <a:pt x="648207" y="67012"/>
                </a:lnTo>
                <a:lnTo>
                  <a:pt x="659388" y="72003"/>
                </a:lnTo>
                <a:lnTo>
                  <a:pt x="670578" y="78268"/>
                </a:lnTo>
                <a:lnTo>
                  <a:pt x="681775" y="85807"/>
                </a:lnTo>
                <a:lnTo>
                  <a:pt x="692977" y="94621"/>
                </a:lnTo>
                <a:lnTo>
                  <a:pt x="704183" y="104711"/>
                </a:lnTo>
                <a:lnTo>
                  <a:pt x="715391" y="116078"/>
                </a:lnTo>
                <a:lnTo>
                  <a:pt x="723265" y="116078"/>
                </a:lnTo>
                <a:lnTo>
                  <a:pt x="729615" y="113792"/>
                </a:lnTo>
                <a:lnTo>
                  <a:pt x="734314" y="109220"/>
                </a:lnTo>
                <a:lnTo>
                  <a:pt x="739013" y="104648"/>
                </a:lnTo>
                <a:lnTo>
                  <a:pt x="741426" y="96520"/>
                </a:lnTo>
                <a:lnTo>
                  <a:pt x="741426" y="84836"/>
                </a:lnTo>
                <a:lnTo>
                  <a:pt x="737500" y="71702"/>
                </a:lnTo>
                <a:lnTo>
                  <a:pt x="732026" y="61149"/>
                </a:lnTo>
                <a:lnTo>
                  <a:pt x="724523" y="50768"/>
                </a:lnTo>
                <a:lnTo>
                  <a:pt x="714997" y="40549"/>
                </a:lnTo>
                <a:lnTo>
                  <a:pt x="703452" y="30480"/>
                </a:lnTo>
                <a:lnTo>
                  <a:pt x="693301" y="23402"/>
                </a:lnTo>
                <a:lnTo>
                  <a:pt x="683602" y="18111"/>
                </a:lnTo>
                <a:lnTo>
                  <a:pt x="672895" y="13470"/>
                </a:lnTo>
                <a:lnTo>
                  <a:pt x="661177" y="9478"/>
                </a:lnTo>
                <a:lnTo>
                  <a:pt x="648445" y="6134"/>
                </a:lnTo>
                <a:lnTo>
                  <a:pt x="634696" y="3440"/>
                </a:lnTo>
                <a:lnTo>
                  <a:pt x="619928" y="1395"/>
                </a:lnTo>
                <a:lnTo>
                  <a:pt x="604139" y="0"/>
                </a:lnTo>
                <a:lnTo>
                  <a:pt x="596262" y="153"/>
                </a:lnTo>
                <a:lnTo>
                  <a:pt x="582115" y="1277"/>
                </a:lnTo>
                <a:lnTo>
                  <a:pt x="568844" y="3491"/>
                </a:lnTo>
                <a:lnTo>
                  <a:pt x="556447" y="6794"/>
                </a:lnTo>
                <a:lnTo>
                  <a:pt x="544926" y="11187"/>
                </a:lnTo>
                <a:lnTo>
                  <a:pt x="534280" y="16669"/>
                </a:lnTo>
                <a:lnTo>
                  <a:pt x="524510" y="23241"/>
                </a:lnTo>
                <a:lnTo>
                  <a:pt x="509936" y="37460"/>
                </a:lnTo>
                <a:lnTo>
                  <a:pt x="502977" y="48114"/>
                </a:lnTo>
                <a:lnTo>
                  <a:pt x="498006" y="59864"/>
                </a:lnTo>
                <a:lnTo>
                  <a:pt x="495024" y="72700"/>
                </a:lnTo>
                <a:lnTo>
                  <a:pt x="494030" y="86614"/>
                </a:lnTo>
                <a:lnTo>
                  <a:pt x="495392" y="95375"/>
                </a:lnTo>
                <a:lnTo>
                  <a:pt x="497833" y="107259"/>
                </a:lnTo>
                <a:lnTo>
                  <a:pt x="500990" y="119492"/>
                </a:lnTo>
                <a:lnTo>
                  <a:pt x="504849" y="132081"/>
                </a:lnTo>
                <a:lnTo>
                  <a:pt x="509397" y="145034"/>
                </a:lnTo>
                <a:lnTo>
                  <a:pt x="514694" y="156308"/>
                </a:lnTo>
                <a:lnTo>
                  <a:pt x="522569" y="169940"/>
                </a:lnTo>
                <a:lnTo>
                  <a:pt x="533397" y="186907"/>
                </a:lnTo>
                <a:lnTo>
                  <a:pt x="539917" y="196643"/>
                </a:lnTo>
                <a:lnTo>
                  <a:pt x="547175" y="207215"/>
                </a:lnTo>
                <a:lnTo>
                  <a:pt x="555171" y="218623"/>
                </a:lnTo>
                <a:lnTo>
                  <a:pt x="563904" y="230868"/>
                </a:lnTo>
                <a:lnTo>
                  <a:pt x="573373" y="243951"/>
                </a:lnTo>
                <a:lnTo>
                  <a:pt x="583580" y="257872"/>
                </a:lnTo>
                <a:lnTo>
                  <a:pt x="594522" y="272632"/>
                </a:lnTo>
                <a:lnTo>
                  <a:pt x="606201" y="288232"/>
                </a:lnTo>
                <a:lnTo>
                  <a:pt x="618617" y="304673"/>
                </a:lnTo>
                <a:lnTo>
                  <a:pt x="606949" y="307651"/>
                </a:lnTo>
                <a:lnTo>
                  <a:pt x="594072" y="311523"/>
                </a:lnTo>
                <a:lnTo>
                  <a:pt x="581620" y="315910"/>
                </a:lnTo>
                <a:lnTo>
                  <a:pt x="569594" y="320809"/>
                </a:lnTo>
                <a:lnTo>
                  <a:pt x="557995" y="326220"/>
                </a:lnTo>
                <a:lnTo>
                  <a:pt x="546826" y="332143"/>
                </a:lnTo>
                <a:lnTo>
                  <a:pt x="536088" y="338577"/>
                </a:lnTo>
                <a:lnTo>
                  <a:pt x="525783" y="345520"/>
                </a:lnTo>
                <a:lnTo>
                  <a:pt x="515911" y="352973"/>
                </a:lnTo>
                <a:lnTo>
                  <a:pt x="506475" y="360934"/>
                </a:lnTo>
                <a:lnTo>
                  <a:pt x="500074" y="367030"/>
                </a:lnTo>
                <a:lnTo>
                  <a:pt x="491858" y="376240"/>
                </a:lnTo>
                <a:lnTo>
                  <a:pt x="484605" y="386157"/>
                </a:lnTo>
                <a:lnTo>
                  <a:pt x="478316" y="396781"/>
                </a:lnTo>
                <a:lnTo>
                  <a:pt x="472993" y="408115"/>
                </a:lnTo>
                <a:lnTo>
                  <a:pt x="468635" y="420161"/>
                </a:lnTo>
                <a:lnTo>
                  <a:pt x="465245" y="432919"/>
                </a:lnTo>
                <a:lnTo>
                  <a:pt x="462822" y="446392"/>
                </a:lnTo>
                <a:lnTo>
                  <a:pt x="461367" y="460581"/>
                </a:lnTo>
                <a:close/>
              </a:path>
              <a:path w="2726690" h="668908">
                <a:moveTo>
                  <a:pt x="520468" y="644704"/>
                </a:moveTo>
                <a:lnTo>
                  <a:pt x="542305" y="658163"/>
                </a:lnTo>
                <a:lnTo>
                  <a:pt x="566219" y="666225"/>
                </a:lnTo>
                <a:lnTo>
                  <a:pt x="592201" y="668909"/>
                </a:lnTo>
                <a:lnTo>
                  <a:pt x="593519" y="668902"/>
                </a:lnTo>
                <a:lnTo>
                  <a:pt x="618815" y="666304"/>
                </a:lnTo>
                <a:lnTo>
                  <a:pt x="642654" y="658985"/>
                </a:lnTo>
                <a:lnTo>
                  <a:pt x="665041" y="646947"/>
                </a:lnTo>
                <a:lnTo>
                  <a:pt x="685983" y="630189"/>
                </a:lnTo>
                <a:lnTo>
                  <a:pt x="705485" y="608711"/>
                </a:lnTo>
                <a:lnTo>
                  <a:pt x="718156" y="591081"/>
                </a:lnTo>
                <a:lnTo>
                  <a:pt x="731339" y="567825"/>
                </a:lnTo>
                <a:lnTo>
                  <a:pt x="740702" y="544314"/>
                </a:lnTo>
                <a:lnTo>
                  <a:pt x="746244" y="520540"/>
                </a:lnTo>
                <a:lnTo>
                  <a:pt x="747966" y="496500"/>
                </a:lnTo>
                <a:lnTo>
                  <a:pt x="747395" y="484378"/>
                </a:lnTo>
                <a:lnTo>
                  <a:pt x="744572" y="459542"/>
                </a:lnTo>
                <a:lnTo>
                  <a:pt x="739875" y="433178"/>
                </a:lnTo>
                <a:lnTo>
                  <a:pt x="733620" y="408887"/>
                </a:lnTo>
                <a:lnTo>
                  <a:pt x="725827" y="386652"/>
                </a:lnTo>
                <a:lnTo>
                  <a:pt x="718049" y="369532"/>
                </a:lnTo>
                <a:lnTo>
                  <a:pt x="709873" y="354457"/>
                </a:lnTo>
                <a:lnTo>
                  <a:pt x="699416" y="336891"/>
                </a:lnTo>
                <a:lnTo>
                  <a:pt x="686677" y="316835"/>
                </a:lnTo>
                <a:lnTo>
                  <a:pt x="671652" y="294294"/>
                </a:lnTo>
                <a:lnTo>
                  <a:pt x="663282" y="282091"/>
                </a:lnTo>
                <a:lnTo>
                  <a:pt x="654340" y="269268"/>
                </a:lnTo>
                <a:lnTo>
                  <a:pt x="644825" y="255824"/>
                </a:lnTo>
                <a:lnTo>
                  <a:pt x="634738" y="241760"/>
                </a:lnTo>
                <a:lnTo>
                  <a:pt x="642493" y="350901"/>
                </a:lnTo>
                <a:lnTo>
                  <a:pt x="651294" y="360388"/>
                </a:lnTo>
                <a:lnTo>
                  <a:pt x="659539" y="370439"/>
                </a:lnTo>
                <a:lnTo>
                  <a:pt x="666955" y="380778"/>
                </a:lnTo>
                <a:lnTo>
                  <a:pt x="673543" y="391406"/>
                </a:lnTo>
                <a:lnTo>
                  <a:pt x="679303" y="402321"/>
                </a:lnTo>
                <a:lnTo>
                  <a:pt x="684233" y="413523"/>
                </a:lnTo>
                <a:lnTo>
                  <a:pt x="688334" y="425013"/>
                </a:lnTo>
                <a:lnTo>
                  <a:pt x="691606" y="436790"/>
                </a:lnTo>
                <a:lnTo>
                  <a:pt x="694048" y="448853"/>
                </a:lnTo>
                <a:lnTo>
                  <a:pt x="695660" y="461203"/>
                </a:lnTo>
                <a:lnTo>
                  <a:pt x="696441" y="473839"/>
                </a:lnTo>
                <a:lnTo>
                  <a:pt x="696392" y="486761"/>
                </a:lnTo>
                <a:lnTo>
                  <a:pt x="695512" y="499968"/>
                </a:lnTo>
                <a:lnTo>
                  <a:pt x="693801" y="513461"/>
                </a:lnTo>
                <a:lnTo>
                  <a:pt x="690449" y="528626"/>
                </a:lnTo>
                <a:lnTo>
                  <a:pt x="686480" y="543003"/>
                </a:lnTo>
                <a:lnTo>
                  <a:pt x="682000" y="556033"/>
                </a:lnTo>
                <a:lnTo>
                  <a:pt x="677004" y="567720"/>
                </a:lnTo>
                <a:lnTo>
                  <a:pt x="671488" y="578066"/>
                </a:lnTo>
                <a:lnTo>
                  <a:pt x="665446" y="587072"/>
                </a:lnTo>
                <a:lnTo>
                  <a:pt x="658876" y="594741"/>
                </a:lnTo>
                <a:lnTo>
                  <a:pt x="652484" y="600758"/>
                </a:lnTo>
                <a:lnTo>
                  <a:pt x="641559" y="608794"/>
                </a:lnTo>
                <a:lnTo>
                  <a:pt x="630109" y="614533"/>
                </a:lnTo>
                <a:lnTo>
                  <a:pt x="618141" y="617977"/>
                </a:lnTo>
                <a:lnTo>
                  <a:pt x="605663" y="619125"/>
                </a:lnTo>
                <a:lnTo>
                  <a:pt x="601475" y="619453"/>
                </a:lnTo>
                <a:lnTo>
                  <a:pt x="588670" y="619138"/>
                </a:lnTo>
                <a:lnTo>
                  <a:pt x="576499" y="616760"/>
                </a:lnTo>
                <a:lnTo>
                  <a:pt x="564952" y="612310"/>
                </a:lnTo>
                <a:lnTo>
                  <a:pt x="554017" y="605778"/>
                </a:lnTo>
                <a:lnTo>
                  <a:pt x="543687" y="597154"/>
                </a:lnTo>
                <a:lnTo>
                  <a:pt x="533783" y="584751"/>
                </a:lnTo>
                <a:lnTo>
                  <a:pt x="528660" y="575007"/>
                </a:lnTo>
                <a:lnTo>
                  <a:pt x="524468" y="563834"/>
                </a:lnTo>
                <a:lnTo>
                  <a:pt x="521208" y="551231"/>
                </a:lnTo>
                <a:lnTo>
                  <a:pt x="518879" y="537197"/>
                </a:lnTo>
                <a:lnTo>
                  <a:pt x="517482" y="521728"/>
                </a:lnTo>
                <a:lnTo>
                  <a:pt x="517017" y="504825"/>
                </a:lnTo>
                <a:lnTo>
                  <a:pt x="516897" y="502580"/>
                </a:lnTo>
                <a:lnTo>
                  <a:pt x="510330" y="635946"/>
                </a:lnTo>
                <a:lnTo>
                  <a:pt x="520468" y="644704"/>
                </a:lnTo>
                <a:close/>
              </a:path>
              <a:path w="2726690" h="668908">
                <a:moveTo>
                  <a:pt x="950595" y="293878"/>
                </a:moveTo>
                <a:lnTo>
                  <a:pt x="895858" y="298704"/>
                </a:lnTo>
                <a:lnTo>
                  <a:pt x="895188" y="329113"/>
                </a:lnTo>
                <a:lnTo>
                  <a:pt x="894589" y="358048"/>
                </a:lnTo>
                <a:lnTo>
                  <a:pt x="894061" y="385508"/>
                </a:lnTo>
                <a:lnTo>
                  <a:pt x="893603" y="411493"/>
                </a:lnTo>
                <a:lnTo>
                  <a:pt x="893216" y="436002"/>
                </a:lnTo>
                <a:lnTo>
                  <a:pt x="892901" y="459037"/>
                </a:lnTo>
                <a:lnTo>
                  <a:pt x="892656" y="480595"/>
                </a:lnTo>
                <a:lnTo>
                  <a:pt x="892482" y="500678"/>
                </a:lnTo>
                <a:lnTo>
                  <a:pt x="892349" y="536416"/>
                </a:lnTo>
                <a:lnTo>
                  <a:pt x="892502" y="566248"/>
                </a:lnTo>
                <a:lnTo>
                  <a:pt x="892685" y="578949"/>
                </a:lnTo>
                <a:lnTo>
                  <a:pt x="893268" y="599920"/>
                </a:lnTo>
                <a:lnTo>
                  <a:pt x="894138" y="614981"/>
                </a:lnTo>
                <a:lnTo>
                  <a:pt x="901728" y="636839"/>
                </a:lnTo>
                <a:lnTo>
                  <a:pt x="909594" y="646800"/>
                </a:lnTo>
                <a:lnTo>
                  <a:pt x="919480" y="655955"/>
                </a:lnTo>
                <a:lnTo>
                  <a:pt x="930204" y="662962"/>
                </a:lnTo>
                <a:lnTo>
                  <a:pt x="942096" y="667422"/>
                </a:lnTo>
                <a:lnTo>
                  <a:pt x="954659" y="668909"/>
                </a:lnTo>
                <a:lnTo>
                  <a:pt x="966244" y="668713"/>
                </a:lnTo>
                <a:lnTo>
                  <a:pt x="984771" y="667252"/>
                </a:lnTo>
                <a:lnTo>
                  <a:pt x="998628" y="664361"/>
                </a:lnTo>
                <a:lnTo>
                  <a:pt x="1007817" y="660036"/>
                </a:lnTo>
                <a:lnTo>
                  <a:pt x="1012338" y="654272"/>
                </a:lnTo>
                <a:lnTo>
                  <a:pt x="1012190" y="647065"/>
                </a:lnTo>
                <a:lnTo>
                  <a:pt x="1007046" y="636276"/>
                </a:lnTo>
                <a:lnTo>
                  <a:pt x="997430" y="627878"/>
                </a:lnTo>
                <a:lnTo>
                  <a:pt x="984250" y="625094"/>
                </a:lnTo>
                <a:lnTo>
                  <a:pt x="978002" y="624785"/>
                </a:lnTo>
                <a:lnTo>
                  <a:pt x="964841" y="620865"/>
                </a:lnTo>
                <a:lnTo>
                  <a:pt x="956945" y="612394"/>
                </a:lnTo>
                <a:lnTo>
                  <a:pt x="954684" y="606686"/>
                </a:lnTo>
                <a:lnTo>
                  <a:pt x="952392" y="596100"/>
                </a:lnTo>
                <a:lnTo>
                  <a:pt x="951039" y="582381"/>
                </a:lnTo>
                <a:lnTo>
                  <a:pt x="950595" y="565531"/>
                </a:lnTo>
                <a:lnTo>
                  <a:pt x="950595" y="293878"/>
                </a:lnTo>
                <a:close/>
              </a:path>
              <a:path w="2726690" h="668908">
                <a:moveTo>
                  <a:pt x="2493821" y="590572"/>
                </a:moveTo>
                <a:lnTo>
                  <a:pt x="2475611" y="582676"/>
                </a:lnTo>
                <a:lnTo>
                  <a:pt x="2466594" y="606425"/>
                </a:lnTo>
                <a:lnTo>
                  <a:pt x="2464593" y="610724"/>
                </a:lnTo>
                <a:lnTo>
                  <a:pt x="2466093" y="620743"/>
                </a:lnTo>
                <a:lnTo>
                  <a:pt x="2476171" y="630832"/>
                </a:lnTo>
                <a:lnTo>
                  <a:pt x="2484426" y="635904"/>
                </a:lnTo>
                <a:lnTo>
                  <a:pt x="2494825" y="640995"/>
                </a:lnTo>
                <a:lnTo>
                  <a:pt x="2507369" y="646105"/>
                </a:lnTo>
                <a:lnTo>
                  <a:pt x="2522058" y="651236"/>
                </a:lnTo>
                <a:lnTo>
                  <a:pt x="2538890" y="656386"/>
                </a:lnTo>
                <a:lnTo>
                  <a:pt x="2557867" y="661557"/>
                </a:lnTo>
                <a:lnTo>
                  <a:pt x="2578989" y="666750"/>
                </a:lnTo>
                <a:lnTo>
                  <a:pt x="2590230" y="666602"/>
                </a:lnTo>
                <a:lnTo>
                  <a:pt x="2606852" y="665781"/>
                </a:lnTo>
                <a:lnTo>
                  <a:pt x="2622276" y="664237"/>
                </a:lnTo>
                <a:lnTo>
                  <a:pt x="2636503" y="661971"/>
                </a:lnTo>
                <a:lnTo>
                  <a:pt x="2649533" y="658984"/>
                </a:lnTo>
                <a:lnTo>
                  <a:pt x="2661365" y="655275"/>
                </a:lnTo>
                <a:lnTo>
                  <a:pt x="2671999" y="650845"/>
                </a:lnTo>
                <a:lnTo>
                  <a:pt x="2681436" y="645692"/>
                </a:lnTo>
                <a:lnTo>
                  <a:pt x="2689676" y="639818"/>
                </a:lnTo>
                <a:lnTo>
                  <a:pt x="2696718" y="633222"/>
                </a:lnTo>
                <a:lnTo>
                  <a:pt x="2703933" y="624734"/>
                </a:lnTo>
                <a:lnTo>
                  <a:pt x="2711184" y="614145"/>
                </a:lnTo>
                <a:lnTo>
                  <a:pt x="2717046" y="602963"/>
                </a:lnTo>
                <a:lnTo>
                  <a:pt x="2721523" y="591181"/>
                </a:lnTo>
                <a:lnTo>
                  <a:pt x="2724619" y="578796"/>
                </a:lnTo>
                <a:lnTo>
                  <a:pt x="2726340" y="565802"/>
                </a:lnTo>
                <a:lnTo>
                  <a:pt x="2726690" y="552196"/>
                </a:lnTo>
                <a:lnTo>
                  <a:pt x="2726595" y="549424"/>
                </a:lnTo>
                <a:lnTo>
                  <a:pt x="2725097" y="534885"/>
                </a:lnTo>
                <a:lnTo>
                  <a:pt x="2721939" y="521626"/>
                </a:lnTo>
                <a:lnTo>
                  <a:pt x="2717120" y="509650"/>
                </a:lnTo>
                <a:lnTo>
                  <a:pt x="2710634" y="498961"/>
                </a:lnTo>
                <a:lnTo>
                  <a:pt x="2702480" y="489562"/>
                </a:lnTo>
                <a:lnTo>
                  <a:pt x="2692654" y="481457"/>
                </a:lnTo>
                <a:lnTo>
                  <a:pt x="2677508" y="472431"/>
                </a:lnTo>
                <a:lnTo>
                  <a:pt x="2666101" y="467445"/>
                </a:lnTo>
                <a:lnTo>
                  <a:pt x="2654101" y="463607"/>
                </a:lnTo>
                <a:lnTo>
                  <a:pt x="2641509" y="460916"/>
                </a:lnTo>
                <a:lnTo>
                  <a:pt x="2628325" y="459373"/>
                </a:lnTo>
                <a:lnTo>
                  <a:pt x="2614549" y="458978"/>
                </a:lnTo>
                <a:lnTo>
                  <a:pt x="2601270" y="458793"/>
                </a:lnTo>
                <a:lnTo>
                  <a:pt x="2587295" y="457739"/>
                </a:lnTo>
                <a:lnTo>
                  <a:pt x="2574300" y="455791"/>
                </a:lnTo>
                <a:lnTo>
                  <a:pt x="2562292" y="452954"/>
                </a:lnTo>
                <a:lnTo>
                  <a:pt x="2551280" y="449231"/>
                </a:lnTo>
                <a:lnTo>
                  <a:pt x="2541270" y="444627"/>
                </a:lnTo>
                <a:lnTo>
                  <a:pt x="2535957" y="441459"/>
                </a:lnTo>
                <a:lnTo>
                  <a:pt x="2526629" y="433062"/>
                </a:lnTo>
                <a:lnTo>
                  <a:pt x="2520834" y="422853"/>
                </a:lnTo>
                <a:lnTo>
                  <a:pt x="2518563" y="410833"/>
                </a:lnTo>
                <a:lnTo>
                  <a:pt x="2519807" y="397002"/>
                </a:lnTo>
                <a:lnTo>
                  <a:pt x="2521343" y="390737"/>
                </a:lnTo>
                <a:lnTo>
                  <a:pt x="2526248" y="377850"/>
                </a:lnTo>
                <a:lnTo>
                  <a:pt x="2533087" y="366963"/>
                </a:lnTo>
                <a:lnTo>
                  <a:pt x="2541862" y="358068"/>
                </a:lnTo>
                <a:lnTo>
                  <a:pt x="2552573" y="351155"/>
                </a:lnTo>
                <a:lnTo>
                  <a:pt x="2561502" y="347249"/>
                </a:lnTo>
                <a:lnTo>
                  <a:pt x="2573187" y="343576"/>
                </a:lnTo>
                <a:lnTo>
                  <a:pt x="2585500" y="341225"/>
                </a:lnTo>
                <a:lnTo>
                  <a:pt x="2598440" y="340195"/>
                </a:lnTo>
                <a:lnTo>
                  <a:pt x="2612009" y="340487"/>
                </a:lnTo>
                <a:lnTo>
                  <a:pt x="2621416" y="341440"/>
                </a:lnTo>
                <a:lnTo>
                  <a:pt x="2634464" y="344101"/>
                </a:lnTo>
                <a:lnTo>
                  <a:pt x="2646548" y="348258"/>
                </a:lnTo>
                <a:lnTo>
                  <a:pt x="2657652" y="353911"/>
                </a:lnTo>
                <a:lnTo>
                  <a:pt x="2667762" y="361061"/>
                </a:lnTo>
                <a:lnTo>
                  <a:pt x="2674573" y="365886"/>
                </a:lnTo>
                <a:lnTo>
                  <a:pt x="2685889" y="369884"/>
                </a:lnTo>
                <a:lnTo>
                  <a:pt x="2695937" y="367841"/>
                </a:lnTo>
                <a:lnTo>
                  <a:pt x="2704719" y="359791"/>
                </a:lnTo>
                <a:lnTo>
                  <a:pt x="2704418" y="357180"/>
                </a:lnTo>
                <a:lnTo>
                  <a:pt x="2701473" y="345146"/>
                </a:lnTo>
                <a:lnTo>
                  <a:pt x="2696033" y="333886"/>
                </a:lnTo>
                <a:lnTo>
                  <a:pt x="2688098" y="323401"/>
                </a:lnTo>
                <a:lnTo>
                  <a:pt x="2677668" y="313690"/>
                </a:lnTo>
                <a:lnTo>
                  <a:pt x="2667551" y="306916"/>
                </a:lnTo>
                <a:lnTo>
                  <a:pt x="2657276" y="302075"/>
                </a:lnTo>
                <a:lnTo>
                  <a:pt x="2645625" y="298207"/>
                </a:lnTo>
                <a:lnTo>
                  <a:pt x="2632605" y="295317"/>
                </a:lnTo>
                <a:lnTo>
                  <a:pt x="2618222" y="293407"/>
                </a:lnTo>
                <a:lnTo>
                  <a:pt x="2602484" y="292481"/>
                </a:lnTo>
                <a:lnTo>
                  <a:pt x="2597493" y="292399"/>
                </a:lnTo>
                <a:lnTo>
                  <a:pt x="2584109" y="292883"/>
                </a:lnTo>
                <a:lnTo>
                  <a:pt x="2571160" y="294404"/>
                </a:lnTo>
                <a:lnTo>
                  <a:pt x="2558647" y="296961"/>
                </a:lnTo>
                <a:lnTo>
                  <a:pt x="2546569" y="300550"/>
                </a:lnTo>
                <a:lnTo>
                  <a:pt x="2534927" y="305171"/>
                </a:lnTo>
                <a:lnTo>
                  <a:pt x="2523720" y="310822"/>
                </a:lnTo>
                <a:lnTo>
                  <a:pt x="2512949" y="317500"/>
                </a:lnTo>
                <a:lnTo>
                  <a:pt x="2504815" y="323595"/>
                </a:lnTo>
                <a:lnTo>
                  <a:pt x="2495095" y="332590"/>
                </a:lnTo>
                <a:lnTo>
                  <a:pt x="2486838" y="342458"/>
                </a:lnTo>
                <a:lnTo>
                  <a:pt x="2480048" y="353198"/>
                </a:lnTo>
                <a:lnTo>
                  <a:pt x="2474726" y="364810"/>
                </a:lnTo>
                <a:lnTo>
                  <a:pt x="2470875" y="377295"/>
                </a:lnTo>
                <a:lnTo>
                  <a:pt x="2468499" y="390652"/>
                </a:lnTo>
                <a:lnTo>
                  <a:pt x="2467718" y="407596"/>
                </a:lnTo>
                <a:lnTo>
                  <a:pt x="2468755" y="419842"/>
                </a:lnTo>
                <a:lnTo>
                  <a:pt x="2471162" y="431876"/>
                </a:lnTo>
                <a:lnTo>
                  <a:pt x="2474942" y="443699"/>
                </a:lnTo>
                <a:lnTo>
                  <a:pt x="2480096" y="455311"/>
                </a:lnTo>
                <a:lnTo>
                  <a:pt x="2486626" y="466711"/>
                </a:lnTo>
                <a:lnTo>
                  <a:pt x="2494534" y="477901"/>
                </a:lnTo>
                <a:lnTo>
                  <a:pt x="2507566" y="491130"/>
                </a:lnTo>
                <a:lnTo>
                  <a:pt x="2516580" y="497485"/>
                </a:lnTo>
                <a:lnTo>
                  <a:pt x="2526720" y="502945"/>
                </a:lnTo>
                <a:lnTo>
                  <a:pt x="2537986" y="507512"/>
                </a:lnTo>
                <a:lnTo>
                  <a:pt x="2550380" y="511188"/>
                </a:lnTo>
                <a:lnTo>
                  <a:pt x="2563902" y="513975"/>
                </a:lnTo>
                <a:lnTo>
                  <a:pt x="2578554" y="515874"/>
                </a:lnTo>
                <a:lnTo>
                  <a:pt x="2594335" y="516888"/>
                </a:lnTo>
                <a:lnTo>
                  <a:pt x="2611247" y="517017"/>
                </a:lnTo>
                <a:lnTo>
                  <a:pt x="2616953" y="516981"/>
                </a:lnTo>
                <a:lnTo>
                  <a:pt x="2632938" y="517931"/>
                </a:lnTo>
                <a:lnTo>
                  <a:pt x="2646184" y="520487"/>
                </a:lnTo>
                <a:lnTo>
                  <a:pt x="2656692" y="524651"/>
                </a:lnTo>
                <a:lnTo>
                  <a:pt x="2664461" y="530422"/>
                </a:lnTo>
                <a:lnTo>
                  <a:pt x="2669488" y="537803"/>
                </a:lnTo>
                <a:lnTo>
                  <a:pt x="2671774" y="546794"/>
                </a:lnTo>
                <a:lnTo>
                  <a:pt x="2671318" y="557396"/>
                </a:lnTo>
                <a:lnTo>
                  <a:pt x="2668118" y="569610"/>
                </a:lnTo>
                <a:lnTo>
                  <a:pt x="2662174" y="583438"/>
                </a:lnTo>
                <a:lnTo>
                  <a:pt x="2655690" y="593797"/>
                </a:lnTo>
                <a:lnTo>
                  <a:pt x="2649879" y="600210"/>
                </a:lnTo>
                <a:lnTo>
                  <a:pt x="2643185" y="605602"/>
                </a:lnTo>
                <a:lnTo>
                  <a:pt x="2635607" y="609971"/>
                </a:lnTo>
                <a:lnTo>
                  <a:pt x="2627145" y="613318"/>
                </a:lnTo>
                <a:lnTo>
                  <a:pt x="2617799" y="615643"/>
                </a:lnTo>
                <a:lnTo>
                  <a:pt x="2607567" y="616946"/>
                </a:lnTo>
                <a:lnTo>
                  <a:pt x="2596451" y="617226"/>
                </a:lnTo>
                <a:lnTo>
                  <a:pt x="2584449" y="616485"/>
                </a:lnTo>
                <a:lnTo>
                  <a:pt x="2571561" y="614721"/>
                </a:lnTo>
                <a:lnTo>
                  <a:pt x="2557787" y="611936"/>
                </a:lnTo>
                <a:lnTo>
                  <a:pt x="2543126" y="608128"/>
                </a:lnTo>
                <a:lnTo>
                  <a:pt x="2527578" y="603298"/>
                </a:lnTo>
                <a:lnTo>
                  <a:pt x="2511143" y="597446"/>
                </a:lnTo>
                <a:lnTo>
                  <a:pt x="2493821" y="590572"/>
                </a:lnTo>
                <a:close/>
              </a:path>
              <a:path w="2726690" h="668908">
                <a:moveTo>
                  <a:pt x="201295" y="658495"/>
                </a:moveTo>
                <a:lnTo>
                  <a:pt x="208715" y="645502"/>
                </a:lnTo>
                <a:lnTo>
                  <a:pt x="214931" y="634432"/>
                </a:lnTo>
                <a:lnTo>
                  <a:pt x="221074" y="623317"/>
                </a:lnTo>
                <a:lnTo>
                  <a:pt x="227139" y="612155"/>
                </a:lnTo>
                <a:lnTo>
                  <a:pt x="233123" y="600948"/>
                </a:lnTo>
                <a:lnTo>
                  <a:pt x="239026" y="589696"/>
                </a:lnTo>
                <a:lnTo>
                  <a:pt x="244842" y="578398"/>
                </a:lnTo>
                <a:lnTo>
                  <a:pt x="250571" y="567055"/>
                </a:lnTo>
                <a:lnTo>
                  <a:pt x="256724" y="554583"/>
                </a:lnTo>
                <a:lnTo>
                  <a:pt x="262270" y="543047"/>
                </a:lnTo>
                <a:lnTo>
                  <a:pt x="267684" y="531491"/>
                </a:lnTo>
                <a:lnTo>
                  <a:pt x="272965" y="519916"/>
                </a:lnTo>
                <a:lnTo>
                  <a:pt x="278112" y="508323"/>
                </a:lnTo>
                <a:lnTo>
                  <a:pt x="283124" y="496715"/>
                </a:lnTo>
                <a:lnTo>
                  <a:pt x="287998" y="485092"/>
                </a:lnTo>
                <a:lnTo>
                  <a:pt x="292735" y="473456"/>
                </a:lnTo>
                <a:lnTo>
                  <a:pt x="301584" y="450880"/>
                </a:lnTo>
                <a:lnTo>
                  <a:pt x="306041" y="438925"/>
                </a:lnTo>
                <a:lnTo>
                  <a:pt x="310348" y="426958"/>
                </a:lnTo>
                <a:lnTo>
                  <a:pt x="314508" y="414979"/>
                </a:lnTo>
                <a:lnTo>
                  <a:pt x="318523" y="402987"/>
                </a:lnTo>
                <a:lnTo>
                  <a:pt x="322398" y="390984"/>
                </a:lnTo>
                <a:lnTo>
                  <a:pt x="326136" y="378968"/>
                </a:lnTo>
                <a:lnTo>
                  <a:pt x="331941" y="358875"/>
                </a:lnTo>
                <a:lnTo>
                  <a:pt x="335276" y="346478"/>
                </a:lnTo>
                <a:lnTo>
                  <a:pt x="338414" y="334111"/>
                </a:lnTo>
                <a:lnTo>
                  <a:pt x="341355" y="321777"/>
                </a:lnTo>
                <a:lnTo>
                  <a:pt x="344099" y="309478"/>
                </a:lnTo>
                <a:lnTo>
                  <a:pt x="346646" y="297214"/>
                </a:lnTo>
                <a:lnTo>
                  <a:pt x="348996" y="284988"/>
                </a:lnTo>
                <a:lnTo>
                  <a:pt x="277114" y="284988"/>
                </a:lnTo>
                <a:lnTo>
                  <a:pt x="276469" y="290070"/>
                </a:lnTo>
                <a:lnTo>
                  <a:pt x="274737" y="302523"/>
                </a:lnTo>
                <a:lnTo>
                  <a:pt x="272788" y="314962"/>
                </a:lnTo>
                <a:lnTo>
                  <a:pt x="270625" y="327385"/>
                </a:lnTo>
                <a:lnTo>
                  <a:pt x="268248" y="339794"/>
                </a:lnTo>
                <a:lnTo>
                  <a:pt x="265658" y="352188"/>
                </a:lnTo>
                <a:lnTo>
                  <a:pt x="262857" y="364567"/>
                </a:lnTo>
                <a:lnTo>
                  <a:pt x="259846" y="376932"/>
                </a:lnTo>
                <a:lnTo>
                  <a:pt x="256626" y="389281"/>
                </a:lnTo>
                <a:lnTo>
                  <a:pt x="253198" y="401616"/>
                </a:lnTo>
                <a:lnTo>
                  <a:pt x="249564" y="413936"/>
                </a:lnTo>
                <a:lnTo>
                  <a:pt x="245724" y="426240"/>
                </a:lnTo>
                <a:lnTo>
                  <a:pt x="241681" y="438531"/>
                </a:lnTo>
                <a:lnTo>
                  <a:pt x="237603" y="450244"/>
                </a:lnTo>
                <a:lnTo>
                  <a:pt x="233369" y="461929"/>
                </a:lnTo>
                <a:lnTo>
                  <a:pt x="228968" y="473609"/>
                </a:lnTo>
                <a:lnTo>
                  <a:pt x="224403" y="485283"/>
                </a:lnTo>
                <a:lnTo>
                  <a:pt x="219674" y="496951"/>
                </a:lnTo>
                <a:lnTo>
                  <a:pt x="214782" y="508612"/>
                </a:lnTo>
                <a:lnTo>
                  <a:pt x="209727" y="520268"/>
                </a:lnTo>
                <a:lnTo>
                  <a:pt x="204510" y="531916"/>
                </a:lnTo>
                <a:lnTo>
                  <a:pt x="199132" y="543557"/>
                </a:lnTo>
                <a:lnTo>
                  <a:pt x="193594" y="555190"/>
                </a:lnTo>
                <a:lnTo>
                  <a:pt x="187895" y="566816"/>
                </a:lnTo>
                <a:lnTo>
                  <a:pt x="182038" y="578433"/>
                </a:lnTo>
                <a:lnTo>
                  <a:pt x="176022" y="590042"/>
                </a:lnTo>
                <a:lnTo>
                  <a:pt x="155448" y="532003"/>
                </a:lnTo>
                <a:lnTo>
                  <a:pt x="66167" y="284988"/>
                </a:lnTo>
                <a:lnTo>
                  <a:pt x="0" y="284988"/>
                </a:lnTo>
                <a:lnTo>
                  <a:pt x="142494" y="658495"/>
                </a:lnTo>
                <a:lnTo>
                  <a:pt x="201295" y="658495"/>
                </a:lnTo>
                <a:close/>
              </a:path>
              <a:path w="2726690" h="668908">
                <a:moveTo>
                  <a:pt x="2143760" y="601853"/>
                </a:moveTo>
                <a:lnTo>
                  <a:pt x="2139313" y="599761"/>
                </a:lnTo>
                <a:lnTo>
                  <a:pt x="2128374" y="593244"/>
                </a:lnTo>
                <a:lnTo>
                  <a:pt x="2118462" y="585250"/>
                </a:lnTo>
                <a:lnTo>
                  <a:pt x="2109597" y="575818"/>
                </a:lnTo>
                <a:lnTo>
                  <a:pt x="2113407" y="652780"/>
                </a:lnTo>
                <a:lnTo>
                  <a:pt x="2133581" y="659192"/>
                </a:lnTo>
                <a:lnTo>
                  <a:pt x="2158486" y="663712"/>
                </a:lnTo>
                <a:lnTo>
                  <a:pt x="2171698" y="664846"/>
                </a:lnTo>
                <a:lnTo>
                  <a:pt x="2185416" y="665226"/>
                </a:lnTo>
                <a:lnTo>
                  <a:pt x="2185791" y="665225"/>
                </a:lnTo>
                <a:lnTo>
                  <a:pt x="2199497" y="664815"/>
                </a:lnTo>
                <a:lnTo>
                  <a:pt x="2212703" y="663621"/>
                </a:lnTo>
                <a:lnTo>
                  <a:pt x="2237630" y="658856"/>
                </a:lnTo>
                <a:lnTo>
                  <a:pt x="2260600" y="650875"/>
                </a:lnTo>
                <a:lnTo>
                  <a:pt x="2276303" y="643078"/>
                </a:lnTo>
                <a:lnTo>
                  <a:pt x="2297285" y="628559"/>
                </a:lnTo>
                <a:lnTo>
                  <a:pt x="2314956" y="610743"/>
                </a:lnTo>
                <a:lnTo>
                  <a:pt x="2326092" y="595451"/>
                </a:lnTo>
                <a:lnTo>
                  <a:pt x="2338393" y="573380"/>
                </a:lnTo>
                <a:lnTo>
                  <a:pt x="2343669" y="561343"/>
                </a:lnTo>
                <a:lnTo>
                  <a:pt x="2348357" y="548640"/>
                </a:lnTo>
                <a:lnTo>
                  <a:pt x="2353089" y="532722"/>
                </a:lnTo>
                <a:lnTo>
                  <a:pt x="2357953" y="508217"/>
                </a:lnTo>
                <a:lnTo>
                  <a:pt x="2360374" y="482278"/>
                </a:lnTo>
                <a:lnTo>
                  <a:pt x="2360676" y="468757"/>
                </a:lnTo>
                <a:lnTo>
                  <a:pt x="2360604" y="461656"/>
                </a:lnTo>
                <a:lnTo>
                  <a:pt x="2360045" y="447973"/>
                </a:lnTo>
                <a:lnTo>
                  <a:pt x="2358931" y="434780"/>
                </a:lnTo>
                <a:lnTo>
                  <a:pt x="2355053" y="409877"/>
                </a:lnTo>
                <a:lnTo>
                  <a:pt x="2348992" y="386969"/>
                </a:lnTo>
                <a:lnTo>
                  <a:pt x="2342564" y="369823"/>
                </a:lnTo>
                <a:lnTo>
                  <a:pt x="2337054" y="357946"/>
                </a:lnTo>
                <a:lnTo>
                  <a:pt x="2324266" y="336684"/>
                </a:lnTo>
                <a:lnTo>
                  <a:pt x="2308315" y="318062"/>
                </a:lnTo>
                <a:lnTo>
                  <a:pt x="2288450" y="302561"/>
                </a:lnTo>
                <a:lnTo>
                  <a:pt x="2277148" y="296177"/>
                </a:lnTo>
                <a:lnTo>
                  <a:pt x="2264918" y="290703"/>
                </a:lnTo>
                <a:lnTo>
                  <a:pt x="2244743" y="284290"/>
                </a:lnTo>
                <a:lnTo>
                  <a:pt x="2219838" y="279770"/>
                </a:lnTo>
                <a:lnTo>
                  <a:pt x="2206626" y="278636"/>
                </a:lnTo>
                <a:lnTo>
                  <a:pt x="2192909" y="278257"/>
                </a:lnTo>
                <a:lnTo>
                  <a:pt x="2192533" y="278257"/>
                </a:lnTo>
                <a:lnTo>
                  <a:pt x="2178827" y="278676"/>
                </a:lnTo>
                <a:lnTo>
                  <a:pt x="2165621" y="279889"/>
                </a:lnTo>
                <a:lnTo>
                  <a:pt x="2140694" y="284682"/>
                </a:lnTo>
                <a:lnTo>
                  <a:pt x="2117725" y="292608"/>
                </a:lnTo>
                <a:lnTo>
                  <a:pt x="2102021" y="300422"/>
                </a:lnTo>
                <a:lnTo>
                  <a:pt x="2081039" y="314979"/>
                </a:lnTo>
                <a:lnTo>
                  <a:pt x="2063369" y="332740"/>
                </a:lnTo>
                <a:lnTo>
                  <a:pt x="2052318" y="347872"/>
                </a:lnTo>
                <a:lnTo>
                  <a:pt x="2039967" y="369905"/>
                </a:lnTo>
                <a:lnTo>
                  <a:pt x="2034671" y="381913"/>
                </a:lnTo>
                <a:lnTo>
                  <a:pt x="2029968" y="394589"/>
                </a:lnTo>
                <a:lnTo>
                  <a:pt x="2025331" y="409941"/>
                </a:lnTo>
                <a:lnTo>
                  <a:pt x="2020405" y="434416"/>
                </a:lnTo>
                <a:lnTo>
                  <a:pt x="2018872" y="447226"/>
                </a:lnTo>
                <a:lnTo>
                  <a:pt x="2017954" y="460411"/>
                </a:lnTo>
                <a:lnTo>
                  <a:pt x="2017649" y="473964"/>
                </a:lnTo>
                <a:lnTo>
                  <a:pt x="2017730" y="481630"/>
                </a:lnTo>
                <a:lnTo>
                  <a:pt x="2018305" y="495314"/>
                </a:lnTo>
                <a:lnTo>
                  <a:pt x="2019427" y="508499"/>
                </a:lnTo>
                <a:lnTo>
                  <a:pt x="2023302" y="533375"/>
                </a:lnTo>
                <a:lnTo>
                  <a:pt x="2029333" y="556260"/>
                </a:lnTo>
                <a:lnTo>
                  <a:pt x="2035795" y="573434"/>
                </a:lnTo>
                <a:lnTo>
                  <a:pt x="2041299" y="585297"/>
                </a:lnTo>
                <a:lnTo>
                  <a:pt x="2054070" y="606618"/>
                </a:lnTo>
                <a:lnTo>
                  <a:pt x="2070051" y="625408"/>
                </a:lnTo>
                <a:lnTo>
                  <a:pt x="2089899" y="640983"/>
                </a:lnTo>
                <a:lnTo>
                  <a:pt x="2087752" y="532384"/>
                </a:lnTo>
                <a:lnTo>
                  <a:pt x="2085407" y="523423"/>
                </a:lnTo>
                <a:lnTo>
                  <a:pt x="2083100" y="511629"/>
                </a:lnTo>
                <a:lnTo>
                  <a:pt x="2081451" y="499081"/>
                </a:lnTo>
                <a:lnTo>
                  <a:pt x="2080462" y="485799"/>
                </a:lnTo>
                <a:lnTo>
                  <a:pt x="2080133" y="471805"/>
                </a:lnTo>
                <a:lnTo>
                  <a:pt x="2080144" y="469460"/>
                </a:lnTo>
                <a:lnTo>
                  <a:pt x="2080617" y="456440"/>
                </a:lnTo>
                <a:lnTo>
                  <a:pt x="2081789" y="443714"/>
                </a:lnTo>
                <a:lnTo>
                  <a:pt x="2083659" y="431271"/>
                </a:lnTo>
                <a:lnTo>
                  <a:pt x="2086228" y="419100"/>
                </a:lnTo>
                <a:lnTo>
                  <a:pt x="2089142" y="408872"/>
                </a:lnTo>
                <a:lnTo>
                  <a:pt x="2093658" y="396750"/>
                </a:lnTo>
                <a:lnTo>
                  <a:pt x="2099150" y="385479"/>
                </a:lnTo>
                <a:lnTo>
                  <a:pt x="2105660" y="375031"/>
                </a:lnTo>
                <a:lnTo>
                  <a:pt x="2118715" y="359772"/>
                </a:lnTo>
                <a:lnTo>
                  <a:pt x="2128504" y="351642"/>
                </a:lnTo>
                <a:lnTo>
                  <a:pt x="2139442" y="344678"/>
                </a:lnTo>
                <a:lnTo>
                  <a:pt x="2150496" y="339688"/>
                </a:lnTo>
                <a:lnTo>
                  <a:pt x="2162360" y="336188"/>
                </a:lnTo>
                <a:lnTo>
                  <a:pt x="2175262" y="334080"/>
                </a:lnTo>
                <a:lnTo>
                  <a:pt x="2189226" y="333375"/>
                </a:lnTo>
                <a:lnTo>
                  <a:pt x="2197545" y="333629"/>
                </a:lnTo>
                <a:lnTo>
                  <a:pt x="2210504" y="335125"/>
                </a:lnTo>
                <a:lnTo>
                  <a:pt x="2222770" y="337961"/>
                </a:lnTo>
                <a:lnTo>
                  <a:pt x="2234311" y="342138"/>
                </a:lnTo>
                <a:lnTo>
                  <a:pt x="2249995" y="350776"/>
                </a:lnTo>
                <a:lnTo>
                  <a:pt x="2259899" y="358725"/>
                </a:lnTo>
                <a:lnTo>
                  <a:pt x="2268728" y="368173"/>
                </a:lnTo>
                <a:lnTo>
                  <a:pt x="2274495" y="375926"/>
                </a:lnTo>
                <a:lnTo>
                  <a:pt x="2280769" y="386551"/>
                </a:lnTo>
                <a:lnTo>
                  <a:pt x="2286123" y="398355"/>
                </a:lnTo>
                <a:lnTo>
                  <a:pt x="2290572" y="411353"/>
                </a:lnTo>
                <a:lnTo>
                  <a:pt x="2295212" y="431902"/>
                </a:lnTo>
                <a:lnTo>
                  <a:pt x="2296867" y="444430"/>
                </a:lnTo>
                <a:lnTo>
                  <a:pt x="2297860" y="457733"/>
                </a:lnTo>
                <a:lnTo>
                  <a:pt x="2298192" y="471805"/>
                </a:lnTo>
                <a:lnTo>
                  <a:pt x="2298178" y="474416"/>
                </a:lnTo>
                <a:lnTo>
                  <a:pt x="2297695" y="487457"/>
                </a:lnTo>
                <a:lnTo>
                  <a:pt x="2296521" y="500195"/>
                </a:lnTo>
                <a:lnTo>
                  <a:pt x="2294654" y="512631"/>
                </a:lnTo>
                <a:lnTo>
                  <a:pt x="2292096" y="524764"/>
                </a:lnTo>
                <a:lnTo>
                  <a:pt x="2289182" y="535004"/>
                </a:lnTo>
                <a:lnTo>
                  <a:pt x="2284666" y="547157"/>
                </a:lnTo>
                <a:lnTo>
                  <a:pt x="2279174" y="558438"/>
                </a:lnTo>
                <a:lnTo>
                  <a:pt x="2272665" y="568833"/>
                </a:lnTo>
                <a:lnTo>
                  <a:pt x="2259609" y="584133"/>
                </a:lnTo>
                <a:lnTo>
                  <a:pt x="2249820" y="592277"/>
                </a:lnTo>
                <a:lnTo>
                  <a:pt x="2238883" y="599186"/>
                </a:lnTo>
                <a:lnTo>
                  <a:pt x="2227913" y="604198"/>
                </a:lnTo>
                <a:lnTo>
                  <a:pt x="2216040" y="607709"/>
                </a:lnTo>
                <a:lnTo>
                  <a:pt x="2203148" y="609797"/>
                </a:lnTo>
                <a:lnTo>
                  <a:pt x="2189226" y="610489"/>
                </a:lnTo>
                <a:lnTo>
                  <a:pt x="2180436" y="610225"/>
                </a:lnTo>
                <a:lnTo>
                  <a:pt x="2167438" y="608759"/>
                </a:lnTo>
                <a:lnTo>
                  <a:pt x="2155218" y="605979"/>
                </a:lnTo>
                <a:lnTo>
                  <a:pt x="2143760" y="601853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57700" y="4626356"/>
            <a:ext cx="179774" cy="268552"/>
          </a:xfrm>
          <a:custGeom>
            <a:avLst/>
            <a:gdLst/>
            <a:ahLst/>
            <a:cxnLst/>
            <a:rect l="l" t="t" r="r" b="b"/>
            <a:pathLst>
              <a:path w="179774" h="268552">
                <a:moveTo>
                  <a:pt x="125825" y="0"/>
                </a:moveTo>
                <a:lnTo>
                  <a:pt x="109889" y="3470"/>
                </a:lnTo>
                <a:lnTo>
                  <a:pt x="95032" y="7745"/>
                </a:lnTo>
                <a:lnTo>
                  <a:pt x="81253" y="12822"/>
                </a:lnTo>
                <a:lnTo>
                  <a:pt x="68553" y="18703"/>
                </a:lnTo>
                <a:lnTo>
                  <a:pt x="56932" y="25385"/>
                </a:lnTo>
                <a:lnTo>
                  <a:pt x="46389" y="32869"/>
                </a:lnTo>
                <a:lnTo>
                  <a:pt x="36925" y="41154"/>
                </a:lnTo>
                <a:lnTo>
                  <a:pt x="28538" y="50240"/>
                </a:lnTo>
                <a:lnTo>
                  <a:pt x="21229" y="60126"/>
                </a:lnTo>
                <a:lnTo>
                  <a:pt x="14998" y="70811"/>
                </a:lnTo>
                <a:lnTo>
                  <a:pt x="9844" y="82295"/>
                </a:lnTo>
                <a:lnTo>
                  <a:pt x="5767" y="94577"/>
                </a:lnTo>
                <a:lnTo>
                  <a:pt x="2768" y="107657"/>
                </a:lnTo>
                <a:lnTo>
                  <a:pt x="845" y="121535"/>
                </a:lnTo>
                <a:lnTo>
                  <a:pt x="0" y="136209"/>
                </a:lnTo>
                <a:lnTo>
                  <a:pt x="230" y="151679"/>
                </a:lnTo>
                <a:lnTo>
                  <a:pt x="349" y="153924"/>
                </a:lnTo>
                <a:lnTo>
                  <a:pt x="815" y="170827"/>
                </a:lnTo>
                <a:lnTo>
                  <a:pt x="2212" y="186296"/>
                </a:lnTo>
                <a:lnTo>
                  <a:pt x="4541" y="200330"/>
                </a:lnTo>
                <a:lnTo>
                  <a:pt x="7801" y="212933"/>
                </a:lnTo>
                <a:lnTo>
                  <a:pt x="11993" y="224106"/>
                </a:lnTo>
                <a:lnTo>
                  <a:pt x="17116" y="233850"/>
                </a:lnTo>
                <a:lnTo>
                  <a:pt x="23171" y="242168"/>
                </a:lnTo>
                <a:lnTo>
                  <a:pt x="37350" y="254877"/>
                </a:lnTo>
                <a:lnTo>
                  <a:pt x="48284" y="261409"/>
                </a:lnTo>
                <a:lnTo>
                  <a:pt x="59832" y="265859"/>
                </a:lnTo>
                <a:lnTo>
                  <a:pt x="72003" y="268237"/>
                </a:lnTo>
                <a:lnTo>
                  <a:pt x="84807" y="268552"/>
                </a:lnTo>
                <a:lnTo>
                  <a:pt x="88995" y="268224"/>
                </a:lnTo>
                <a:lnTo>
                  <a:pt x="101473" y="267076"/>
                </a:lnTo>
                <a:lnTo>
                  <a:pt x="113441" y="263632"/>
                </a:lnTo>
                <a:lnTo>
                  <a:pt x="124892" y="257893"/>
                </a:lnTo>
                <a:lnTo>
                  <a:pt x="135816" y="249857"/>
                </a:lnTo>
                <a:lnTo>
                  <a:pt x="142208" y="243840"/>
                </a:lnTo>
                <a:lnTo>
                  <a:pt x="148779" y="236171"/>
                </a:lnTo>
                <a:lnTo>
                  <a:pt x="154820" y="227165"/>
                </a:lnTo>
                <a:lnTo>
                  <a:pt x="160337" y="216819"/>
                </a:lnTo>
                <a:lnTo>
                  <a:pt x="165333" y="205132"/>
                </a:lnTo>
                <a:lnTo>
                  <a:pt x="169813" y="192102"/>
                </a:lnTo>
                <a:lnTo>
                  <a:pt x="173781" y="177725"/>
                </a:lnTo>
                <a:lnTo>
                  <a:pt x="177133" y="162560"/>
                </a:lnTo>
                <a:lnTo>
                  <a:pt x="178845" y="149067"/>
                </a:lnTo>
                <a:lnTo>
                  <a:pt x="179725" y="135860"/>
                </a:lnTo>
                <a:lnTo>
                  <a:pt x="179774" y="122938"/>
                </a:lnTo>
                <a:lnTo>
                  <a:pt x="178993" y="110302"/>
                </a:lnTo>
                <a:lnTo>
                  <a:pt x="177381" y="97952"/>
                </a:lnTo>
                <a:lnTo>
                  <a:pt x="174939" y="85889"/>
                </a:lnTo>
                <a:lnTo>
                  <a:pt x="171667" y="74112"/>
                </a:lnTo>
                <a:lnTo>
                  <a:pt x="167566" y="62622"/>
                </a:lnTo>
                <a:lnTo>
                  <a:pt x="162636" y="51420"/>
                </a:lnTo>
                <a:lnTo>
                  <a:pt x="156876" y="40505"/>
                </a:lnTo>
                <a:lnTo>
                  <a:pt x="150288" y="29877"/>
                </a:lnTo>
                <a:lnTo>
                  <a:pt x="142871" y="19538"/>
                </a:lnTo>
                <a:lnTo>
                  <a:pt x="134627" y="9487"/>
                </a:lnTo>
                <a:lnTo>
                  <a:pt x="125825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98638" y="4609592"/>
            <a:ext cx="188975" cy="279019"/>
          </a:xfrm>
          <a:custGeom>
            <a:avLst/>
            <a:gdLst/>
            <a:ahLst/>
            <a:cxnLst/>
            <a:rect l="l" t="t" r="r" b="b"/>
            <a:pathLst>
              <a:path w="188975" h="279019">
                <a:moveTo>
                  <a:pt x="97408" y="0"/>
                </a:moveTo>
                <a:lnTo>
                  <a:pt x="83832" y="739"/>
                </a:lnTo>
                <a:lnTo>
                  <a:pt x="71263" y="2973"/>
                </a:lnTo>
                <a:lnTo>
                  <a:pt x="59677" y="6724"/>
                </a:lnTo>
                <a:lnTo>
                  <a:pt x="46525" y="13881"/>
                </a:lnTo>
                <a:lnTo>
                  <a:pt x="36945" y="22171"/>
                </a:lnTo>
                <a:lnTo>
                  <a:pt x="28511" y="32616"/>
                </a:lnTo>
                <a:lnTo>
                  <a:pt x="22203" y="43285"/>
                </a:lnTo>
                <a:lnTo>
                  <a:pt x="17060" y="54278"/>
                </a:lnTo>
                <a:lnTo>
                  <a:pt x="12382" y="66647"/>
                </a:lnTo>
                <a:lnTo>
                  <a:pt x="8171" y="80402"/>
                </a:lnTo>
                <a:lnTo>
                  <a:pt x="5074" y="93163"/>
                </a:lnTo>
                <a:lnTo>
                  <a:pt x="2810" y="105529"/>
                </a:lnTo>
                <a:lnTo>
                  <a:pt x="1211" y="118128"/>
                </a:lnTo>
                <a:lnTo>
                  <a:pt x="275" y="130968"/>
                </a:lnTo>
                <a:lnTo>
                  <a:pt x="0" y="142874"/>
                </a:lnTo>
                <a:lnTo>
                  <a:pt x="336" y="158884"/>
                </a:lnTo>
                <a:lnTo>
                  <a:pt x="1347" y="173894"/>
                </a:lnTo>
                <a:lnTo>
                  <a:pt x="3030" y="187905"/>
                </a:lnTo>
                <a:lnTo>
                  <a:pt x="5388" y="200917"/>
                </a:lnTo>
                <a:lnTo>
                  <a:pt x="8419" y="212931"/>
                </a:lnTo>
                <a:lnTo>
                  <a:pt x="12123" y="223945"/>
                </a:lnTo>
                <a:lnTo>
                  <a:pt x="16501" y="233959"/>
                </a:lnTo>
                <a:lnTo>
                  <a:pt x="21552" y="242975"/>
                </a:lnTo>
                <a:lnTo>
                  <a:pt x="31118" y="255423"/>
                </a:lnTo>
                <a:lnTo>
                  <a:pt x="40614" y="263951"/>
                </a:lnTo>
                <a:lnTo>
                  <a:pt x="51352" y="270572"/>
                </a:lnTo>
                <a:lnTo>
                  <a:pt x="63335" y="275287"/>
                </a:lnTo>
                <a:lnTo>
                  <a:pt x="76567" y="278101"/>
                </a:lnTo>
                <a:lnTo>
                  <a:pt x="90804" y="279018"/>
                </a:lnTo>
                <a:lnTo>
                  <a:pt x="104236" y="276246"/>
                </a:lnTo>
                <a:lnTo>
                  <a:pt x="116498" y="272417"/>
                </a:lnTo>
                <a:lnTo>
                  <a:pt x="127609" y="267531"/>
                </a:lnTo>
                <a:lnTo>
                  <a:pt x="141854" y="258308"/>
                </a:lnTo>
                <a:lnTo>
                  <a:pt x="151182" y="249789"/>
                </a:lnTo>
                <a:lnTo>
                  <a:pt x="159730" y="239746"/>
                </a:lnTo>
                <a:lnTo>
                  <a:pt x="168171" y="226942"/>
                </a:lnTo>
                <a:lnTo>
                  <a:pt x="173879" y="215790"/>
                </a:lnTo>
                <a:lnTo>
                  <a:pt x="178780" y="203669"/>
                </a:lnTo>
                <a:lnTo>
                  <a:pt x="181736" y="194563"/>
                </a:lnTo>
                <a:lnTo>
                  <a:pt x="184755" y="182708"/>
                </a:lnTo>
                <a:lnTo>
                  <a:pt x="186965" y="170393"/>
                </a:lnTo>
                <a:lnTo>
                  <a:pt x="188364" y="157630"/>
                </a:lnTo>
                <a:lnTo>
                  <a:pt x="188954" y="144429"/>
                </a:lnTo>
                <a:lnTo>
                  <a:pt x="188975" y="141350"/>
                </a:lnTo>
                <a:lnTo>
                  <a:pt x="188975" y="134619"/>
                </a:lnTo>
                <a:lnTo>
                  <a:pt x="188641" y="121244"/>
                </a:lnTo>
                <a:lnTo>
                  <a:pt x="187643" y="108331"/>
                </a:lnTo>
                <a:lnTo>
                  <a:pt x="185991" y="95881"/>
                </a:lnTo>
                <a:lnTo>
                  <a:pt x="183696" y="83893"/>
                </a:lnTo>
                <a:lnTo>
                  <a:pt x="179313" y="67825"/>
                </a:lnTo>
                <a:lnTo>
                  <a:pt x="174734" y="55768"/>
                </a:lnTo>
                <a:lnTo>
                  <a:pt x="169300" y="44711"/>
                </a:lnTo>
                <a:lnTo>
                  <a:pt x="157396" y="27502"/>
                </a:lnTo>
                <a:lnTo>
                  <a:pt x="148403" y="18527"/>
                </a:lnTo>
                <a:lnTo>
                  <a:pt x="138328" y="11126"/>
                </a:lnTo>
                <a:lnTo>
                  <a:pt x="125255" y="4695"/>
                </a:lnTo>
                <a:lnTo>
                  <a:pt x="113028" y="1370"/>
                </a:lnTo>
                <a:lnTo>
                  <a:pt x="99870" y="31"/>
                </a:lnTo>
                <a:lnTo>
                  <a:pt x="97408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21166" y="4608830"/>
            <a:ext cx="218058" cy="277113"/>
          </a:xfrm>
          <a:custGeom>
            <a:avLst/>
            <a:gdLst/>
            <a:ahLst/>
            <a:cxnLst/>
            <a:rect l="l" t="t" r="r" b="b"/>
            <a:pathLst>
              <a:path w="218058" h="277113">
                <a:moveTo>
                  <a:pt x="109092" y="0"/>
                </a:moveTo>
                <a:lnTo>
                  <a:pt x="95129" y="705"/>
                </a:lnTo>
                <a:lnTo>
                  <a:pt x="82227" y="2813"/>
                </a:lnTo>
                <a:lnTo>
                  <a:pt x="70363" y="6313"/>
                </a:lnTo>
                <a:lnTo>
                  <a:pt x="59513" y="11192"/>
                </a:lnTo>
                <a:lnTo>
                  <a:pt x="48371" y="18267"/>
                </a:lnTo>
                <a:lnTo>
                  <a:pt x="38582" y="26397"/>
                </a:lnTo>
                <a:lnTo>
                  <a:pt x="29958" y="35725"/>
                </a:lnTo>
                <a:lnTo>
                  <a:pt x="19017" y="52104"/>
                </a:lnTo>
                <a:lnTo>
                  <a:pt x="13525" y="63375"/>
                </a:lnTo>
                <a:lnTo>
                  <a:pt x="9009" y="75497"/>
                </a:lnTo>
                <a:lnTo>
                  <a:pt x="6095" y="85725"/>
                </a:lnTo>
                <a:lnTo>
                  <a:pt x="3526" y="97896"/>
                </a:lnTo>
                <a:lnTo>
                  <a:pt x="1656" y="110339"/>
                </a:lnTo>
                <a:lnTo>
                  <a:pt x="484" y="123065"/>
                </a:lnTo>
                <a:lnTo>
                  <a:pt x="11" y="136085"/>
                </a:lnTo>
                <a:lnTo>
                  <a:pt x="0" y="138430"/>
                </a:lnTo>
                <a:lnTo>
                  <a:pt x="329" y="152424"/>
                </a:lnTo>
                <a:lnTo>
                  <a:pt x="1318" y="165706"/>
                </a:lnTo>
                <a:lnTo>
                  <a:pt x="2967" y="178254"/>
                </a:lnTo>
                <a:lnTo>
                  <a:pt x="5274" y="190048"/>
                </a:lnTo>
                <a:lnTo>
                  <a:pt x="7619" y="199009"/>
                </a:lnTo>
                <a:lnTo>
                  <a:pt x="12045" y="212046"/>
                </a:lnTo>
                <a:lnTo>
                  <a:pt x="17368" y="223887"/>
                </a:lnTo>
                <a:lnTo>
                  <a:pt x="23601" y="234532"/>
                </a:lnTo>
                <a:lnTo>
                  <a:pt x="29463" y="242443"/>
                </a:lnTo>
                <a:lnTo>
                  <a:pt x="38329" y="251875"/>
                </a:lnTo>
                <a:lnTo>
                  <a:pt x="48241" y="259869"/>
                </a:lnTo>
                <a:lnTo>
                  <a:pt x="59180" y="266386"/>
                </a:lnTo>
                <a:lnTo>
                  <a:pt x="75085" y="272604"/>
                </a:lnTo>
                <a:lnTo>
                  <a:pt x="87305" y="275384"/>
                </a:lnTo>
                <a:lnTo>
                  <a:pt x="100303" y="276850"/>
                </a:lnTo>
                <a:lnTo>
                  <a:pt x="109092" y="277114"/>
                </a:lnTo>
                <a:lnTo>
                  <a:pt x="123015" y="276422"/>
                </a:lnTo>
                <a:lnTo>
                  <a:pt x="135907" y="274334"/>
                </a:lnTo>
                <a:lnTo>
                  <a:pt x="147780" y="270823"/>
                </a:lnTo>
                <a:lnTo>
                  <a:pt x="158750" y="265811"/>
                </a:lnTo>
                <a:lnTo>
                  <a:pt x="169687" y="258902"/>
                </a:lnTo>
                <a:lnTo>
                  <a:pt x="179476" y="250758"/>
                </a:lnTo>
                <a:lnTo>
                  <a:pt x="188100" y="241396"/>
                </a:lnTo>
                <a:lnTo>
                  <a:pt x="199041" y="225063"/>
                </a:lnTo>
                <a:lnTo>
                  <a:pt x="204533" y="213782"/>
                </a:lnTo>
                <a:lnTo>
                  <a:pt x="209049" y="201629"/>
                </a:lnTo>
                <a:lnTo>
                  <a:pt x="211962" y="191389"/>
                </a:lnTo>
                <a:lnTo>
                  <a:pt x="214521" y="179256"/>
                </a:lnTo>
                <a:lnTo>
                  <a:pt x="216388" y="166820"/>
                </a:lnTo>
                <a:lnTo>
                  <a:pt x="217562" y="154082"/>
                </a:lnTo>
                <a:lnTo>
                  <a:pt x="218045" y="141041"/>
                </a:lnTo>
                <a:lnTo>
                  <a:pt x="218058" y="138430"/>
                </a:lnTo>
                <a:lnTo>
                  <a:pt x="217727" y="124358"/>
                </a:lnTo>
                <a:lnTo>
                  <a:pt x="216734" y="111055"/>
                </a:lnTo>
                <a:lnTo>
                  <a:pt x="215079" y="98527"/>
                </a:lnTo>
                <a:lnTo>
                  <a:pt x="212762" y="86781"/>
                </a:lnTo>
                <a:lnTo>
                  <a:pt x="205990" y="64980"/>
                </a:lnTo>
                <a:lnTo>
                  <a:pt x="200636" y="53176"/>
                </a:lnTo>
                <a:lnTo>
                  <a:pt x="194362" y="42551"/>
                </a:lnTo>
                <a:lnTo>
                  <a:pt x="188594" y="34798"/>
                </a:lnTo>
                <a:lnTo>
                  <a:pt x="179766" y="25350"/>
                </a:lnTo>
                <a:lnTo>
                  <a:pt x="169862" y="17401"/>
                </a:lnTo>
                <a:lnTo>
                  <a:pt x="158864" y="10931"/>
                </a:lnTo>
                <a:lnTo>
                  <a:pt x="142637" y="4586"/>
                </a:lnTo>
                <a:lnTo>
                  <a:pt x="130371" y="1750"/>
                </a:lnTo>
                <a:lnTo>
                  <a:pt x="117412" y="254"/>
                </a:lnTo>
                <a:lnTo>
                  <a:pt x="109092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33382" y="4569333"/>
            <a:ext cx="119988" cy="375031"/>
          </a:xfrm>
          <a:custGeom>
            <a:avLst/>
            <a:gdLst/>
            <a:ahLst/>
            <a:cxnLst/>
            <a:rect l="l" t="t" r="r" b="b"/>
            <a:pathLst>
              <a:path w="119988" h="375030">
                <a:moveTo>
                  <a:pt x="58245" y="0"/>
                </a:moveTo>
                <a:lnTo>
                  <a:pt x="58245" y="271653"/>
                </a:lnTo>
                <a:lnTo>
                  <a:pt x="58689" y="288503"/>
                </a:lnTo>
                <a:lnTo>
                  <a:pt x="60043" y="302222"/>
                </a:lnTo>
                <a:lnTo>
                  <a:pt x="64595" y="318516"/>
                </a:lnTo>
                <a:lnTo>
                  <a:pt x="72491" y="326987"/>
                </a:lnTo>
                <a:lnTo>
                  <a:pt x="85652" y="330907"/>
                </a:lnTo>
                <a:lnTo>
                  <a:pt x="91900" y="331216"/>
                </a:lnTo>
                <a:lnTo>
                  <a:pt x="105081" y="334000"/>
                </a:lnTo>
                <a:lnTo>
                  <a:pt x="114697" y="342398"/>
                </a:lnTo>
                <a:lnTo>
                  <a:pt x="119840" y="353187"/>
                </a:lnTo>
                <a:lnTo>
                  <a:pt x="119988" y="360394"/>
                </a:lnTo>
                <a:lnTo>
                  <a:pt x="115468" y="366158"/>
                </a:lnTo>
                <a:lnTo>
                  <a:pt x="106279" y="370483"/>
                </a:lnTo>
                <a:lnTo>
                  <a:pt x="92421" y="373374"/>
                </a:lnTo>
                <a:lnTo>
                  <a:pt x="73894" y="374835"/>
                </a:lnTo>
                <a:lnTo>
                  <a:pt x="62309" y="375031"/>
                </a:lnTo>
                <a:lnTo>
                  <a:pt x="49746" y="373544"/>
                </a:lnTo>
                <a:lnTo>
                  <a:pt x="37854" y="369084"/>
                </a:lnTo>
                <a:lnTo>
                  <a:pt x="27130" y="362077"/>
                </a:lnTo>
                <a:lnTo>
                  <a:pt x="17245" y="352922"/>
                </a:lnTo>
                <a:lnTo>
                  <a:pt x="9378" y="342961"/>
                </a:lnTo>
                <a:lnTo>
                  <a:pt x="2947" y="330254"/>
                </a:lnTo>
                <a:lnTo>
                  <a:pt x="1317" y="314311"/>
                </a:lnTo>
                <a:lnTo>
                  <a:pt x="591" y="296295"/>
                </a:lnTo>
                <a:lnTo>
                  <a:pt x="152" y="272370"/>
                </a:lnTo>
                <a:lnTo>
                  <a:pt x="40" y="258192"/>
                </a:lnTo>
                <a:lnTo>
                  <a:pt x="0" y="242538"/>
                </a:lnTo>
                <a:lnTo>
                  <a:pt x="30" y="225407"/>
                </a:lnTo>
                <a:lnTo>
                  <a:pt x="133" y="206800"/>
                </a:lnTo>
                <a:lnTo>
                  <a:pt x="306" y="186717"/>
                </a:lnTo>
                <a:lnTo>
                  <a:pt x="551" y="165159"/>
                </a:lnTo>
                <a:lnTo>
                  <a:pt x="867" y="142124"/>
                </a:lnTo>
                <a:lnTo>
                  <a:pt x="1253" y="117615"/>
                </a:lnTo>
                <a:lnTo>
                  <a:pt x="1711" y="91630"/>
                </a:lnTo>
                <a:lnTo>
                  <a:pt x="2239" y="64170"/>
                </a:lnTo>
                <a:lnTo>
                  <a:pt x="2838" y="35235"/>
                </a:lnTo>
                <a:lnTo>
                  <a:pt x="3508" y="4826"/>
                </a:lnTo>
                <a:lnTo>
                  <a:pt x="58245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05304" y="4567854"/>
            <a:ext cx="262418" cy="374350"/>
          </a:xfrm>
          <a:custGeom>
            <a:avLst/>
            <a:gdLst/>
            <a:ahLst/>
            <a:cxnLst/>
            <a:rect l="l" t="t" r="r" b="b"/>
            <a:pathLst>
              <a:path w="262418" h="374350">
                <a:moveTo>
                  <a:pt x="138212" y="81"/>
                </a:moveTo>
                <a:lnTo>
                  <a:pt x="153951" y="1008"/>
                </a:lnTo>
                <a:lnTo>
                  <a:pt x="168333" y="2918"/>
                </a:lnTo>
                <a:lnTo>
                  <a:pt x="181353" y="5808"/>
                </a:lnTo>
                <a:lnTo>
                  <a:pt x="193004" y="9676"/>
                </a:lnTo>
                <a:lnTo>
                  <a:pt x="203280" y="14517"/>
                </a:lnTo>
                <a:lnTo>
                  <a:pt x="212173" y="20328"/>
                </a:lnTo>
                <a:lnTo>
                  <a:pt x="223826" y="31002"/>
                </a:lnTo>
                <a:lnTo>
                  <a:pt x="231761" y="41487"/>
                </a:lnTo>
                <a:lnTo>
                  <a:pt x="237202" y="52747"/>
                </a:lnTo>
                <a:lnTo>
                  <a:pt x="240147" y="64781"/>
                </a:lnTo>
                <a:lnTo>
                  <a:pt x="240447" y="67391"/>
                </a:lnTo>
                <a:lnTo>
                  <a:pt x="231666" y="75442"/>
                </a:lnTo>
                <a:lnTo>
                  <a:pt x="221617" y="77485"/>
                </a:lnTo>
                <a:lnTo>
                  <a:pt x="210302" y="73487"/>
                </a:lnTo>
                <a:lnTo>
                  <a:pt x="203490" y="68661"/>
                </a:lnTo>
                <a:lnTo>
                  <a:pt x="193380" y="61512"/>
                </a:lnTo>
                <a:lnTo>
                  <a:pt x="182276" y="55858"/>
                </a:lnTo>
                <a:lnTo>
                  <a:pt x="170192" y="51702"/>
                </a:lnTo>
                <a:lnTo>
                  <a:pt x="157144" y="49041"/>
                </a:lnTo>
                <a:lnTo>
                  <a:pt x="147737" y="48087"/>
                </a:lnTo>
                <a:lnTo>
                  <a:pt x="134169" y="47796"/>
                </a:lnTo>
                <a:lnTo>
                  <a:pt x="121228" y="48826"/>
                </a:lnTo>
                <a:lnTo>
                  <a:pt x="108915" y="51177"/>
                </a:lnTo>
                <a:lnTo>
                  <a:pt x="97230" y="54850"/>
                </a:lnTo>
                <a:lnTo>
                  <a:pt x="88301" y="58755"/>
                </a:lnTo>
                <a:lnTo>
                  <a:pt x="77591" y="65668"/>
                </a:lnTo>
                <a:lnTo>
                  <a:pt x="68816" y="74564"/>
                </a:lnTo>
                <a:lnTo>
                  <a:pt x="61976" y="85451"/>
                </a:lnTo>
                <a:lnTo>
                  <a:pt x="57071" y="98338"/>
                </a:lnTo>
                <a:lnTo>
                  <a:pt x="55535" y="104602"/>
                </a:lnTo>
                <a:lnTo>
                  <a:pt x="54291" y="118433"/>
                </a:lnTo>
                <a:lnTo>
                  <a:pt x="56562" y="130453"/>
                </a:lnTo>
                <a:lnTo>
                  <a:pt x="62358" y="140662"/>
                </a:lnTo>
                <a:lnTo>
                  <a:pt x="71685" y="149060"/>
                </a:lnTo>
                <a:lnTo>
                  <a:pt x="76998" y="152227"/>
                </a:lnTo>
                <a:lnTo>
                  <a:pt x="87008" y="156832"/>
                </a:lnTo>
                <a:lnTo>
                  <a:pt x="98021" y="160555"/>
                </a:lnTo>
                <a:lnTo>
                  <a:pt x="110028" y="163392"/>
                </a:lnTo>
                <a:lnTo>
                  <a:pt x="123024" y="165339"/>
                </a:lnTo>
                <a:lnTo>
                  <a:pt x="136999" y="166394"/>
                </a:lnTo>
                <a:lnTo>
                  <a:pt x="150277" y="166578"/>
                </a:lnTo>
                <a:lnTo>
                  <a:pt x="164054" y="166974"/>
                </a:lnTo>
                <a:lnTo>
                  <a:pt x="177238" y="168517"/>
                </a:lnTo>
                <a:lnTo>
                  <a:pt x="189830" y="171208"/>
                </a:lnTo>
                <a:lnTo>
                  <a:pt x="201829" y="175046"/>
                </a:lnTo>
                <a:lnTo>
                  <a:pt x="213237" y="180031"/>
                </a:lnTo>
                <a:lnTo>
                  <a:pt x="224052" y="186164"/>
                </a:lnTo>
                <a:lnTo>
                  <a:pt x="238208" y="197163"/>
                </a:lnTo>
                <a:lnTo>
                  <a:pt x="246363" y="206562"/>
                </a:lnTo>
                <a:lnTo>
                  <a:pt x="252848" y="217251"/>
                </a:lnTo>
                <a:lnTo>
                  <a:pt x="257668" y="229227"/>
                </a:lnTo>
                <a:lnTo>
                  <a:pt x="260825" y="242486"/>
                </a:lnTo>
                <a:lnTo>
                  <a:pt x="262324" y="257025"/>
                </a:lnTo>
                <a:lnTo>
                  <a:pt x="262418" y="259796"/>
                </a:lnTo>
                <a:lnTo>
                  <a:pt x="262068" y="273403"/>
                </a:lnTo>
                <a:lnTo>
                  <a:pt x="260347" y="286397"/>
                </a:lnTo>
                <a:lnTo>
                  <a:pt x="257251" y="298782"/>
                </a:lnTo>
                <a:lnTo>
                  <a:pt x="252774" y="310564"/>
                </a:lnTo>
                <a:lnTo>
                  <a:pt x="246913" y="321746"/>
                </a:lnTo>
                <a:lnTo>
                  <a:pt x="239661" y="332334"/>
                </a:lnTo>
                <a:lnTo>
                  <a:pt x="232446" y="340822"/>
                </a:lnTo>
                <a:lnTo>
                  <a:pt x="225404" y="347418"/>
                </a:lnTo>
                <a:lnTo>
                  <a:pt x="217165" y="353293"/>
                </a:lnTo>
                <a:lnTo>
                  <a:pt x="207728" y="358445"/>
                </a:lnTo>
                <a:lnTo>
                  <a:pt x="197093" y="362876"/>
                </a:lnTo>
                <a:lnTo>
                  <a:pt x="185261" y="366585"/>
                </a:lnTo>
                <a:lnTo>
                  <a:pt x="172232" y="369572"/>
                </a:lnTo>
                <a:lnTo>
                  <a:pt x="158005" y="371838"/>
                </a:lnTo>
                <a:lnTo>
                  <a:pt x="142580" y="373381"/>
                </a:lnTo>
                <a:lnTo>
                  <a:pt x="125958" y="374203"/>
                </a:lnTo>
                <a:lnTo>
                  <a:pt x="114717" y="374350"/>
                </a:lnTo>
                <a:lnTo>
                  <a:pt x="93596" y="369158"/>
                </a:lnTo>
                <a:lnTo>
                  <a:pt x="74619" y="363987"/>
                </a:lnTo>
                <a:lnTo>
                  <a:pt x="57786" y="358836"/>
                </a:lnTo>
                <a:lnTo>
                  <a:pt x="43098" y="353706"/>
                </a:lnTo>
                <a:lnTo>
                  <a:pt x="30554" y="348596"/>
                </a:lnTo>
                <a:lnTo>
                  <a:pt x="20154" y="343505"/>
                </a:lnTo>
                <a:lnTo>
                  <a:pt x="11899" y="338433"/>
                </a:lnTo>
                <a:lnTo>
                  <a:pt x="1822" y="328344"/>
                </a:lnTo>
                <a:lnTo>
                  <a:pt x="0" y="323326"/>
                </a:lnTo>
                <a:lnTo>
                  <a:pt x="322" y="318325"/>
                </a:lnTo>
                <a:lnTo>
                  <a:pt x="2322" y="314025"/>
                </a:lnTo>
                <a:lnTo>
                  <a:pt x="11339" y="290276"/>
                </a:lnTo>
                <a:lnTo>
                  <a:pt x="29549" y="298173"/>
                </a:lnTo>
                <a:lnTo>
                  <a:pt x="46872" y="305047"/>
                </a:lnTo>
                <a:lnTo>
                  <a:pt x="63307" y="310899"/>
                </a:lnTo>
                <a:lnTo>
                  <a:pt x="78854" y="315729"/>
                </a:lnTo>
                <a:lnTo>
                  <a:pt x="93515" y="319537"/>
                </a:lnTo>
                <a:lnTo>
                  <a:pt x="107289" y="322322"/>
                </a:lnTo>
                <a:lnTo>
                  <a:pt x="120177" y="324086"/>
                </a:lnTo>
                <a:lnTo>
                  <a:pt x="132179" y="324827"/>
                </a:lnTo>
                <a:lnTo>
                  <a:pt x="143296" y="324546"/>
                </a:lnTo>
                <a:lnTo>
                  <a:pt x="153527" y="323244"/>
                </a:lnTo>
                <a:lnTo>
                  <a:pt x="162874" y="320919"/>
                </a:lnTo>
                <a:lnTo>
                  <a:pt x="171336" y="317572"/>
                </a:lnTo>
                <a:lnTo>
                  <a:pt x="178914" y="313202"/>
                </a:lnTo>
                <a:lnTo>
                  <a:pt x="185608" y="307811"/>
                </a:lnTo>
                <a:lnTo>
                  <a:pt x="191418" y="301398"/>
                </a:lnTo>
                <a:lnTo>
                  <a:pt x="196346" y="293962"/>
                </a:lnTo>
                <a:lnTo>
                  <a:pt x="203846" y="277211"/>
                </a:lnTo>
                <a:lnTo>
                  <a:pt x="207046" y="264997"/>
                </a:lnTo>
                <a:lnTo>
                  <a:pt x="207503" y="254395"/>
                </a:lnTo>
                <a:lnTo>
                  <a:pt x="205217" y="245404"/>
                </a:lnTo>
                <a:lnTo>
                  <a:pt x="200189" y="238023"/>
                </a:lnTo>
                <a:lnTo>
                  <a:pt x="192421" y="232251"/>
                </a:lnTo>
                <a:lnTo>
                  <a:pt x="181913" y="228088"/>
                </a:lnTo>
                <a:lnTo>
                  <a:pt x="168666" y="225532"/>
                </a:lnTo>
                <a:lnTo>
                  <a:pt x="152682" y="224582"/>
                </a:lnTo>
                <a:lnTo>
                  <a:pt x="146975" y="224617"/>
                </a:lnTo>
                <a:lnTo>
                  <a:pt x="130063" y="224488"/>
                </a:lnTo>
                <a:lnTo>
                  <a:pt x="114282" y="223475"/>
                </a:lnTo>
                <a:lnTo>
                  <a:pt x="99631" y="221576"/>
                </a:lnTo>
                <a:lnTo>
                  <a:pt x="86109" y="218789"/>
                </a:lnTo>
                <a:lnTo>
                  <a:pt x="73715" y="215113"/>
                </a:lnTo>
                <a:lnTo>
                  <a:pt x="62448" y="210545"/>
                </a:lnTo>
                <a:lnTo>
                  <a:pt x="52308" y="205085"/>
                </a:lnTo>
                <a:lnTo>
                  <a:pt x="43294" y="198731"/>
                </a:lnTo>
                <a:lnTo>
                  <a:pt x="35405" y="191481"/>
                </a:lnTo>
                <a:lnTo>
                  <a:pt x="30262" y="185501"/>
                </a:lnTo>
                <a:lnTo>
                  <a:pt x="22354" y="174312"/>
                </a:lnTo>
                <a:lnTo>
                  <a:pt x="15824" y="162911"/>
                </a:lnTo>
                <a:lnTo>
                  <a:pt x="10670" y="151300"/>
                </a:lnTo>
                <a:lnTo>
                  <a:pt x="6891" y="139477"/>
                </a:lnTo>
                <a:lnTo>
                  <a:pt x="4484" y="127443"/>
                </a:lnTo>
                <a:lnTo>
                  <a:pt x="3447" y="115197"/>
                </a:lnTo>
                <a:lnTo>
                  <a:pt x="3779" y="102740"/>
                </a:lnTo>
                <a:lnTo>
                  <a:pt x="6604" y="84896"/>
                </a:lnTo>
                <a:lnTo>
                  <a:pt x="10455" y="72411"/>
                </a:lnTo>
                <a:lnTo>
                  <a:pt x="15776" y="60799"/>
                </a:lnTo>
                <a:lnTo>
                  <a:pt x="22567" y="50059"/>
                </a:lnTo>
                <a:lnTo>
                  <a:pt x="30823" y="40191"/>
                </a:lnTo>
                <a:lnTo>
                  <a:pt x="40543" y="31195"/>
                </a:lnTo>
                <a:lnTo>
                  <a:pt x="48677" y="25100"/>
                </a:lnTo>
                <a:lnTo>
                  <a:pt x="59448" y="18423"/>
                </a:lnTo>
                <a:lnTo>
                  <a:pt x="70655" y="12772"/>
                </a:lnTo>
                <a:lnTo>
                  <a:pt x="82297" y="8151"/>
                </a:lnTo>
                <a:lnTo>
                  <a:pt x="94375" y="4562"/>
                </a:lnTo>
                <a:lnTo>
                  <a:pt x="106889" y="2005"/>
                </a:lnTo>
                <a:lnTo>
                  <a:pt x="119837" y="484"/>
                </a:lnTo>
                <a:lnTo>
                  <a:pt x="133222" y="0"/>
                </a:lnTo>
                <a:lnTo>
                  <a:pt x="138212" y="81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97036" y="4560443"/>
            <a:ext cx="348996" cy="373506"/>
          </a:xfrm>
          <a:custGeom>
            <a:avLst/>
            <a:gdLst/>
            <a:ahLst/>
            <a:cxnLst/>
            <a:rect l="l" t="t" r="r" b="b"/>
            <a:pathLst>
              <a:path w="348996" h="373506">
                <a:moveTo>
                  <a:pt x="0" y="0"/>
                </a:moveTo>
                <a:lnTo>
                  <a:pt x="66167" y="0"/>
                </a:lnTo>
                <a:lnTo>
                  <a:pt x="155448" y="247014"/>
                </a:lnTo>
                <a:lnTo>
                  <a:pt x="176022" y="305053"/>
                </a:lnTo>
                <a:lnTo>
                  <a:pt x="182038" y="293445"/>
                </a:lnTo>
                <a:lnTo>
                  <a:pt x="187895" y="281828"/>
                </a:lnTo>
                <a:lnTo>
                  <a:pt x="193594" y="270202"/>
                </a:lnTo>
                <a:lnTo>
                  <a:pt x="199132" y="258569"/>
                </a:lnTo>
                <a:lnTo>
                  <a:pt x="204510" y="246928"/>
                </a:lnTo>
                <a:lnTo>
                  <a:pt x="209727" y="235280"/>
                </a:lnTo>
                <a:lnTo>
                  <a:pt x="214782" y="223624"/>
                </a:lnTo>
                <a:lnTo>
                  <a:pt x="219674" y="211963"/>
                </a:lnTo>
                <a:lnTo>
                  <a:pt x="224403" y="200295"/>
                </a:lnTo>
                <a:lnTo>
                  <a:pt x="228968" y="188621"/>
                </a:lnTo>
                <a:lnTo>
                  <a:pt x="233369" y="176941"/>
                </a:lnTo>
                <a:lnTo>
                  <a:pt x="237603" y="165256"/>
                </a:lnTo>
                <a:lnTo>
                  <a:pt x="241681" y="153542"/>
                </a:lnTo>
                <a:lnTo>
                  <a:pt x="245724" y="141252"/>
                </a:lnTo>
                <a:lnTo>
                  <a:pt x="249564" y="128948"/>
                </a:lnTo>
                <a:lnTo>
                  <a:pt x="253198" y="116628"/>
                </a:lnTo>
                <a:lnTo>
                  <a:pt x="256626" y="104293"/>
                </a:lnTo>
                <a:lnTo>
                  <a:pt x="259846" y="91944"/>
                </a:lnTo>
                <a:lnTo>
                  <a:pt x="262857" y="79579"/>
                </a:lnTo>
                <a:lnTo>
                  <a:pt x="265658" y="67200"/>
                </a:lnTo>
                <a:lnTo>
                  <a:pt x="268248" y="54806"/>
                </a:lnTo>
                <a:lnTo>
                  <a:pt x="270625" y="42397"/>
                </a:lnTo>
                <a:lnTo>
                  <a:pt x="272788" y="29974"/>
                </a:lnTo>
                <a:lnTo>
                  <a:pt x="274737" y="17535"/>
                </a:lnTo>
                <a:lnTo>
                  <a:pt x="276469" y="5082"/>
                </a:lnTo>
                <a:lnTo>
                  <a:pt x="277114" y="0"/>
                </a:lnTo>
                <a:lnTo>
                  <a:pt x="348996" y="0"/>
                </a:lnTo>
                <a:lnTo>
                  <a:pt x="344099" y="24490"/>
                </a:lnTo>
                <a:lnTo>
                  <a:pt x="341355" y="36789"/>
                </a:lnTo>
                <a:lnTo>
                  <a:pt x="338414" y="49123"/>
                </a:lnTo>
                <a:lnTo>
                  <a:pt x="335276" y="61490"/>
                </a:lnTo>
                <a:lnTo>
                  <a:pt x="331941" y="73887"/>
                </a:lnTo>
                <a:lnTo>
                  <a:pt x="328409" y="86314"/>
                </a:lnTo>
                <a:lnTo>
                  <a:pt x="322398" y="105996"/>
                </a:lnTo>
                <a:lnTo>
                  <a:pt x="318523" y="117999"/>
                </a:lnTo>
                <a:lnTo>
                  <a:pt x="314508" y="129991"/>
                </a:lnTo>
                <a:lnTo>
                  <a:pt x="310348" y="141970"/>
                </a:lnTo>
                <a:lnTo>
                  <a:pt x="306041" y="153937"/>
                </a:lnTo>
                <a:lnTo>
                  <a:pt x="301584" y="165892"/>
                </a:lnTo>
                <a:lnTo>
                  <a:pt x="296974" y="177835"/>
                </a:lnTo>
                <a:lnTo>
                  <a:pt x="287998" y="200104"/>
                </a:lnTo>
                <a:lnTo>
                  <a:pt x="283124" y="211727"/>
                </a:lnTo>
                <a:lnTo>
                  <a:pt x="278112" y="223335"/>
                </a:lnTo>
                <a:lnTo>
                  <a:pt x="272965" y="234928"/>
                </a:lnTo>
                <a:lnTo>
                  <a:pt x="267684" y="246503"/>
                </a:lnTo>
                <a:lnTo>
                  <a:pt x="262270" y="258059"/>
                </a:lnTo>
                <a:lnTo>
                  <a:pt x="256724" y="269595"/>
                </a:lnTo>
                <a:lnTo>
                  <a:pt x="251049" y="281109"/>
                </a:lnTo>
                <a:lnTo>
                  <a:pt x="244842" y="293410"/>
                </a:lnTo>
                <a:lnTo>
                  <a:pt x="239026" y="304708"/>
                </a:lnTo>
                <a:lnTo>
                  <a:pt x="233123" y="315960"/>
                </a:lnTo>
                <a:lnTo>
                  <a:pt x="227139" y="327167"/>
                </a:lnTo>
                <a:lnTo>
                  <a:pt x="221074" y="338329"/>
                </a:lnTo>
                <a:lnTo>
                  <a:pt x="214931" y="349444"/>
                </a:lnTo>
                <a:lnTo>
                  <a:pt x="208715" y="360514"/>
                </a:lnTo>
                <a:lnTo>
                  <a:pt x="202427" y="371539"/>
                </a:lnTo>
                <a:lnTo>
                  <a:pt x="201295" y="373506"/>
                </a:lnTo>
                <a:lnTo>
                  <a:pt x="142494" y="37350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41033" y="4560443"/>
            <a:ext cx="348996" cy="373506"/>
          </a:xfrm>
          <a:custGeom>
            <a:avLst/>
            <a:gdLst/>
            <a:ahLst/>
            <a:cxnLst/>
            <a:rect l="l" t="t" r="r" b="b"/>
            <a:pathLst>
              <a:path w="348996" h="373506">
                <a:moveTo>
                  <a:pt x="0" y="0"/>
                </a:moveTo>
                <a:lnTo>
                  <a:pt x="66167" y="0"/>
                </a:lnTo>
                <a:lnTo>
                  <a:pt x="155448" y="247014"/>
                </a:lnTo>
                <a:lnTo>
                  <a:pt x="176022" y="305053"/>
                </a:lnTo>
                <a:lnTo>
                  <a:pt x="182038" y="293445"/>
                </a:lnTo>
                <a:lnTo>
                  <a:pt x="187895" y="281828"/>
                </a:lnTo>
                <a:lnTo>
                  <a:pt x="193594" y="270202"/>
                </a:lnTo>
                <a:lnTo>
                  <a:pt x="199132" y="258569"/>
                </a:lnTo>
                <a:lnTo>
                  <a:pt x="204510" y="246928"/>
                </a:lnTo>
                <a:lnTo>
                  <a:pt x="209727" y="235280"/>
                </a:lnTo>
                <a:lnTo>
                  <a:pt x="214782" y="223624"/>
                </a:lnTo>
                <a:lnTo>
                  <a:pt x="219674" y="211963"/>
                </a:lnTo>
                <a:lnTo>
                  <a:pt x="224403" y="200295"/>
                </a:lnTo>
                <a:lnTo>
                  <a:pt x="228968" y="188621"/>
                </a:lnTo>
                <a:lnTo>
                  <a:pt x="233369" y="176941"/>
                </a:lnTo>
                <a:lnTo>
                  <a:pt x="237603" y="165256"/>
                </a:lnTo>
                <a:lnTo>
                  <a:pt x="241681" y="153542"/>
                </a:lnTo>
                <a:lnTo>
                  <a:pt x="245724" y="141252"/>
                </a:lnTo>
                <a:lnTo>
                  <a:pt x="249564" y="128948"/>
                </a:lnTo>
                <a:lnTo>
                  <a:pt x="253198" y="116628"/>
                </a:lnTo>
                <a:lnTo>
                  <a:pt x="256626" y="104293"/>
                </a:lnTo>
                <a:lnTo>
                  <a:pt x="259846" y="91944"/>
                </a:lnTo>
                <a:lnTo>
                  <a:pt x="262857" y="79579"/>
                </a:lnTo>
                <a:lnTo>
                  <a:pt x="265658" y="67200"/>
                </a:lnTo>
                <a:lnTo>
                  <a:pt x="268248" y="54806"/>
                </a:lnTo>
                <a:lnTo>
                  <a:pt x="270625" y="42397"/>
                </a:lnTo>
                <a:lnTo>
                  <a:pt x="272788" y="29974"/>
                </a:lnTo>
                <a:lnTo>
                  <a:pt x="274737" y="17535"/>
                </a:lnTo>
                <a:lnTo>
                  <a:pt x="276469" y="5082"/>
                </a:lnTo>
                <a:lnTo>
                  <a:pt x="277114" y="0"/>
                </a:lnTo>
                <a:lnTo>
                  <a:pt x="348996" y="0"/>
                </a:lnTo>
                <a:lnTo>
                  <a:pt x="344099" y="24490"/>
                </a:lnTo>
                <a:lnTo>
                  <a:pt x="341355" y="36789"/>
                </a:lnTo>
                <a:lnTo>
                  <a:pt x="338414" y="49123"/>
                </a:lnTo>
                <a:lnTo>
                  <a:pt x="335276" y="61490"/>
                </a:lnTo>
                <a:lnTo>
                  <a:pt x="331941" y="73887"/>
                </a:lnTo>
                <a:lnTo>
                  <a:pt x="328409" y="86314"/>
                </a:lnTo>
                <a:lnTo>
                  <a:pt x="322398" y="105996"/>
                </a:lnTo>
                <a:lnTo>
                  <a:pt x="318523" y="117999"/>
                </a:lnTo>
                <a:lnTo>
                  <a:pt x="314508" y="129991"/>
                </a:lnTo>
                <a:lnTo>
                  <a:pt x="310348" y="141970"/>
                </a:lnTo>
                <a:lnTo>
                  <a:pt x="306041" y="153937"/>
                </a:lnTo>
                <a:lnTo>
                  <a:pt x="301584" y="165892"/>
                </a:lnTo>
                <a:lnTo>
                  <a:pt x="296974" y="177835"/>
                </a:lnTo>
                <a:lnTo>
                  <a:pt x="287998" y="200104"/>
                </a:lnTo>
                <a:lnTo>
                  <a:pt x="283124" y="211727"/>
                </a:lnTo>
                <a:lnTo>
                  <a:pt x="278112" y="223335"/>
                </a:lnTo>
                <a:lnTo>
                  <a:pt x="272965" y="234928"/>
                </a:lnTo>
                <a:lnTo>
                  <a:pt x="267684" y="246503"/>
                </a:lnTo>
                <a:lnTo>
                  <a:pt x="262270" y="258059"/>
                </a:lnTo>
                <a:lnTo>
                  <a:pt x="256724" y="269595"/>
                </a:lnTo>
                <a:lnTo>
                  <a:pt x="251049" y="281109"/>
                </a:lnTo>
                <a:lnTo>
                  <a:pt x="244842" y="293410"/>
                </a:lnTo>
                <a:lnTo>
                  <a:pt x="239026" y="304708"/>
                </a:lnTo>
                <a:lnTo>
                  <a:pt x="233123" y="315960"/>
                </a:lnTo>
                <a:lnTo>
                  <a:pt x="227139" y="327167"/>
                </a:lnTo>
                <a:lnTo>
                  <a:pt x="221074" y="338329"/>
                </a:lnTo>
                <a:lnTo>
                  <a:pt x="214931" y="349444"/>
                </a:lnTo>
                <a:lnTo>
                  <a:pt x="208715" y="360514"/>
                </a:lnTo>
                <a:lnTo>
                  <a:pt x="202427" y="371539"/>
                </a:lnTo>
                <a:lnTo>
                  <a:pt x="201295" y="373506"/>
                </a:lnTo>
                <a:lnTo>
                  <a:pt x="142494" y="37350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58682" y="4553712"/>
            <a:ext cx="343026" cy="386969"/>
          </a:xfrm>
          <a:custGeom>
            <a:avLst/>
            <a:gdLst/>
            <a:ahLst/>
            <a:cxnLst/>
            <a:rect l="l" t="t" r="r" b="b"/>
            <a:pathLst>
              <a:path w="343026" h="386968">
                <a:moveTo>
                  <a:pt x="175260" y="0"/>
                </a:moveTo>
                <a:lnTo>
                  <a:pt x="188977" y="379"/>
                </a:lnTo>
                <a:lnTo>
                  <a:pt x="202189" y="1513"/>
                </a:lnTo>
                <a:lnTo>
                  <a:pt x="227094" y="6033"/>
                </a:lnTo>
                <a:lnTo>
                  <a:pt x="247269" y="12445"/>
                </a:lnTo>
                <a:lnTo>
                  <a:pt x="259499" y="17920"/>
                </a:lnTo>
                <a:lnTo>
                  <a:pt x="270801" y="24304"/>
                </a:lnTo>
                <a:lnTo>
                  <a:pt x="290666" y="39805"/>
                </a:lnTo>
                <a:lnTo>
                  <a:pt x="306617" y="58427"/>
                </a:lnTo>
                <a:lnTo>
                  <a:pt x="319405" y="79689"/>
                </a:lnTo>
                <a:lnTo>
                  <a:pt x="324915" y="91566"/>
                </a:lnTo>
                <a:lnTo>
                  <a:pt x="329835" y="104287"/>
                </a:lnTo>
                <a:lnTo>
                  <a:pt x="334645" y="119915"/>
                </a:lnTo>
                <a:lnTo>
                  <a:pt x="339617" y="143824"/>
                </a:lnTo>
                <a:lnTo>
                  <a:pt x="342396" y="169716"/>
                </a:lnTo>
                <a:lnTo>
                  <a:pt x="342955" y="183399"/>
                </a:lnTo>
                <a:lnTo>
                  <a:pt x="343026" y="190500"/>
                </a:lnTo>
                <a:lnTo>
                  <a:pt x="342725" y="204021"/>
                </a:lnTo>
                <a:lnTo>
                  <a:pt x="341819" y="217173"/>
                </a:lnTo>
                <a:lnTo>
                  <a:pt x="338179" y="242389"/>
                </a:lnTo>
                <a:lnTo>
                  <a:pt x="332084" y="266194"/>
                </a:lnTo>
                <a:lnTo>
                  <a:pt x="326020" y="283086"/>
                </a:lnTo>
                <a:lnTo>
                  <a:pt x="320744" y="295123"/>
                </a:lnTo>
                <a:lnTo>
                  <a:pt x="308443" y="317194"/>
                </a:lnTo>
                <a:lnTo>
                  <a:pt x="297307" y="332486"/>
                </a:lnTo>
                <a:lnTo>
                  <a:pt x="279636" y="350302"/>
                </a:lnTo>
                <a:lnTo>
                  <a:pt x="258654" y="364821"/>
                </a:lnTo>
                <a:lnTo>
                  <a:pt x="246896" y="370857"/>
                </a:lnTo>
                <a:lnTo>
                  <a:pt x="231709" y="377014"/>
                </a:lnTo>
                <a:lnTo>
                  <a:pt x="207764" y="383381"/>
                </a:lnTo>
                <a:lnTo>
                  <a:pt x="181848" y="386558"/>
                </a:lnTo>
                <a:lnTo>
                  <a:pt x="168142" y="386968"/>
                </a:lnTo>
                <a:lnTo>
                  <a:pt x="167767" y="386969"/>
                </a:lnTo>
                <a:lnTo>
                  <a:pt x="154049" y="386589"/>
                </a:lnTo>
                <a:lnTo>
                  <a:pt x="140837" y="385455"/>
                </a:lnTo>
                <a:lnTo>
                  <a:pt x="115932" y="380935"/>
                </a:lnTo>
                <a:lnTo>
                  <a:pt x="95758" y="374523"/>
                </a:lnTo>
                <a:lnTo>
                  <a:pt x="83541" y="369103"/>
                </a:lnTo>
                <a:lnTo>
                  <a:pt x="72250" y="362726"/>
                </a:lnTo>
                <a:lnTo>
                  <a:pt x="52402" y="347151"/>
                </a:lnTo>
                <a:lnTo>
                  <a:pt x="36421" y="328361"/>
                </a:lnTo>
                <a:lnTo>
                  <a:pt x="23650" y="307040"/>
                </a:lnTo>
                <a:lnTo>
                  <a:pt x="18146" y="295177"/>
                </a:lnTo>
                <a:lnTo>
                  <a:pt x="13229" y="282514"/>
                </a:lnTo>
                <a:lnTo>
                  <a:pt x="8400" y="266810"/>
                </a:lnTo>
                <a:lnTo>
                  <a:pt x="3444" y="242929"/>
                </a:lnTo>
                <a:lnTo>
                  <a:pt x="656" y="217057"/>
                </a:lnTo>
                <a:lnTo>
                  <a:pt x="81" y="203373"/>
                </a:lnTo>
                <a:lnTo>
                  <a:pt x="0" y="195706"/>
                </a:lnTo>
                <a:lnTo>
                  <a:pt x="305" y="182154"/>
                </a:lnTo>
                <a:lnTo>
                  <a:pt x="1223" y="168969"/>
                </a:lnTo>
                <a:lnTo>
                  <a:pt x="2756" y="156159"/>
                </a:lnTo>
                <a:lnTo>
                  <a:pt x="7682" y="131684"/>
                </a:lnTo>
                <a:lnTo>
                  <a:pt x="12319" y="116331"/>
                </a:lnTo>
                <a:lnTo>
                  <a:pt x="17022" y="103656"/>
                </a:lnTo>
                <a:lnTo>
                  <a:pt x="22318" y="91648"/>
                </a:lnTo>
                <a:lnTo>
                  <a:pt x="34669" y="69615"/>
                </a:lnTo>
                <a:lnTo>
                  <a:pt x="45720" y="54482"/>
                </a:lnTo>
                <a:lnTo>
                  <a:pt x="63390" y="36722"/>
                </a:lnTo>
                <a:lnTo>
                  <a:pt x="84372" y="22165"/>
                </a:lnTo>
                <a:lnTo>
                  <a:pt x="96130" y="16113"/>
                </a:lnTo>
                <a:lnTo>
                  <a:pt x="111317" y="9998"/>
                </a:lnTo>
                <a:lnTo>
                  <a:pt x="135262" y="3635"/>
                </a:lnTo>
                <a:lnTo>
                  <a:pt x="161178" y="419"/>
                </a:lnTo>
                <a:lnTo>
                  <a:pt x="174884" y="0"/>
                </a:lnTo>
                <a:lnTo>
                  <a:pt x="17526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39836" y="4553712"/>
            <a:ext cx="370967" cy="386969"/>
          </a:xfrm>
          <a:custGeom>
            <a:avLst/>
            <a:gdLst/>
            <a:ahLst/>
            <a:cxnLst/>
            <a:rect l="l" t="t" r="r" b="b"/>
            <a:pathLst>
              <a:path w="370967" h="386968">
                <a:moveTo>
                  <a:pt x="154813" y="0"/>
                </a:moveTo>
                <a:lnTo>
                  <a:pt x="167836" y="564"/>
                </a:lnTo>
                <a:lnTo>
                  <a:pt x="180434" y="2272"/>
                </a:lnTo>
                <a:lnTo>
                  <a:pt x="192631" y="5149"/>
                </a:lnTo>
                <a:lnTo>
                  <a:pt x="207058" y="10159"/>
                </a:lnTo>
                <a:lnTo>
                  <a:pt x="218491" y="15647"/>
                </a:lnTo>
                <a:lnTo>
                  <a:pt x="229295" y="22332"/>
                </a:lnTo>
                <a:lnTo>
                  <a:pt x="239862" y="30532"/>
                </a:lnTo>
                <a:lnTo>
                  <a:pt x="248997" y="39350"/>
                </a:lnTo>
                <a:lnTo>
                  <a:pt x="257222" y="49239"/>
                </a:lnTo>
                <a:lnTo>
                  <a:pt x="264642" y="60345"/>
                </a:lnTo>
                <a:lnTo>
                  <a:pt x="270526" y="71526"/>
                </a:lnTo>
                <a:lnTo>
                  <a:pt x="275503" y="83601"/>
                </a:lnTo>
                <a:lnTo>
                  <a:pt x="276733" y="87121"/>
                </a:lnTo>
                <a:lnTo>
                  <a:pt x="286512" y="6731"/>
                </a:lnTo>
                <a:lnTo>
                  <a:pt x="340741" y="6731"/>
                </a:lnTo>
                <a:lnTo>
                  <a:pt x="308737" y="200532"/>
                </a:lnTo>
                <a:lnTo>
                  <a:pt x="308737" y="205105"/>
                </a:lnTo>
                <a:lnTo>
                  <a:pt x="308988" y="221457"/>
                </a:lnTo>
                <a:lnTo>
                  <a:pt x="309741" y="236657"/>
                </a:lnTo>
                <a:lnTo>
                  <a:pt x="310994" y="250704"/>
                </a:lnTo>
                <a:lnTo>
                  <a:pt x="312745" y="263599"/>
                </a:lnTo>
                <a:lnTo>
                  <a:pt x="314992" y="275342"/>
                </a:lnTo>
                <a:lnTo>
                  <a:pt x="317734" y="285933"/>
                </a:lnTo>
                <a:lnTo>
                  <a:pt x="320969" y="295370"/>
                </a:lnTo>
                <a:lnTo>
                  <a:pt x="323088" y="300355"/>
                </a:lnTo>
                <a:lnTo>
                  <a:pt x="330576" y="312812"/>
                </a:lnTo>
                <a:lnTo>
                  <a:pt x="339743" y="321479"/>
                </a:lnTo>
                <a:lnTo>
                  <a:pt x="350582" y="326354"/>
                </a:lnTo>
                <a:lnTo>
                  <a:pt x="363080" y="327439"/>
                </a:lnTo>
                <a:lnTo>
                  <a:pt x="367157" y="327025"/>
                </a:lnTo>
                <a:lnTo>
                  <a:pt x="370967" y="380238"/>
                </a:lnTo>
                <a:lnTo>
                  <a:pt x="356387" y="381965"/>
                </a:lnTo>
                <a:lnTo>
                  <a:pt x="343367" y="382420"/>
                </a:lnTo>
                <a:lnTo>
                  <a:pt x="331887" y="381602"/>
                </a:lnTo>
                <a:lnTo>
                  <a:pt x="326263" y="380619"/>
                </a:lnTo>
                <a:lnTo>
                  <a:pt x="313369" y="376679"/>
                </a:lnTo>
                <a:lnTo>
                  <a:pt x="302416" y="370631"/>
                </a:lnTo>
                <a:lnTo>
                  <a:pt x="297434" y="366649"/>
                </a:lnTo>
                <a:lnTo>
                  <a:pt x="289182" y="357628"/>
                </a:lnTo>
                <a:lnTo>
                  <a:pt x="282465" y="346617"/>
                </a:lnTo>
                <a:lnTo>
                  <a:pt x="279527" y="340106"/>
                </a:lnTo>
                <a:lnTo>
                  <a:pt x="275499" y="328991"/>
                </a:lnTo>
                <a:lnTo>
                  <a:pt x="271817" y="316865"/>
                </a:lnTo>
                <a:lnTo>
                  <a:pt x="268505" y="303753"/>
                </a:lnTo>
                <a:lnTo>
                  <a:pt x="268224" y="302513"/>
                </a:lnTo>
                <a:lnTo>
                  <a:pt x="261991" y="314784"/>
                </a:lnTo>
                <a:lnTo>
                  <a:pt x="255103" y="326155"/>
                </a:lnTo>
                <a:lnTo>
                  <a:pt x="247556" y="336623"/>
                </a:lnTo>
                <a:lnTo>
                  <a:pt x="230454" y="354840"/>
                </a:lnTo>
                <a:lnTo>
                  <a:pt x="217678" y="364870"/>
                </a:lnTo>
                <a:lnTo>
                  <a:pt x="196167" y="376608"/>
                </a:lnTo>
                <a:lnTo>
                  <a:pt x="171981" y="383953"/>
                </a:lnTo>
                <a:lnTo>
                  <a:pt x="158877" y="385977"/>
                </a:lnTo>
                <a:lnTo>
                  <a:pt x="145096" y="386904"/>
                </a:lnTo>
                <a:lnTo>
                  <a:pt x="140208" y="386969"/>
                </a:lnTo>
                <a:lnTo>
                  <a:pt x="126307" y="386442"/>
                </a:lnTo>
                <a:lnTo>
                  <a:pt x="113119" y="384864"/>
                </a:lnTo>
                <a:lnTo>
                  <a:pt x="88929" y="378549"/>
                </a:lnTo>
                <a:lnTo>
                  <a:pt x="76835" y="373252"/>
                </a:lnTo>
                <a:lnTo>
                  <a:pt x="65470" y="366619"/>
                </a:lnTo>
                <a:lnTo>
                  <a:pt x="45948" y="350257"/>
                </a:lnTo>
                <a:lnTo>
                  <a:pt x="33782" y="334771"/>
                </a:lnTo>
                <a:lnTo>
                  <a:pt x="22283" y="313709"/>
                </a:lnTo>
                <a:lnTo>
                  <a:pt x="12988" y="289568"/>
                </a:lnTo>
                <a:lnTo>
                  <a:pt x="9152" y="276343"/>
                </a:lnTo>
                <a:lnTo>
                  <a:pt x="6175" y="263712"/>
                </a:lnTo>
                <a:lnTo>
                  <a:pt x="2236" y="239255"/>
                </a:lnTo>
                <a:lnTo>
                  <a:pt x="260" y="213251"/>
                </a:lnTo>
                <a:lnTo>
                  <a:pt x="0" y="199695"/>
                </a:lnTo>
                <a:lnTo>
                  <a:pt x="0" y="199136"/>
                </a:lnTo>
                <a:lnTo>
                  <a:pt x="270" y="185343"/>
                </a:lnTo>
                <a:lnTo>
                  <a:pt x="1079" y="171997"/>
                </a:lnTo>
                <a:lnTo>
                  <a:pt x="2425" y="159089"/>
                </a:lnTo>
                <a:lnTo>
                  <a:pt x="6714" y="134556"/>
                </a:lnTo>
                <a:lnTo>
                  <a:pt x="11684" y="116077"/>
                </a:lnTo>
                <a:lnTo>
                  <a:pt x="16221" y="103054"/>
                </a:lnTo>
                <a:lnTo>
                  <a:pt x="21238" y="90745"/>
                </a:lnTo>
                <a:lnTo>
                  <a:pt x="32709" y="68311"/>
                </a:lnTo>
                <a:lnTo>
                  <a:pt x="42545" y="53467"/>
                </a:lnTo>
                <a:lnTo>
                  <a:pt x="50767" y="43432"/>
                </a:lnTo>
                <a:lnTo>
                  <a:pt x="69628" y="26389"/>
                </a:lnTo>
                <a:lnTo>
                  <a:pt x="90805" y="13843"/>
                </a:lnTo>
                <a:lnTo>
                  <a:pt x="114183" y="5168"/>
                </a:lnTo>
                <a:lnTo>
                  <a:pt x="139396" y="691"/>
                </a:lnTo>
                <a:lnTo>
                  <a:pt x="152690" y="12"/>
                </a:lnTo>
                <a:lnTo>
                  <a:pt x="154813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83855" y="4416806"/>
            <a:ext cx="108203" cy="114554"/>
          </a:xfrm>
          <a:custGeom>
            <a:avLst/>
            <a:gdLst/>
            <a:ahLst/>
            <a:cxnLst/>
            <a:rect l="l" t="t" r="r" b="b"/>
            <a:pathLst>
              <a:path w="108203" h="114553">
                <a:moveTo>
                  <a:pt x="36068" y="0"/>
                </a:moveTo>
                <a:lnTo>
                  <a:pt x="108203" y="0"/>
                </a:lnTo>
                <a:lnTo>
                  <a:pt x="42672" y="114300"/>
                </a:lnTo>
                <a:lnTo>
                  <a:pt x="0" y="114554"/>
                </a:lnTo>
                <a:lnTo>
                  <a:pt x="36068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00765" y="4275455"/>
            <a:ext cx="288233" cy="668908"/>
          </a:xfrm>
          <a:custGeom>
            <a:avLst/>
            <a:gdLst/>
            <a:ahLst/>
            <a:cxnLst/>
            <a:rect l="l" t="t" r="r" b="b"/>
            <a:pathLst>
              <a:path w="288233" h="668908">
                <a:moveTo>
                  <a:pt x="144406" y="0"/>
                </a:moveTo>
                <a:lnTo>
                  <a:pt x="160196" y="1395"/>
                </a:lnTo>
                <a:lnTo>
                  <a:pt x="174964" y="3440"/>
                </a:lnTo>
                <a:lnTo>
                  <a:pt x="188712" y="6134"/>
                </a:lnTo>
                <a:lnTo>
                  <a:pt x="201444" y="9478"/>
                </a:lnTo>
                <a:lnTo>
                  <a:pt x="213162" y="13470"/>
                </a:lnTo>
                <a:lnTo>
                  <a:pt x="223869" y="18111"/>
                </a:lnTo>
                <a:lnTo>
                  <a:pt x="233568" y="23402"/>
                </a:lnTo>
                <a:lnTo>
                  <a:pt x="242262" y="29341"/>
                </a:lnTo>
                <a:lnTo>
                  <a:pt x="255264" y="40549"/>
                </a:lnTo>
                <a:lnTo>
                  <a:pt x="264791" y="50768"/>
                </a:lnTo>
                <a:lnTo>
                  <a:pt x="272294" y="61149"/>
                </a:lnTo>
                <a:lnTo>
                  <a:pt x="277768" y="71702"/>
                </a:lnTo>
                <a:lnTo>
                  <a:pt x="281208" y="82438"/>
                </a:lnTo>
                <a:lnTo>
                  <a:pt x="281693" y="84836"/>
                </a:lnTo>
                <a:lnTo>
                  <a:pt x="281693" y="96520"/>
                </a:lnTo>
                <a:lnTo>
                  <a:pt x="279280" y="104648"/>
                </a:lnTo>
                <a:lnTo>
                  <a:pt x="274581" y="109220"/>
                </a:lnTo>
                <a:lnTo>
                  <a:pt x="269882" y="113792"/>
                </a:lnTo>
                <a:lnTo>
                  <a:pt x="263532" y="116078"/>
                </a:lnTo>
                <a:lnTo>
                  <a:pt x="255658" y="116078"/>
                </a:lnTo>
                <a:lnTo>
                  <a:pt x="244450" y="104711"/>
                </a:lnTo>
                <a:lnTo>
                  <a:pt x="233245" y="94621"/>
                </a:lnTo>
                <a:lnTo>
                  <a:pt x="222043" y="85807"/>
                </a:lnTo>
                <a:lnTo>
                  <a:pt x="210846" y="78268"/>
                </a:lnTo>
                <a:lnTo>
                  <a:pt x="199656" y="72003"/>
                </a:lnTo>
                <a:lnTo>
                  <a:pt x="188474" y="67012"/>
                </a:lnTo>
                <a:lnTo>
                  <a:pt x="177304" y="63292"/>
                </a:lnTo>
                <a:lnTo>
                  <a:pt x="166145" y="60845"/>
                </a:lnTo>
                <a:lnTo>
                  <a:pt x="155001" y="59668"/>
                </a:lnTo>
                <a:lnTo>
                  <a:pt x="148851" y="59563"/>
                </a:lnTo>
                <a:lnTo>
                  <a:pt x="130057" y="60992"/>
                </a:lnTo>
                <a:lnTo>
                  <a:pt x="114948" y="64691"/>
                </a:lnTo>
                <a:lnTo>
                  <a:pt x="103538" y="70657"/>
                </a:lnTo>
                <a:lnTo>
                  <a:pt x="95835" y="78891"/>
                </a:lnTo>
                <a:lnTo>
                  <a:pt x="91852" y="89394"/>
                </a:lnTo>
                <a:lnTo>
                  <a:pt x="91427" y="96670"/>
                </a:lnTo>
                <a:lnTo>
                  <a:pt x="92344" y="103127"/>
                </a:lnTo>
                <a:lnTo>
                  <a:pt x="94325" y="110558"/>
                </a:lnTo>
                <a:lnTo>
                  <a:pt x="97370" y="118962"/>
                </a:lnTo>
                <a:lnTo>
                  <a:pt x="101479" y="128338"/>
                </a:lnTo>
                <a:lnTo>
                  <a:pt x="106652" y="138685"/>
                </a:lnTo>
                <a:lnTo>
                  <a:pt x="112889" y="150005"/>
                </a:lnTo>
                <a:lnTo>
                  <a:pt x="120189" y="162296"/>
                </a:lnTo>
                <a:lnTo>
                  <a:pt x="128554" y="175557"/>
                </a:lnTo>
                <a:lnTo>
                  <a:pt x="137982" y="189789"/>
                </a:lnTo>
                <a:lnTo>
                  <a:pt x="148474" y="204990"/>
                </a:lnTo>
                <a:lnTo>
                  <a:pt x="160030" y="221162"/>
                </a:lnTo>
                <a:lnTo>
                  <a:pt x="164345" y="227076"/>
                </a:lnTo>
                <a:lnTo>
                  <a:pt x="175005" y="241760"/>
                </a:lnTo>
                <a:lnTo>
                  <a:pt x="185092" y="255824"/>
                </a:lnTo>
                <a:lnTo>
                  <a:pt x="194607" y="269268"/>
                </a:lnTo>
                <a:lnTo>
                  <a:pt x="203549" y="282091"/>
                </a:lnTo>
                <a:lnTo>
                  <a:pt x="211919" y="294294"/>
                </a:lnTo>
                <a:lnTo>
                  <a:pt x="226944" y="316835"/>
                </a:lnTo>
                <a:lnTo>
                  <a:pt x="239683" y="336891"/>
                </a:lnTo>
                <a:lnTo>
                  <a:pt x="250140" y="354457"/>
                </a:lnTo>
                <a:lnTo>
                  <a:pt x="258316" y="369532"/>
                </a:lnTo>
                <a:lnTo>
                  <a:pt x="266095" y="386652"/>
                </a:lnTo>
                <a:lnTo>
                  <a:pt x="273888" y="408887"/>
                </a:lnTo>
                <a:lnTo>
                  <a:pt x="280142" y="433178"/>
                </a:lnTo>
                <a:lnTo>
                  <a:pt x="284839" y="459542"/>
                </a:lnTo>
                <a:lnTo>
                  <a:pt x="287662" y="484378"/>
                </a:lnTo>
                <a:lnTo>
                  <a:pt x="288233" y="496500"/>
                </a:lnTo>
                <a:lnTo>
                  <a:pt x="287850" y="508554"/>
                </a:lnTo>
                <a:lnTo>
                  <a:pt x="284218" y="532460"/>
                </a:lnTo>
                <a:lnTo>
                  <a:pt x="276765" y="556102"/>
                </a:lnTo>
                <a:lnTo>
                  <a:pt x="265493" y="579485"/>
                </a:lnTo>
                <a:lnTo>
                  <a:pt x="250399" y="602614"/>
                </a:lnTo>
                <a:lnTo>
                  <a:pt x="236181" y="620040"/>
                </a:lnTo>
                <a:lnTo>
                  <a:pt x="215960" y="639158"/>
                </a:lnTo>
                <a:lnTo>
                  <a:pt x="194296" y="653556"/>
                </a:lnTo>
                <a:lnTo>
                  <a:pt x="171184" y="663234"/>
                </a:lnTo>
                <a:lnTo>
                  <a:pt x="146617" y="668193"/>
                </a:lnTo>
                <a:lnTo>
                  <a:pt x="132468" y="668909"/>
                </a:lnTo>
                <a:lnTo>
                  <a:pt x="119219" y="668238"/>
                </a:lnTo>
                <a:lnTo>
                  <a:pt x="94270" y="662867"/>
                </a:lnTo>
                <a:lnTo>
                  <a:pt x="71394" y="652109"/>
                </a:lnTo>
                <a:lnTo>
                  <a:pt x="50598" y="635946"/>
                </a:lnTo>
                <a:lnTo>
                  <a:pt x="33154" y="616077"/>
                </a:lnTo>
                <a:lnTo>
                  <a:pt x="20904" y="596753"/>
                </a:lnTo>
                <a:lnTo>
                  <a:pt x="11463" y="575328"/>
                </a:lnTo>
                <a:lnTo>
                  <a:pt x="4832" y="551802"/>
                </a:lnTo>
                <a:lnTo>
                  <a:pt x="1011" y="526174"/>
                </a:lnTo>
                <a:lnTo>
                  <a:pt x="0" y="498445"/>
                </a:lnTo>
                <a:lnTo>
                  <a:pt x="547" y="483792"/>
                </a:lnTo>
                <a:lnTo>
                  <a:pt x="1150" y="475488"/>
                </a:lnTo>
                <a:lnTo>
                  <a:pt x="1635" y="460581"/>
                </a:lnTo>
                <a:lnTo>
                  <a:pt x="3089" y="446392"/>
                </a:lnTo>
                <a:lnTo>
                  <a:pt x="5512" y="432919"/>
                </a:lnTo>
                <a:lnTo>
                  <a:pt x="8903" y="420161"/>
                </a:lnTo>
                <a:lnTo>
                  <a:pt x="13260" y="408115"/>
                </a:lnTo>
                <a:lnTo>
                  <a:pt x="18583" y="396781"/>
                </a:lnTo>
                <a:lnTo>
                  <a:pt x="24872" y="386157"/>
                </a:lnTo>
                <a:lnTo>
                  <a:pt x="32125" y="376240"/>
                </a:lnTo>
                <a:lnTo>
                  <a:pt x="40342" y="367030"/>
                </a:lnTo>
                <a:lnTo>
                  <a:pt x="46743" y="360934"/>
                </a:lnTo>
                <a:lnTo>
                  <a:pt x="56179" y="352973"/>
                </a:lnTo>
                <a:lnTo>
                  <a:pt x="66050" y="345520"/>
                </a:lnTo>
                <a:lnTo>
                  <a:pt x="76356" y="338577"/>
                </a:lnTo>
                <a:lnTo>
                  <a:pt x="87094" y="332143"/>
                </a:lnTo>
                <a:lnTo>
                  <a:pt x="98263" y="326220"/>
                </a:lnTo>
                <a:lnTo>
                  <a:pt x="109861" y="320809"/>
                </a:lnTo>
                <a:lnTo>
                  <a:pt x="121887" y="315910"/>
                </a:lnTo>
                <a:lnTo>
                  <a:pt x="134339" y="311523"/>
                </a:lnTo>
                <a:lnTo>
                  <a:pt x="147216" y="307651"/>
                </a:lnTo>
                <a:lnTo>
                  <a:pt x="158884" y="304673"/>
                </a:lnTo>
                <a:lnTo>
                  <a:pt x="146469" y="288232"/>
                </a:lnTo>
                <a:lnTo>
                  <a:pt x="134790" y="272632"/>
                </a:lnTo>
                <a:lnTo>
                  <a:pt x="123847" y="257872"/>
                </a:lnTo>
                <a:lnTo>
                  <a:pt x="113641" y="243951"/>
                </a:lnTo>
                <a:lnTo>
                  <a:pt x="104171" y="230868"/>
                </a:lnTo>
                <a:lnTo>
                  <a:pt x="95438" y="218623"/>
                </a:lnTo>
                <a:lnTo>
                  <a:pt x="87443" y="207215"/>
                </a:lnTo>
                <a:lnTo>
                  <a:pt x="80185" y="196643"/>
                </a:lnTo>
                <a:lnTo>
                  <a:pt x="73664" y="186907"/>
                </a:lnTo>
                <a:lnTo>
                  <a:pt x="67881" y="178006"/>
                </a:lnTo>
                <a:lnTo>
                  <a:pt x="58529" y="162707"/>
                </a:lnTo>
                <a:lnTo>
                  <a:pt x="52132" y="150741"/>
                </a:lnTo>
                <a:lnTo>
                  <a:pt x="45117" y="132081"/>
                </a:lnTo>
                <a:lnTo>
                  <a:pt x="41258" y="119492"/>
                </a:lnTo>
                <a:lnTo>
                  <a:pt x="38100" y="107259"/>
                </a:lnTo>
                <a:lnTo>
                  <a:pt x="35659" y="95375"/>
                </a:lnTo>
                <a:lnTo>
                  <a:pt x="34297" y="86614"/>
                </a:lnTo>
                <a:lnTo>
                  <a:pt x="35291" y="72700"/>
                </a:lnTo>
                <a:lnTo>
                  <a:pt x="38273" y="59864"/>
                </a:lnTo>
                <a:lnTo>
                  <a:pt x="43244" y="48114"/>
                </a:lnTo>
                <a:lnTo>
                  <a:pt x="50203" y="37460"/>
                </a:lnTo>
                <a:lnTo>
                  <a:pt x="59150" y="27911"/>
                </a:lnTo>
                <a:lnTo>
                  <a:pt x="74548" y="16669"/>
                </a:lnTo>
                <a:lnTo>
                  <a:pt x="85193" y="11187"/>
                </a:lnTo>
                <a:lnTo>
                  <a:pt x="96715" y="6794"/>
                </a:lnTo>
                <a:lnTo>
                  <a:pt x="109111" y="3491"/>
                </a:lnTo>
                <a:lnTo>
                  <a:pt x="122382" y="1277"/>
                </a:lnTo>
                <a:lnTo>
                  <a:pt x="136529" y="153"/>
                </a:lnTo>
                <a:lnTo>
                  <a:pt x="14440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3500" y="5254752"/>
            <a:ext cx="3518916" cy="896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0021" y="5466207"/>
            <a:ext cx="3427055" cy="805014"/>
          </a:xfrm>
          <a:custGeom>
            <a:avLst/>
            <a:gdLst/>
            <a:ahLst/>
            <a:cxnLst/>
            <a:rect l="l" t="t" r="r" b="b"/>
            <a:pathLst>
              <a:path w="3427055" h="805014">
                <a:moveTo>
                  <a:pt x="3101745" y="569296"/>
                </a:moveTo>
                <a:lnTo>
                  <a:pt x="3108551" y="580895"/>
                </a:lnTo>
                <a:lnTo>
                  <a:pt x="3122013" y="592302"/>
                </a:lnTo>
                <a:lnTo>
                  <a:pt x="3142136" y="603518"/>
                </a:lnTo>
                <a:lnTo>
                  <a:pt x="3154697" y="609053"/>
                </a:lnTo>
                <a:lnTo>
                  <a:pt x="3168925" y="614541"/>
                </a:lnTo>
                <a:lnTo>
                  <a:pt x="3184821" y="619982"/>
                </a:lnTo>
                <a:lnTo>
                  <a:pt x="3202386" y="625374"/>
                </a:lnTo>
                <a:lnTo>
                  <a:pt x="3221620" y="630719"/>
                </a:lnTo>
                <a:lnTo>
                  <a:pt x="3242524" y="636016"/>
                </a:lnTo>
                <a:lnTo>
                  <a:pt x="3243017" y="636015"/>
                </a:lnTo>
                <a:lnTo>
                  <a:pt x="3260415" y="635708"/>
                </a:lnTo>
                <a:lnTo>
                  <a:pt x="3276864" y="634817"/>
                </a:lnTo>
                <a:lnTo>
                  <a:pt x="3292367" y="633343"/>
                </a:lnTo>
                <a:lnTo>
                  <a:pt x="3306923" y="631286"/>
                </a:lnTo>
                <a:lnTo>
                  <a:pt x="3320532" y="628646"/>
                </a:lnTo>
                <a:lnTo>
                  <a:pt x="3333196" y="625423"/>
                </a:lnTo>
                <a:lnTo>
                  <a:pt x="3344913" y="621617"/>
                </a:lnTo>
                <a:lnTo>
                  <a:pt x="3355686" y="617227"/>
                </a:lnTo>
                <a:lnTo>
                  <a:pt x="3365515" y="612255"/>
                </a:lnTo>
                <a:lnTo>
                  <a:pt x="3382339" y="600561"/>
                </a:lnTo>
                <a:lnTo>
                  <a:pt x="3394792" y="587622"/>
                </a:lnTo>
                <a:lnTo>
                  <a:pt x="3402625" y="577303"/>
                </a:lnTo>
                <a:lnTo>
                  <a:pt x="3409371" y="566506"/>
                </a:lnTo>
                <a:lnTo>
                  <a:pt x="3415032" y="555229"/>
                </a:lnTo>
                <a:lnTo>
                  <a:pt x="3419608" y="543472"/>
                </a:lnTo>
                <a:lnTo>
                  <a:pt x="3423098" y="531237"/>
                </a:lnTo>
                <a:lnTo>
                  <a:pt x="3425502" y="518522"/>
                </a:lnTo>
                <a:lnTo>
                  <a:pt x="3426821" y="505328"/>
                </a:lnTo>
                <a:lnTo>
                  <a:pt x="3427055" y="491655"/>
                </a:lnTo>
                <a:lnTo>
                  <a:pt x="3426311" y="479566"/>
                </a:lnTo>
                <a:lnTo>
                  <a:pt x="3424202" y="465518"/>
                </a:lnTo>
                <a:lnTo>
                  <a:pt x="3420779" y="452478"/>
                </a:lnTo>
                <a:lnTo>
                  <a:pt x="3416038" y="440445"/>
                </a:lnTo>
                <a:lnTo>
                  <a:pt x="3409979" y="429419"/>
                </a:lnTo>
                <a:lnTo>
                  <a:pt x="3402600" y="419401"/>
                </a:lnTo>
                <a:lnTo>
                  <a:pt x="3393899" y="410390"/>
                </a:lnTo>
                <a:lnTo>
                  <a:pt x="3383875" y="402386"/>
                </a:lnTo>
                <a:lnTo>
                  <a:pt x="3374556" y="396331"/>
                </a:lnTo>
                <a:lnTo>
                  <a:pt x="3363389" y="390201"/>
                </a:lnTo>
                <a:lnTo>
                  <a:pt x="3351848" y="385040"/>
                </a:lnTo>
                <a:lnTo>
                  <a:pt x="3339933" y="380848"/>
                </a:lnTo>
                <a:lnTo>
                  <a:pt x="3327642" y="377626"/>
                </a:lnTo>
                <a:lnTo>
                  <a:pt x="3314974" y="375372"/>
                </a:lnTo>
                <a:lnTo>
                  <a:pt x="3301926" y="374088"/>
                </a:lnTo>
                <a:lnTo>
                  <a:pt x="3288498" y="373773"/>
                </a:lnTo>
                <a:lnTo>
                  <a:pt x="3278201" y="373749"/>
                </a:lnTo>
                <a:lnTo>
                  <a:pt x="3263364" y="373113"/>
                </a:lnTo>
                <a:lnTo>
                  <a:pt x="3249611" y="371752"/>
                </a:lnTo>
                <a:lnTo>
                  <a:pt x="3236942" y="369666"/>
                </a:lnTo>
                <a:lnTo>
                  <a:pt x="3225357" y="366854"/>
                </a:lnTo>
                <a:lnTo>
                  <a:pt x="3214856" y="363317"/>
                </a:lnTo>
                <a:lnTo>
                  <a:pt x="3205440" y="359054"/>
                </a:lnTo>
                <a:lnTo>
                  <a:pt x="3198585" y="354896"/>
                </a:lnTo>
                <a:lnTo>
                  <a:pt x="3189476" y="346341"/>
                </a:lnTo>
                <a:lnTo>
                  <a:pt x="3183884" y="336082"/>
                </a:lnTo>
                <a:lnTo>
                  <a:pt x="3181799" y="324118"/>
                </a:lnTo>
                <a:lnTo>
                  <a:pt x="3183215" y="310451"/>
                </a:lnTo>
                <a:lnTo>
                  <a:pt x="3185495" y="301982"/>
                </a:lnTo>
                <a:lnTo>
                  <a:pt x="3190775" y="289592"/>
                </a:lnTo>
                <a:lnTo>
                  <a:pt x="3197965" y="279022"/>
                </a:lnTo>
                <a:lnTo>
                  <a:pt x="3207050" y="270273"/>
                </a:lnTo>
                <a:lnTo>
                  <a:pt x="3218013" y="263347"/>
                </a:lnTo>
                <a:lnTo>
                  <a:pt x="3230978" y="257904"/>
                </a:lnTo>
                <a:lnTo>
                  <a:pt x="3242756" y="254590"/>
                </a:lnTo>
                <a:lnTo>
                  <a:pt x="3255189" y="252501"/>
                </a:lnTo>
                <a:lnTo>
                  <a:pt x="3268277" y="251640"/>
                </a:lnTo>
                <a:lnTo>
                  <a:pt x="3282021" y="252006"/>
                </a:lnTo>
                <a:lnTo>
                  <a:pt x="3288614" y="252627"/>
                </a:lnTo>
                <a:lnTo>
                  <a:pt x="3301358" y="254817"/>
                </a:lnTo>
                <a:lnTo>
                  <a:pt x="3313624" y="258281"/>
                </a:lnTo>
                <a:lnTo>
                  <a:pt x="3325412" y="263016"/>
                </a:lnTo>
                <a:lnTo>
                  <a:pt x="3336721" y="269023"/>
                </a:lnTo>
                <a:lnTo>
                  <a:pt x="3347553" y="276301"/>
                </a:lnTo>
                <a:lnTo>
                  <a:pt x="3349140" y="277450"/>
                </a:lnTo>
                <a:lnTo>
                  <a:pt x="3360261" y="283423"/>
                </a:lnTo>
                <a:lnTo>
                  <a:pt x="3371041" y="285506"/>
                </a:lnTo>
                <a:lnTo>
                  <a:pt x="3381488" y="283697"/>
                </a:lnTo>
                <a:lnTo>
                  <a:pt x="3391606" y="277995"/>
                </a:lnTo>
                <a:lnTo>
                  <a:pt x="3401401" y="268401"/>
                </a:lnTo>
                <a:lnTo>
                  <a:pt x="3400086" y="259234"/>
                </a:lnTo>
                <a:lnTo>
                  <a:pt x="3396756" y="246852"/>
                </a:lnTo>
                <a:lnTo>
                  <a:pt x="3391709" y="235247"/>
                </a:lnTo>
                <a:lnTo>
                  <a:pt x="3384940" y="224418"/>
                </a:lnTo>
                <a:lnTo>
                  <a:pt x="3376446" y="214366"/>
                </a:lnTo>
                <a:lnTo>
                  <a:pt x="3366222" y="205092"/>
                </a:lnTo>
                <a:lnTo>
                  <a:pt x="3350579" y="194959"/>
                </a:lnTo>
                <a:lnTo>
                  <a:pt x="3340084" y="190149"/>
                </a:lnTo>
                <a:lnTo>
                  <a:pt x="3328551" y="186127"/>
                </a:lnTo>
                <a:lnTo>
                  <a:pt x="3315976" y="182892"/>
                </a:lnTo>
                <a:lnTo>
                  <a:pt x="3302358" y="180445"/>
                </a:lnTo>
                <a:lnTo>
                  <a:pt x="3287696" y="178786"/>
                </a:lnTo>
                <a:lnTo>
                  <a:pt x="3271988" y="177914"/>
                </a:lnTo>
                <a:lnTo>
                  <a:pt x="3269847" y="177861"/>
                </a:lnTo>
                <a:lnTo>
                  <a:pt x="3256378" y="178007"/>
                </a:lnTo>
                <a:lnTo>
                  <a:pt x="3243246" y="178990"/>
                </a:lnTo>
                <a:lnTo>
                  <a:pt x="3230450" y="180810"/>
                </a:lnTo>
                <a:lnTo>
                  <a:pt x="3217991" y="183467"/>
                </a:lnTo>
                <a:lnTo>
                  <a:pt x="3205867" y="186961"/>
                </a:lnTo>
                <a:lnTo>
                  <a:pt x="3194080" y="191293"/>
                </a:lnTo>
                <a:lnTo>
                  <a:pt x="3182629" y="196461"/>
                </a:lnTo>
                <a:lnTo>
                  <a:pt x="3171514" y="202466"/>
                </a:lnTo>
                <a:lnTo>
                  <a:pt x="3160736" y="209308"/>
                </a:lnTo>
                <a:lnTo>
                  <a:pt x="3145360" y="221392"/>
                </a:lnTo>
                <a:lnTo>
                  <a:pt x="3136118" y="230646"/>
                </a:lnTo>
                <a:lnTo>
                  <a:pt x="3128048" y="240611"/>
                </a:lnTo>
                <a:lnTo>
                  <a:pt x="3121152" y="251288"/>
                </a:lnTo>
                <a:lnTo>
                  <a:pt x="3115434" y="262676"/>
                </a:lnTo>
                <a:lnTo>
                  <a:pt x="3110894" y="274775"/>
                </a:lnTo>
                <a:lnTo>
                  <a:pt x="3107537" y="287584"/>
                </a:lnTo>
                <a:lnTo>
                  <a:pt x="3105364" y="301104"/>
                </a:lnTo>
                <a:lnTo>
                  <a:pt x="3104360" y="316662"/>
                </a:lnTo>
                <a:lnTo>
                  <a:pt x="3104767" y="329036"/>
                </a:lnTo>
                <a:lnTo>
                  <a:pt x="3106261" y="341234"/>
                </a:lnTo>
                <a:lnTo>
                  <a:pt x="3108841" y="353257"/>
                </a:lnTo>
                <a:lnTo>
                  <a:pt x="3112507" y="365104"/>
                </a:lnTo>
                <a:lnTo>
                  <a:pt x="3117257" y="376775"/>
                </a:lnTo>
                <a:lnTo>
                  <a:pt x="3123090" y="388270"/>
                </a:lnTo>
                <a:lnTo>
                  <a:pt x="3130006" y="399588"/>
                </a:lnTo>
                <a:lnTo>
                  <a:pt x="3138003" y="410730"/>
                </a:lnTo>
                <a:lnTo>
                  <a:pt x="3149584" y="423429"/>
                </a:lnTo>
                <a:lnTo>
                  <a:pt x="3158204" y="430650"/>
                </a:lnTo>
                <a:lnTo>
                  <a:pt x="3167699" y="437075"/>
                </a:lnTo>
                <a:lnTo>
                  <a:pt x="3178069" y="442705"/>
                </a:lnTo>
                <a:lnTo>
                  <a:pt x="3189314" y="447538"/>
                </a:lnTo>
                <a:lnTo>
                  <a:pt x="3201435" y="451575"/>
                </a:lnTo>
                <a:lnTo>
                  <a:pt x="3214430" y="454816"/>
                </a:lnTo>
                <a:lnTo>
                  <a:pt x="3228301" y="457261"/>
                </a:lnTo>
                <a:lnTo>
                  <a:pt x="3243046" y="458909"/>
                </a:lnTo>
                <a:lnTo>
                  <a:pt x="3258667" y="459761"/>
                </a:lnTo>
                <a:lnTo>
                  <a:pt x="3281952" y="459769"/>
                </a:lnTo>
                <a:lnTo>
                  <a:pt x="3298642" y="460572"/>
                </a:lnTo>
                <a:lnTo>
                  <a:pt x="3312804" y="462735"/>
                </a:lnTo>
                <a:lnTo>
                  <a:pt x="3324438" y="466259"/>
                </a:lnTo>
                <a:lnTo>
                  <a:pt x="3333547" y="471143"/>
                </a:lnTo>
                <a:lnTo>
                  <a:pt x="3340131" y="477388"/>
                </a:lnTo>
                <a:lnTo>
                  <a:pt x="3344192" y="484994"/>
                </a:lnTo>
                <a:lnTo>
                  <a:pt x="3345732" y="493962"/>
                </a:lnTo>
                <a:lnTo>
                  <a:pt x="3344751" y="504290"/>
                </a:lnTo>
                <a:lnTo>
                  <a:pt x="3341251" y="515980"/>
                </a:lnTo>
                <a:lnTo>
                  <a:pt x="3335234" y="529031"/>
                </a:lnTo>
                <a:lnTo>
                  <a:pt x="3330715" y="536344"/>
                </a:lnTo>
                <a:lnTo>
                  <a:pt x="3325560" y="542530"/>
                </a:lnTo>
                <a:lnTo>
                  <a:pt x="3319616" y="547877"/>
                </a:lnTo>
                <a:lnTo>
                  <a:pt x="3312884" y="552384"/>
                </a:lnTo>
                <a:lnTo>
                  <a:pt x="3305364" y="556051"/>
                </a:lnTo>
                <a:lnTo>
                  <a:pt x="3297055" y="558878"/>
                </a:lnTo>
                <a:lnTo>
                  <a:pt x="3287958" y="560866"/>
                </a:lnTo>
                <a:lnTo>
                  <a:pt x="3278073" y="562014"/>
                </a:lnTo>
                <a:lnTo>
                  <a:pt x="3267399" y="562322"/>
                </a:lnTo>
                <a:lnTo>
                  <a:pt x="3255937" y="561791"/>
                </a:lnTo>
                <a:lnTo>
                  <a:pt x="3243687" y="560420"/>
                </a:lnTo>
                <a:lnTo>
                  <a:pt x="3230648" y="558209"/>
                </a:lnTo>
                <a:lnTo>
                  <a:pt x="3216821" y="555158"/>
                </a:lnTo>
                <a:lnTo>
                  <a:pt x="3202205" y="551269"/>
                </a:lnTo>
                <a:lnTo>
                  <a:pt x="3186801" y="546539"/>
                </a:lnTo>
                <a:lnTo>
                  <a:pt x="3170609" y="540970"/>
                </a:lnTo>
                <a:lnTo>
                  <a:pt x="3153628" y="534562"/>
                </a:lnTo>
                <a:lnTo>
                  <a:pt x="3135859" y="527314"/>
                </a:lnTo>
                <a:lnTo>
                  <a:pt x="3117302" y="519226"/>
                </a:lnTo>
                <a:lnTo>
                  <a:pt x="3103840" y="551840"/>
                </a:lnTo>
                <a:lnTo>
                  <a:pt x="3101588" y="557505"/>
                </a:lnTo>
                <a:lnTo>
                  <a:pt x="3100835" y="563425"/>
                </a:lnTo>
                <a:lnTo>
                  <a:pt x="3101745" y="569296"/>
                </a:lnTo>
                <a:close/>
              </a:path>
              <a:path w="3427055" h="805014">
                <a:moveTo>
                  <a:pt x="2703362" y="512523"/>
                </a:moveTo>
                <a:lnTo>
                  <a:pt x="2696597" y="502771"/>
                </a:lnTo>
                <a:lnTo>
                  <a:pt x="2690603" y="491867"/>
                </a:lnTo>
                <a:lnTo>
                  <a:pt x="2685381" y="479813"/>
                </a:lnTo>
                <a:lnTo>
                  <a:pt x="2686127" y="613510"/>
                </a:lnTo>
                <a:lnTo>
                  <a:pt x="2710656" y="623191"/>
                </a:lnTo>
                <a:lnTo>
                  <a:pt x="2734541" y="629342"/>
                </a:lnTo>
                <a:lnTo>
                  <a:pt x="2759975" y="633033"/>
                </a:lnTo>
                <a:lnTo>
                  <a:pt x="2786975" y="634263"/>
                </a:lnTo>
                <a:lnTo>
                  <a:pt x="2792681" y="634208"/>
                </a:lnTo>
                <a:lnTo>
                  <a:pt x="2819414" y="632390"/>
                </a:lnTo>
                <a:lnTo>
                  <a:pt x="2844574" y="627996"/>
                </a:lnTo>
                <a:lnTo>
                  <a:pt x="2868192" y="621025"/>
                </a:lnTo>
                <a:lnTo>
                  <a:pt x="2886351" y="613418"/>
                </a:lnTo>
                <a:lnTo>
                  <a:pt x="2909083" y="600581"/>
                </a:lnTo>
                <a:lnTo>
                  <a:pt x="2929128" y="585107"/>
                </a:lnTo>
                <a:lnTo>
                  <a:pt x="2946487" y="567004"/>
                </a:lnTo>
                <a:lnTo>
                  <a:pt x="2959602" y="549144"/>
                </a:lnTo>
                <a:lnTo>
                  <a:pt x="2972243" y="527427"/>
                </a:lnTo>
                <a:lnTo>
                  <a:pt x="2982980" y="503584"/>
                </a:lnTo>
                <a:lnTo>
                  <a:pt x="2990218" y="482739"/>
                </a:lnTo>
                <a:lnTo>
                  <a:pt x="2996231" y="458818"/>
                </a:lnTo>
                <a:lnTo>
                  <a:pt x="3000239" y="433796"/>
                </a:lnTo>
                <a:lnTo>
                  <a:pt x="3002243" y="407671"/>
                </a:lnTo>
                <a:lnTo>
                  <a:pt x="3002494" y="394195"/>
                </a:lnTo>
                <a:lnTo>
                  <a:pt x="3002323" y="382188"/>
                </a:lnTo>
                <a:lnTo>
                  <a:pt x="3000616" y="355519"/>
                </a:lnTo>
                <a:lnTo>
                  <a:pt x="2997069" y="330327"/>
                </a:lnTo>
                <a:lnTo>
                  <a:pt x="2991669" y="306614"/>
                </a:lnTo>
                <a:lnTo>
                  <a:pt x="2985665" y="287789"/>
                </a:lnTo>
                <a:lnTo>
                  <a:pt x="2975334" y="263218"/>
                </a:lnTo>
                <a:lnTo>
                  <a:pt x="2963016" y="241231"/>
                </a:lnTo>
                <a:lnTo>
                  <a:pt x="2948646" y="221830"/>
                </a:lnTo>
                <a:lnTo>
                  <a:pt x="2928996" y="202493"/>
                </a:lnTo>
                <a:lnTo>
                  <a:pt x="2908055" y="188064"/>
                </a:lnTo>
                <a:lnTo>
                  <a:pt x="2884130" y="176606"/>
                </a:lnTo>
                <a:lnTo>
                  <a:pt x="2860201" y="168874"/>
                </a:lnTo>
                <a:lnTo>
                  <a:pt x="2835554" y="163914"/>
                </a:lnTo>
                <a:lnTo>
                  <a:pt x="2809398" y="161434"/>
                </a:lnTo>
                <a:lnTo>
                  <a:pt x="2795738" y="161124"/>
                </a:lnTo>
                <a:lnTo>
                  <a:pt x="2790468" y="161172"/>
                </a:lnTo>
                <a:lnTo>
                  <a:pt x="2763817" y="162970"/>
                </a:lnTo>
                <a:lnTo>
                  <a:pt x="2738638" y="167368"/>
                </a:lnTo>
                <a:lnTo>
                  <a:pt x="2714946" y="174367"/>
                </a:lnTo>
                <a:lnTo>
                  <a:pt x="2696719" y="181994"/>
                </a:lnTo>
                <a:lnTo>
                  <a:pt x="2673924" y="194834"/>
                </a:lnTo>
                <a:lnTo>
                  <a:pt x="2653887" y="210303"/>
                </a:lnTo>
                <a:lnTo>
                  <a:pt x="2636607" y="228396"/>
                </a:lnTo>
                <a:lnTo>
                  <a:pt x="2623739" y="245826"/>
                </a:lnTo>
                <a:lnTo>
                  <a:pt x="2610999" y="267510"/>
                </a:lnTo>
                <a:lnTo>
                  <a:pt x="2600228" y="291254"/>
                </a:lnTo>
                <a:lnTo>
                  <a:pt x="2593027" y="311742"/>
                </a:lnTo>
                <a:lnTo>
                  <a:pt x="2586926" y="335504"/>
                </a:lnTo>
                <a:lnTo>
                  <a:pt x="2582872" y="360505"/>
                </a:lnTo>
                <a:lnTo>
                  <a:pt x="2580852" y="386744"/>
                </a:lnTo>
                <a:lnTo>
                  <a:pt x="2580600" y="400329"/>
                </a:lnTo>
                <a:lnTo>
                  <a:pt x="2580806" y="413558"/>
                </a:lnTo>
                <a:lnTo>
                  <a:pt x="2582585" y="440309"/>
                </a:lnTo>
                <a:lnTo>
                  <a:pt x="2586180" y="465473"/>
                </a:lnTo>
                <a:lnTo>
                  <a:pt x="2591579" y="489049"/>
                </a:lnTo>
                <a:lnTo>
                  <a:pt x="2597484" y="507635"/>
                </a:lnTo>
                <a:lnTo>
                  <a:pt x="2607781" y="532242"/>
                </a:lnTo>
                <a:lnTo>
                  <a:pt x="2620074" y="554269"/>
                </a:lnTo>
                <a:lnTo>
                  <a:pt x="2634321" y="573709"/>
                </a:lnTo>
                <a:lnTo>
                  <a:pt x="2653664" y="592905"/>
                </a:lnTo>
                <a:lnTo>
                  <a:pt x="2674555" y="607395"/>
                </a:lnTo>
                <a:lnTo>
                  <a:pt x="2675018" y="438178"/>
                </a:lnTo>
                <a:lnTo>
                  <a:pt x="2673581" y="425405"/>
                </a:lnTo>
                <a:lnTo>
                  <a:pt x="2672713" y="411912"/>
                </a:lnTo>
                <a:lnTo>
                  <a:pt x="2672421" y="397700"/>
                </a:lnTo>
                <a:lnTo>
                  <a:pt x="2672593" y="388077"/>
                </a:lnTo>
                <a:lnTo>
                  <a:pt x="2673378" y="375152"/>
                </a:lnTo>
                <a:lnTo>
                  <a:pt x="2674784" y="362502"/>
                </a:lnTo>
                <a:lnTo>
                  <a:pt x="2676799" y="350126"/>
                </a:lnTo>
                <a:lnTo>
                  <a:pt x="2679406" y="338023"/>
                </a:lnTo>
                <a:lnTo>
                  <a:pt x="2683968" y="322407"/>
                </a:lnTo>
                <a:lnTo>
                  <a:pt x="2688698" y="310420"/>
                </a:lnTo>
                <a:lnTo>
                  <a:pt x="2694290" y="299297"/>
                </a:lnTo>
                <a:lnTo>
                  <a:pt x="2700742" y="289039"/>
                </a:lnTo>
                <a:lnTo>
                  <a:pt x="2707682" y="280057"/>
                </a:lnTo>
                <a:lnTo>
                  <a:pt x="2716550" y="270950"/>
                </a:lnTo>
                <a:lnTo>
                  <a:pt x="2726479" y="262953"/>
                </a:lnTo>
                <a:lnTo>
                  <a:pt x="2737445" y="256070"/>
                </a:lnTo>
                <a:lnTo>
                  <a:pt x="2752320" y="249601"/>
                </a:lnTo>
                <a:lnTo>
                  <a:pt x="2764381" y="246366"/>
                </a:lnTo>
                <a:lnTo>
                  <a:pt x="2777408" y="244424"/>
                </a:lnTo>
                <a:lnTo>
                  <a:pt x="2791420" y="243776"/>
                </a:lnTo>
                <a:lnTo>
                  <a:pt x="2804250" y="244328"/>
                </a:lnTo>
                <a:lnTo>
                  <a:pt x="2817089" y="246098"/>
                </a:lnTo>
                <a:lnTo>
                  <a:pt x="2829246" y="249085"/>
                </a:lnTo>
                <a:lnTo>
                  <a:pt x="2840696" y="253288"/>
                </a:lnTo>
                <a:lnTo>
                  <a:pt x="2859549" y="263972"/>
                </a:lnTo>
                <a:lnTo>
                  <a:pt x="2869337" y="272100"/>
                </a:lnTo>
                <a:lnTo>
                  <a:pt x="2878161" y="281584"/>
                </a:lnTo>
                <a:lnTo>
                  <a:pt x="2886499" y="293340"/>
                </a:lnTo>
                <a:lnTo>
                  <a:pt x="2892455" y="304247"/>
                </a:lnTo>
                <a:lnTo>
                  <a:pt x="2897666" y="316313"/>
                </a:lnTo>
                <a:lnTo>
                  <a:pt x="2902164" y="329539"/>
                </a:lnTo>
                <a:lnTo>
                  <a:pt x="2906037" y="345391"/>
                </a:lnTo>
                <a:lnTo>
                  <a:pt x="2908073" y="357456"/>
                </a:lnTo>
                <a:lnTo>
                  <a:pt x="2909520" y="370196"/>
                </a:lnTo>
                <a:lnTo>
                  <a:pt x="2910386" y="383611"/>
                </a:lnTo>
                <a:lnTo>
                  <a:pt x="2910673" y="397700"/>
                </a:lnTo>
                <a:lnTo>
                  <a:pt x="2910503" y="407477"/>
                </a:lnTo>
                <a:lnTo>
                  <a:pt x="2909738" y="420367"/>
                </a:lnTo>
                <a:lnTo>
                  <a:pt x="2908353" y="433012"/>
                </a:lnTo>
                <a:lnTo>
                  <a:pt x="2906338" y="445412"/>
                </a:lnTo>
                <a:lnTo>
                  <a:pt x="2903688" y="457568"/>
                </a:lnTo>
                <a:lnTo>
                  <a:pt x="2899072" y="473451"/>
                </a:lnTo>
                <a:lnTo>
                  <a:pt x="2894353" y="485445"/>
                </a:lnTo>
                <a:lnTo>
                  <a:pt x="2888779" y="496559"/>
                </a:lnTo>
                <a:lnTo>
                  <a:pt x="2882352" y="506793"/>
                </a:lnTo>
                <a:lnTo>
                  <a:pt x="2875360" y="515775"/>
                </a:lnTo>
                <a:lnTo>
                  <a:pt x="2866495" y="524882"/>
                </a:lnTo>
                <a:lnTo>
                  <a:pt x="2856596" y="532879"/>
                </a:lnTo>
                <a:lnTo>
                  <a:pt x="2845649" y="539762"/>
                </a:lnTo>
                <a:lnTo>
                  <a:pt x="2830586" y="546282"/>
                </a:lnTo>
                <a:lnTo>
                  <a:pt x="2818509" y="549489"/>
                </a:lnTo>
                <a:lnTo>
                  <a:pt x="2805457" y="551414"/>
                </a:lnTo>
                <a:lnTo>
                  <a:pt x="2791420" y="552056"/>
                </a:lnTo>
                <a:lnTo>
                  <a:pt x="2777959" y="551488"/>
                </a:lnTo>
                <a:lnTo>
                  <a:pt x="2765055" y="549737"/>
                </a:lnTo>
                <a:lnTo>
                  <a:pt x="2752994" y="546802"/>
                </a:lnTo>
                <a:lnTo>
                  <a:pt x="2741763" y="542683"/>
                </a:lnTo>
                <a:lnTo>
                  <a:pt x="2723546" y="532270"/>
                </a:lnTo>
                <a:lnTo>
                  <a:pt x="2713762" y="524088"/>
                </a:lnTo>
                <a:lnTo>
                  <a:pt x="2704933" y="514489"/>
                </a:lnTo>
                <a:lnTo>
                  <a:pt x="2703362" y="512523"/>
                </a:lnTo>
                <a:close/>
              </a:path>
              <a:path w="3427055" h="805014">
                <a:moveTo>
                  <a:pt x="2686127" y="613510"/>
                </a:moveTo>
                <a:lnTo>
                  <a:pt x="2685381" y="479813"/>
                </a:lnTo>
                <a:lnTo>
                  <a:pt x="2680930" y="466610"/>
                </a:lnTo>
                <a:lnTo>
                  <a:pt x="2679556" y="461563"/>
                </a:lnTo>
                <a:lnTo>
                  <a:pt x="2677012" y="450231"/>
                </a:lnTo>
                <a:lnTo>
                  <a:pt x="2675018" y="438178"/>
                </a:lnTo>
                <a:lnTo>
                  <a:pt x="2674555" y="607395"/>
                </a:lnTo>
                <a:lnTo>
                  <a:pt x="2686127" y="613510"/>
                </a:lnTo>
                <a:close/>
              </a:path>
              <a:path w="3427055" h="805014">
                <a:moveTo>
                  <a:pt x="1698086" y="633915"/>
                </a:moveTo>
                <a:lnTo>
                  <a:pt x="1711657" y="632686"/>
                </a:lnTo>
                <a:lnTo>
                  <a:pt x="1724697" y="630569"/>
                </a:lnTo>
                <a:lnTo>
                  <a:pt x="1737206" y="627564"/>
                </a:lnTo>
                <a:lnTo>
                  <a:pt x="1749182" y="623672"/>
                </a:lnTo>
                <a:lnTo>
                  <a:pt x="1760624" y="618891"/>
                </a:lnTo>
                <a:lnTo>
                  <a:pt x="1771529" y="613223"/>
                </a:lnTo>
                <a:lnTo>
                  <a:pt x="1781897" y="606666"/>
                </a:lnTo>
                <a:lnTo>
                  <a:pt x="1792321" y="598792"/>
                </a:lnTo>
                <a:lnTo>
                  <a:pt x="1802112" y="589855"/>
                </a:lnTo>
                <a:lnTo>
                  <a:pt x="1810721" y="580234"/>
                </a:lnTo>
                <a:lnTo>
                  <a:pt x="1818147" y="569927"/>
                </a:lnTo>
                <a:lnTo>
                  <a:pt x="1824391" y="558935"/>
                </a:lnTo>
                <a:lnTo>
                  <a:pt x="1829453" y="547259"/>
                </a:lnTo>
                <a:lnTo>
                  <a:pt x="1833332" y="534898"/>
                </a:lnTo>
                <a:lnTo>
                  <a:pt x="1833333" y="536717"/>
                </a:lnTo>
                <a:lnTo>
                  <a:pt x="1834314" y="548777"/>
                </a:lnTo>
                <a:lnTo>
                  <a:pt x="1836981" y="561233"/>
                </a:lnTo>
                <a:lnTo>
                  <a:pt x="1841333" y="574090"/>
                </a:lnTo>
                <a:lnTo>
                  <a:pt x="1848663" y="588908"/>
                </a:lnTo>
                <a:lnTo>
                  <a:pt x="1855970" y="599242"/>
                </a:lnTo>
                <a:lnTo>
                  <a:pt x="1864574" y="608253"/>
                </a:lnTo>
                <a:lnTo>
                  <a:pt x="1877668" y="617571"/>
                </a:lnTo>
                <a:lnTo>
                  <a:pt x="1889277" y="622860"/>
                </a:lnTo>
                <a:lnTo>
                  <a:pt x="1902293" y="626516"/>
                </a:lnTo>
                <a:lnTo>
                  <a:pt x="1912775" y="628026"/>
                </a:lnTo>
                <a:lnTo>
                  <a:pt x="1923983" y="628546"/>
                </a:lnTo>
                <a:lnTo>
                  <a:pt x="1936668" y="628233"/>
                </a:lnTo>
                <a:lnTo>
                  <a:pt x="1950821" y="627087"/>
                </a:lnTo>
                <a:lnTo>
                  <a:pt x="1966428" y="625106"/>
                </a:lnTo>
                <a:lnTo>
                  <a:pt x="1961221" y="545934"/>
                </a:lnTo>
                <a:lnTo>
                  <a:pt x="1947300" y="546379"/>
                </a:lnTo>
                <a:lnTo>
                  <a:pt x="1934764" y="543845"/>
                </a:lnTo>
                <a:lnTo>
                  <a:pt x="1915244" y="529659"/>
                </a:lnTo>
                <a:lnTo>
                  <a:pt x="1908262" y="518007"/>
                </a:lnTo>
                <a:lnTo>
                  <a:pt x="1903457" y="505275"/>
                </a:lnTo>
                <a:lnTo>
                  <a:pt x="1898460" y="484147"/>
                </a:lnTo>
                <a:lnTo>
                  <a:pt x="1895138" y="458435"/>
                </a:lnTo>
                <a:lnTo>
                  <a:pt x="1894103" y="443861"/>
                </a:lnTo>
                <a:lnTo>
                  <a:pt x="1893482" y="428141"/>
                </a:lnTo>
                <a:lnTo>
                  <a:pt x="1893276" y="411276"/>
                </a:lnTo>
                <a:lnTo>
                  <a:pt x="1893276" y="406654"/>
                </a:lnTo>
                <a:lnTo>
                  <a:pt x="1930868" y="169011"/>
                </a:lnTo>
                <a:lnTo>
                  <a:pt x="1849715" y="169011"/>
                </a:lnTo>
                <a:lnTo>
                  <a:pt x="1842984" y="253174"/>
                </a:lnTo>
                <a:lnTo>
                  <a:pt x="1841587" y="243916"/>
                </a:lnTo>
                <a:lnTo>
                  <a:pt x="1839809" y="237299"/>
                </a:lnTo>
                <a:lnTo>
                  <a:pt x="1831427" y="223862"/>
                </a:lnTo>
                <a:lnTo>
                  <a:pt x="1815914" y="205812"/>
                </a:lnTo>
                <a:lnTo>
                  <a:pt x="1796502" y="189585"/>
                </a:lnTo>
                <a:lnTo>
                  <a:pt x="1776400" y="177736"/>
                </a:lnTo>
                <a:lnTo>
                  <a:pt x="1752687" y="168351"/>
                </a:lnTo>
                <a:lnTo>
                  <a:pt x="1728407" y="162950"/>
                </a:lnTo>
                <a:lnTo>
                  <a:pt x="1702649" y="161124"/>
                </a:lnTo>
                <a:lnTo>
                  <a:pt x="1697479" y="161187"/>
                </a:lnTo>
                <a:lnTo>
                  <a:pt x="1671441" y="163526"/>
                </a:lnTo>
                <a:lnTo>
                  <a:pt x="1646748" y="169239"/>
                </a:lnTo>
                <a:lnTo>
                  <a:pt x="1623401" y="178320"/>
                </a:lnTo>
                <a:lnTo>
                  <a:pt x="1600130" y="191777"/>
                </a:lnTo>
                <a:lnTo>
                  <a:pt x="1580531" y="207941"/>
                </a:lnTo>
                <a:lnTo>
                  <a:pt x="1563711" y="227253"/>
                </a:lnTo>
                <a:lnTo>
                  <a:pt x="1552216" y="244392"/>
                </a:lnTo>
                <a:lnTo>
                  <a:pt x="1540442" y="266423"/>
                </a:lnTo>
                <a:lnTo>
                  <a:pt x="1530316" y="290776"/>
                </a:lnTo>
                <a:lnTo>
                  <a:pt x="1522552" y="315074"/>
                </a:lnTo>
                <a:lnTo>
                  <a:pt x="1517195" y="338868"/>
                </a:lnTo>
                <a:lnTo>
                  <a:pt x="1513636" y="364014"/>
                </a:lnTo>
                <a:lnTo>
                  <a:pt x="1511862" y="390512"/>
                </a:lnTo>
                <a:lnTo>
                  <a:pt x="1511641" y="404266"/>
                </a:lnTo>
                <a:lnTo>
                  <a:pt x="1511660" y="408516"/>
                </a:lnTo>
                <a:lnTo>
                  <a:pt x="1512711" y="435178"/>
                </a:lnTo>
                <a:lnTo>
                  <a:pt x="1515376" y="460616"/>
                </a:lnTo>
                <a:lnTo>
                  <a:pt x="1519672" y="484831"/>
                </a:lnTo>
                <a:lnTo>
                  <a:pt x="1523222" y="499463"/>
                </a:lnTo>
                <a:lnTo>
                  <a:pt x="1531352" y="525053"/>
                </a:lnTo>
                <a:lnTo>
                  <a:pt x="1541343" y="548325"/>
                </a:lnTo>
                <a:lnTo>
                  <a:pt x="1553170" y="569277"/>
                </a:lnTo>
                <a:lnTo>
                  <a:pt x="1566005" y="586104"/>
                </a:lnTo>
                <a:lnTo>
                  <a:pt x="1584620" y="603349"/>
                </a:lnTo>
                <a:lnTo>
                  <a:pt x="1595201" y="610687"/>
                </a:lnTo>
                <a:lnTo>
                  <a:pt x="1599435" y="420189"/>
                </a:lnTo>
                <a:lnTo>
                  <a:pt x="1599144" y="403834"/>
                </a:lnTo>
                <a:lnTo>
                  <a:pt x="1599240" y="396074"/>
                </a:lnTo>
                <a:lnTo>
                  <a:pt x="1599852" y="383005"/>
                </a:lnTo>
                <a:lnTo>
                  <a:pt x="1601033" y="370210"/>
                </a:lnTo>
                <a:lnTo>
                  <a:pt x="1602787" y="357690"/>
                </a:lnTo>
                <a:lnTo>
                  <a:pt x="1605120" y="345445"/>
                </a:lnTo>
                <a:lnTo>
                  <a:pt x="1608034" y="333476"/>
                </a:lnTo>
                <a:lnTo>
                  <a:pt x="1614500" y="313000"/>
                </a:lnTo>
                <a:lnTo>
                  <a:pt x="1619281" y="300944"/>
                </a:lnTo>
                <a:lnTo>
                  <a:pt x="1624444" y="290214"/>
                </a:lnTo>
                <a:lnTo>
                  <a:pt x="1630005" y="280809"/>
                </a:lnTo>
                <a:lnTo>
                  <a:pt x="1641160" y="267042"/>
                </a:lnTo>
                <a:lnTo>
                  <a:pt x="1650834" y="258947"/>
                </a:lnTo>
                <a:lnTo>
                  <a:pt x="1661501" y="252920"/>
                </a:lnTo>
                <a:lnTo>
                  <a:pt x="1678045" y="247444"/>
                </a:lnTo>
                <a:lnTo>
                  <a:pt x="1690744" y="245350"/>
                </a:lnTo>
                <a:lnTo>
                  <a:pt x="1704427" y="244652"/>
                </a:lnTo>
                <a:lnTo>
                  <a:pt x="1709533" y="244788"/>
                </a:lnTo>
                <a:lnTo>
                  <a:pt x="1722475" y="246447"/>
                </a:lnTo>
                <a:lnTo>
                  <a:pt x="1734616" y="249996"/>
                </a:lnTo>
                <a:lnTo>
                  <a:pt x="1745956" y="255435"/>
                </a:lnTo>
                <a:lnTo>
                  <a:pt x="1760130" y="265856"/>
                </a:lnTo>
                <a:lnTo>
                  <a:pt x="1769005" y="275050"/>
                </a:lnTo>
                <a:lnTo>
                  <a:pt x="1776944" y="285750"/>
                </a:lnTo>
                <a:lnTo>
                  <a:pt x="1783168" y="296485"/>
                </a:lnTo>
                <a:lnTo>
                  <a:pt x="1788312" y="307752"/>
                </a:lnTo>
                <a:lnTo>
                  <a:pt x="1792715" y="320066"/>
                </a:lnTo>
                <a:lnTo>
                  <a:pt x="1796375" y="333425"/>
                </a:lnTo>
                <a:lnTo>
                  <a:pt x="1800571" y="355279"/>
                </a:lnTo>
                <a:lnTo>
                  <a:pt x="1802050" y="367863"/>
                </a:lnTo>
                <a:lnTo>
                  <a:pt x="1802937" y="380835"/>
                </a:lnTo>
                <a:lnTo>
                  <a:pt x="1803233" y="394195"/>
                </a:lnTo>
                <a:lnTo>
                  <a:pt x="1803233" y="402082"/>
                </a:lnTo>
                <a:lnTo>
                  <a:pt x="1802098" y="425203"/>
                </a:lnTo>
                <a:lnTo>
                  <a:pt x="1800444" y="437833"/>
                </a:lnTo>
                <a:lnTo>
                  <a:pt x="1798069" y="450064"/>
                </a:lnTo>
                <a:lnTo>
                  <a:pt x="1794978" y="461899"/>
                </a:lnTo>
                <a:lnTo>
                  <a:pt x="1790035" y="476524"/>
                </a:lnTo>
                <a:lnTo>
                  <a:pt x="1784953" y="488408"/>
                </a:lnTo>
                <a:lnTo>
                  <a:pt x="1779157" y="499386"/>
                </a:lnTo>
                <a:lnTo>
                  <a:pt x="1772626" y="509460"/>
                </a:lnTo>
                <a:lnTo>
                  <a:pt x="1759536" y="525048"/>
                </a:lnTo>
                <a:lnTo>
                  <a:pt x="1750106" y="533381"/>
                </a:lnTo>
                <a:lnTo>
                  <a:pt x="1739987" y="540270"/>
                </a:lnTo>
                <a:lnTo>
                  <a:pt x="1721759" y="548704"/>
                </a:lnTo>
                <a:lnTo>
                  <a:pt x="1709408" y="552429"/>
                </a:lnTo>
                <a:lnTo>
                  <a:pt x="1696045" y="555117"/>
                </a:lnTo>
                <a:lnTo>
                  <a:pt x="1690510" y="554987"/>
                </a:lnTo>
                <a:lnTo>
                  <a:pt x="1676619" y="553398"/>
                </a:lnTo>
                <a:lnTo>
                  <a:pt x="1663849" y="549997"/>
                </a:lnTo>
                <a:lnTo>
                  <a:pt x="1652195" y="544785"/>
                </a:lnTo>
                <a:lnTo>
                  <a:pt x="1641656" y="537763"/>
                </a:lnTo>
                <a:lnTo>
                  <a:pt x="1632229" y="528930"/>
                </a:lnTo>
                <a:lnTo>
                  <a:pt x="1623909" y="518287"/>
                </a:lnTo>
                <a:lnTo>
                  <a:pt x="1617786" y="507822"/>
                </a:lnTo>
                <a:lnTo>
                  <a:pt x="1621553" y="623709"/>
                </a:lnTo>
                <a:lnTo>
                  <a:pt x="1633182" y="627508"/>
                </a:lnTo>
                <a:lnTo>
                  <a:pt x="1645401" y="630463"/>
                </a:lnTo>
                <a:lnTo>
                  <a:pt x="1658214" y="632574"/>
                </a:lnTo>
                <a:lnTo>
                  <a:pt x="1671623" y="633841"/>
                </a:lnTo>
                <a:lnTo>
                  <a:pt x="1685631" y="634263"/>
                </a:lnTo>
                <a:lnTo>
                  <a:pt x="1698086" y="633915"/>
                </a:lnTo>
                <a:close/>
              </a:path>
              <a:path w="3427055" h="805014">
                <a:moveTo>
                  <a:pt x="1606426" y="476022"/>
                </a:moveTo>
                <a:lnTo>
                  <a:pt x="1603805" y="463502"/>
                </a:lnTo>
                <a:lnTo>
                  <a:pt x="1601766" y="450023"/>
                </a:lnTo>
                <a:lnTo>
                  <a:pt x="1600309" y="435586"/>
                </a:lnTo>
                <a:lnTo>
                  <a:pt x="1599435" y="420189"/>
                </a:lnTo>
                <a:lnTo>
                  <a:pt x="1595201" y="610687"/>
                </a:lnTo>
                <a:lnTo>
                  <a:pt x="1606637" y="617169"/>
                </a:lnTo>
                <a:lnTo>
                  <a:pt x="1610511" y="619067"/>
                </a:lnTo>
                <a:lnTo>
                  <a:pt x="1621553" y="623709"/>
                </a:lnTo>
                <a:lnTo>
                  <a:pt x="1617786" y="507822"/>
                </a:lnTo>
                <a:lnTo>
                  <a:pt x="1613417" y="498182"/>
                </a:lnTo>
                <a:lnTo>
                  <a:pt x="1609630" y="487582"/>
                </a:lnTo>
                <a:lnTo>
                  <a:pt x="1606426" y="476022"/>
                </a:lnTo>
                <a:close/>
              </a:path>
              <a:path w="3427055" h="805014">
                <a:moveTo>
                  <a:pt x="2213951" y="626389"/>
                </a:moveTo>
                <a:lnTo>
                  <a:pt x="2294850" y="626389"/>
                </a:lnTo>
                <a:lnTo>
                  <a:pt x="2295263" y="625672"/>
                </a:lnTo>
                <a:lnTo>
                  <a:pt x="2308213" y="602930"/>
                </a:lnTo>
                <a:lnTo>
                  <a:pt x="2320729" y="580384"/>
                </a:lnTo>
                <a:lnTo>
                  <a:pt x="2332800" y="558035"/>
                </a:lnTo>
                <a:lnTo>
                  <a:pt x="2344413" y="535884"/>
                </a:lnTo>
                <a:lnTo>
                  <a:pt x="2355556" y="513930"/>
                </a:lnTo>
                <a:lnTo>
                  <a:pt x="2364529" y="495663"/>
                </a:lnTo>
                <a:lnTo>
                  <a:pt x="2375442" y="472609"/>
                </a:lnTo>
                <a:lnTo>
                  <a:pt x="2385934" y="449461"/>
                </a:lnTo>
                <a:lnTo>
                  <a:pt x="2395989" y="426218"/>
                </a:lnTo>
                <a:lnTo>
                  <a:pt x="2405594" y="402882"/>
                </a:lnTo>
                <a:lnTo>
                  <a:pt x="2411928" y="386940"/>
                </a:lnTo>
                <a:lnTo>
                  <a:pt x="2421033" y="362945"/>
                </a:lnTo>
                <a:lnTo>
                  <a:pt x="2429600" y="338991"/>
                </a:lnTo>
                <a:lnTo>
                  <a:pt x="2437622" y="315080"/>
                </a:lnTo>
                <a:lnTo>
                  <a:pt x="2445091" y="291211"/>
                </a:lnTo>
                <a:lnTo>
                  <a:pt x="2451196" y="269847"/>
                </a:lnTo>
                <a:lnTo>
                  <a:pt x="2457273" y="245995"/>
                </a:lnTo>
                <a:lnTo>
                  <a:pt x="2462837" y="221239"/>
                </a:lnTo>
                <a:lnTo>
                  <a:pt x="2467880" y="195578"/>
                </a:lnTo>
                <a:lnTo>
                  <a:pt x="2472396" y="169011"/>
                </a:lnTo>
                <a:lnTo>
                  <a:pt x="2370669" y="169011"/>
                </a:lnTo>
                <a:lnTo>
                  <a:pt x="2370520" y="170185"/>
                </a:lnTo>
                <a:lnTo>
                  <a:pt x="2368788" y="183139"/>
                </a:lnTo>
                <a:lnTo>
                  <a:pt x="2366902" y="196011"/>
                </a:lnTo>
                <a:lnTo>
                  <a:pt x="2364861" y="208802"/>
                </a:lnTo>
                <a:lnTo>
                  <a:pt x="2362666" y="221510"/>
                </a:lnTo>
                <a:lnTo>
                  <a:pt x="2360316" y="234137"/>
                </a:lnTo>
                <a:lnTo>
                  <a:pt x="2357811" y="246682"/>
                </a:lnTo>
                <a:lnTo>
                  <a:pt x="2355151" y="259145"/>
                </a:lnTo>
                <a:lnTo>
                  <a:pt x="2352335" y="271526"/>
                </a:lnTo>
                <a:lnTo>
                  <a:pt x="2349363" y="283825"/>
                </a:lnTo>
                <a:lnTo>
                  <a:pt x="2346236" y="296043"/>
                </a:lnTo>
                <a:lnTo>
                  <a:pt x="2342952" y="308178"/>
                </a:lnTo>
                <a:lnTo>
                  <a:pt x="2339512" y="320232"/>
                </a:lnTo>
                <a:lnTo>
                  <a:pt x="2335915" y="332205"/>
                </a:lnTo>
                <a:lnTo>
                  <a:pt x="2332162" y="344095"/>
                </a:lnTo>
                <a:lnTo>
                  <a:pt x="2328251" y="355904"/>
                </a:lnTo>
                <a:lnTo>
                  <a:pt x="2321774" y="374627"/>
                </a:lnTo>
                <a:lnTo>
                  <a:pt x="2317489" y="386736"/>
                </a:lnTo>
                <a:lnTo>
                  <a:pt x="2313144" y="398793"/>
                </a:lnTo>
                <a:lnTo>
                  <a:pt x="2308740" y="410797"/>
                </a:lnTo>
                <a:lnTo>
                  <a:pt x="2304276" y="422750"/>
                </a:lnTo>
                <a:lnTo>
                  <a:pt x="2299752" y="434650"/>
                </a:lnTo>
                <a:lnTo>
                  <a:pt x="2295167" y="446498"/>
                </a:lnTo>
                <a:lnTo>
                  <a:pt x="2290520" y="458294"/>
                </a:lnTo>
                <a:lnTo>
                  <a:pt x="2285811" y="470038"/>
                </a:lnTo>
                <a:lnTo>
                  <a:pt x="2281040" y="481729"/>
                </a:lnTo>
                <a:lnTo>
                  <a:pt x="2276206" y="493369"/>
                </a:lnTo>
                <a:lnTo>
                  <a:pt x="2271309" y="504957"/>
                </a:lnTo>
                <a:lnTo>
                  <a:pt x="2266348" y="516493"/>
                </a:lnTo>
                <a:lnTo>
                  <a:pt x="2261322" y="527977"/>
                </a:lnTo>
                <a:lnTo>
                  <a:pt x="2244177" y="465683"/>
                </a:lnTo>
                <a:lnTo>
                  <a:pt x="2136989" y="169011"/>
                </a:lnTo>
                <a:lnTo>
                  <a:pt x="2043517" y="169011"/>
                </a:lnTo>
                <a:lnTo>
                  <a:pt x="2213951" y="626389"/>
                </a:lnTo>
                <a:close/>
              </a:path>
              <a:path w="3427055" h="805014">
                <a:moveTo>
                  <a:pt x="1725763" y="0"/>
                </a:moveTo>
                <a:lnTo>
                  <a:pt x="1681059" y="152717"/>
                </a:lnTo>
                <a:lnTo>
                  <a:pt x="1745829" y="152247"/>
                </a:lnTo>
                <a:lnTo>
                  <a:pt x="1826728" y="0"/>
                </a:lnTo>
                <a:lnTo>
                  <a:pt x="1725763" y="0"/>
                </a:lnTo>
                <a:close/>
              </a:path>
              <a:path w="3427055" h="805014">
                <a:moveTo>
                  <a:pt x="852420" y="612241"/>
                </a:moveTo>
                <a:lnTo>
                  <a:pt x="857726" y="423658"/>
                </a:lnTo>
                <a:lnTo>
                  <a:pt x="858123" y="408371"/>
                </a:lnTo>
                <a:lnTo>
                  <a:pt x="859468" y="393823"/>
                </a:lnTo>
                <a:lnTo>
                  <a:pt x="861761" y="380015"/>
                </a:lnTo>
                <a:lnTo>
                  <a:pt x="865001" y="366946"/>
                </a:lnTo>
                <a:lnTo>
                  <a:pt x="869188" y="354617"/>
                </a:lnTo>
                <a:lnTo>
                  <a:pt x="874323" y="343027"/>
                </a:lnTo>
                <a:lnTo>
                  <a:pt x="882088" y="224155"/>
                </a:lnTo>
                <a:lnTo>
                  <a:pt x="871087" y="230522"/>
                </a:lnTo>
                <a:lnTo>
                  <a:pt x="860356" y="237410"/>
                </a:lnTo>
                <a:lnTo>
                  <a:pt x="849895" y="244819"/>
                </a:lnTo>
                <a:lnTo>
                  <a:pt x="839702" y="252749"/>
                </a:lnTo>
                <a:lnTo>
                  <a:pt x="829778" y="261200"/>
                </a:lnTo>
                <a:lnTo>
                  <a:pt x="821714" y="268878"/>
                </a:lnTo>
                <a:lnTo>
                  <a:pt x="813393" y="278056"/>
                </a:lnTo>
                <a:lnTo>
                  <a:pt x="805865" y="287808"/>
                </a:lnTo>
                <a:lnTo>
                  <a:pt x="799129" y="298134"/>
                </a:lnTo>
                <a:lnTo>
                  <a:pt x="793186" y="309034"/>
                </a:lnTo>
                <a:lnTo>
                  <a:pt x="788035" y="320509"/>
                </a:lnTo>
                <a:lnTo>
                  <a:pt x="783677" y="332558"/>
                </a:lnTo>
                <a:lnTo>
                  <a:pt x="780111" y="345182"/>
                </a:lnTo>
                <a:lnTo>
                  <a:pt x="777337" y="358380"/>
                </a:lnTo>
                <a:lnTo>
                  <a:pt x="775356" y="372152"/>
                </a:lnTo>
                <a:lnTo>
                  <a:pt x="774167" y="386499"/>
                </a:lnTo>
                <a:lnTo>
                  <a:pt x="773771" y="401421"/>
                </a:lnTo>
                <a:lnTo>
                  <a:pt x="773605" y="403509"/>
                </a:lnTo>
                <a:lnTo>
                  <a:pt x="772733" y="418347"/>
                </a:lnTo>
                <a:lnTo>
                  <a:pt x="772436" y="432770"/>
                </a:lnTo>
                <a:lnTo>
                  <a:pt x="772714" y="446777"/>
                </a:lnTo>
                <a:lnTo>
                  <a:pt x="773567" y="460368"/>
                </a:lnTo>
                <a:lnTo>
                  <a:pt x="774994" y="473544"/>
                </a:lnTo>
                <a:lnTo>
                  <a:pt x="776996" y="486303"/>
                </a:lnTo>
                <a:lnTo>
                  <a:pt x="779572" y="498647"/>
                </a:lnTo>
                <a:lnTo>
                  <a:pt x="782721" y="510576"/>
                </a:lnTo>
                <a:lnTo>
                  <a:pt x="786444" y="522088"/>
                </a:lnTo>
                <a:lnTo>
                  <a:pt x="790739" y="533185"/>
                </a:lnTo>
                <a:lnTo>
                  <a:pt x="795608" y="543867"/>
                </a:lnTo>
                <a:lnTo>
                  <a:pt x="801050" y="554132"/>
                </a:lnTo>
                <a:lnTo>
                  <a:pt x="807063" y="563983"/>
                </a:lnTo>
                <a:lnTo>
                  <a:pt x="813649" y="573417"/>
                </a:lnTo>
                <a:lnTo>
                  <a:pt x="822690" y="584761"/>
                </a:lnTo>
                <a:lnTo>
                  <a:pt x="832155" y="594998"/>
                </a:lnTo>
                <a:lnTo>
                  <a:pt x="842066" y="604159"/>
                </a:lnTo>
                <a:lnTo>
                  <a:pt x="852420" y="612241"/>
                </a:lnTo>
                <a:close/>
              </a:path>
              <a:path w="3427055" h="805014">
                <a:moveTo>
                  <a:pt x="898869" y="-51088"/>
                </a:moveTo>
                <a:lnTo>
                  <a:pt x="903633" y="-60699"/>
                </a:lnTo>
                <a:lnTo>
                  <a:pt x="911992" y="-68254"/>
                </a:lnTo>
                <a:lnTo>
                  <a:pt x="923950" y="-73743"/>
                </a:lnTo>
                <a:lnTo>
                  <a:pt x="939512" y="-77157"/>
                </a:lnTo>
                <a:lnTo>
                  <a:pt x="958683" y="-78485"/>
                </a:lnTo>
                <a:lnTo>
                  <a:pt x="967196" y="-78217"/>
                </a:lnTo>
                <a:lnTo>
                  <a:pt x="977808" y="-76830"/>
                </a:lnTo>
                <a:lnTo>
                  <a:pt x="988531" y="-74276"/>
                </a:lnTo>
                <a:lnTo>
                  <a:pt x="999363" y="-70557"/>
                </a:lnTo>
                <a:lnTo>
                  <a:pt x="1010303" y="-65673"/>
                </a:lnTo>
                <a:lnTo>
                  <a:pt x="1021351" y="-59625"/>
                </a:lnTo>
                <a:lnTo>
                  <a:pt x="1032506" y="-52412"/>
                </a:lnTo>
                <a:lnTo>
                  <a:pt x="1043769" y="-44037"/>
                </a:lnTo>
                <a:lnTo>
                  <a:pt x="1055137" y="-34499"/>
                </a:lnTo>
                <a:lnTo>
                  <a:pt x="1066611" y="-23799"/>
                </a:lnTo>
                <a:lnTo>
                  <a:pt x="1078190" y="-11937"/>
                </a:lnTo>
                <a:lnTo>
                  <a:pt x="1089045" y="-12689"/>
                </a:lnTo>
                <a:lnTo>
                  <a:pt x="1101522" y="-16208"/>
                </a:lnTo>
                <a:lnTo>
                  <a:pt x="1116859" y="-30536"/>
                </a:lnTo>
                <a:lnTo>
                  <a:pt x="1120898" y="-42463"/>
                </a:lnTo>
                <a:lnTo>
                  <a:pt x="1122259" y="-57530"/>
                </a:lnTo>
                <a:lnTo>
                  <a:pt x="1120350" y="-65662"/>
                </a:lnTo>
                <a:lnTo>
                  <a:pt x="1110986" y="-87466"/>
                </a:lnTo>
                <a:lnTo>
                  <a:pt x="1104053" y="-97998"/>
                </a:lnTo>
                <a:lnTo>
                  <a:pt x="1095620" y="-108286"/>
                </a:lnTo>
                <a:lnTo>
                  <a:pt x="1085687" y="-118334"/>
                </a:lnTo>
                <a:lnTo>
                  <a:pt x="1074253" y="-128142"/>
                </a:lnTo>
                <a:lnTo>
                  <a:pt x="1063619" y="-135695"/>
                </a:lnTo>
                <a:lnTo>
                  <a:pt x="1044007" y="-146090"/>
                </a:lnTo>
                <a:lnTo>
                  <a:pt x="1021157" y="-154436"/>
                </a:lnTo>
                <a:lnTo>
                  <a:pt x="1008514" y="-157842"/>
                </a:lnTo>
                <a:lnTo>
                  <a:pt x="995058" y="-160738"/>
                </a:lnTo>
                <a:lnTo>
                  <a:pt x="980786" y="-163124"/>
                </a:lnTo>
                <a:lnTo>
                  <a:pt x="965699" y="-165001"/>
                </a:lnTo>
                <a:lnTo>
                  <a:pt x="949793" y="-166369"/>
                </a:lnTo>
                <a:lnTo>
                  <a:pt x="948812" y="-166367"/>
                </a:lnTo>
                <a:lnTo>
                  <a:pt x="934482" y="-165850"/>
                </a:lnTo>
                <a:lnTo>
                  <a:pt x="920782" y="-164419"/>
                </a:lnTo>
                <a:lnTo>
                  <a:pt x="907712" y="-162074"/>
                </a:lnTo>
                <a:lnTo>
                  <a:pt x="895269" y="-158816"/>
                </a:lnTo>
                <a:lnTo>
                  <a:pt x="883453" y="-154645"/>
                </a:lnTo>
                <a:lnTo>
                  <a:pt x="872262" y="-149561"/>
                </a:lnTo>
                <a:lnTo>
                  <a:pt x="861694" y="-143563"/>
                </a:lnTo>
                <a:lnTo>
                  <a:pt x="851749" y="-136651"/>
                </a:lnTo>
                <a:lnTo>
                  <a:pt x="839908" y="-126199"/>
                </a:lnTo>
                <a:lnTo>
                  <a:pt x="831604" y="-116430"/>
                </a:lnTo>
                <a:lnTo>
                  <a:pt x="824815" y="-105768"/>
                </a:lnTo>
                <a:lnTo>
                  <a:pt x="819538" y="-94209"/>
                </a:lnTo>
                <a:lnTo>
                  <a:pt x="815771" y="-81747"/>
                </a:lnTo>
                <a:lnTo>
                  <a:pt x="813512" y="-68379"/>
                </a:lnTo>
                <a:lnTo>
                  <a:pt x="812760" y="-54101"/>
                </a:lnTo>
                <a:lnTo>
                  <a:pt x="814117" y="-45496"/>
                </a:lnTo>
                <a:lnTo>
                  <a:pt x="819314" y="-21656"/>
                </a:lnTo>
                <a:lnTo>
                  <a:pt x="822776" y="-9247"/>
                </a:lnTo>
                <a:lnTo>
                  <a:pt x="826815" y="3477"/>
                </a:lnTo>
                <a:lnTo>
                  <a:pt x="831429" y="16510"/>
                </a:lnTo>
                <a:lnTo>
                  <a:pt x="837084" y="28600"/>
                </a:lnTo>
                <a:lnTo>
                  <a:pt x="844796" y="41932"/>
                </a:lnTo>
                <a:lnTo>
                  <a:pt x="855155" y="58013"/>
                </a:lnTo>
                <a:lnTo>
                  <a:pt x="868161" y="76845"/>
                </a:lnTo>
                <a:lnTo>
                  <a:pt x="875656" y="87292"/>
                </a:lnTo>
                <a:lnTo>
                  <a:pt x="883814" y="98427"/>
                </a:lnTo>
                <a:lnTo>
                  <a:pt x="892633" y="110249"/>
                </a:lnTo>
                <a:lnTo>
                  <a:pt x="902114" y="122760"/>
                </a:lnTo>
                <a:lnTo>
                  <a:pt x="912256" y="135958"/>
                </a:lnTo>
                <a:lnTo>
                  <a:pt x="923061" y="149844"/>
                </a:lnTo>
                <a:lnTo>
                  <a:pt x="934527" y="164418"/>
                </a:lnTo>
                <a:lnTo>
                  <a:pt x="946655" y="179680"/>
                </a:lnTo>
                <a:lnTo>
                  <a:pt x="959445" y="195630"/>
                </a:lnTo>
                <a:lnTo>
                  <a:pt x="953786" y="196895"/>
                </a:lnTo>
                <a:lnTo>
                  <a:pt x="941156" y="200136"/>
                </a:lnTo>
                <a:lnTo>
                  <a:pt x="928798" y="203898"/>
                </a:lnTo>
                <a:lnTo>
                  <a:pt x="916714" y="208181"/>
                </a:lnTo>
                <a:lnTo>
                  <a:pt x="904900" y="212985"/>
                </a:lnTo>
                <a:lnTo>
                  <a:pt x="893359" y="218310"/>
                </a:lnTo>
                <a:lnTo>
                  <a:pt x="882088" y="224155"/>
                </a:lnTo>
                <a:lnTo>
                  <a:pt x="874323" y="343027"/>
                </a:lnTo>
                <a:lnTo>
                  <a:pt x="880404" y="332177"/>
                </a:lnTo>
                <a:lnTo>
                  <a:pt x="887432" y="322067"/>
                </a:lnTo>
                <a:lnTo>
                  <a:pt x="895405" y="312696"/>
                </a:lnTo>
                <a:lnTo>
                  <a:pt x="904325" y="304065"/>
                </a:lnTo>
                <a:lnTo>
                  <a:pt x="914190" y="296174"/>
                </a:lnTo>
                <a:lnTo>
                  <a:pt x="925001" y="289023"/>
                </a:lnTo>
                <a:lnTo>
                  <a:pt x="936757" y="282611"/>
                </a:lnTo>
                <a:lnTo>
                  <a:pt x="949458" y="276939"/>
                </a:lnTo>
                <a:lnTo>
                  <a:pt x="963103" y="272007"/>
                </a:lnTo>
                <a:lnTo>
                  <a:pt x="977693" y="267815"/>
                </a:lnTo>
                <a:lnTo>
                  <a:pt x="993227" y="264363"/>
                </a:lnTo>
                <a:lnTo>
                  <a:pt x="998874" y="270304"/>
                </a:lnTo>
                <a:lnTo>
                  <a:pt x="1007285" y="280021"/>
                </a:lnTo>
                <a:lnTo>
                  <a:pt x="1014960" y="290032"/>
                </a:lnTo>
                <a:lnTo>
                  <a:pt x="1021898" y="300336"/>
                </a:lnTo>
                <a:lnTo>
                  <a:pt x="1028102" y="310933"/>
                </a:lnTo>
                <a:lnTo>
                  <a:pt x="1033569" y="321823"/>
                </a:lnTo>
                <a:lnTo>
                  <a:pt x="1038302" y="333007"/>
                </a:lnTo>
                <a:lnTo>
                  <a:pt x="1042299" y="344485"/>
                </a:lnTo>
                <a:lnTo>
                  <a:pt x="1045561" y="356255"/>
                </a:lnTo>
                <a:lnTo>
                  <a:pt x="1048089" y="368319"/>
                </a:lnTo>
                <a:lnTo>
                  <a:pt x="1049882" y="380676"/>
                </a:lnTo>
                <a:lnTo>
                  <a:pt x="1050941" y="393327"/>
                </a:lnTo>
                <a:lnTo>
                  <a:pt x="1051265" y="406270"/>
                </a:lnTo>
                <a:lnTo>
                  <a:pt x="1050856" y="419507"/>
                </a:lnTo>
                <a:lnTo>
                  <a:pt x="1049713" y="433038"/>
                </a:lnTo>
                <a:lnTo>
                  <a:pt x="1047837" y="446862"/>
                </a:lnTo>
                <a:lnTo>
                  <a:pt x="1045723" y="456847"/>
                </a:lnTo>
                <a:lnTo>
                  <a:pt x="1041947" y="471875"/>
                </a:lnTo>
                <a:lnTo>
                  <a:pt x="1037704" y="485654"/>
                </a:lnTo>
                <a:lnTo>
                  <a:pt x="1032997" y="498183"/>
                </a:lnTo>
                <a:lnTo>
                  <a:pt x="1027831" y="509463"/>
                </a:lnTo>
                <a:lnTo>
                  <a:pt x="1022209" y="519492"/>
                </a:lnTo>
                <a:lnTo>
                  <a:pt x="1016134" y="528272"/>
                </a:lnTo>
                <a:lnTo>
                  <a:pt x="1009610" y="535800"/>
                </a:lnTo>
                <a:lnTo>
                  <a:pt x="1000086" y="544518"/>
                </a:lnTo>
                <a:lnTo>
                  <a:pt x="989025" y="552222"/>
                </a:lnTo>
                <a:lnTo>
                  <a:pt x="977557" y="557725"/>
                </a:lnTo>
                <a:lnTo>
                  <a:pt x="965670" y="561026"/>
                </a:lnTo>
                <a:lnTo>
                  <a:pt x="953349" y="562127"/>
                </a:lnTo>
                <a:lnTo>
                  <a:pt x="943660" y="562726"/>
                </a:lnTo>
                <a:lnTo>
                  <a:pt x="931008" y="561856"/>
                </a:lnTo>
                <a:lnTo>
                  <a:pt x="918975" y="559046"/>
                </a:lnTo>
                <a:lnTo>
                  <a:pt x="907556" y="554293"/>
                </a:lnTo>
                <a:lnTo>
                  <a:pt x="896748" y="547598"/>
                </a:lnTo>
                <a:lnTo>
                  <a:pt x="886547" y="538962"/>
                </a:lnTo>
                <a:lnTo>
                  <a:pt x="878885" y="529983"/>
                </a:lnTo>
                <a:lnTo>
                  <a:pt x="873395" y="520987"/>
                </a:lnTo>
                <a:lnTo>
                  <a:pt x="868755" y="510649"/>
                </a:lnTo>
                <a:lnTo>
                  <a:pt x="864961" y="498970"/>
                </a:lnTo>
                <a:lnTo>
                  <a:pt x="862012" y="485949"/>
                </a:lnTo>
                <a:lnTo>
                  <a:pt x="859908" y="471586"/>
                </a:lnTo>
                <a:lnTo>
                  <a:pt x="858646" y="455881"/>
                </a:lnTo>
                <a:lnTo>
                  <a:pt x="858226" y="438835"/>
                </a:lnTo>
                <a:lnTo>
                  <a:pt x="857726" y="423658"/>
                </a:lnTo>
                <a:lnTo>
                  <a:pt x="852420" y="612241"/>
                </a:lnTo>
                <a:lnTo>
                  <a:pt x="874454" y="625173"/>
                </a:lnTo>
                <a:lnTo>
                  <a:pt x="898248" y="633795"/>
                </a:lnTo>
                <a:lnTo>
                  <a:pt x="923793" y="638106"/>
                </a:lnTo>
                <a:lnTo>
                  <a:pt x="937220" y="638644"/>
                </a:lnTo>
                <a:lnTo>
                  <a:pt x="943668" y="638530"/>
                </a:lnTo>
                <a:lnTo>
                  <a:pt x="969087" y="635699"/>
                </a:lnTo>
                <a:lnTo>
                  <a:pt x="993260" y="629076"/>
                </a:lnTo>
                <a:lnTo>
                  <a:pt x="1016191" y="618659"/>
                </a:lnTo>
                <a:lnTo>
                  <a:pt x="1037881" y="604447"/>
                </a:lnTo>
                <a:lnTo>
                  <a:pt x="1058335" y="586442"/>
                </a:lnTo>
                <a:lnTo>
                  <a:pt x="1077555" y="564642"/>
                </a:lnTo>
                <a:lnTo>
                  <a:pt x="1093141" y="543025"/>
                </a:lnTo>
                <a:lnTo>
                  <a:pt x="1106735" y="519766"/>
                </a:lnTo>
                <a:lnTo>
                  <a:pt x="1117185" y="496319"/>
                </a:lnTo>
                <a:lnTo>
                  <a:pt x="1124489" y="472686"/>
                </a:lnTo>
                <a:lnTo>
                  <a:pt x="1128648" y="448866"/>
                </a:lnTo>
                <a:lnTo>
                  <a:pt x="1129662" y="424860"/>
                </a:lnTo>
                <a:lnTo>
                  <a:pt x="1128990" y="412788"/>
                </a:lnTo>
                <a:lnTo>
                  <a:pt x="1126618" y="390238"/>
                </a:lnTo>
                <a:lnTo>
                  <a:pt x="1122452" y="363082"/>
                </a:lnTo>
                <a:lnTo>
                  <a:pt x="1117012" y="337728"/>
                </a:lnTo>
                <a:lnTo>
                  <a:pt x="1110304" y="314177"/>
                </a:lnTo>
                <a:lnTo>
                  <a:pt x="1102333" y="292429"/>
                </a:lnTo>
                <a:lnTo>
                  <a:pt x="1092946" y="272161"/>
                </a:lnTo>
                <a:lnTo>
                  <a:pt x="1079751" y="248368"/>
                </a:lnTo>
                <a:lnTo>
                  <a:pt x="1068544" y="229929"/>
                </a:lnTo>
                <a:lnTo>
                  <a:pt x="1055408" y="209428"/>
                </a:lnTo>
                <a:lnTo>
                  <a:pt x="1040343" y="186866"/>
                </a:lnTo>
                <a:lnTo>
                  <a:pt x="1023349" y="162241"/>
                </a:lnTo>
                <a:lnTo>
                  <a:pt x="1004426" y="135555"/>
                </a:lnTo>
                <a:lnTo>
                  <a:pt x="983575" y="106807"/>
                </a:lnTo>
                <a:lnTo>
                  <a:pt x="982663" y="105562"/>
                </a:lnTo>
                <a:lnTo>
                  <a:pt x="970427" y="88653"/>
                </a:lnTo>
                <a:lnTo>
                  <a:pt x="959141" y="72668"/>
                </a:lnTo>
                <a:lnTo>
                  <a:pt x="948806" y="57609"/>
                </a:lnTo>
                <a:lnTo>
                  <a:pt x="939423" y="43476"/>
                </a:lnTo>
                <a:lnTo>
                  <a:pt x="930992" y="30270"/>
                </a:lnTo>
                <a:lnTo>
                  <a:pt x="923512" y="17992"/>
                </a:lnTo>
                <a:lnTo>
                  <a:pt x="916985" y="6642"/>
                </a:lnTo>
                <a:lnTo>
                  <a:pt x="911410" y="-3777"/>
                </a:lnTo>
                <a:lnTo>
                  <a:pt x="906787" y="-13267"/>
                </a:lnTo>
                <a:lnTo>
                  <a:pt x="903118" y="-21826"/>
                </a:lnTo>
                <a:lnTo>
                  <a:pt x="900402" y="-29453"/>
                </a:lnTo>
                <a:lnTo>
                  <a:pt x="898640" y="-36148"/>
                </a:lnTo>
                <a:lnTo>
                  <a:pt x="897831" y="-41909"/>
                </a:lnTo>
                <a:lnTo>
                  <a:pt x="897977" y="-46735"/>
                </a:lnTo>
                <a:lnTo>
                  <a:pt x="898869" y="-51088"/>
                </a:lnTo>
                <a:close/>
              </a:path>
              <a:path w="3427055" h="805014">
                <a:moveTo>
                  <a:pt x="1434088" y="612570"/>
                </a:moveTo>
                <a:lnTo>
                  <a:pt x="1433282" y="603885"/>
                </a:lnTo>
                <a:lnTo>
                  <a:pt x="1428298" y="590057"/>
                </a:lnTo>
                <a:lnTo>
                  <a:pt x="1420544" y="578427"/>
                </a:lnTo>
                <a:lnTo>
                  <a:pt x="1410648" y="571450"/>
                </a:lnTo>
                <a:lnTo>
                  <a:pt x="1398611" y="569125"/>
                </a:lnTo>
                <a:lnTo>
                  <a:pt x="1388161" y="568537"/>
                </a:lnTo>
                <a:lnTo>
                  <a:pt x="1375009" y="564851"/>
                </a:lnTo>
                <a:lnTo>
                  <a:pt x="1365340" y="550793"/>
                </a:lnTo>
                <a:lnTo>
                  <a:pt x="1362402" y="525753"/>
                </a:lnTo>
                <a:lnTo>
                  <a:pt x="1362035" y="508012"/>
                </a:lnTo>
                <a:lnTo>
                  <a:pt x="1362035" y="179514"/>
                </a:lnTo>
                <a:lnTo>
                  <a:pt x="1279485" y="186055"/>
                </a:lnTo>
                <a:lnTo>
                  <a:pt x="1278691" y="222809"/>
                </a:lnTo>
                <a:lnTo>
                  <a:pt x="1277984" y="257787"/>
                </a:lnTo>
                <a:lnTo>
                  <a:pt x="1277365" y="290989"/>
                </a:lnTo>
                <a:lnTo>
                  <a:pt x="1276834" y="322414"/>
                </a:lnTo>
                <a:lnTo>
                  <a:pt x="1276391" y="352063"/>
                </a:lnTo>
                <a:lnTo>
                  <a:pt x="1276037" y="379936"/>
                </a:lnTo>
                <a:lnTo>
                  <a:pt x="1275770" y="406031"/>
                </a:lnTo>
                <a:lnTo>
                  <a:pt x="1275592" y="430351"/>
                </a:lnTo>
                <a:lnTo>
                  <a:pt x="1275588" y="492650"/>
                </a:lnTo>
                <a:lnTo>
                  <a:pt x="1275763" y="509864"/>
                </a:lnTo>
                <a:lnTo>
                  <a:pt x="1276028" y="525301"/>
                </a:lnTo>
                <a:lnTo>
                  <a:pt x="1276824" y="550845"/>
                </a:lnTo>
                <a:lnTo>
                  <a:pt x="1277976" y="569283"/>
                </a:lnTo>
                <a:lnTo>
                  <a:pt x="1284997" y="592622"/>
                </a:lnTo>
                <a:lnTo>
                  <a:pt x="1300578" y="612577"/>
                </a:lnTo>
                <a:lnTo>
                  <a:pt x="1320837" y="628691"/>
                </a:lnTo>
                <a:lnTo>
                  <a:pt x="1344642" y="637538"/>
                </a:lnTo>
                <a:lnTo>
                  <a:pt x="1357463" y="638644"/>
                </a:lnTo>
                <a:lnTo>
                  <a:pt x="1367795" y="638507"/>
                </a:lnTo>
                <a:lnTo>
                  <a:pt x="1387311" y="637299"/>
                </a:lnTo>
                <a:lnTo>
                  <a:pt x="1403441" y="634846"/>
                </a:lnTo>
                <a:lnTo>
                  <a:pt x="1425538" y="626201"/>
                </a:lnTo>
                <a:lnTo>
                  <a:pt x="1431507" y="620009"/>
                </a:lnTo>
                <a:lnTo>
                  <a:pt x="1434088" y="612570"/>
                </a:lnTo>
                <a:close/>
              </a:path>
              <a:path w="3427055" h="805014">
                <a:moveTo>
                  <a:pt x="406487" y="626389"/>
                </a:moveTo>
                <a:lnTo>
                  <a:pt x="487386" y="626389"/>
                </a:lnTo>
                <a:lnTo>
                  <a:pt x="487799" y="625672"/>
                </a:lnTo>
                <a:lnTo>
                  <a:pt x="500749" y="602930"/>
                </a:lnTo>
                <a:lnTo>
                  <a:pt x="513265" y="580384"/>
                </a:lnTo>
                <a:lnTo>
                  <a:pt x="525336" y="558035"/>
                </a:lnTo>
                <a:lnTo>
                  <a:pt x="536949" y="535884"/>
                </a:lnTo>
                <a:lnTo>
                  <a:pt x="548092" y="513930"/>
                </a:lnTo>
                <a:lnTo>
                  <a:pt x="557065" y="495663"/>
                </a:lnTo>
                <a:lnTo>
                  <a:pt x="567978" y="472609"/>
                </a:lnTo>
                <a:lnTo>
                  <a:pt x="578470" y="449461"/>
                </a:lnTo>
                <a:lnTo>
                  <a:pt x="588525" y="426218"/>
                </a:lnTo>
                <a:lnTo>
                  <a:pt x="598130" y="402882"/>
                </a:lnTo>
                <a:lnTo>
                  <a:pt x="604464" y="386940"/>
                </a:lnTo>
                <a:lnTo>
                  <a:pt x="613569" y="362945"/>
                </a:lnTo>
                <a:lnTo>
                  <a:pt x="622136" y="338991"/>
                </a:lnTo>
                <a:lnTo>
                  <a:pt x="630158" y="315080"/>
                </a:lnTo>
                <a:lnTo>
                  <a:pt x="637627" y="291211"/>
                </a:lnTo>
                <a:lnTo>
                  <a:pt x="643732" y="269847"/>
                </a:lnTo>
                <a:lnTo>
                  <a:pt x="649809" y="245995"/>
                </a:lnTo>
                <a:lnTo>
                  <a:pt x="655373" y="221239"/>
                </a:lnTo>
                <a:lnTo>
                  <a:pt x="660416" y="195578"/>
                </a:lnTo>
                <a:lnTo>
                  <a:pt x="664932" y="169011"/>
                </a:lnTo>
                <a:lnTo>
                  <a:pt x="563205" y="169011"/>
                </a:lnTo>
                <a:lnTo>
                  <a:pt x="563056" y="170185"/>
                </a:lnTo>
                <a:lnTo>
                  <a:pt x="561324" y="183139"/>
                </a:lnTo>
                <a:lnTo>
                  <a:pt x="559438" y="196011"/>
                </a:lnTo>
                <a:lnTo>
                  <a:pt x="557397" y="208802"/>
                </a:lnTo>
                <a:lnTo>
                  <a:pt x="555202" y="221510"/>
                </a:lnTo>
                <a:lnTo>
                  <a:pt x="552852" y="234137"/>
                </a:lnTo>
                <a:lnTo>
                  <a:pt x="550347" y="246682"/>
                </a:lnTo>
                <a:lnTo>
                  <a:pt x="547687" y="259145"/>
                </a:lnTo>
                <a:lnTo>
                  <a:pt x="544871" y="271526"/>
                </a:lnTo>
                <a:lnTo>
                  <a:pt x="541899" y="283825"/>
                </a:lnTo>
                <a:lnTo>
                  <a:pt x="538772" y="296043"/>
                </a:lnTo>
                <a:lnTo>
                  <a:pt x="535488" y="308178"/>
                </a:lnTo>
                <a:lnTo>
                  <a:pt x="532048" y="320232"/>
                </a:lnTo>
                <a:lnTo>
                  <a:pt x="528451" y="332205"/>
                </a:lnTo>
                <a:lnTo>
                  <a:pt x="524698" y="344095"/>
                </a:lnTo>
                <a:lnTo>
                  <a:pt x="520787" y="355904"/>
                </a:lnTo>
                <a:lnTo>
                  <a:pt x="514310" y="374627"/>
                </a:lnTo>
                <a:lnTo>
                  <a:pt x="510025" y="386736"/>
                </a:lnTo>
                <a:lnTo>
                  <a:pt x="505680" y="398793"/>
                </a:lnTo>
                <a:lnTo>
                  <a:pt x="501276" y="410797"/>
                </a:lnTo>
                <a:lnTo>
                  <a:pt x="496812" y="422750"/>
                </a:lnTo>
                <a:lnTo>
                  <a:pt x="492288" y="434650"/>
                </a:lnTo>
                <a:lnTo>
                  <a:pt x="487703" y="446498"/>
                </a:lnTo>
                <a:lnTo>
                  <a:pt x="483056" y="458294"/>
                </a:lnTo>
                <a:lnTo>
                  <a:pt x="478347" y="470038"/>
                </a:lnTo>
                <a:lnTo>
                  <a:pt x="473576" y="481729"/>
                </a:lnTo>
                <a:lnTo>
                  <a:pt x="468742" y="493369"/>
                </a:lnTo>
                <a:lnTo>
                  <a:pt x="463845" y="504957"/>
                </a:lnTo>
                <a:lnTo>
                  <a:pt x="458884" y="516493"/>
                </a:lnTo>
                <a:lnTo>
                  <a:pt x="453858" y="527977"/>
                </a:lnTo>
                <a:lnTo>
                  <a:pt x="436713" y="465683"/>
                </a:lnTo>
                <a:lnTo>
                  <a:pt x="329525" y="169011"/>
                </a:lnTo>
                <a:lnTo>
                  <a:pt x="236053" y="169011"/>
                </a:lnTo>
                <a:lnTo>
                  <a:pt x="406487" y="626389"/>
                </a:lnTo>
                <a:close/>
              </a:path>
              <a:path w="3427055" h="805014">
                <a:moveTo>
                  <a:pt x="158500" y="612570"/>
                </a:moveTo>
                <a:lnTo>
                  <a:pt x="157694" y="603885"/>
                </a:lnTo>
                <a:lnTo>
                  <a:pt x="152710" y="590057"/>
                </a:lnTo>
                <a:lnTo>
                  <a:pt x="144956" y="578427"/>
                </a:lnTo>
                <a:lnTo>
                  <a:pt x="135060" y="571450"/>
                </a:lnTo>
                <a:lnTo>
                  <a:pt x="123023" y="569125"/>
                </a:lnTo>
                <a:lnTo>
                  <a:pt x="112573" y="568537"/>
                </a:lnTo>
                <a:lnTo>
                  <a:pt x="99421" y="564851"/>
                </a:lnTo>
                <a:lnTo>
                  <a:pt x="89752" y="550793"/>
                </a:lnTo>
                <a:lnTo>
                  <a:pt x="86814" y="525753"/>
                </a:lnTo>
                <a:lnTo>
                  <a:pt x="86447" y="508012"/>
                </a:lnTo>
                <a:lnTo>
                  <a:pt x="86447" y="179514"/>
                </a:lnTo>
                <a:lnTo>
                  <a:pt x="3897" y="186055"/>
                </a:lnTo>
                <a:lnTo>
                  <a:pt x="3103" y="222809"/>
                </a:lnTo>
                <a:lnTo>
                  <a:pt x="2396" y="257787"/>
                </a:lnTo>
                <a:lnTo>
                  <a:pt x="1777" y="290989"/>
                </a:lnTo>
                <a:lnTo>
                  <a:pt x="1246" y="322414"/>
                </a:lnTo>
                <a:lnTo>
                  <a:pt x="803" y="352063"/>
                </a:lnTo>
                <a:lnTo>
                  <a:pt x="449" y="379936"/>
                </a:lnTo>
                <a:lnTo>
                  <a:pt x="182" y="406031"/>
                </a:lnTo>
                <a:lnTo>
                  <a:pt x="4" y="430351"/>
                </a:lnTo>
                <a:lnTo>
                  <a:pt x="0" y="492650"/>
                </a:lnTo>
                <a:lnTo>
                  <a:pt x="175" y="509864"/>
                </a:lnTo>
                <a:lnTo>
                  <a:pt x="440" y="525301"/>
                </a:lnTo>
                <a:lnTo>
                  <a:pt x="1236" y="550845"/>
                </a:lnTo>
                <a:lnTo>
                  <a:pt x="2388" y="569283"/>
                </a:lnTo>
                <a:lnTo>
                  <a:pt x="9409" y="592622"/>
                </a:lnTo>
                <a:lnTo>
                  <a:pt x="24990" y="612577"/>
                </a:lnTo>
                <a:lnTo>
                  <a:pt x="45249" y="628691"/>
                </a:lnTo>
                <a:lnTo>
                  <a:pt x="69054" y="637538"/>
                </a:lnTo>
                <a:lnTo>
                  <a:pt x="81875" y="638644"/>
                </a:lnTo>
                <a:lnTo>
                  <a:pt x="92207" y="638507"/>
                </a:lnTo>
                <a:lnTo>
                  <a:pt x="111723" y="637299"/>
                </a:lnTo>
                <a:lnTo>
                  <a:pt x="127853" y="634846"/>
                </a:lnTo>
                <a:lnTo>
                  <a:pt x="149950" y="626201"/>
                </a:lnTo>
                <a:lnTo>
                  <a:pt x="155919" y="620009"/>
                </a:lnTo>
                <a:lnTo>
                  <a:pt x="158500" y="6125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7748" y="5730570"/>
            <a:ext cx="193538" cy="298362"/>
          </a:xfrm>
          <a:custGeom>
            <a:avLst/>
            <a:gdLst/>
            <a:ahLst/>
            <a:cxnLst/>
            <a:rect l="l" t="t" r="r" b="b"/>
            <a:pathLst>
              <a:path w="193538" h="298362">
                <a:moveTo>
                  <a:pt x="135500" y="0"/>
                </a:moveTo>
                <a:lnTo>
                  <a:pt x="119966" y="3452"/>
                </a:lnTo>
                <a:lnTo>
                  <a:pt x="105376" y="7644"/>
                </a:lnTo>
                <a:lnTo>
                  <a:pt x="91731" y="12576"/>
                </a:lnTo>
                <a:lnTo>
                  <a:pt x="79030" y="18248"/>
                </a:lnTo>
                <a:lnTo>
                  <a:pt x="67274" y="24659"/>
                </a:lnTo>
                <a:lnTo>
                  <a:pt x="56464" y="31811"/>
                </a:lnTo>
                <a:lnTo>
                  <a:pt x="46598" y="39702"/>
                </a:lnTo>
                <a:lnTo>
                  <a:pt x="37678" y="48333"/>
                </a:lnTo>
                <a:lnTo>
                  <a:pt x="29705" y="57704"/>
                </a:lnTo>
                <a:lnTo>
                  <a:pt x="22677" y="67814"/>
                </a:lnTo>
                <a:lnTo>
                  <a:pt x="16596" y="78664"/>
                </a:lnTo>
                <a:lnTo>
                  <a:pt x="11462" y="90253"/>
                </a:lnTo>
                <a:lnTo>
                  <a:pt x="7274" y="102583"/>
                </a:lnTo>
                <a:lnTo>
                  <a:pt x="4034" y="115651"/>
                </a:lnTo>
                <a:lnTo>
                  <a:pt x="1741" y="129460"/>
                </a:lnTo>
                <a:lnTo>
                  <a:pt x="396" y="144008"/>
                </a:lnTo>
                <a:lnTo>
                  <a:pt x="0" y="159295"/>
                </a:lnTo>
                <a:lnTo>
                  <a:pt x="499" y="174472"/>
                </a:lnTo>
                <a:lnTo>
                  <a:pt x="919" y="191518"/>
                </a:lnTo>
                <a:lnTo>
                  <a:pt x="2181" y="207223"/>
                </a:lnTo>
                <a:lnTo>
                  <a:pt x="4285" y="221586"/>
                </a:lnTo>
                <a:lnTo>
                  <a:pt x="7234" y="234607"/>
                </a:lnTo>
                <a:lnTo>
                  <a:pt x="11028" y="246286"/>
                </a:lnTo>
                <a:lnTo>
                  <a:pt x="15668" y="256624"/>
                </a:lnTo>
                <a:lnTo>
                  <a:pt x="21158" y="265620"/>
                </a:lnTo>
                <a:lnTo>
                  <a:pt x="27497" y="273274"/>
                </a:lnTo>
                <a:lnTo>
                  <a:pt x="39022" y="283235"/>
                </a:lnTo>
                <a:lnTo>
                  <a:pt x="49830" y="289930"/>
                </a:lnTo>
                <a:lnTo>
                  <a:pt x="61248" y="294682"/>
                </a:lnTo>
                <a:lnTo>
                  <a:pt x="73281" y="297493"/>
                </a:lnTo>
                <a:lnTo>
                  <a:pt x="85933" y="298362"/>
                </a:lnTo>
                <a:lnTo>
                  <a:pt x="95622" y="297764"/>
                </a:lnTo>
                <a:lnTo>
                  <a:pt x="107943" y="296663"/>
                </a:lnTo>
                <a:lnTo>
                  <a:pt x="119831" y="293362"/>
                </a:lnTo>
                <a:lnTo>
                  <a:pt x="131298" y="287859"/>
                </a:lnTo>
                <a:lnTo>
                  <a:pt x="142359" y="280155"/>
                </a:lnTo>
                <a:lnTo>
                  <a:pt x="151883" y="271437"/>
                </a:lnTo>
                <a:lnTo>
                  <a:pt x="158407" y="263908"/>
                </a:lnTo>
                <a:lnTo>
                  <a:pt x="164482" y="255129"/>
                </a:lnTo>
                <a:lnTo>
                  <a:pt x="170104" y="245100"/>
                </a:lnTo>
                <a:lnTo>
                  <a:pt x="175270" y="233820"/>
                </a:lnTo>
                <a:lnTo>
                  <a:pt x="179977" y="221291"/>
                </a:lnTo>
                <a:lnTo>
                  <a:pt x="184220" y="207512"/>
                </a:lnTo>
                <a:lnTo>
                  <a:pt x="187996" y="192484"/>
                </a:lnTo>
                <a:lnTo>
                  <a:pt x="190110" y="182499"/>
                </a:lnTo>
                <a:lnTo>
                  <a:pt x="191986" y="168675"/>
                </a:lnTo>
                <a:lnTo>
                  <a:pt x="193129" y="155144"/>
                </a:lnTo>
                <a:lnTo>
                  <a:pt x="193538" y="141907"/>
                </a:lnTo>
                <a:lnTo>
                  <a:pt x="193214" y="128963"/>
                </a:lnTo>
                <a:lnTo>
                  <a:pt x="192155" y="116313"/>
                </a:lnTo>
                <a:lnTo>
                  <a:pt x="190362" y="103956"/>
                </a:lnTo>
                <a:lnTo>
                  <a:pt x="187834" y="91892"/>
                </a:lnTo>
                <a:lnTo>
                  <a:pt x="184572" y="80121"/>
                </a:lnTo>
                <a:lnTo>
                  <a:pt x="180575" y="68644"/>
                </a:lnTo>
                <a:lnTo>
                  <a:pt x="175842" y="57460"/>
                </a:lnTo>
                <a:lnTo>
                  <a:pt x="170375" y="46570"/>
                </a:lnTo>
                <a:lnTo>
                  <a:pt x="164172" y="35972"/>
                </a:lnTo>
                <a:lnTo>
                  <a:pt x="157233" y="25669"/>
                </a:lnTo>
                <a:lnTo>
                  <a:pt x="149558" y="15658"/>
                </a:lnTo>
                <a:lnTo>
                  <a:pt x="141147" y="5941"/>
                </a:lnTo>
                <a:lnTo>
                  <a:pt x="13550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9166" y="5710859"/>
            <a:ext cx="204088" cy="310464"/>
          </a:xfrm>
          <a:custGeom>
            <a:avLst/>
            <a:gdLst/>
            <a:ahLst/>
            <a:cxnLst/>
            <a:rect l="l" t="t" r="r" b="b"/>
            <a:pathLst>
              <a:path w="204088" h="310464">
                <a:moveTo>
                  <a:pt x="105282" y="0"/>
                </a:moveTo>
                <a:lnTo>
                  <a:pt x="91600" y="697"/>
                </a:lnTo>
                <a:lnTo>
                  <a:pt x="78901" y="2791"/>
                </a:lnTo>
                <a:lnTo>
                  <a:pt x="67204" y="6280"/>
                </a:lnTo>
                <a:lnTo>
                  <a:pt x="51689" y="14294"/>
                </a:lnTo>
                <a:lnTo>
                  <a:pt x="42015" y="22390"/>
                </a:lnTo>
                <a:lnTo>
                  <a:pt x="33356" y="32555"/>
                </a:lnTo>
                <a:lnTo>
                  <a:pt x="25299" y="45561"/>
                </a:lnTo>
                <a:lnTo>
                  <a:pt x="20137" y="56291"/>
                </a:lnTo>
                <a:lnTo>
                  <a:pt x="15356" y="68347"/>
                </a:lnTo>
                <a:lnTo>
                  <a:pt x="10939" y="81731"/>
                </a:lnTo>
                <a:lnTo>
                  <a:pt x="5975" y="100792"/>
                </a:lnTo>
                <a:lnTo>
                  <a:pt x="3643" y="113037"/>
                </a:lnTo>
                <a:lnTo>
                  <a:pt x="1889" y="125557"/>
                </a:lnTo>
                <a:lnTo>
                  <a:pt x="708" y="138352"/>
                </a:lnTo>
                <a:lnTo>
                  <a:pt x="96" y="151421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4" y="273634"/>
                </a:lnTo>
                <a:lnTo>
                  <a:pt x="33084" y="284277"/>
                </a:lnTo>
                <a:lnTo>
                  <a:pt x="42512" y="293110"/>
                </a:lnTo>
                <a:lnTo>
                  <a:pt x="53051" y="300132"/>
                </a:lnTo>
                <a:lnTo>
                  <a:pt x="64704" y="305344"/>
                </a:lnTo>
                <a:lnTo>
                  <a:pt x="77475" y="308745"/>
                </a:lnTo>
                <a:lnTo>
                  <a:pt x="91365" y="310335"/>
                </a:lnTo>
                <a:lnTo>
                  <a:pt x="96900" y="310464"/>
                </a:lnTo>
                <a:lnTo>
                  <a:pt x="110264" y="307776"/>
                </a:lnTo>
                <a:lnTo>
                  <a:pt x="122614" y="304052"/>
                </a:lnTo>
                <a:lnTo>
                  <a:pt x="133968" y="299287"/>
                </a:lnTo>
                <a:lnTo>
                  <a:pt x="150961" y="288728"/>
                </a:lnTo>
                <a:lnTo>
                  <a:pt x="160391" y="280395"/>
                </a:lnTo>
                <a:lnTo>
                  <a:pt x="169116" y="270620"/>
                </a:lnTo>
                <a:lnTo>
                  <a:pt x="180012" y="254734"/>
                </a:lnTo>
                <a:lnTo>
                  <a:pt x="185808" y="243755"/>
                </a:lnTo>
                <a:lnTo>
                  <a:pt x="190891" y="231872"/>
                </a:lnTo>
                <a:lnTo>
                  <a:pt x="195281" y="219081"/>
                </a:lnTo>
                <a:lnTo>
                  <a:pt x="198924" y="205412"/>
                </a:lnTo>
                <a:lnTo>
                  <a:pt x="201300" y="193180"/>
                </a:lnTo>
                <a:lnTo>
                  <a:pt x="202953" y="180550"/>
                </a:lnTo>
                <a:lnTo>
                  <a:pt x="203878" y="167523"/>
                </a:lnTo>
                <a:lnTo>
                  <a:pt x="204088" y="157429"/>
                </a:lnTo>
                <a:lnTo>
                  <a:pt x="204088" y="149542"/>
                </a:lnTo>
                <a:lnTo>
                  <a:pt x="203793" y="136182"/>
                </a:lnTo>
                <a:lnTo>
                  <a:pt x="202905" y="123210"/>
                </a:lnTo>
                <a:lnTo>
                  <a:pt x="201427" y="110626"/>
                </a:lnTo>
                <a:lnTo>
                  <a:pt x="199356" y="98430"/>
                </a:lnTo>
                <a:lnTo>
                  <a:pt x="193570" y="75413"/>
                </a:lnTo>
                <a:lnTo>
                  <a:pt x="189168" y="63099"/>
                </a:lnTo>
                <a:lnTo>
                  <a:pt x="184023" y="51833"/>
                </a:lnTo>
                <a:lnTo>
                  <a:pt x="178137" y="41617"/>
                </a:lnTo>
                <a:lnTo>
                  <a:pt x="169860" y="30397"/>
                </a:lnTo>
                <a:lnTo>
                  <a:pt x="160986" y="21204"/>
                </a:lnTo>
                <a:lnTo>
                  <a:pt x="151158" y="13518"/>
                </a:lnTo>
                <a:lnTo>
                  <a:pt x="135472" y="5343"/>
                </a:lnTo>
                <a:lnTo>
                  <a:pt x="123331" y="1794"/>
                </a:lnTo>
                <a:lnTo>
                  <a:pt x="110389" y="135"/>
                </a:lnTo>
                <a:lnTo>
                  <a:pt x="10528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2442" y="5709983"/>
            <a:ext cx="238252" cy="308279"/>
          </a:xfrm>
          <a:custGeom>
            <a:avLst/>
            <a:gdLst/>
            <a:ahLst/>
            <a:cxnLst/>
            <a:rect l="l" t="t" r="r" b="b"/>
            <a:pathLst>
              <a:path w="238252" h="308279">
                <a:moveTo>
                  <a:pt x="118999" y="0"/>
                </a:moveTo>
                <a:lnTo>
                  <a:pt x="104987" y="647"/>
                </a:lnTo>
                <a:lnTo>
                  <a:pt x="91960" y="2589"/>
                </a:lnTo>
                <a:lnTo>
                  <a:pt x="79898" y="5825"/>
                </a:lnTo>
                <a:lnTo>
                  <a:pt x="68784" y="10353"/>
                </a:lnTo>
                <a:lnTo>
                  <a:pt x="54058" y="19176"/>
                </a:lnTo>
                <a:lnTo>
                  <a:pt x="44128" y="27173"/>
                </a:lnTo>
                <a:lnTo>
                  <a:pt x="35260" y="36281"/>
                </a:lnTo>
                <a:lnTo>
                  <a:pt x="28321" y="45262"/>
                </a:lnTo>
                <a:lnTo>
                  <a:pt x="21868" y="55521"/>
                </a:lnTo>
                <a:lnTo>
                  <a:pt x="16277" y="66644"/>
                </a:lnTo>
                <a:lnTo>
                  <a:pt x="11547" y="78630"/>
                </a:lnTo>
                <a:lnTo>
                  <a:pt x="7678" y="91479"/>
                </a:lnTo>
                <a:lnTo>
                  <a:pt x="4377" y="106349"/>
                </a:lnTo>
                <a:lnTo>
                  <a:pt x="2363" y="118726"/>
                </a:lnTo>
                <a:lnTo>
                  <a:pt x="956" y="131376"/>
                </a:lnTo>
                <a:lnTo>
                  <a:pt x="171" y="144300"/>
                </a:lnTo>
                <a:lnTo>
                  <a:pt x="0" y="153923"/>
                </a:lnTo>
                <a:lnTo>
                  <a:pt x="291" y="168136"/>
                </a:lnTo>
                <a:lnTo>
                  <a:pt x="1160" y="181629"/>
                </a:lnTo>
                <a:lnTo>
                  <a:pt x="2596" y="194402"/>
                </a:lnTo>
                <a:lnTo>
                  <a:pt x="4591" y="206454"/>
                </a:lnTo>
                <a:lnTo>
                  <a:pt x="7134" y="217786"/>
                </a:lnTo>
                <a:lnTo>
                  <a:pt x="12960" y="236037"/>
                </a:lnTo>
                <a:lnTo>
                  <a:pt x="18182" y="248091"/>
                </a:lnTo>
                <a:lnTo>
                  <a:pt x="24175" y="258994"/>
                </a:lnTo>
                <a:lnTo>
                  <a:pt x="30940" y="268747"/>
                </a:lnTo>
                <a:lnTo>
                  <a:pt x="41340" y="280311"/>
                </a:lnTo>
                <a:lnTo>
                  <a:pt x="51124" y="288493"/>
                </a:lnTo>
                <a:lnTo>
                  <a:pt x="61849" y="295258"/>
                </a:lnTo>
                <a:lnTo>
                  <a:pt x="80573" y="303026"/>
                </a:lnTo>
                <a:lnTo>
                  <a:pt x="92634" y="305961"/>
                </a:lnTo>
                <a:lnTo>
                  <a:pt x="105538" y="307712"/>
                </a:lnTo>
                <a:lnTo>
                  <a:pt x="118999" y="308279"/>
                </a:lnTo>
                <a:lnTo>
                  <a:pt x="133035" y="307637"/>
                </a:lnTo>
                <a:lnTo>
                  <a:pt x="146088" y="305713"/>
                </a:lnTo>
                <a:lnTo>
                  <a:pt x="158164" y="302506"/>
                </a:lnTo>
                <a:lnTo>
                  <a:pt x="169274" y="298018"/>
                </a:lnTo>
                <a:lnTo>
                  <a:pt x="184174" y="289102"/>
                </a:lnTo>
                <a:lnTo>
                  <a:pt x="194074" y="281106"/>
                </a:lnTo>
                <a:lnTo>
                  <a:pt x="202939" y="271998"/>
                </a:lnTo>
                <a:lnTo>
                  <a:pt x="209931" y="263016"/>
                </a:lnTo>
                <a:lnTo>
                  <a:pt x="216358" y="252782"/>
                </a:lnTo>
                <a:lnTo>
                  <a:pt x="221931" y="241668"/>
                </a:lnTo>
                <a:lnTo>
                  <a:pt x="226651" y="229674"/>
                </a:lnTo>
                <a:lnTo>
                  <a:pt x="230516" y="216801"/>
                </a:lnTo>
                <a:lnTo>
                  <a:pt x="233917" y="201636"/>
                </a:lnTo>
                <a:lnTo>
                  <a:pt x="235931" y="189236"/>
                </a:lnTo>
                <a:lnTo>
                  <a:pt x="237317" y="176591"/>
                </a:lnTo>
                <a:lnTo>
                  <a:pt x="238082" y="163700"/>
                </a:lnTo>
                <a:lnTo>
                  <a:pt x="238252" y="153923"/>
                </a:lnTo>
                <a:lnTo>
                  <a:pt x="237964" y="139834"/>
                </a:lnTo>
                <a:lnTo>
                  <a:pt x="237099" y="126420"/>
                </a:lnTo>
                <a:lnTo>
                  <a:pt x="235651" y="113679"/>
                </a:lnTo>
                <a:lnTo>
                  <a:pt x="233616" y="101614"/>
                </a:lnTo>
                <a:lnTo>
                  <a:pt x="230988" y="90223"/>
                </a:lnTo>
                <a:lnTo>
                  <a:pt x="225245" y="72537"/>
                </a:lnTo>
                <a:lnTo>
                  <a:pt x="220033" y="60470"/>
                </a:lnTo>
                <a:lnTo>
                  <a:pt x="214077" y="49564"/>
                </a:lnTo>
                <a:lnTo>
                  <a:pt x="207346" y="39819"/>
                </a:lnTo>
                <a:lnTo>
                  <a:pt x="196915" y="28323"/>
                </a:lnTo>
                <a:lnTo>
                  <a:pt x="187128" y="20195"/>
                </a:lnTo>
                <a:lnTo>
                  <a:pt x="176362" y="13426"/>
                </a:lnTo>
                <a:lnTo>
                  <a:pt x="156825" y="5308"/>
                </a:lnTo>
                <a:lnTo>
                  <a:pt x="144668" y="2321"/>
                </a:lnTo>
                <a:lnTo>
                  <a:pt x="131828" y="552"/>
                </a:lnTo>
                <a:lnTo>
                  <a:pt x="11899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5522" y="5645721"/>
            <a:ext cx="158587" cy="459130"/>
          </a:xfrm>
          <a:custGeom>
            <a:avLst/>
            <a:gdLst/>
            <a:ahLst/>
            <a:cxnLst/>
            <a:rect l="l" t="t" r="r" b="b"/>
            <a:pathLst>
              <a:path w="158587" h="459130">
                <a:moveTo>
                  <a:pt x="86534" y="0"/>
                </a:moveTo>
                <a:lnTo>
                  <a:pt x="86534" y="328498"/>
                </a:lnTo>
                <a:lnTo>
                  <a:pt x="86901" y="346238"/>
                </a:lnTo>
                <a:lnTo>
                  <a:pt x="88003" y="360498"/>
                </a:lnTo>
                <a:lnTo>
                  <a:pt x="92249" y="378269"/>
                </a:lnTo>
                <a:lnTo>
                  <a:pt x="112660" y="389023"/>
                </a:lnTo>
                <a:lnTo>
                  <a:pt x="123110" y="389610"/>
                </a:lnTo>
                <a:lnTo>
                  <a:pt x="135148" y="391935"/>
                </a:lnTo>
                <a:lnTo>
                  <a:pt x="145043" y="398912"/>
                </a:lnTo>
                <a:lnTo>
                  <a:pt x="152798" y="410542"/>
                </a:lnTo>
                <a:lnTo>
                  <a:pt x="157781" y="424370"/>
                </a:lnTo>
                <a:lnTo>
                  <a:pt x="158587" y="433055"/>
                </a:lnTo>
                <a:lnTo>
                  <a:pt x="156006" y="440494"/>
                </a:lnTo>
                <a:lnTo>
                  <a:pt x="140682" y="451632"/>
                </a:lnTo>
                <a:lnTo>
                  <a:pt x="111810" y="457785"/>
                </a:lnTo>
                <a:lnTo>
                  <a:pt x="92294" y="458993"/>
                </a:lnTo>
                <a:lnTo>
                  <a:pt x="81962" y="459130"/>
                </a:lnTo>
                <a:lnTo>
                  <a:pt x="69141" y="458024"/>
                </a:lnTo>
                <a:lnTo>
                  <a:pt x="45337" y="449177"/>
                </a:lnTo>
                <a:lnTo>
                  <a:pt x="25077" y="433063"/>
                </a:lnTo>
                <a:lnTo>
                  <a:pt x="9496" y="413107"/>
                </a:lnTo>
                <a:lnTo>
                  <a:pt x="3185" y="396322"/>
                </a:lnTo>
                <a:lnTo>
                  <a:pt x="1323" y="371330"/>
                </a:lnTo>
                <a:lnTo>
                  <a:pt x="527" y="345786"/>
                </a:lnTo>
                <a:lnTo>
                  <a:pt x="263" y="330349"/>
                </a:lnTo>
                <a:lnTo>
                  <a:pt x="87" y="313136"/>
                </a:lnTo>
                <a:lnTo>
                  <a:pt x="0" y="294146"/>
                </a:lnTo>
                <a:lnTo>
                  <a:pt x="1" y="273379"/>
                </a:lnTo>
                <a:lnTo>
                  <a:pt x="91" y="250836"/>
                </a:lnTo>
                <a:lnTo>
                  <a:pt x="269" y="226517"/>
                </a:lnTo>
                <a:lnTo>
                  <a:pt x="536" y="200421"/>
                </a:lnTo>
                <a:lnTo>
                  <a:pt x="890" y="172549"/>
                </a:lnTo>
                <a:lnTo>
                  <a:pt x="1333" y="142900"/>
                </a:lnTo>
                <a:lnTo>
                  <a:pt x="1864" y="111475"/>
                </a:lnTo>
                <a:lnTo>
                  <a:pt x="2483" y="78273"/>
                </a:lnTo>
                <a:lnTo>
                  <a:pt x="3190" y="43295"/>
                </a:lnTo>
                <a:lnTo>
                  <a:pt x="3984" y="6540"/>
                </a:lnTo>
                <a:lnTo>
                  <a:pt x="8653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9934" y="5645721"/>
            <a:ext cx="158587" cy="459130"/>
          </a:xfrm>
          <a:custGeom>
            <a:avLst/>
            <a:gdLst/>
            <a:ahLst/>
            <a:cxnLst/>
            <a:rect l="l" t="t" r="r" b="b"/>
            <a:pathLst>
              <a:path w="158587" h="459130">
                <a:moveTo>
                  <a:pt x="86534" y="0"/>
                </a:moveTo>
                <a:lnTo>
                  <a:pt x="86534" y="328498"/>
                </a:lnTo>
                <a:lnTo>
                  <a:pt x="86901" y="346238"/>
                </a:lnTo>
                <a:lnTo>
                  <a:pt x="88003" y="360498"/>
                </a:lnTo>
                <a:lnTo>
                  <a:pt x="92249" y="378269"/>
                </a:lnTo>
                <a:lnTo>
                  <a:pt x="112660" y="389023"/>
                </a:lnTo>
                <a:lnTo>
                  <a:pt x="123110" y="389610"/>
                </a:lnTo>
                <a:lnTo>
                  <a:pt x="135148" y="391935"/>
                </a:lnTo>
                <a:lnTo>
                  <a:pt x="145043" y="398912"/>
                </a:lnTo>
                <a:lnTo>
                  <a:pt x="152798" y="410542"/>
                </a:lnTo>
                <a:lnTo>
                  <a:pt x="157781" y="424370"/>
                </a:lnTo>
                <a:lnTo>
                  <a:pt x="158587" y="433055"/>
                </a:lnTo>
                <a:lnTo>
                  <a:pt x="156006" y="440494"/>
                </a:lnTo>
                <a:lnTo>
                  <a:pt x="140682" y="451632"/>
                </a:lnTo>
                <a:lnTo>
                  <a:pt x="111810" y="457785"/>
                </a:lnTo>
                <a:lnTo>
                  <a:pt x="92294" y="458993"/>
                </a:lnTo>
                <a:lnTo>
                  <a:pt x="81962" y="459130"/>
                </a:lnTo>
                <a:lnTo>
                  <a:pt x="69141" y="458024"/>
                </a:lnTo>
                <a:lnTo>
                  <a:pt x="45337" y="449177"/>
                </a:lnTo>
                <a:lnTo>
                  <a:pt x="25077" y="433063"/>
                </a:lnTo>
                <a:lnTo>
                  <a:pt x="9496" y="413107"/>
                </a:lnTo>
                <a:lnTo>
                  <a:pt x="3185" y="396322"/>
                </a:lnTo>
                <a:lnTo>
                  <a:pt x="1323" y="371330"/>
                </a:lnTo>
                <a:lnTo>
                  <a:pt x="527" y="345786"/>
                </a:lnTo>
                <a:lnTo>
                  <a:pt x="263" y="330349"/>
                </a:lnTo>
                <a:lnTo>
                  <a:pt x="87" y="313136"/>
                </a:lnTo>
                <a:lnTo>
                  <a:pt x="0" y="294146"/>
                </a:lnTo>
                <a:lnTo>
                  <a:pt x="1" y="273379"/>
                </a:lnTo>
                <a:lnTo>
                  <a:pt x="91" y="250836"/>
                </a:lnTo>
                <a:lnTo>
                  <a:pt x="269" y="226517"/>
                </a:lnTo>
                <a:lnTo>
                  <a:pt x="536" y="200421"/>
                </a:lnTo>
                <a:lnTo>
                  <a:pt x="890" y="172549"/>
                </a:lnTo>
                <a:lnTo>
                  <a:pt x="1333" y="142900"/>
                </a:lnTo>
                <a:lnTo>
                  <a:pt x="1864" y="111475"/>
                </a:lnTo>
                <a:lnTo>
                  <a:pt x="2483" y="78273"/>
                </a:lnTo>
                <a:lnTo>
                  <a:pt x="3190" y="43295"/>
                </a:lnTo>
                <a:lnTo>
                  <a:pt x="3984" y="6540"/>
                </a:lnTo>
                <a:lnTo>
                  <a:pt x="8653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80857" y="5644068"/>
            <a:ext cx="326219" cy="458154"/>
          </a:xfrm>
          <a:custGeom>
            <a:avLst/>
            <a:gdLst/>
            <a:ahLst/>
            <a:cxnLst/>
            <a:rect l="l" t="t" r="r" b="b"/>
            <a:pathLst>
              <a:path w="326219" h="458154">
                <a:moveTo>
                  <a:pt x="171152" y="52"/>
                </a:moveTo>
                <a:lnTo>
                  <a:pt x="186860" y="925"/>
                </a:lnTo>
                <a:lnTo>
                  <a:pt x="201522" y="2584"/>
                </a:lnTo>
                <a:lnTo>
                  <a:pt x="215140" y="5031"/>
                </a:lnTo>
                <a:lnTo>
                  <a:pt x="227715" y="8265"/>
                </a:lnTo>
                <a:lnTo>
                  <a:pt x="239249" y="12287"/>
                </a:lnTo>
                <a:lnTo>
                  <a:pt x="249743" y="17098"/>
                </a:lnTo>
                <a:lnTo>
                  <a:pt x="259199" y="22696"/>
                </a:lnTo>
                <a:lnTo>
                  <a:pt x="265386" y="27230"/>
                </a:lnTo>
                <a:lnTo>
                  <a:pt x="275610" y="36505"/>
                </a:lnTo>
                <a:lnTo>
                  <a:pt x="284104" y="46557"/>
                </a:lnTo>
                <a:lnTo>
                  <a:pt x="290873" y="57385"/>
                </a:lnTo>
                <a:lnTo>
                  <a:pt x="295920" y="68991"/>
                </a:lnTo>
                <a:lnTo>
                  <a:pt x="299250" y="81373"/>
                </a:lnTo>
                <a:lnTo>
                  <a:pt x="300565" y="90540"/>
                </a:lnTo>
                <a:lnTo>
                  <a:pt x="290770" y="100134"/>
                </a:lnTo>
                <a:lnTo>
                  <a:pt x="280652" y="105835"/>
                </a:lnTo>
                <a:lnTo>
                  <a:pt x="270205" y="107644"/>
                </a:lnTo>
                <a:lnTo>
                  <a:pt x="259425" y="105562"/>
                </a:lnTo>
                <a:lnTo>
                  <a:pt x="248305" y="99588"/>
                </a:lnTo>
                <a:lnTo>
                  <a:pt x="246717" y="98439"/>
                </a:lnTo>
                <a:lnTo>
                  <a:pt x="235886" y="91161"/>
                </a:lnTo>
                <a:lnTo>
                  <a:pt x="224576" y="85155"/>
                </a:lnTo>
                <a:lnTo>
                  <a:pt x="212788" y="80419"/>
                </a:lnTo>
                <a:lnTo>
                  <a:pt x="200522" y="76956"/>
                </a:lnTo>
                <a:lnTo>
                  <a:pt x="187779" y="74765"/>
                </a:lnTo>
                <a:lnTo>
                  <a:pt x="181185" y="74144"/>
                </a:lnTo>
                <a:lnTo>
                  <a:pt x="167441" y="73778"/>
                </a:lnTo>
                <a:lnTo>
                  <a:pt x="154353" y="74640"/>
                </a:lnTo>
                <a:lnTo>
                  <a:pt x="141920" y="76728"/>
                </a:lnTo>
                <a:lnTo>
                  <a:pt x="130142" y="80043"/>
                </a:lnTo>
                <a:lnTo>
                  <a:pt x="119019" y="84583"/>
                </a:lnTo>
                <a:lnTo>
                  <a:pt x="106214" y="92412"/>
                </a:lnTo>
                <a:lnTo>
                  <a:pt x="97129" y="101161"/>
                </a:lnTo>
                <a:lnTo>
                  <a:pt x="89939" y="111731"/>
                </a:lnTo>
                <a:lnTo>
                  <a:pt x="84660" y="124120"/>
                </a:lnTo>
                <a:lnTo>
                  <a:pt x="82379" y="132590"/>
                </a:lnTo>
                <a:lnTo>
                  <a:pt x="80963" y="146257"/>
                </a:lnTo>
                <a:lnTo>
                  <a:pt x="83048" y="158220"/>
                </a:lnTo>
                <a:lnTo>
                  <a:pt x="88640" y="168480"/>
                </a:lnTo>
                <a:lnTo>
                  <a:pt x="97750" y="177035"/>
                </a:lnTo>
                <a:lnTo>
                  <a:pt x="104604" y="181193"/>
                </a:lnTo>
                <a:lnTo>
                  <a:pt x="114021" y="185456"/>
                </a:lnTo>
                <a:lnTo>
                  <a:pt x="124521" y="188993"/>
                </a:lnTo>
                <a:lnTo>
                  <a:pt x="136106" y="191804"/>
                </a:lnTo>
                <a:lnTo>
                  <a:pt x="148775" y="193891"/>
                </a:lnTo>
                <a:lnTo>
                  <a:pt x="162528" y="195252"/>
                </a:lnTo>
                <a:lnTo>
                  <a:pt x="177365" y="195888"/>
                </a:lnTo>
                <a:lnTo>
                  <a:pt x="187662" y="195912"/>
                </a:lnTo>
                <a:lnTo>
                  <a:pt x="201090" y="196227"/>
                </a:lnTo>
                <a:lnTo>
                  <a:pt x="214138" y="197511"/>
                </a:lnTo>
                <a:lnTo>
                  <a:pt x="226807" y="199764"/>
                </a:lnTo>
                <a:lnTo>
                  <a:pt x="239097" y="202987"/>
                </a:lnTo>
                <a:lnTo>
                  <a:pt x="251012" y="207179"/>
                </a:lnTo>
                <a:lnTo>
                  <a:pt x="262553" y="212340"/>
                </a:lnTo>
                <a:lnTo>
                  <a:pt x="273721" y="218470"/>
                </a:lnTo>
                <a:lnTo>
                  <a:pt x="283039" y="224525"/>
                </a:lnTo>
                <a:lnTo>
                  <a:pt x="293063" y="232529"/>
                </a:lnTo>
                <a:lnTo>
                  <a:pt x="301764" y="241539"/>
                </a:lnTo>
                <a:lnTo>
                  <a:pt x="309143" y="251558"/>
                </a:lnTo>
                <a:lnTo>
                  <a:pt x="315202" y="262583"/>
                </a:lnTo>
                <a:lnTo>
                  <a:pt x="319943" y="274617"/>
                </a:lnTo>
                <a:lnTo>
                  <a:pt x="323367" y="287657"/>
                </a:lnTo>
                <a:lnTo>
                  <a:pt x="325475" y="301705"/>
                </a:lnTo>
                <a:lnTo>
                  <a:pt x="326219" y="313793"/>
                </a:lnTo>
                <a:lnTo>
                  <a:pt x="325986" y="327467"/>
                </a:lnTo>
                <a:lnTo>
                  <a:pt x="324667" y="340661"/>
                </a:lnTo>
                <a:lnTo>
                  <a:pt x="322262" y="353375"/>
                </a:lnTo>
                <a:lnTo>
                  <a:pt x="318772" y="365611"/>
                </a:lnTo>
                <a:lnTo>
                  <a:pt x="314196" y="377367"/>
                </a:lnTo>
                <a:lnTo>
                  <a:pt x="308535" y="388644"/>
                </a:lnTo>
                <a:lnTo>
                  <a:pt x="301789" y="399442"/>
                </a:lnTo>
                <a:lnTo>
                  <a:pt x="293957" y="409761"/>
                </a:lnTo>
                <a:lnTo>
                  <a:pt x="281503" y="422699"/>
                </a:lnTo>
                <a:lnTo>
                  <a:pt x="264679" y="434393"/>
                </a:lnTo>
                <a:lnTo>
                  <a:pt x="254851" y="439366"/>
                </a:lnTo>
                <a:lnTo>
                  <a:pt x="244078" y="443755"/>
                </a:lnTo>
                <a:lnTo>
                  <a:pt x="232360" y="447562"/>
                </a:lnTo>
                <a:lnTo>
                  <a:pt x="219696" y="450785"/>
                </a:lnTo>
                <a:lnTo>
                  <a:pt x="206087" y="453425"/>
                </a:lnTo>
                <a:lnTo>
                  <a:pt x="191531" y="455482"/>
                </a:lnTo>
                <a:lnTo>
                  <a:pt x="176029" y="456956"/>
                </a:lnTo>
                <a:lnTo>
                  <a:pt x="159579" y="457846"/>
                </a:lnTo>
                <a:lnTo>
                  <a:pt x="142181" y="458154"/>
                </a:lnTo>
                <a:lnTo>
                  <a:pt x="141688" y="458154"/>
                </a:lnTo>
                <a:lnTo>
                  <a:pt x="120784" y="452857"/>
                </a:lnTo>
                <a:lnTo>
                  <a:pt x="101550" y="447513"/>
                </a:lnTo>
                <a:lnTo>
                  <a:pt x="83985" y="442120"/>
                </a:lnTo>
                <a:lnTo>
                  <a:pt x="68089" y="436680"/>
                </a:lnTo>
                <a:lnTo>
                  <a:pt x="53861" y="431192"/>
                </a:lnTo>
                <a:lnTo>
                  <a:pt x="41300" y="425656"/>
                </a:lnTo>
                <a:lnTo>
                  <a:pt x="30406" y="420073"/>
                </a:lnTo>
                <a:lnTo>
                  <a:pt x="13614" y="408761"/>
                </a:lnTo>
                <a:lnTo>
                  <a:pt x="3481" y="397258"/>
                </a:lnTo>
                <a:lnTo>
                  <a:pt x="0" y="385564"/>
                </a:lnTo>
                <a:lnTo>
                  <a:pt x="752" y="379644"/>
                </a:lnTo>
                <a:lnTo>
                  <a:pt x="3004" y="373979"/>
                </a:lnTo>
                <a:lnTo>
                  <a:pt x="16466" y="341365"/>
                </a:lnTo>
                <a:lnTo>
                  <a:pt x="35024" y="349452"/>
                </a:lnTo>
                <a:lnTo>
                  <a:pt x="52792" y="356700"/>
                </a:lnTo>
                <a:lnTo>
                  <a:pt x="69773" y="363109"/>
                </a:lnTo>
                <a:lnTo>
                  <a:pt x="85965" y="368678"/>
                </a:lnTo>
                <a:lnTo>
                  <a:pt x="101369" y="373407"/>
                </a:lnTo>
                <a:lnTo>
                  <a:pt x="115985" y="377297"/>
                </a:lnTo>
                <a:lnTo>
                  <a:pt x="129812" y="380347"/>
                </a:lnTo>
                <a:lnTo>
                  <a:pt x="142851" y="382558"/>
                </a:lnTo>
                <a:lnTo>
                  <a:pt x="155101" y="383929"/>
                </a:lnTo>
                <a:lnTo>
                  <a:pt x="166563" y="384461"/>
                </a:lnTo>
                <a:lnTo>
                  <a:pt x="177237" y="384153"/>
                </a:lnTo>
                <a:lnTo>
                  <a:pt x="187122" y="383005"/>
                </a:lnTo>
                <a:lnTo>
                  <a:pt x="196219" y="381017"/>
                </a:lnTo>
                <a:lnTo>
                  <a:pt x="204528" y="378190"/>
                </a:lnTo>
                <a:lnTo>
                  <a:pt x="212048" y="374523"/>
                </a:lnTo>
                <a:lnTo>
                  <a:pt x="218780" y="370016"/>
                </a:lnTo>
                <a:lnTo>
                  <a:pt x="224724" y="364669"/>
                </a:lnTo>
                <a:lnTo>
                  <a:pt x="229879" y="358483"/>
                </a:lnTo>
                <a:lnTo>
                  <a:pt x="234246" y="351456"/>
                </a:lnTo>
                <a:lnTo>
                  <a:pt x="240416" y="338118"/>
                </a:lnTo>
                <a:lnTo>
                  <a:pt x="243915" y="326429"/>
                </a:lnTo>
                <a:lnTo>
                  <a:pt x="244896" y="316100"/>
                </a:lnTo>
                <a:lnTo>
                  <a:pt x="243357" y="307133"/>
                </a:lnTo>
                <a:lnTo>
                  <a:pt x="239295" y="299527"/>
                </a:lnTo>
                <a:lnTo>
                  <a:pt x="232711" y="293282"/>
                </a:lnTo>
                <a:lnTo>
                  <a:pt x="223602" y="288397"/>
                </a:lnTo>
                <a:lnTo>
                  <a:pt x="211968" y="284873"/>
                </a:lnTo>
                <a:lnTo>
                  <a:pt x="197806" y="282710"/>
                </a:lnTo>
                <a:lnTo>
                  <a:pt x="181116" y="281907"/>
                </a:lnTo>
                <a:lnTo>
                  <a:pt x="174327" y="281954"/>
                </a:lnTo>
                <a:lnTo>
                  <a:pt x="157831" y="281899"/>
                </a:lnTo>
                <a:lnTo>
                  <a:pt x="142211" y="281048"/>
                </a:lnTo>
                <a:lnTo>
                  <a:pt x="127465" y="279399"/>
                </a:lnTo>
                <a:lnTo>
                  <a:pt x="113594" y="276955"/>
                </a:lnTo>
                <a:lnTo>
                  <a:pt x="100599" y="273714"/>
                </a:lnTo>
                <a:lnTo>
                  <a:pt x="88479" y="269677"/>
                </a:lnTo>
                <a:lnTo>
                  <a:pt x="77233" y="264843"/>
                </a:lnTo>
                <a:lnTo>
                  <a:pt x="66863" y="259214"/>
                </a:lnTo>
                <a:lnTo>
                  <a:pt x="57368" y="252789"/>
                </a:lnTo>
                <a:lnTo>
                  <a:pt x="48748" y="245568"/>
                </a:lnTo>
                <a:lnTo>
                  <a:pt x="41003" y="237551"/>
                </a:lnTo>
                <a:lnTo>
                  <a:pt x="29170" y="221727"/>
                </a:lnTo>
                <a:lnTo>
                  <a:pt x="22254" y="210409"/>
                </a:lnTo>
                <a:lnTo>
                  <a:pt x="16421" y="198914"/>
                </a:lnTo>
                <a:lnTo>
                  <a:pt x="11671" y="187243"/>
                </a:lnTo>
                <a:lnTo>
                  <a:pt x="8006" y="175396"/>
                </a:lnTo>
                <a:lnTo>
                  <a:pt x="5425" y="163373"/>
                </a:lnTo>
                <a:lnTo>
                  <a:pt x="3931" y="151175"/>
                </a:lnTo>
                <a:lnTo>
                  <a:pt x="3525" y="138801"/>
                </a:lnTo>
                <a:lnTo>
                  <a:pt x="4206" y="126251"/>
                </a:lnTo>
                <a:lnTo>
                  <a:pt x="6701" y="109723"/>
                </a:lnTo>
                <a:lnTo>
                  <a:pt x="10058" y="96913"/>
                </a:lnTo>
                <a:lnTo>
                  <a:pt x="14598" y="84815"/>
                </a:lnTo>
                <a:lnTo>
                  <a:pt x="20317" y="73427"/>
                </a:lnTo>
                <a:lnTo>
                  <a:pt x="27212" y="62750"/>
                </a:lnTo>
                <a:lnTo>
                  <a:pt x="35283" y="52785"/>
                </a:lnTo>
                <a:lnTo>
                  <a:pt x="44524" y="43531"/>
                </a:lnTo>
                <a:lnTo>
                  <a:pt x="54936" y="34989"/>
                </a:lnTo>
                <a:lnTo>
                  <a:pt x="70679" y="24605"/>
                </a:lnTo>
                <a:lnTo>
                  <a:pt x="81793" y="18599"/>
                </a:lnTo>
                <a:lnTo>
                  <a:pt x="93244" y="13431"/>
                </a:lnTo>
                <a:lnTo>
                  <a:pt x="105031" y="9100"/>
                </a:lnTo>
                <a:lnTo>
                  <a:pt x="117155" y="5606"/>
                </a:lnTo>
                <a:lnTo>
                  <a:pt x="129614" y="2949"/>
                </a:lnTo>
                <a:lnTo>
                  <a:pt x="142410" y="1129"/>
                </a:lnTo>
                <a:lnTo>
                  <a:pt x="155543" y="146"/>
                </a:lnTo>
                <a:lnTo>
                  <a:pt x="169011" y="0"/>
                </a:lnTo>
                <a:lnTo>
                  <a:pt x="171152" y="52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3539" y="5635218"/>
            <a:ext cx="428878" cy="457377"/>
          </a:xfrm>
          <a:custGeom>
            <a:avLst/>
            <a:gdLst/>
            <a:ahLst/>
            <a:cxnLst/>
            <a:rect l="l" t="t" r="r" b="b"/>
            <a:pathLst>
              <a:path w="428878" h="457377">
                <a:moveTo>
                  <a:pt x="0" y="0"/>
                </a:moveTo>
                <a:lnTo>
                  <a:pt x="93472" y="0"/>
                </a:lnTo>
                <a:lnTo>
                  <a:pt x="200660" y="296671"/>
                </a:lnTo>
                <a:lnTo>
                  <a:pt x="217805" y="358965"/>
                </a:lnTo>
                <a:lnTo>
                  <a:pt x="222830" y="347481"/>
                </a:lnTo>
                <a:lnTo>
                  <a:pt x="227791" y="335945"/>
                </a:lnTo>
                <a:lnTo>
                  <a:pt x="232689" y="324357"/>
                </a:lnTo>
                <a:lnTo>
                  <a:pt x="237523" y="312718"/>
                </a:lnTo>
                <a:lnTo>
                  <a:pt x="242294" y="301026"/>
                </a:lnTo>
                <a:lnTo>
                  <a:pt x="247002" y="289282"/>
                </a:lnTo>
                <a:lnTo>
                  <a:pt x="251649" y="277486"/>
                </a:lnTo>
                <a:lnTo>
                  <a:pt x="256234" y="265638"/>
                </a:lnTo>
                <a:lnTo>
                  <a:pt x="260759" y="253738"/>
                </a:lnTo>
                <a:lnTo>
                  <a:pt x="265223" y="241786"/>
                </a:lnTo>
                <a:lnTo>
                  <a:pt x="269627" y="229781"/>
                </a:lnTo>
                <a:lnTo>
                  <a:pt x="273971" y="217725"/>
                </a:lnTo>
                <a:lnTo>
                  <a:pt x="278257" y="205616"/>
                </a:lnTo>
                <a:lnTo>
                  <a:pt x="282484" y="193455"/>
                </a:lnTo>
                <a:lnTo>
                  <a:pt x="288644" y="175084"/>
                </a:lnTo>
                <a:lnTo>
                  <a:pt x="292398" y="163193"/>
                </a:lnTo>
                <a:lnTo>
                  <a:pt x="295994" y="151221"/>
                </a:lnTo>
                <a:lnTo>
                  <a:pt x="299434" y="139167"/>
                </a:lnTo>
                <a:lnTo>
                  <a:pt x="302718" y="127031"/>
                </a:lnTo>
                <a:lnTo>
                  <a:pt x="305846" y="114814"/>
                </a:lnTo>
                <a:lnTo>
                  <a:pt x="308817" y="102514"/>
                </a:lnTo>
                <a:lnTo>
                  <a:pt x="311633" y="90133"/>
                </a:lnTo>
                <a:lnTo>
                  <a:pt x="314294" y="77670"/>
                </a:lnTo>
                <a:lnTo>
                  <a:pt x="316799" y="65125"/>
                </a:lnTo>
                <a:lnTo>
                  <a:pt x="319149" y="52499"/>
                </a:lnTo>
                <a:lnTo>
                  <a:pt x="321344" y="39790"/>
                </a:lnTo>
                <a:lnTo>
                  <a:pt x="323384" y="27000"/>
                </a:lnTo>
                <a:lnTo>
                  <a:pt x="325271" y="14127"/>
                </a:lnTo>
                <a:lnTo>
                  <a:pt x="327003" y="1173"/>
                </a:lnTo>
                <a:lnTo>
                  <a:pt x="327151" y="0"/>
                </a:lnTo>
                <a:lnTo>
                  <a:pt x="428878" y="0"/>
                </a:lnTo>
                <a:lnTo>
                  <a:pt x="424362" y="26566"/>
                </a:lnTo>
                <a:lnTo>
                  <a:pt x="419319" y="52227"/>
                </a:lnTo>
                <a:lnTo>
                  <a:pt x="413756" y="76984"/>
                </a:lnTo>
                <a:lnTo>
                  <a:pt x="407679" y="100836"/>
                </a:lnTo>
                <a:lnTo>
                  <a:pt x="401574" y="122199"/>
                </a:lnTo>
                <a:lnTo>
                  <a:pt x="394105" y="146068"/>
                </a:lnTo>
                <a:lnTo>
                  <a:pt x="386083" y="169980"/>
                </a:lnTo>
                <a:lnTo>
                  <a:pt x="377516" y="193933"/>
                </a:lnTo>
                <a:lnTo>
                  <a:pt x="368410" y="217928"/>
                </a:lnTo>
                <a:lnTo>
                  <a:pt x="362076" y="233870"/>
                </a:lnTo>
                <a:lnTo>
                  <a:pt x="352471" y="257206"/>
                </a:lnTo>
                <a:lnTo>
                  <a:pt x="342416" y="280449"/>
                </a:lnTo>
                <a:lnTo>
                  <a:pt x="331925" y="303598"/>
                </a:lnTo>
                <a:lnTo>
                  <a:pt x="321011" y="326651"/>
                </a:lnTo>
                <a:lnTo>
                  <a:pt x="312038" y="344919"/>
                </a:lnTo>
                <a:lnTo>
                  <a:pt x="300895" y="366872"/>
                </a:lnTo>
                <a:lnTo>
                  <a:pt x="289283" y="389024"/>
                </a:lnTo>
                <a:lnTo>
                  <a:pt x="277212" y="411373"/>
                </a:lnTo>
                <a:lnTo>
                  <a:pt x="264696" y="433918"/>
                </a:lnTo>
                <a:lnTo>
                  <a:pt x="251746" y="456660"/>
                </a:lnTo>
                <a:lnTo>
                  <a:pt x="251333" y="457377"/>
                </a:lnTo>
                <a:lnTo>
                  <a:pt x="170434" y="45737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6075" y="5635218"/>
            <a:ext cx="428879" cy="457377"/>
          </a:xfrm>
          <a:custGeom>
            <a:avLst/>
            <a:gdLst/>
            <a:ahLst/>
            <a:cxnLst/>
            <a:rect l="l" t="t" r="r" b="b"/>
            <a:pathLst>
              <a:path w="428879" h="457377">
                <a:moveTo>
                  <a:pt x="0" y="0"/>
                </a:moveTo>
                <a:lnTo>
                  <a:pt x="93472" y="0"/>
                </a:lnTo>
                <a:lnTo>
                  <a:pt x="200660" y="296671"/>
                </a:lnTo>
                <a:lnTo>
                  <a:pt x="217805" y="358965"/>
                </a:lnTo>
                <a:lnTo>
                  <a:pt x="222830" y="347481"/>
                </a:lnTo>
                <a:lnTo>
                  <a:pt x="227791" y="335945"/>
                </a:lnTo>
                <a:lnTo>
                  <a:pt x="232689" y="324357"/>
                </a:lnTo>
                <a:lnTo>
                  <a:pt x="237523" y="312718"/>
                </a:lnTo>
                <a:lnTo>
                  <a:pt x="242294" y="301026"/>
                </a:lnTo>
                <a:lnTo>
                  <a:pt x="247002" y="289282"/>
                </a:lnTo>
                <a:lnTo>
                  <a:pt x="251649" y="277486"/>
                </a:lnTo>
                <a:lnTo>
                  <a:pt x="256234" y="265638"/>
                </a:lnTo>
                <a:lnTo>
                  <a:pt x="260759" y="253738"/>
                </a:lnTo>
                <a:lnTo>
                  <a:pt x="265223" y="241786"/>
                </a:lnTo>
                <a:lnTo>
                  <a:pt x="269627" y="229781"/>
                </a:lnTo>
                <a:lnTo>
                  <a:pt x="273971" y="217725"/>
                </a:lnTo>
                <a:lnTo>
                  <a:pt x="278257" y="205616"/>
                </a:lnTo>
                <a:lnTo>
                  <a:pt x="282484" y="193455"/>
                </a:lnTo>
                <a:lnTo>
                  <a:pt x="288644" y="175084"/>
                </a:lnTo>
                <a:lnTo>
                  <a:pt x="292398" y="163193"/>
                </a:lnTo>
                <a:lnTo>
                  <a:pt x="295994" y="151221"/>
                </a:lnTo>
                <a:lnTo>
                  <a:pt x="299434" y="139167"/>
                </a:lnTo>
                <a:lnTo>
                  <a:pt x="302718" y="127031"/>
                </a:lnTo>
                <a:lnTo>
                  <a:pt x="305846" y="114814"/>
                </a:lnTo>
                <a:lnTo>
                  <a:pt x="308817" y="102514"/>
                </a:lnTo>
                <a:lnTo>
                  <a:pt x="311633" y="90133"/>
                </a:lnTo>
                <a:lnTo>
                  <a:pt x="314294" y="77670"/>
                </a:lnTo>
                <a:lnTo>
                  <a:pt x="316799" y="65125"/>
                </a:lnTo>
                <a:lnTo>
                  <a:pt x="319149" y="52499"/>
                </a:lnTo>
                <a:lnTo>
                  <a:pt x="321344" y="39790"/>
                </a:lnTo>
                <a:lnTo>
                  <a:pt x="323384" y="27000"/>
                </a:lnTo>
                <a:lnTo>
                  <a:pt x="325271" y="14127"/>
                </a:lnTo>
                <a:lnTo>
                  <a:pt x="327003" y="1173"/>
                </a:lnTo>
                <a:lnTo>
                  <a:pt x="327151" y="0"/>
                </a:lnTo>
                <a:lnTo>
                  <a:pt x="428879" y="0"/>
                </a:lnTo>
                <a:lnTo>
                  <a:pt x="424362" y="26566"/>
                </a:lnTo>
                <a:lnTo>
                  <a:pt x="419319" y="52227"/>
                </a:lnTo>
                <a:lnTo>
                  <a:pt x="413756" y="76984"/>
                </a:lnTo>
                <a:lnTo>
                  <a:pt x="407679" y="100836"/>
                </a:lnTo>
                <a:lnTo>
                  <a:pt x="401574" y="122199"/>
                </a:lnTo>
                <a:lnTo>
                  <a:pt x="394105" y="146068"/>
                </a:lnTo>
                <a:lnTo>
                  <a:pt x="386083" y="169980"/>
                </a:lnTo>
                <a:lnTo>
                  <a:pt x="377516" y="193933"/>
                </a:lnTo>
                <a:lnTo>
                  <a:pt x="368410" y="217928"/>
                </a:lnTo>
                <a:lnTo>
                  <a:pt x="362076" y="233870"/>
                </a:lnTo>
                <a:lnTo>
                  <a:pt x="352471" y="257206"/>
                </a:lnTo>
                <a:lnTo>
                  <a:pt x="342416" y="280449"/>
                </a:lnTo>
                <a:lnTo>
                  <a:pt x="331925" y="303598"/>
                </a:lnTo>
                <a:lnTo>
                  <a:pt x="321011" y="326651"/>
                </a:lnTo>
                <a:lnTo>
                  <a:pt x="312038" y="344919"/>
                </a:lnTo>
                <a:lnTo>
                  <a:pt x="300895" y="366872"/>
                </a:lnTo>
                <a:lnTo>
                  <a:pt x="289283" y="389024"/>
                </a:lnTo>
                <a:lnTo>
                  <a:pt x="277212" y="411373"/>
                </a:lnTo>
                <a:lnTo>
                  <a:pt x="264696" y="433918"/>
                </a:lnTo>
                <a:lnTo>
                  <a:pt x="251746" y="456660"/>
                </a:lnTo>
                <a:lnTo>
                  <a:pt x="251332" y="457377"/>
                </a:lnTo>
                <a:lnTo>
                  <a:pt x="170433" y="45737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0622" y="5627331"/>
            <a:ext cx="421893" cy="473138"/>
          </a:xfrm>
          <a:custGeom>
            <a:avLst/>
            <a:gdLst/>
            <a:ahLst/>
            <a:cxnLst/>
            <a:rect l="l" t="t" r="r" b="b"/>
            <a:pathLst>
              <a:path w="421893" h="473138">
                <a:moveTo>
                  <a:pt x="215137" y="0"/>
                </a:moveTo>
                <a:lnTo>
                  <a:pt x="242068" y="1239"/>
                </a:lnTo>
                <a:lnTo>
                  <a:pt x="267462" y="4959"/>
                </a:lnTo>
                <a:lnTo>
                  <a:pt x="291374" y="11161"/>
                </a:lnTo>
                <a:lnTo>
                  <a:pt x="315867" y="20839"/>
                </a:lnTo>
                <a:lnTo>
                  <a:pt x="338296" y="33782"/>
                </a:lnTo>
                <a:lnTo>
                  <a:pt x="357755" y="49696"/>
                </a:lnTo>
                <a:lnTo>
                  <a:pt x="375491" y="70082"/>
                </a:lnTo>
                <a:lnTo>
                  <a:pt x="388827" y="90776"/>
                </a:lnTo>
                <a:lnTo>
                  <a:pt x="400143" y="114056"/>
                </a:lnTo>
                <a:lnTo>
                  <a:pt x="407669" y="134188"/>
                </a:lnTo>
                <a:lnTo>
                  <a:pt x="414001" y="157161"/>
                </a:lnTo>
                <a:lnTo>
                  <a:pt x="418473" y="181614"/>
                </a:lnTo>
                <a:lnTo>
                  <a:pt x="421098" y="207544"/>
                </a:lnTo>
                <a:lnTo>
                  <a:pt x="421893" y="233070"/>
                </a:lnTo>
                <a:lnTo>
                  <a:pt x="421643" y="246546"/>
                </a:lnTo>
                <a:lnTo>
                  <a:pt x="419639" y="272671"/>
                </a:lnTo>
                <a:lnTo>
                  <a:pt x="415630" y="297694"/>
                </a:lnTo>
                <a:lnTo>
                  <a:pt x="409618" y="321614"/>
                </a:lnTo>
                <a:lnTo>
                  <a:pt x="402380" y="342460"/>
                </a:lnTo>
                <a:lnTo>
                  <a:pt x="391642" y="366302"/>
                </a:lnTo>
                <a:lnTo>
                  <a:pt x="379002" y="388019"/>
                </a:lnTo>
                <a:lnTo>
                  <a:pt x="365887" y="405879"/>
                </a:lnTo>
                <a:lnTo>
                  <a:pt x="348528" y="423982"/>
                </a:lnTo>
                <a:lnTo>
                  <a:pt x="328483" y="439456"/>
                </a:lnTo>
                <a:lnTo>
                  <a:pt x="305751" y="452293"/>
                </a:lnTo>
                <a:lnTo>
                  <a:pt x="287591" y="459900"/>
                </a:lnTo>
                <a:lnTo>
                  <a:pt x="263974" y="466871"/>
                </a:lnTo>
                <a:lnTo>
                  <a:pt x="238814" y="471265"/>
                </a:lnTo>
                <a:lnTo>
                  <a:pt x="212081" y="473083"/>
                </a:lnTo>
                <a:lnTo>
                  <a:pt x="206375" y="473138"/>
                </a:lnTo>
                <a:lnTo>
                  <a:pt x="192678" y="472830"/>
                </a:lnTo>
                <a:lnTo>
                  <a:pt x="166463" y="470370"/>
                </a:lnTo>
                <a:lnTo>
                  <a:pt x="141805" y="465449"/>
                </a:lnTo>
                <a:lnTo>
                  <a:pt x="118688" y="458068"/>
                </a:lnTo>
                <a:lnTo>
                  <a:pt x="93954" y="446270"/>
                </a:lnTo>
                <a:lnTo>
                  <a:pt x="73064" y="431781"/>
                </a:lnTo>
                <a:lnTo>
                  <a:pt x="55157" y="414273"/>
                </a:lnTo>
                <a:lnTo>
                  <a:pt x="39474" y="393144"/>
                </a:lnTo>
                <a:lnTo>
                  <a:pt x="27180" y="371117"/>
                </a:lnTo>
                <a:lnTo>
                  <a:pt x="16884" y="346510"/>
                </a:lnTo>
                <a:lnTo>
                  <a:pt x="10979" y="327924"/>
                </a:lnTo>
                <a:lnTo>
                  <a:pt x="5580" y="304348"/>
                </a:lnTo>
                <a:lnTo>
                  <a:pt x="1985" y="279184"/>
                </a:lnTo>
                <a:lnTo>
                  <a:pt x="205" y="252434"/>
                </a:lnTo>
                <a:lnTo>
                  <a:pt x="0" y="239204"/>
                </a:lnTo>
                <a:lnTo>
                  <a:pt x="251" y="225620"/>
                </a:lnTo>
                <a:lnTo>
                  <a:pt x="2272" y="199380"/>
                </a:lnTo>
                <a:lnTo>
                  <a:pt x="6326" y="174379"/>
                </a:lnTo>
                <a:lnTo>
                  <a:pt x="12426" y="150617"/>
                </a:lnTo>
                <a:lnTo>
                  <a:pt x="19627" y="130129"/>
                </a:lnTo>
                <a:lnTo>
                  <a:pt x="30399" y="106385"/>
                </a:lnTo>
                <a:lnTo>
                  <a:pt x="43139" y="84701"/>
                </a:lnTo>
                <a:lnTo>
                  <a:pt x="56006" y="67271"/>
                </a:lnTo>
                <a:lnTo>
                  <a:pt x="73286" y="49178"/>
                </a:lnTo>
                <a:lnTo>
                  <a:pt x="93324" y="33709"/>
                </a:lnTo>
                <a:lnTo>
                  <a:pt x="116119" y="20869"/>
                </a:lnTo>
                <a:lnTo>
                  <a:pt x="134346" y="13242"/>
                </a:lnTo>
                <a:lnTo>
                  <a:pt x="158038" y="6243"/>
                </a:lnTo>
                <a:lnTo>
                  <a:pt x="183217" y="1845"/>
                </a:lnTo>
                <a:lnTo>
                  <a:pt x="209867" y="47"/>
                </a:lnTo>
                <a:lnTo>
                  <a:pt x="21513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1663" y="5627331"/>
            <a:ext cx="454787" cy="473138"/>
          </a:xfrm>
          <a:custGeom>
            <a:avLst/>
            <a:gdLst/>
            <a:ahLst/>
            <a:cxnLst/>
            <a:rect l="l" t="t" r="r" b="b"/>
            <a:pathLst>
              <a:path w="454787" h="473138">
                <a:moveTo>
                  <a:pt x="191007" y="0"/>
                </a:moveTo>
                <a:lnTo>
                  <a:pt x="204049" y="456"/>
                </a:lnTo>
                <a:lnTo>
                  <a:pt x="216766" y="1825"/>
                </a:lnTo>
                <a:lnTo>
                  <a:pt x="229170" y="4105"/>
                </a:lnTo>
                <a:lnTo>
                  <a:pt x="241045" y="7226"/>
                </a:lnTo>
                <a:lnTo>
                  <a:pt x="253135" y="11456"/>
                </a:lnTo>
                <a:lnTo>
                  <a:pt x="264758" y="16611"/>
                </a:lnTo>
                <a:lnTo>
                  <a:pt x="275915" y="22689"/>
                </a:lnTo>
                <a:lnTo>
                  <a:pt x="284861" y="28460"/>
                </a:lnTo>
                <a:lnTo>
                  <a:pt x="294907" y="36151"/>
                </a:lnTo>
                <a:lnTo>
                  <a:pt x="304273" y="44687"/>
                </a:lnTo>
                <a:lnTo>
                  <a:pt x="312945" y="54068"/>
                </a:lnTo>
                <a:lnTo>
                  <a:pt x="319786" y="62738"/>
                </a:lnTo>
                <a:lnTo>
                  <a:pt x="324738" y="69481"/>
                </a:lnTo>
                <a:lnTo>
                  <a:pt x="328168" y="76174"/>
                </a:lnTo>
                <a:lnTo>
                  <a:pt x="329945" y="82791"/>
                </a:lnTo>
                <a:lnTo>
                  <a:pt x="331343" y="92049"/>
                </a:lnTo>
                <a:lnTo>
                  <a:pt x="338074" y="7886"/>
                </a:lnTo>
                <a:lnTo>
                  <a:pt x="419226" y="7886"/>
                </a:lnTo>
                <a:lnTo>
                  <a:pt x="381635" y="245529"/>
                </a:lnTo>
                <a:lnTo>
                  <a:pt x="381635" y="250151"/>
                </a:lnTo>
                <a:lnTo>
                  <a:pt x="381841" y="267016"/>
                </a:lnTo>
                <a:lnTo>
                  <a:pt x="382461" y="282736"/>
                </a:lnTo>
                <a:lnTo>
                  <a:pt x="383497" y="297311"/>
                </a:lnTo>
                <a:lnTo>
                  <a:pt x="384949" y="310739"/>
                </a:lnTo>
                <a:lnTo>
                  <a:pt x="386818" y="323023"/>
                </a:lnTo>
                <a:lnTo>
                  <a:pt x="389107" y="334160"/>
                </a:lnTo>
                <a:lnTo>
                  <a:pt x="391815" y="344150"/>
                </a:lnTo>
                <a:lnTo>
                  <a:pt x="394945" y="352995"/>
                </a:lnTo>
                <a:lnTo>
                  <a:pt x="403603" y="368534"/>
                </a:lnTo>
                <a:lnTo>
                  <a:pt x="412437" y="377147"/>
                </a:lnTo>
                <a:lnTo>
                  <a:pt x="423122" y="382720"/>
                </a:lnTo>
                <a:lnTo>
                  <a:pt x="435659" y="385254"/>
                </a:lnTo>
                <a:lnTo>
                  <a:pt x="449579" y="384810"/>
                </a:lnTo>
                <a:lnTo>
                  <a:pt x="454787" y="463981"/>
                </a:lnTo>
                <a:lnTo>
                  <a:pt x="439179" y="465962"/>
                </a:lnTo>
                <a:lnTo>
                  <a:pt x="425027" y="467108"/>
                </a:lnTo>
                <a:lnTo>
                  <a:pt x="412341" y="467421"/>
                </a:lnTo>
                <a:lnTo>
                  <a:pt x="401134" y="466901"/>
                </a:lnTo>
                <a:lnTo>
                  <a:pt x="391416" y="465546"/>
                </a:lnTo>
                <a:lnTo>
                  <a:pt x="377636" y="461735"/>
                </a:lnTo>
                <a:lnTo>
                  <a:pt x="366026" y="456446"/>
                </a:lnTo>
                <a:lnTo>
                  <a:pt x="355759" y="449523"/>
                </a:lnTo>
                <a:lnTo>
                  <a:pt x="344329" y="438117"/>
                </a:lnTo>
                <a:lnTo>
                  <a:pt x="337021" y="427783"/>
                </a:lnTo>
                <a:lnTo>
                  <a:pt x="331009" y="416129"/>
                </a:lnTo>
                <a:lnTo>
                  <a:pt x="325339" y="400108"/>
                </a:lnTo>
                <a:lnTo>
                  <a:pt x="322673" y="387652"/>
                </a:lnTo>
                <a:lnTo>
                  <a:pt x="321692" y="375592"/>
                </a:lnTo>
                <a:lnTo>
                  <a:pt x="321691" y="373773"/>
                </a:lnTo>
                <a:lnTo>
                  <a:pt x="317811" y="386134"/>
                </a:lnTo>
                <a:lnTo>
                  <a:pt x="306506" y="408802"/>
                </a:lnTo>
                <a:lnTo>
                  <a:pt x="290471" y="428731"/>
                </a:lnTo>
                <a:lnTo>
                  <a:pt x="270256" y="445541"/>
                </a:lnTo>
                <a:lnTo>
                  <a:pt x="248982" y="457767"/>
                </a:lnTo>
                <a:lnTo>
                  <a:pt x="225565" y="466440"/>
                </a:lnTo>
                <a:lnTo>
                  <a:pt x="200015" y="471561"/>
                </a:lnTo>
                <a:lnTo>
                  <a:pt x="173989" y="473138"/>
                </a:lnTo>
                <a:lnTo>
                  <a:pt x="159982" y="472716"/>
                </a:lnTo>
                <a:lnTo>
                  <a:pt x="133760" y="469338"/>
                </a:lnTo>
                <a:lnTo>
                  <a:pt x="109911" y="462584"/>
                </a:lnTo>
                <a:lnTo>
                  <a:pt x="94995" y="456044"/>
                </a:lnTo>
                <a:lnTo>
                  <a:pt x="72979" y="442224"/>
                </a:lnTo>
                <a:lnTo>
                  <a:pt x="54363" y="424979"/>
                </a:lnTo>
                <a:lnTo>
                  <a:pt x="41529" y="408152"/>
                </a:lnTo>
                <a:lnTo>
                  <a:pt x="29701" y="387200"/>
                </a:lnTo>
                <a:lnTo>
                  <a:pt x="19710" y="363928"/>
                </a:lnTo>
                <a:lnTo>
                  <a:pt x="11581" y="338338"/>
                </a:lnTo>
                <a:lnTo>
                  <a:pt x="5678" y="311752"/>
                </a:lnTo>
                <a:lnTo>
                  <a:pt x="2199" y="286925"/>
                </a:lnTo>
                <a:lnTo>
                  <a:pt x="343" y="260876"/>
                </a:lnTo>
                <a:lnTo>
                  <a:pt x="0" y="243141"/>
                </a:lnTo>
                <a:lnTo>
                  <a:pt x="221" y="229387"/>
                </a:lnTo>
                <a:lnTo>
                  <a:pt x="1995" y="202889"/>
                </a:lnTo>
                <a:lnTo>
                  <a:pt x="5554" y="177743"/>
                </a:lnTo>
                <a:lnTo>
                  <a:pt x="10911" y="153950"/>
                </a:lnTo>
                <a:lnTo>
                  <a:pt x="18675" y="129651"/>
                </a:lnTo>
                <a:lnTo>
                  <a:pt x="28801" y="105298"/>
                </a:lnTo>
                <a:lnTo>
                  <a:pt x="40574" y="83267"/>
                </a:lnTo>
                <a:lnTo>
                  <a:pt x="52069" y="66128"/>
                </a:lnTo>
                <a:lnTo>
                  <a:pt x="68890" y="46816"/>
                </a:lnTo>
                <a:lnTo>
                  <a:pt x="88489" y="30652"/>
                </a:lnTo>
                <a:lnTo>
                  <a:pt x="110839" y="17636"/>
                </a:lnTo>
                <a:lnTo>
                  <a:pt x="135107" y="8114"/>
                </a:lnTo>
                <a:lnTo>
                  <a:pt x="159799" y="2401"/>
                </a:lnTo>
                <a:lnTo>
                  <a:pt x="185838" y="62"/>
                </a:lnTo>
                <a:lnTo>
                  <a:pt x="191007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61081" y="5466207"/>
            <a:ext cx="145669" cy="152717"/>
          </a:xfrm>
          <a:custGeom>
            <a:avLst/>
            <a:gdLst/>
            <a:ahLst/>
            <a:cxnLst/>
            <a:rect l="l" t="t" r="r" b="b"/>
            <a:pathLst>
              <a:path w="145669" h="152717">
                <a:moveTo>
                  <a:pt x="44704" y="0"/>
                </a:moveTo>
                <a:lnTo>
                  <a:pt x="145669" y="0"/>
                </a:lnTo>
                <a:lnTo>
                  <a:pt x="64769" y="152247"/>
                </a:lnTo>
                <a:lnTo>
                  <a:pt x="0" y="152717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52457" y="5299837"/>
            <a:ext cx="357226" cy="805014"/>
          </a:xfrm>
          <a:custGeom>
            <a:avLst/>
            <a:gdLst/>
            <a:ahLst/>
            <a:cxnLst/>
            <a:rect l="l" t="t" r="r" b="b"/>
            <a:pathLst>
              <a:path w="357226" h="805014">
                <a:moveTo>
                  <a:pt x="177357" y="0"/>
                </a:moveTo>
                <a:lnTo>
                  <a:pt x="193262" y="1368"/>
                </a:lnTo>
                <a:lnTo>
                  <a:pt x="208350" y="3245"/>
                </a:lnTo>
                <a:lnTo>
                  <a:pt x="222621" y="5631"/>
                </a:lnTo>
                <a:lnTo>
                  <a:pt x="236078" y="8527"/>
                </a:lnTo>
                <a:lnTo>
                  <a:pt x="248720" y="11933"/>
                </a:lnTo>
                <a:lnTo>
                  <a:pt x="260551" y="15850"/>
                </a:lnTo>
                <a:lnTo>
                  <a:pt x="271570" y="20279"/>
                </a:lnTo>
                <a:lnTo>
                  <a:pt x="281781" y="25220"/>
                </a:lnTo>
                <a:lnTo>
                  <a:pt x="291183" y="30674"/>
                </a:lnTo>
                <a:lnTo>
                  <a:pt x="299779" y="36642"/>
                </a:lnTo>
                <a:lnTo>
                  <a:pt x="313250" y="48035"/>
                </a:lnTo>
                <a:lnTo>
                  <a:pt x="323184" y="58083"/>
                </a:lnTo>
                <a:lnTo>
                  <a:pt x="331617" y="68371"/>
                </a:lnTo>
                <a:lnTo>
                  <a:pt x="338549" y="78903"/>
                </a:lnTo>
                <a:lnTo>
                  <a:pt x="343982" y="89681"/>
                </a:lnTo>
                <a:lnTo>
                  <a:pt x="347914" y="100707"/>
                </a:lnTo>
                <a:lnTo>
                  <a:pt x="349823" y="108838"/>
                </a:lnTo>
                <a:lnTo>
                  <a:pt x="348462" y="123906"/>
                </a:lnTo>
                <a:lnTo>
                  <a:pt x="344423" y="135833"/>
                </a:lnTo>
                <a:lnTo>
                  <a:pt x="338647" y="143763"/>
                </a:lnTo>
                <a:lnTo>
                  <a:pt x="329086" y="150161"/>
                </a:lnTo>
                <a:lnTo>
                  <a:pt x="316609" y="153680"/>
                </a:lnTo>
                <a:lnTo>
                  <a:pt x="305754" y="154431"/>
                </a:lnTo>
                <a:lnTo>
                  <a:pt x="294175" y="142570"/>
                </a:lnTo>
                <a:lnTo>
                  <a:pt x="282701" y="131870"/>
                </a:lnTo>
                <a:lnTo>
                  <a:pt x="271332" y="122332"/>
                </a:lnTo>
                <a:lnTo>
                  <a:pt x="260070" y="113957"/>
                </a:lnTo>
                <a:lnTo>
                  <a:pt x="248915" y="106744"/>
                </a:lnTo>
                <a:lnTo>
                  <a:pt x="237866" y="100696"/>
                </a:lnTo>
                <a:lnTo>
                  <a:pt x="226926" y="95812"/>
                </a:lnTo>
                <a:lnTo>
                  <a:pt x="216095" y="92093"/>
                </a:lnTo>
                <a:lnTo>
                  <a:pt x="205372" y="89539"/>
                </a:lnTo>
                <a:lnTo>
                  <a:pt x="194759" y="88152"/>
                </a:lnTo>
                <a:lnTo>
                  <a:pt x="186247" y="87884"/>
                </a:lnTo>
                <a:lnTo>
                  <a:pt x="167076" y="89212"/>
                </a:lnTo>
                <a:lnTo>
                  <a:pt x="151513" y="92626"/>
                </a:lnTo>
                <a:lnTo>
                  <a:pt x="139555" y="98115"/>
                </a:lnTo>
                <a:lnTo>
                  <a:pt x="131197" y="105670"/>
                </a:lnTo>
                <a:lnTo>
                  <a:pt x="126432" y="115281"/>
                </a:lnTo>
                <a:lnTo>
                  <a:pt x="125395" y="124460"/>
                </a:lnTo>
                <a:lnTo>
                  <a:pt x="126204" y="130221"/>
                </a:lnTo>
                <a:lnTo>
                  <a:pt x="127966" y="136916"/>
                </a:lnTo>
                <a:lnTo>
                  <a:pt x="130682" y="144543"/>
                </a:lnTo>
                <a:lnTo>
                  <a:pt x="134351" y="153102"/>
                </a:lnTo>
                <a:lnTo>
                  <a:pt x="138973" y="162592"/>
                </a:lnTo>
                <a:lnTo>
                  <a:pt x="144548" y="173012"/>
                </a:lnTo>
                <a:lnTo>
                  <a:pt x="151076" y="184362"/>
                </a:lnTo>
                <a:lnTo>
                  <a:pt x="158555" y="196640"/>
                </a:lnTo>
                <a:lnTo>
                  <a:pt x="166987" y="209846"/>
                </a:lnTo>
                <a:lnTo>
                  <a:pt x="176370" y="223979"/>
                </a:lnTo>
                <a:lnTo>
                  <a:pt x="186705" y="239038"/>
                </a:lnTo>
                <a:lnTo>
                  <a:pt x="197990" y="255023"/>
                </a:lnTo>
                <a:lnTo>
                  <a:pt x="210227" y="271932"/>
                </a:lnTo>
                <a:lnTo>
                  <a:pt x="211139" y="273176"/>
                </a:lnTo>
                <a:lnTo>
                  <a:pt x="221805" y="287809"/>
                </a:lnTo>
                <a:lnTo>
                  <a:pt x="231990" y="301925"/>
                </a:lnTo>
                <a:lnTo>
                  <a:pt x="250913" y="328611"/>
                </a:lnTo>
                <a:lnTo>
                  <a:pt x="267907" y="353236"/>
                </a:lnTo>
                <a:lnTo>
                  <a:pt x="282972" y="375798"/>
                </a:lnTo>
                <a:lnTo>
                  <a:pt x="296108" y="396299"/>
                </a:lnTo>
                <a:lnTo>
                  <a:pt x="307315" y="414738"/>
                </a:lnTo>
                <a:lnTo>
                  <a:pt x="316593" y="431116"/>
                </a:lnTo>
                <a:lnTo>
                  <a:pt x="325439" y="448602"/>
                </a:lnTo>
                <a:lnTo>
                  <a:pt x="334040" y="469448"/>
                </a:lnTo>
                <a:lnTo>
                  <a:pt x="341380" y="492097"/>
                </a:lnTo>
                <a:lnTo>
                  <a:pt x="347454" y="516550"/>
                </a:lnTo>
                <a:lnTo>
                  <a:pt x="352258" y="542805"/>
                </a:lnTo>
                <a:lnTo>
                  <a:pt x="355785" y="570862"/>
                </a:lnTo>
                <a:lnTo>
                  <a:pt x="357226" y="591230"/>
                </a:lnTo>
                <a:lnTo>
                  <a:pt x="357112" y="603256"/>
                </a:lnTo>
                <a:lnTo>
                  <a:pt x="354525" y="627169"/>
                </a:lnTo>
                <a:lnTo>
                  <a:pt x="348794" y="650896"/>
                </a:lnTo>
                <a:lnTo>
                  <a:pt x="339917" y="674436"/>
                </a:lnTo>
                <a:lnTo>
                  <a:pt x="327895" y="697789"/>
                </a:lnTo>
                <a:lnTo>
                  <a:pt x="312728" y="720955"/>
                </a:lnTo>
                <a:lnTo>
                  <a:pt x="295663" y="742386"/>
                </a:lnTo>
                <a:lnTo>
                  <a:pt x="275826" y="762289"/>
                </a:lnTo>
                <a:lnTo>
                  <a:pt x="254754" y="778397"/>
                </a:lnTo>
                <a:lnTo>
                  <a:pt x="232444" y="790711"/>
                </a:lnTo>
                <a:lnTo>
                  <a:pt x="208893" y="799232"/>
                </a:lnTo>
                <a:lnTo>
                  <a:pt x="184097" y="803959"/>
                </a:lnTo>
                <a:lnTo>
                  <a:pt x="164784" y="805014"/>
                </a:lnTo>
                <a:lnTo>
                  <a:pt x="151357" y="804476"/>
                </a:lnTo>
                <a:lnTo>
                  <a:pt x="125812" y="800165"/>
                </a:lnTo>
                <a:lnTo>
                  <a:pt x="102018" y="791543"/>
                </a:lnTo>
                <a:lnTo>
                  <a:pt x="79984" y="778611"/>
                </a:lnTo>
                <a:lnTo>
                  <a:pt x="59719" y="761368"/>
                </a:lnTo>
                <a:lnTo>
                  <a:pt x="41213" y="739787"/>
                </a:lnTo>
                <a:lnTo>
                  <a:pt x="28613" y="720502"/>
                </a:lnTo>
                <a:lnTo>
                  <a:pt x="18303" y="699555"/>
                </a:lnTo>
                <a:lnTo>
                  <a:pt x="10285" y="676946"/>
                </a:lnTo>
                <a:lnTo>
                  <a:pt x="4560" y="652673"/>
                </a:lnTo>
                <a:lnTo>
                  <a:pt x="1131" y="626738"/>
                </a:lnTo>
                <a:lnTo>
                  <a:pt x="0" y="599140"/>
                </a:lnTo>
                <a:lnTo>
                  <a:pt x="296" y="584717"/>
                </a:lnTo>
                <a:lnTo>
                  <a:pt x="1169" y="569879"/>
                </a:lnTo>
                <a:lnTo>
                  <a:pt x="1335" y="567791"/>
                </a:lnTo>
                <a:lnTo>
                  <a:pt x="1731" y="552869"/>
                </a:lnTo>
                <a:lnTo>
                  <a:pt x="2920" y="538522"/>
                </a:lnTo>
                <a:lnTo>
                  <a:pt x="4901" y="524750"/>
                </a:lnTo>
                <a:lnTo>
                  <a:pt x="7674" y="511552"/>
                </a:lnTo>
                <a:lnTo>
                  <a:pt x="11240" y="498928"/>
                </a:lnTo>
                <a:lnTo>
                  <a:pt x="15599" y="486879"/>
                </a:lnTo>
                <a:lnTo>
                  <a:pt x="20750" y="475404"/>
                </a:lnTo>
                <a:lnTo>
                  <a:pt x="26693" y="464504"/>
                </a:lnTo>
                <a:lnTo>
                  <a:pt x="33429" y="454178"/>
                </a:lnTo>
                <a:lnTo>
                  <a:pt x="40957" y="444426"/>
                </a:lnTo>
                <a:lnTo>
                  <a:pt x="49278" y="435248"/>
                </a:lnTo>
                <a:lnTo>
                  <a:pt x="57342" y="427570"/>
                </a:lnTo>
                <a:lnTo>
                  <a:pt x="67266" y="419119"/>
                </a:lnTo>
                <a:lnTo>
                  <a:pt x="77459" y="411189"/>
                </a:lnTo>
                <a:lnTo>
                  <a:pt x="87920" y="403780"/>
                </a:lnTo>
                <a:lnTo>
                  <a:pt x="98651" y="396892"/>
                </a:lnTo>
                <a:lnTo>
                  <a:pt x="109652" y="390525"/>
                </a:lnTo>
                <a:lnTo>
                  <a:pt x="120922" y="384680"/>
                </a:lnTo>
                <a:lnTo>
                  <a:pt x="132464" y="379355"/>
                </a:lnTo>
                <a:lnTo>
                  <a:pt x="144277" y="374551"/>
                </a:lnTo>
                <a:lnTo>
                  <a:pt x="156362" y="370268"/>
                </a:lnTo>
                <a:lnTo>
                  <a:pt x="168719" y="366506"/>
                </a:lnTo>
                <a:lnTo>
                  <a:pt x="181350" y="363265"/>
                </a:lnTo>
                <a:lnTo>
                  <a:pt x="187009" y="362000"/>
                </a:lnTo>
                <a:lnTo>
                  <a:pt x="174219" y="346050"/>
                </a:lnTo>
                <a:lnTo>
                  <a:pt x="162091" y="330788"/>
                </a:lnTo>
                <a:lnTo>
                  <a:pt x="150625" y="316214"/>
                </a:lnTo>
                <a:lnTo>
                  <a:pt x="139820" y="302328"/>
                </a:lnTo>
                <a:lnTo>
                  <a:pt x="129677" y="289130"/>
                </a:lnTo>
                <a:lnTo>
                  <a:pt x="120197" y="276619"/>
                </a:lnTo>
                <a:lnTo>
                  <a:pt x="111377" y="264797"/>
                </a:lnTo>
                <a:lnTo>
                  <a:pt x="103220" y="253662"/>
                </a:lnTo>
                <a:lnTo>
                  <a:pt x="95724" y="243215"/>
                </a:lnTo>
                <a:lnTo>
                  <a:pt x="88891" y="233455"/>
                </a:lnTo>
                <a:lnTo>
                  <a:pt x="77208" y="215999"/>
                </a:lnTo>
                <a:lnTo>
                  <a:pt x="68173" y="201292"/>
                </a:lnTo>
                <a:lnTo>
                  <a:pt x="61785" y="189335"/>
                </a:lnTo>
                <a:lnTo>
                  <a:pt x="54378" y="169847"/>
                </a:lnTo>
                <a:lnTo>
                  <a:pt x="50340" y="157122"/>
                </a:lnTo>
                <a:lnTo>
                  <a:pt x="46877" y="144713"/>
                </a:lnTo>
                <a:lnTo>
                  <a:pt x="43991" y="132627"/>
                </a:lnTo>
                <a:lnTo>
                  <a:pt x="41680" y="120873"/>
                </a:lnTo>
                <a:lnTo>
                  <a:pt x="40324" y="112268"/>
                </a:lnTo>
                <a:lnTo>
                  <a:pt x="41076" y="97990"/>
                </a:lnTo>
                <a:lnTo>
                  <a:pt x="43335" y="84622"/>
                </a:lnTo>
                <a:lnTo>
                  <a:pt x="47101" y="72160"/>
                </a:lnTo>
                <a:lnTo>
                  <a:pt x="52378" y="60601"/>
                </a:lnTo>
                <a:lnTo>
                  <a:pt x="59168" y="49939"/>
                </a:lnTo>
                <a:lnTo>
                  <a:pt x="67471" y="40170"/>
                </a:lnTo>
                <a:lnTo>
                  <a:pt x="77291" y="31292"/>
                </a:lnTo>
                <a:lnTo>
                  <a:pt x="89258" y="22806"/>
                </a:lnTo>
                <a:lnTo>
                  <a:pt x="99826" y="16808"/>
                </a:lnTo>
                <a:lnTo>
                  <a:pt x="111017" y="11724"/>
                </a:lnTo>
                <a:lnTo>
                  <a:pt x="122833" y="7553"/>
                </a:lnTo>
                <a:lnTo>
                  <a:pt x="135276" y="4295"/>
                </a:lnTo>
                <a:lnTo>
                  <a:pt x="148346" y="1950"/>
                </a:lnTo>
                <a:lnTo>
                  <a:pt x="162046" y="519"/>
                </a:lnTo>
                <a:lnTo>
                  <a:pt x="176376" y="2"/>
                </a:lnTo>
                <a:lnTo>
                  <a:pt x="17735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4568" y="316992"/>
            <a:ext cx="4668011" cy="4847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289292" y="1030097"/>
            <a:ext cx="119252" cy="1792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62344" y="967740"/>
            <a:ext cx="1089659" cy="2010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36639" y="1002411"/>
            <a:ext cx="941196" cy="1861439"/>
          </a:xfrm>
          <a:custGeom>
            <a:avLst/>
            <a:gdLst/>
            <a:ahLst/>
            <a:cxnLst/>
            <a:rect l="l" t="t" r="r" b="b"/>
            <a:pathLst>
              <a:path w="941196" h="1861439">
                <a:moveTo>
                  <a:pt x="941196" y="1861439"/>
                </a:moveTo>
                <a:lnTo>
                  <a:pt x="367029" y="895985"/>
                </a:lnTo>
                <a:lnTo>
                  <a:pt x="917955" y="0"/>
                </a:lnTo>
                <a:lnTo>
                  <a:pt x="692150" y="0"/>
                </a:lnTo>
                <a:lnTo>
                  <a:pt x="201549" y="845565"/>
                </a:lnTo>
                <a:lnTo>
                  <a:pt x="201549" y="0"/>
                </a:lnTo>
                <a:lnTo>
                  <a:pt x="0" y="0"/>
                </a:lnTo>
                <a:lnTo>
                  <a:pt x="0" y="1861439"/>
                </a:lnTo>
                <a:lnTo>
                  <a:pt x="201549" y="1861439"/>
                </a:lnTo>
                <a:lnTo>
                  <a:pt x="201549" y="968501"/>
                </a:lnTo>
                <a:lnTo>
                  <a:pt x="702055" y="1861439"/>
                </a:lnTo>
                <a:lnTo>
                  <a:pt x="941196" y="18614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36639" y="1002411"/>
            <a:ext cx="941196" cy="1861439"/>
          </a:xfrm>
          <a:custGeom>
            <a:avLst/>
            <a:gdLst/>
            <a:ahLst/>
            <a:cxnLst/>
            <a:rect l="l" t="t" r="r" b="b"/>
            <a:pathLst>
              <a:path w="941196" h="1861439">
                <a:moveTo>
                  <a:pt x="0" y="0"/>
                </a:moveTo>
                <a:lnTo>
                  <a:pt x="201549" y="0"/>
                </a:lnTo>
                <a:lnTo>
                  <a:pt x="201549" y="845565"/>
                </a:lnTo>
                <a:lnTo>
                  <a:pt x="692150" y="0"/>
                </a:lnTo>
                <a:lnTo>
                  <a:pt x="917955" y="0"/>
                </a:lnTo>
                <a:lnTo>
                  <a:pt x="367029" y="895985"/>
                </a:lnTo>
                <a:lnTo>
                  <a:pt x="941196" y="1861439"/>
                </a:lnTo>
                <a:lnTo>
                  <a:pt x="702055" y="1861439"/>
                </a:lnTo>
                <a:lnTo>
                  <a:pt x="201549" y="968501"/>
                </a:lnTo>
                <a:lnTo>
                  <a:pt x="201549" y="1861439"/>
                </a:lnTo>
                <a:lnTo>
                  <a:pt x="0" y="1861439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3316" y="1775460"/>
            <a:ext cx="1059179" cy="1202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17865" y="1809623"/>
            <a:ext cx="910970" cy="1054227"/>
          </a:xfrm>
          <a:custGeom>
            <a:avLst/>
            <a:gdLst/>
            <a:ahLst/>
            <a:cxnLst/>
            <a:rect l="l" t="t" r="r" b="b"/>
            <a:pathLst>
              <a:path w="910970" h="1054227">
                <a:moveTo>
                  <a:pt x="910970" y="1054227"/>
                </a:moveTo>
                <a:lnTo>
                  <a:pt x="409575" y="488441"/>
                </a:lnTo>
                <a:lnTo>
                  <a:pt x="884808" y="0"/>
                </a:lnTo>
                <a:lnTo>
                  <a:pt x="642619" y="0"/>
                </a:lnTo>
                <a:lnTo>
                  <a:pt x="207771" y="463168"/>
                </a:lnTo>
                <a:lnTo>
                  <a:pt x="207771" y="0"/>
                </a:lnTo>
                <a:lnTo>
                  <a:pt x="0" y="0"/>
                </a:lnTo>
                <a:lnTo>
                  <a:pt x="0" y="1054227"/>
                </a:lnTo>
                <a:lnTo>
                  <a:pt x="207771" y="1054227"/>
                </a:lnTo>
                <a:lnTo>
                  <a:pt x="207771" y="511428"/>
                </a:lnTo>
                <a:lnTo>
                  <a:pt x="659002" y="1054227"/>
                </a:lnTo>
                <a:lnTo>
                  <a:pt x="910970" y="10542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17865" y="1809623"/>
            <a:ext cx="910970" cy="1054227"/>
          </a:xfrm>
          <a:custGeom>
            <a:avLst/>
            <a:gdLst/>
            <a:ahLst/>
            <a:cxnLst/>
            <a:rect l="l" t="t" r="r" b="b"/>
            <a:pathLst>
              <a:path w="910970" h="1054227">
                <a:moveTo>
                  <a:pt x="0" y="0"/>
                </a:moveTo>
                <a:lnTo>
                  <a:pt x="207771" y="0"/>
                </a:lnTo>
                <a:lnTo>
                  <a:pt x="207771" y="463168"/>
                </a:lnTo>
                <a:lnTo>
                  <a:pt x="642619" y="0"/>
                </a:lnTo>
                <a:lnTo>
                  <a:pt x="884808" y="0"/>
                </a:lnTo>
                <a:lnTo>
                  <a:pt x="409575" y="488441"/>
                </a:lnTo>
                <a:lnTo>
                  <a:pt x="910970" y="1054227"/>
                </a:lnTo>
                <a:lnTo>
                  <a:pt x="659002" y="1054227"/>
                </a:lnTo>
                <a:lnTo>
                  <a:pt x="207771" y="511428"/>
                </a:lnTo>
                <a:lnTo>
                  <a:pt x="207771" y="1054227"/>
                </a:lnTo>
                <a:lnTo>
                  <a:pt x="0" y="105422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4972" y="4576572"/>
            <a:ext cx="486155" cy="550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60946" y="4622927"/>
            <a:ext cx="395224" cy="457327"/>
          </a:xfrm>
          <a:custGeom>
            <a:avLst/>
            <a:gdLst/>
            <a:ahLst/>
            <a:cxnLst/>
            <a:rect l="l" t="t" r="r" b="b"/>
            <a:pathLst>
              <a:path w="395224" h="457326">
                <a:moveTo>
                  <a:pt x="395224" y="457327"/>
                </a:moveTo>
                <a:lnTo>
                  <a:pt x="177673" y="211962"/>
                </a:lnTo>
                <a:lnTo>
                  <a:pt x="383794" y="0"/>
                </a:lnTo>
                <a:lnTo>
                  <a:pt x="278764" y="0"/>
                </a:lnTo>
                <a:lnTo>
                  <a:pt x="90043" y="200914"/>
                </a:lnTo>
                <a:lnTo>
                  <a:pt x="90043" y="0"/>
                </a:lnTo>
                <a:lnTo>
                  <a:pt x="0" y="0"/>
                </a:lnTo>
                <a:lnTo>
                  <a:pt x="0" y="457327"/>
                </a:lnTo>
                <a:lnTo>
                  <a:pt x="90043" y="457327"/>
                </a:lnTo>
                <a:lnTo>
                  <a:pt x="90043" y="221869"/>
                </a:lnTo>
                <a:lnTo>
                  <a:pt x="285876" y="457327"/>
                </a:lnTo>
                <a:lnTo>
                  <a:pt x="395224" y="4573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0946" y="4622927"/>
            <a:ext cx="395224" cy="457327"/>
          </a:xfrm>
          <a:custGeom>
            <a:avLst/>
            <a:gdLst/>
            <a:ahLst/>
            <a:cxnLst/>
            <a:rect l="l" t="t" r="r" b="b"/>
            <a:pathLst>
              <a:path w="395224" h="457326">
                <a:moveTo>
                  <a:pt x="0" y="0"/>
                </a:moveTo>
                <a:lnTo>
                  <a:pt x="90043" y="0"/>
                </a:lnTo>
                <a:lnTo>
                  <a:pt x="90043" y="200914"/>
                </a:lnTo>
                <a:lnTo>
                  <a:pt x="278764" y="0"/>
                </a:lnTo>
                <a:lnTo>
                  <a:pt x="383794" y="0"/>
                </a:lnTo>
                <a:lnTo>
                  <a:pt x="177673" y="211962"/>
                </a:lnTo>
                <a:lnTo>
                  <a:pt x="395224" y="457327"/>
                </a:lnTo>
                <a:lnTo>
                  <a:pt x="285876" y="457327"/>
                </a:lnTo>
                <a:lnTo>
                  <a:pt x="90043" y="221869"/>
                </a:lnTo>
                <a:lnTo>
                  <a:pt x="90043" y="457327"/>
                </a:lnTo>
                <a:lnTo>
                  <a:pt x="0" y="4573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19416" y="4443983"/>
            <a:ext cx="1467612" cy="714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60183" y="4459732"/>
            <a:ext cx="1386205" cy="633094"/>
          </a:xfrm>
          <a:custGeom>
            <a:avLst/>
            <a:gdLst/>
            <a:ahLst/>
            <a:cxnLst/>
            <a:rect l="l" t="t" r="r" b="b"/>
            <a:pathLst>
              <a:path w="1386205" h="633095">
                <a:moveTo>
                  <a:pt x="1332611" y="621030"/>
                </a:moveTo>
                <a:lnTo>
                  <a:pt x="1335112" y="621512"/>
                </a:lnTo>
                <a:lnTo>
                  <a:pt x="1345952" y="622812"/>
                </a:lnTo>
                <a:lnTo>
                  <a:pt x="1358087" y="623087"/>
                </a:lnTo>
                <a:lnTo>
                  <a:pt x="1371508" y="622327"/>
                </a:lnTo>
                <a:lnTo>
                  <a:pt x="1386205" y="620522"/>
                </a:lnTo>
                <a:lnTo>
                  <a:pt x="1381760" y="556768"/>
                </a:lnTo>
                <a:lnTo>
                  <a:pt x="1379628" y="557016"/>
                </a:lnTo>
                <a:lnTo>
                  <a:pt x="1366667" y="556816"/>
                </a:lnTo>
                <a:lnTo>
                  <a:pt x="1344971" y="547013"/>
                </a:lnTo>
                <a:lnTo>
                  <a:pt x="1336203" y="537400"/>
                </a:lnTo>
                <a:lnTo>
                  <a:pt x="1328801" y="524637"/>
                </a:lnTo>
                <a:lnTo>
                  <a:pt x="1321799" y="505356"/>
                </a:lnTo>
                <a:lnTo>
                  <a:pt x="1316831" y="483038"/>
                </a:lnTo>
                <a:lnTo>
                  <a:pt x="1313519" y="456855"/>
                </a:lnTo>
                <a:lnTo>
                  <a:pt x="1312484" y="442315"/>
                </a:lnTo>
                <a:lnTo>
                  <a:pt x="1311863" y="426809"/>
                </a:lnTo>
                <a:lnTo>
                  <a:pt x="1311656" y="410337"/>
                </a:lnTo>
                <a:lnTo>
                  <a:pt x="1311656" y="404876"/>
                </a:lnTo>
                <a:lnTo>
                  <a:pt x="1350010" y="172339"/>
                </a:lnTo>
                <a:lnTo>
                  <a:pt x="1284859" y="172339"/>
                </a:lnTo>
                <a:lnTo>
                  <a:pt x="1273302" y="268732"/>
                </a:lnTo>
                <a:lnTo>
                  <a:pt x="1268902" y="257168"/>
                </a:lnTo>
                <a:lnTo>
                  <a:pt x="1263487" y="245489"/>
                </a:lnTo>
                <a:lnTo>
                  <a:pt x="1250442" y="224282"/>
                </a:lnTo>
                <a:lnTo>
                  <a:pt x="1236356" y="207790"/>
                </a:lnTo>
                <a:lnTo>
                  <a:pt x="1217041" y="191516"/>
                </a:lnTo>
                <a:lnTo>
                  <a:pt x="1198768" y="180646"/>
                </a:lnTo>
                <a:lnTo>
                  <a:pt x="1175003" y="171196"/>
                </a:lnTo>
                <a:lnTo>
                  <a:pt x="1152595" y="166139"/>
                </a:lnTo>
                <a:lnTo>
                  <a:pt x="1126744" y="164211"/>
                </a:lnTo>
                <a:lnTo>
                  <a:pt x="1124303" y="164225"/>
                </a:lnTo>
                <a:lnTo>
                  <a:pt x="1098068" y="166291"/>
                </a:lnTo>
                <a:lnTo>
                  <a:pt x="1073320" y="171841"/>
                </a:lnTo>
                <a:lnTo>
                  <a:pt x="1050036" y="180848"/>
                </a:lnTo>
                <a:lnTo>
                  <a:pt x="1028884" y="192886"/>
                </a:lnTo>
                <a:lnTo>
                  <a:pt x="1009176" y="208932"/>
                </a:lnTo>
                <a:lnTo>
                  <a:pt x="992251" y="228346"/>
                </a:lnTo>
                <a:lnTo>
                  <a:pt x="981605" y="244171"/>
                </a:lnTo>
                <a:lnTo>
                  <a:pt x="969802" y="266100"/>
                </a:lnTo>
                <a:lnTo>
                  <a:pt x="959639" y="290444"/>
                </a:lnTo>
                <a:lnTo>
                  <a:pt x="952087" y="313933"/>
                </a:lnTo>
                <a:lnTo>
                  <a:pt x="946691" y="337645"/>
                </a:lnTo>
                <a:lnTo>
                  <a:pt x="943093" y="362781"/>
                </a:lnTo>
                <a:lnTo>
                  <a:pt x="941294" y="389314"/>
                </a:lnTo>
                <a:lnTo>
                  <a:pt x="941070" y="403098"/>
                </a:lnTo>
                <a:lnTo>
                  <a:pt x="941083" y="406658"/>
                </a:lnTo>
                <a:lnTo>
                  <a:pt x="942102" y="433434"/>
                </a:lnTo>
                <a:lnTo>
                  <a:pt x="944742" y="458896"/>
                </a:lnTo>
                <a:lnTo>
                  <a:pt x="949001" y="483063"/>
                </a:lnTo>
                <a:lnTo>
                  <a:pt x="955870" y="509111"/>
                </a:lnTo>
                <a:lnTo>
                  <a:pt x="964840" y="533745"/>
                </a:lnTo>
                <a:lnTo>
                  <a:pt x="975622" y="555827"/>
                </a:lnTo>
                <a:lnTo>
                  <a:pt x="984994" y="570755"/>
                </a:lnTo>
                <a:lnTo>
                  <a:pt x="1001652" y="589961"/>
                </a:lnTo>
                <a:lnTo>
                  <a:pt x="1021841" y="605624"/>
                </a:lnTo>
                <a:lnTo>
                  <a:pt x="1014106" y="448513"/>
                </a:lnTo>
                <a:lnTo>
                  <a:pt x="1012690" y="434086"/>
                </a:lnTo>
                <a:lnTo>
                  <a:pt x="1011839" y="418821"/>
                </a:lnTo>
                <a:lnTo>
                  <a:pt x="1011555" y="402717"/>
                </a:lnTo>
                <a:lnTo>
                  <a:pt x="1011779" y="391059"/>
                </a:lnTo>
                <a:lnTo>
                  <a:pt x="1012566" y="378140"/>
                </a:lnTo>
                <a:lnTo>
                  <a:pt x="1013909" y="365426"/>
                </a:lnTo>
                <a:lnTo>
                  <a:pt x="1015802" y="352920"/>
                </a:lnTo>
                <a:lnTo>
                  <a:pt x="1018237" y="340626"/>
                </a:lnTo>
                <a:lnTo>
                  <a:pt x="1021207" y="328549"/>
                </a:lnTo>
                <a:lnTo>
                  <a:pt x="1024727" y="316522"/>
                </a:lnTo>
                <a:lnTo>
                  <a:pt x="1029211" y="303586"/>
                </a:lnTo>
                <a:lnTo>
                  <a:pt x="1034103" y="291801"/>
                </a:lnTo>
                <a:lnTo>
                  <a:pt x="1039396" y="281158"/>
                </a:lnTo>
                <a:lnTo>
                  <a:pt x="1050726" y="263894"/>
                </a:lnTo>
                <a:lnTo>
                  <a:pt x="1059641" y="254343"/>
                </a:lnTo>
                <a:lnTo>
                  <a:pt x="1069534" y="246605"/>
                </a:lnTo>
                <a:lnTo>
                  <a:pt x="1080389" y="240665"/>
                </a:lnTo>
                <a:lnTo>
                  <a:pt x="1102146" y="233742"/>
                </a:lnTo>
                <a:lnTo>
                  <a:pt x="1114984" y="231881"/>
                </a:lnTo>
                <a:lnTo>
                  <a:pt x="1128649" y="231267"/>
                </a:lnTo>
                <a:lnTo>
                  <a:pt x="1139572" y="231803"/>
                </a:lnTo>
                <a:lnTo>
                  <a:pt x="1152339" y="233960"/>
                </a:lnTo>
                <a:lnTo>
                  <a:pt x="1164319" y="237793"/>
                </a:lnTo>
                <a:lnTo>
                  <a:pt x="1175512" y="243332"/>
                </a:lnTo>
                <a:lnTo>
                  <a:pt x="1193479" y="256840"/>
                </a:lnTo>
                <a:lnTo>
                  <a:pt x="1202204" y="266234"/>
                </a:lnTo>
                <a:lnTo>
                  <a:pt x="1210056" y="276987"/>
                </a:lnTo>
                <a:lnTo>
                  <a:pt x="1218222" y="291397"/>
                </a:lnTo>
                <a:lnTo>
                  <a:pt x="1223312" y="302884"/>
                </a:lnTo>
                <a:lnTo>
                  <a:pt x="1227663" y="315186"/>
                </a:lnTo>
                <a:lnTo>
                  <a:pt x="1231265" y="328295"/>
                </a:lnTo>
                <a:lnTo>
                  <a:pt x="1234054" y="341462"/>
                </a:lnTo>
                <a:lnTo>
                  <a:pt x="1235962" y="353734"/>
                </a:lnTo>
                <a:lnTo>
                  <a:pt x="1237311" y="366390"/>
                </a:lnTo>
                <a:lnTo>
                  <a:pt x="1238112" y="379420"/>
                </a:lnTo>
                <a:lnTo>
                  <a:pt x="1238377" y="392811"/>
                </a:lnTo>
                <a:lnTo>
                  <a:pt x="1238375" y="401829"/>
                </a:lnTo>
                <a:lnTo>
                  <a:pt x="1238003" y="415163"/>
                </a:lnTo>
                <a:lnTo>
                  <a:pt x="1236965" y="428128"/>
                </a:lnTo>
                <a:lnTo>
                  <a:pt x="1235250" y="440712"/>
                </a:lnTo>
                <a:lnTo>
                  <a:pt x="1232846" y="452904"/>
                </a:lnTo>
                <a:lnTo>
                  <a:pt x="1229741" y="464693"/>
                </a:lnTo>
                <a:lnTo>
                  <a:pt x="1223320" y="483134"/>
                </a:lnTo>
                <a:lnTo>
                  <a:pt x="1218093" y="494829"/>
                </a:lnTo>
                <a:lnTo>
                  <a:pt x="1212193" y="505740"/>
                </a:lnTo>
                <a:lnTo>
                  <a:pt x="1205611" y="515874"/>
                </a:lnTo>
                <a:lnTo>
                  <a:pt x="1198374" y="525193"/>
                </a:lnTo>
                <a:lnTo>
                  <a:pt x="1189494" y="534594"/>
                </a:lnTo>
                <a:lnTo>
                  <a:pt x="1179930" y="542702"/>
                </a:lnTo>
                <a:lnTo>
                  <a:pt x="1169670" y="549529"/>
                </a:lnTo>
                <a:lnTo>
                  <a:pt x="1158170" y="555448"/>
                </a:lnTo>
                <a:lnTo>
                  <a:pt x="1146579" y="559925"/>
                </a:lnTo>
                <a:lnTo>
                  <a:pt x="1134029" y="563490"/>
                </a:lnTo>
                <a:lnTo>
                  <a:pt x="1120521" y="566166"/>
                </a:lnTo>
                <a:lnTo>
                  <a:pt x="1117931" y="566141"/>
                </a:lnTo>
                <a:lnTo>
                  <a:pt x="1103588" y="565066"/>
                </a:lnTo>
                <a:lnTo>
                  <a:pt x="1090270" y="562395"/>
                </a:lnTo>
                <a:lnTo>
                  <a:pt x="1077978" y="558135"/>
                </a:lnTo>
                <a:lnTo>
                  <a:pt x="1066714" y="552288"/>
                </a:lnTo>
                <a:lnTo>
                  <a:pt x="1056481" y="544859"/>
                </a:lnTo>
                <a:lnTo>
                  <a:pt x="1047280" y="535852"/>
                </a:lnTo>
                <a:lnTo>
                  <a:pt x="1039114" y="525272"/>
                </a:lnTo>
                <a:lnTo>
                  <a:pt x="1029615" y="508133"/>
                </a:lnTo>
                <a:lnTo>
                  <a:pt x="1033272" y="612140"/>
                </a:lnTo>
                <a:lnTo>
                  <a:pt x="1045594" y="617632"/>
                </a:lnTo>
                <a:lnTo>
                  <a:pt x="1057148" y="621581"/>
                </a:lnTo>
                <a:lnTo>
                  <a:pt x="1069303" y="624663"/>
                </a:lnTo>
                <a:lnTo>
                  <a:pt x="1082056" y="626874"/>
                </a:lnTo>
                <a:lnTo>
                  <a:pt x="1095405" y="628204"/>
                </a:lnTo>
                <a:lnTo>
                  <a:pt x="1109345" y="628650"/>
                </a:lnTo>
                <a:lnTo>
                  <a:pt x="1118009" y="628477"/>
                </a:lnTo>
                <a:lnTo>
                  <a:pt x="1131708" y="627454"/>
                </a:lnTo>
                <a:lnTo>
                  <a:pt x="1144856" y="625514"/>
                </a:lnTo>
                <a:lnTo>
                  <a:pt x="1157451" y="622657"/>
                </a:lnTo>
                <a:lnTo>
                  <a:pt x="1169494" y="618886"/>
                </a:lnTo>
                <a:lnTo>
                  <a:pt x="1180984" y="614203"/>
                </a:lnTo>
                <a:lnTo>
                  <a:pt x="1191922" y="608609"/>
                </a:lnTo>
                <a:lnTo>
                  <a:pt x="1202309" y="602107"/>
                </a:lnTo>
                <a:lnTo>
                  <a:pt x="1217631" y="590024"/>
                </a:lnTo>
                <a:lnTo>
                  <a:pt x="1226586" y="581442"/>
                </a:lnTo>
                <a:lnTo>
                  <a:pt x="1234990" y="572113"/>
                </a:lnTo>
                <a:lnTo>
                  <a:pt x="1242838" y="562037"/>
                </a:lnTo>
                <a:lnTo>
                  <a:pt x="1250127" y="551211"/>
                </a:lnTo>
                <a:lnTo>
                  <a:pt x="1256854" y="539634"/>
                </a:lnTo>
                <a:lnTo>
                  <a:pt x="1263015" y="527304"/>
                </a:lnTo>
                <a:lnTo>
                  <a:pt x="1265279" y="536780"/>
                </a:lnTo>
                <a:lnTo>
                  <a:pt x="1268752" y="549487"/>
                </a:lnTo>
                <a:lnTo>
                  <a:pt x="1272531" y="561366"/>
                </a:lnTo>
                <a:lnTo>
                  <a:pt x="1276603" y="572389"/>
                </a:lnTo>
                <a:lnTo>
                  <a:pt x="1282562" y="584857"/>
                </a:lnTo>
                <a:lnTo>
                  <a:pt x="1289662" y="595379"/>
                </a:lnTo>
                <a:lnTo>
                  <a:pt x="1298067" y="604266"/>
                </a:lnTo>
                <a:lnTo>
                  <a:pt x="1308091" y="611703"/>
                </a:lnTo>
                <a:lnTo>
                  <a:pt x="1319545" y="617199"/>
                </a:lnTo>
                <a:lnTo>
                  <a:pt x="1332611" y="621030"/>
                </a:lnTo>
                <a:close/>
              </a:path>
              <a:path w="1386205" h="633095">
                <a:moveTo>
                  <a:pt x="1025395" y="497873"/>
                </a:moveTo>
                <a:lnTo>
                  <a:pt x="1021732" y="486782"/>
                </a:lnTo>
                <a:lnTo>
                  <a:pt x="1018629" y="474860"/>
                </a:lnTo>
                <a:lnTo>
                  <a:pt x="1016086" y="462104"/>
                </a:lnTo>
                <a:lnTo>
                  <a:pt x="1014106" y="448513"/>
                </a:lnTo>
                <a:lnTo>
                  <a:pt x="1021841" y="605624"/>
                </a:lnTo>
                <a:lnTo>
                  <a:pt x="1033272" y="612140"/>
                </a:lnTo>
                <a:lnTo>
                  <a:pt x="1029615" y="508133"/>
                </a:lnTo>
                <a:lnTo>
                  <a:pt x="1025395" y="497873"/>
                </a:lnTo>
                <a:close/>
              </a:path>
              <a:path w="1386205" h="633095">
                <a:moveTo>
                  <a:pt x="224155" y="0"/>
                </a:moveTo>
                <a:lnTo>
                  <a:pt x="180848" y="137541"/>
                </a:lnTo>
                <a:lnTo>
                  <a:pt x="232156" y="137033"/>
                </a:lnTo>
                <a:lnTo>
                  <a:pt x="310769" y="0"/>
                </a:lnTo>
                <a:lnTo>
                  <a:pt x="224155" y="0"/>
                </a:lnTo>
                <a:close/>
              </a:path>
              <a:path w="1386205" h="633095">
                <a:moveTo>
                  <a:pt x="93662" y="494529"/>
                </a:moveTo>
                <a:lnTo>
                  <a:pt x="88560" y="482401"/>
                </a:lnTo>
                <a:lnTo>
                  <a:pt x="84200" y="469265"/>
                </a:lnTo>
                <a:lnTo>
                  <a:pt x="81911" y="460693"/>
                </a:lnTo>
                <a:lnTo>
                  <a:pt x="79443" y="449087"/>
                </a:lnTo>
                <a:lnTo>
                  <a:pt x="77524" y="436864"/>
                </a:lnTo>
                <a:lnTo>
                  <a:pt x="80340" y="595223"/>
                </a:lnTo>
                <a:lnTo>
                  <a:pt x="91114" y="602134"/>
                </a:lnTo>
                <a:lnTo>
                  <a:pt x="102645" y="608280"/>
                </a:lnTo>
                <a:lnTo>
                  <a:pt x="99522" y="505655"/>
                </a:lnTo>
                <a:lnTo>
                  <a:pt x="93662" y="494529"/>
                </a:lnTo>
                <a:close/>
              </a:path>
              <a:path w="1386205" h="633095">
                <a:moveTo>
                  <a:pt x="52450" y="569722"/>
                </a:moveTo>
                <a:lnTo>
                  <a:pt x="52571" y="569864"/>
                </a:lnTo>
                <a:lnTo>
                  <a:pt x="61069" y="579092"/>
                </a:lnTo>
                <a:lnTo>
                  <a:pt x="70326" y="587544"/>
                </a:lnTo>
                <a:lnTo>
                  <a:pt x="80340" y="595223"/>
                </a:lnTo>
                <a:lnTo>
                  <a:pt x="77524" y="436864"/>
                </a:lnTo>
                <a:lnTo>
                  <a:pt x="76153" y="424024"/>
                </a:lnTo>
                <a:lnTo>
                  <a:pt x="75331" y="410567"/>
                </a:lnTo>
                <a:lnTo>
                  <a:pt x="75057" y="396494"/>
                </a:lnTo>
                <a:lnTo>
                  <a:pt x="75057" y="396313"/>
                </a:lnTo>
                <a:lnTo>
                  <a:pt x="75353" y="383215"/>
                </a:lnTo>
                <a:lnTo>
                  <a:pt x="76232" y="370359"/>
                </a:lnTo>
                <a:lnTo>
                  <a:pt x="77700" y="357746"/>
                </a:lnTo>
                <a:lnTo>
                  <a:pt x="79761" y="345376"/>
                </a:lnTo>
                <a:lnTo>
                  <a:pt x="82423" y="333248"/>
                </a:lnTo>
                <a:lnTo>
                  <a:pt x="88356" y="313628"/>
                </a:lnTo>
                <a:lnTo>
                  <a:pt x="93277" y="301833"/>
                </a:lnTo>
                <a:lnTo>
                  <a:pt x="99046" y="290759"/>
                </a:lnTo>
                <a:lnTo>
                  <a:pt x="105664" y="280416"/>
                </a:lnTo>
                <a:lnTo>
                  <a:pt x="116023" y="267442"/>
                </a:lnTo>
                <a:lnTo>
                  <a:pt x="125117" y="258602"/>
                </a:lnTo>
                <a:lnTo>
                  <a:pt x="135204" y="250774"/>
                </a:lnTo>
                <a:lnTo>
                  <a:pt x="146303" y="243967"/>
                </a:lnTo>
                <a:lnTo>
                  <a:pt x="166355" y="235625"/>
                </a:lnTo>
                <a:lnTo>
                  <a:pt x="178648" y="232701"/>
                </a:lnTo>
                <a:lnTo>
                  <a:pt x="191816" y="230956"/>
                </a:lnTo>
                <a:lnTo>
                  <a:pt x="205867" y="230378"/>
                </a:lnTo>
                <a:lnTo>
                  <a:pt x="210618" y="230443"/>
                </a:lnTo>
                <a:lnTo>
                  <a:pt x="223866" y="231370"/>
                </a:lnTo>
                <a:lnTo>
                  <a:pt x="236522" y="233397"/>
                </a:lnTo>
                <a:lnTo>
                  <a:pt x="248596" y="236535"/>
                </a:lnTo>
                <a:lnTo>
                  <a:pt x="260096" y="240792"/>
                </a:lnTo>
                <a:lnTo>
                  <a:pt x="272441" y="247040"/>
                </a:lnTo>
                <a:lnTo>
                  <a:pt x="282974" y="254133"/>
                </a:lnTo>
                <a:lnTo>
                  <a:pt x="292614" y="262464"/>
                </a:lnTo>
                <a:lnTo>
                  <a:pt x="301371" y="272034"/>
                </a:lnTo>
                <a:lnTo>
                  <a:pt x="312118" y="287519"/>
                </a:lnTo>
                <a:lnTo>
                  <a:pt x="318009" y="298644"/>
                </a:lnTo>
                <a:lnTo>
                  <a:pt x="323150" y="310754"/>
                </a:lnTo>
                <a:lnTo>
                  <a:pt x="327533" y="323850"/>
                </a:lnTo>
                <a:lnTo>
                  <a:pt x="332275" y="343860"/>
                </a:lnTo>
                <a:lnTo>
                  <a:pt x="334200" y="356076"/>
                </a:lnTo>
                <a:lnTo>
                  <a:pt x="335576" y="368923"/>
                </a:lnTo>
                <a:lnTo>
                  <a:pt x="336401" y="382397"/>
                </a:lnTo>
                <a:lnTo>
                  <a:pt x="336676" y="396494"/>
                </a:lnTo>
                <a:lnTo>
                  <a:pt x="336676" y="397068"/>
                </a:lnTo>
                <a:lnTo>
                  <a:pt x="336366" y="410158"/>
                </a:lnTo>
                <a:lnTo>
                  <a:pt x="335480" y="423008"/>
                </a:lnTo>
                <a:lnTo>
                  <a:pt x="334013" y="435618"/>
                </a:lnTo>
                <a:lnTo>
                  <a:pt x="331958" y="447989"/>
                </a:lnTo>
                <a:lnTo>
                  <a:pt x="329311" y="460121"/>
                </a:lnTo>
                <a:lnTo>
                  <a:pt x="323292" y="479740"/>
                </a:lnTo>
                <a:lnTo>
                  <a:pt x="318363" y="491535"/>
                </a:lnTo>
                <a:lnTo>
                  <a:pt x="312622" y="502609"/>
                </a:lnTo>
                <a:lnTo>
                  <a:pt x="306070" y="512953"/>
                </a:lnTo>
                <a:lnTo>
                  <a:pt x="295686" y="525901"/>
                </a:lnTo>
                <a:lnTo>
                  <a:pt x="286565" y="534715"/>
                </a:lnTo>
                <a:lnTo>
                  <a:pt x="276476" y="542542"/>
                </a:lnTo>
                <a:lnTo>
                  <a:pt x="265430" y="549402"/>
                </a:lnTo>
                <a:lnTo>
                  <a:pt x="245378" y="557687"/>
                </a:lnTo>
                <a:lnTo>
                  <a:pt x="233085" y="560629"/>
                </a:lnTo>
                <a:lnTo>
                  <a:pt x="219917" y="562399"/>
                </a:lnTo>
                <a:lnTo>
                  <a:pt x="205867" y="562991"/>
                </a:lnTo>
                <a:lnTo>
                  <a:pt x="200787" y="562914"/>
                </a:lnTo>
                <a:lnTo>
                  <a:pt x="187478" y="561946"/>
                </a:lnTo>
                <a:lnTo>
                  <a:pt x="174808" y="559874"/>
                </a:lnTo>
                <a:lnTo>
                  <a:pt x="162776" y="556705"/>
                </a:lnTo>
                <a:lnTo>
                  <a:pt x="151384" y="552450"/>
                </a:lnTo>
                <a:lnTo>
                  <a:pt x="139264" y="546277"/>
                </a:lnTo>
                <a:lnTo>
                  <a:pt x="128760" y="539168"/>
                </a:lnTo>
                <a:lnTo>
                  <a:pt x="119134" y="530812"/>
                </a:lnTo>
                <a:lnTo>
                  <a:pt x="110363" y="521208"/>
                </a:lnTo>
                <a:lnTo>
                  <a:pt x="99522" y="505655"/>
                </a:lnTo>
                <a:lnTo>
                  <a:pt x="102645" y="608280"/>
                </a:lnTo>
                <a:lnTo>
                  <a:pt x="125206" y="617330"/>
                </a:lnTo>
                <a:lnTo>
                  <a:pt x="148952" y="623594"/>
                </a:lnTo>
                <a:lnTo>
                  <a:pt x="174357" y="627379"/>
                </a:lnTo>
                <a:lnTo>
                  <a:pt x="201422" y="628650"/>
                </a:lnTo>
                <a:lnTo>
                  <a:pt x="204610" y="628632"/>
                </a:lnTo>
                <a:lnTo>
                  <a:pt x="231511" y="627016"/>
                </a:lnTo>
                <a:lnTo>
                  <a:pt x="256756" y="622756"/>
                </a:lnTo>
                <a:lnTo>
                  <a:pt x="280379" y="615839"/>
                </a:lnTo>
                <a:lnTo>
                  <a:pt x="296242" y="609296"/>
                </a:lnTo>
                <a:lnTo>
                  <a:pt x="319213" y="596679"/>
                </a:lnTo>
                <a:lnTo>
                  <a:pt x="339404" y="581336"/>
                </a:lnTo>
                <a:lnTo>
                  <a:pt x="356743" y="563245"/>
                </a:lnTo>
                <a:lnTo>
                  <a:pt x="368843" y="546900"/>
                </a:lnTo>
                <a:lnTo>
                  <a:pt x="381534" y="525282"/>
                </a:lnTo>
                <a:lnTo>
                  <a:pt x="392315" y="501442"/>
                </a:lnTo>
                <a:lnTo>
                  <a:pt x="399353" y="481343"/>
                </a:lnTo>
                <a:lnTo>
                  <a:pt x="405403" y="457547"/>
                </a:lnTo>
                <a:lnTo>
                  <a:pt x="409449" y="432565"/>
                </a:lnTo>
                <a:lnTo>
                  <a:pt x="411479" y="406371"/>
                </a:lnTo>
                <a:lnTo>
                  <a:pt x="411734" y="392811"/>
                </a:lnTo>
                <a:lnTo>
                  <a:pt x="411582" y="381491"/>
                </a:lnTo>
                <a:lnTo>
                  <a:pt x="409909" y="354647"/>
                </a:lnTo>
                <a:lnTo>
                  <a:pt x="406387" y="329420"/>
                </a:lnTo>
                <a:lnTo>
                  <a:pt x="401016" y="305823"/>
                </a:lnTo>
                <a:lnTo>
                  <a:pt x="395824" y="289307"/>
                </a:lnTo>
                <a:lnTo>
                  <a:pt x="385609" y="264458"/>
                </a:lnTo>
                <a:lnTo>
                  <a:pt x="373386" y="242359"/>
                </a:lnTo>
                <a:lnTo>
                  <a:pt x="359156" y="223012"/>
                </a:lnTo>
                <a:lnTo>
                  <a:pt x="341402" y="205310"/>
                </a:lnTo>
                <a:lnTo>
                  <a:pt x="320598" y="190734"/>
                </a:lnTo>
                <a:lnTo>
                  <a:pt x="296672" y="179197"/>
                </a:lnTo>
                <a:lnTo>
                  <a:pt x="274898" y="172113"/>
                </a:lnTo>
                <a:lnTo>
                  <a:pt x="250330" y="167069"/>
                </a:lnTo>
                <a:lnTo>
                  <a:pt x="224070" y="164530"/>
                </a:lnTo>
                <a:lnTo>
                  <a:pt x="210312" y="164211"/>
                </a:lnTo>
                <a:lnTo>
                  <a:pt x="207123" y="164228"/>
                </a:lnTo>
                <a:lnTo>
                  <a:pt x="180197" y="165869"/>
                </a:lnTo>
                <a:lnTo>
                  <a:pt x="154922" y="170158"/>
                </a:lnTo>
                <a:lnTo>
                  <a:pt x="131315" y="177061"/>
                </a:lnTo>
                <a:lnTo>
                  <a:pt x="115471" y="183565"/>
                </a:lnTo>
                <a:lnTo>
                  <a:pt x="92464" y="196215"/>
                </a:lnTo>
                <a:lnTo>
                  <a:pt x="72304" y="211580"/>
                </a:lnTo>
                <a:lnTo>
                  <a:pt x="54991" y="229616"/>
                </a:lnTo>
                <a:lnTo>
                  <a:pt x="43026" y="245734"/>
                </a:lnTo>
                <a:lnTo>
                  <a:pt x="30269" y="267328"/>
                </a:lnTo>
                <a:lnTo>
                  <a:pt x="19438" y="291093"/>
                </a:lnTo>
                <a:lnTo>
                  <a:pt x="12509" y="310628"/>
                </a:lnTo>
                <a:lnTo>
                  <a:pt x="6396" y="334309"/>
                </a:lnTo>
                <a:lnTo>
                  <a:pt x="2308" y="359274"/>
                </a:lnTo>
                <a:lnTo>
                  <a:pt x="257" y="385537"/>
                </a:lnTo>
                <a:lnTo>
                  <a:pt x="0" y="399161"/>
                </a:lnTo>
                <a:lnTo>
                  <a:pt x="164" y="411082"/>
                </a:lnTo>
                <a:lnTo>
                  <a:pt x="1857" y="437973"/>
                </a:lnTo>
                <a:lnTo>
                  <a:pt x="5380" y="463181"/>
                </a:lnTo>
                <a:lnTo>
                  <a:pt x="10733" y="486707"/>
                </a:lnTo>
                <a:lnTo>
                  <a:pt x="15965" y="503330"/>
                </a:lnTo>
                <a:lnTo>
                  <a:pt x="26163" y="528129"/>
                </a:lnTo>
                <a:lnTo>
                  <a:pt x="38332" y="550245"/>
                </a:lnTo>
                <a:lnTo>
                  <a:pt x="52450" y="569722"/>
                </a:lnTo>
                <a:close/>
              </a:path>
              <a:path w="1386205" h="633095">
                <a:moveTo>
                  <a:pt x="631332" y="410188"/>
                </a:moveTo>
                <a:lnTo>
                  <a:pt x="631473" y="453407"/>
                </a:lnTo>
                <a:lnTo>
                  <a:pt x="631613" y="466135"/>
                </a:lnTo>
                <a:lnTo>
                  <a:pt x="631798" y="478024"/>
                </a:lnTo>
                <a:lnTo>
                  <a:pt x="632029" y="489075"/>
                </a:lnTo>
                <a:lnTo>
                  <a:pt x="632305" y="499286"/>
                </a:lnTo>
                <a:lnTo>
                  <a:pt x="632626" y="508659"/>
                </a:lnTo>
                <a:lnTo>
                  <a:pt x="632992" y="517194"/>
                </a:lnTo>
                <a:lnTo>
                  <a:pt x="633402" y="524890"/>
                </a:lnTo>
                <a:lnTo>
                  <a:pt x="633857" y="531749"/>
                </a:lnTo>
                <a:lnTo>
                  <a:pt x="634183" y="537540"/>
                </a:lnTo>
                <a:lnTo>
                  <a:pt x="636179" y="555695"/>
                </a:lnTo>
                <a:lnTo>
                  <a:pt x="639560" y="571939"/>
                </a:lnTo>
                <a:lnTo>
                  <a:pt x="644329" y="586273"/>
                </a:lnTo>
                <a:lnTo>
                  <a:pt x="650484" y="598695"/>
                </a:lnTo>
                <a:lnTo>
                  <a:pt x="658026" y="609206"/>
                </a:lnTo>
                <a:lnTo>
                  <a:pt x="666954" y="617806"/>
                </a:lnTo>
                <a:lnTo>
                  <a:pt x="677269" y="624495"/>
                </a:lnTo>
                <a:lnTo>
                  <a:pt x="688970" y="629272"/>
                </a:lnTo>
                <a:lnTo>
                  <a:pt x="702059" y="632139"/>
                </a:lnTo>
                <a:lnTo>
                  <a:pt x="716534" y="633095"/>
                </a:lnTo>
                <a:lnTo>
                  <a:pt x="731263" y="632813"/>
                </a:lnTo>
                <a:lnTo>
                  <a:pt x="750145" y="631379"/>
                </a:lnTo>
                <a:lnTo>
                  <a:pt x="765732" y="628727"/>
                </a:lnTo>
                <a:lnTo>
                  <a:pt x="778025" y="624857"/>
                </a:lnTo>
                <a:lnTo>
                  <a:pt x="787024" y="619766"/>
                </a:lnTo>
                <a:lnTo>
                  <a:pt x="792729" y="613453"/>
                </a:lnTo>
                <a:lnTo>
                  <a:pt x="795140" y="605916"/>
                </a:lnTo>
                <a:lnTo>
                  <a:pt x="794258" y="597154"/>
                </a:lnTo>
                <a:lnTo>
                  <a:pt x="788161" y="582967"/>
                </a:lnTo>
                <a:lnTo>
                  <a:pt x="780003" y="573441"/>
                </a:lnTo>
                <a:lnTo>
                  <a:pt x="769219" y="566644"/>
                </a:lnTo>
                <a:lnTo>
                  <a:pt x="755809" y="562569"/>
                </a:lnTo>
                <a:lnTo>
                  <a:pt x="739775" y="561213"/>
                </a:lnTo>
                <a:lnTo>
                  <a:pt x="739024" y="561207"/>
                </a:lnTo>
                <a:lnTo>
                  <a:pt x="726358" y="559431"/>
                </a:lnTo>
                <a:lnTo>
                  <a:pt x="714670" y="554446"/>
                </a:lnTo>
                <a:lnTo>
                  <a:pt x="703961" y="546227"/>
                </a:lnTo>
                <a:lnTo>
                  <a:pt x="699797" y="535435"/>
                </a:lnTo>
                <a:lnTo>
                  <a:pt x="697603" y="521204"/>
                </a:lnTo>
                <a:lnTo>
                  <a:pt x="695873" y="501345"/>
                </a:lnTo>
                <a:lnTo>
                  <a:pt x="695182" y="489306"/>
                </a:lnTo>
                <a:lnTo>
                  <a:pt x="694608" y="475861"/>
                </a:lnTo>
                <a:lnTo>
                  <a:pt x="694150" y="461010"/>
                </a:lnTo>
                <a:lnTo>
                  <a:pt x="693808" y="444752"/>
                </a:lnTo>
                <a:lnTo>
                  <a:pt x="693582" y="427089"/>
                </a:lnTo>
                <a:lnTo>
                  <a:pt x="693602" y="365668"/>
                </a:lnTo>
                <a:lnTo>
                  <a:pt x="693841" y="342384"/>
                </a:lnTo>
                <a:lnTo>
                  <a:pt x="694196" y="317696"/>
                </a:lnTo>
                <a:lnTo>
                  <a:pt x="694668" y="291603"/>
                </a:lnTo>
                <a:lnTo>
                  <a:pt x="695256" y="264105"/>
                </a:lnTo>
                <a:lnTo>
                  <a:pt x="695960" y="235204"/>
                </a:lnTo>
                <a:lnTo>
                  <a:pt x="845058" y="235204"/>
                </a:lnTo>
                <a:lnTo>
                  <a:pt x="845058" y="173228"/>
                </a:lnTo>
                <a:lnTo>
                  <a:pt x="608542" y="173262"/>
                </a:lnTo>
                <a:lnTo>
                  <a:pt x="595428" y="173519"/>
                </a:lnTo>
                <a:lnTo>
                  <a:pt x="582563" y="174024"/>
                </a:lnTo>
                <a:lnTo>
                  <a:pt x="569947" y="174779"/>
                </a:lnTo>
                <a:lnTo>
                  <a:pt x="557581" y="175784"/>
                </a:lnTo>
                <a:lnTo>
                  <a:pt x="545465" y="177038"/>
                </a:lnTo>
                <a:lnTo>
                  <a:pt x="520568" y="183245"/>
                </a:lnTo>
                <a:lnTo>
                  <a:pt x="510434" y="189625"/>
                </a:lnTo>
                <a:lnTo>
                  <a:pt x="502467" y="201177"/>
                </a:lnTo>
                <a:lnTo>
                  <a:pt x="498869" y="214347"/>
                </a:lnTo>
                <a:lnTo>
                  <a:pt x="500888" y="224155"/>
                </a:lnTo>
                <a:lnTo>
                  <a:pt x="517046" y="232326"/>
                </a:lnTo>
                <a:lnTo>
                  <a:pt x="534543" y="234188"/>
                </a:lnTo>
                <a:lnTo>
                  <a:pt x="548336" y="234590"/>
                </a:lnTo>
                <a:lnTo>
                  <a:pt x="560413" y="234850"/>
                </a:lnTo>
                <a:lnTo>
                  <a:pt x="573188" y="235043"/>
                </a:lnTo>
                <a:lnTo>
                  <a:pt x="600837" y="235204"/>
                </a:lnTo>
                <a:lnTo>
                  <a:pt x="633476" y="235204"/>
                </a:lnTo>
                <a:lnTo>
                  <a:pt x="633043" y="258005"/>
                </a:lnTo>
                <a:lnTo>
                  <a:pt x="632660" y="279967"/>
                </a:lnTo>
                <a:lnTo>
                  <a:pt x="632325" y="301089"/>
                </a:lnTo>
                <a:lnTo>
                  <a:pt x="632040" y="321371"/>
                </a:lnTo>
                <a:lnTo>
                  <a:pt x="631803" y="340814"/>
                </a:lnTo>
                <a:lnTo>
                  <a:pt x="631614" y="359417"/>
                </a:lnTo>
                <a:lnTo>
                  <a:pt x="631472" y="377180"/>
                </a:lnTo>
                <a:lnTo>
                  <a:pt x="631332" y="410188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71738" y="4690999"/>
            <a:ext cx="226821" cy="334899"/>
          </a:xfrm>
          <a:custGeom>
            <a:avLst/>
            <a:gdLst/>
            <a:ahLst/>
            <a:cxnLst/>
            <a:rect l="l" t="t" r="r" b="b"/>
            <a:pathLst>
              <a:path w="226821" h="334899">
                <a:moveTo>
                  <a:pt x="117093" y="0"/>
                </a:moveTo>
                <a:lnTo>
                  <a:pt x="103429" y="614"/>
                </a:lnTo>
                <a:lnTo>
                  <a:pt x="90591" y="2475"/>
                </a:lnTo>
                <a:lnTo>
                  <a:pt x="78593" y="5609"/>
                </a:lnTo>
                <a:lnTo>
                  <a:pt x="57979" y="15338"/>
                </a:lnTo>
                <a:lnTo>
                  <a:pt x="48086" y="23076"/>
                </a:lnTo>
                <a:lnTo>
                  <a:pt x="39171" y="32627"/>
                </a:lnTo>
                <a:lnTo>
                  <a:pt x="27841" y="49891"/>
                </a:lnTo>
                <a:lnTo>
                  <a:pt x="22548" y="60534"/>
                </a:lnTo>
                <a:lnTo>
                  <a:pt x="17656" y="72319"/>
                </a:lnTo>
                <a:lnTo>
                  <a:pt x="13172" y="85255"/>
                </a:lnTo>
                <a:lnTo>
                  <a:pt x="9651" y="97281"/>
                </a:lnTo>
                <a:lnTo>
                  <a:pt x="6682" y="109359"/>
                </a:lnTo>
                <a:lnTo>
                  <a:pt x="4247" y="121653"/>
                </a:lnTo>
                <a:lnTo>
                  <a:pt x="2354" y="134159"/>
                </a:lnTo>
                <a:lnTo>
                  <a:pt x="1011" y="146873"/>
                </a:lnTo>
                <a:lnTo>
                  <a:pt x="224" y="159792"/>
                </a:lnTo>
                <a:lnTo>
                  <a:pt x="0" y="171450"/>
                </a:lnTo>
                <a:lnTo>
                  <a:pt x="284" y="187554"/>
                </a:lnTo>
                <a:lnTo>
                  <a:pt x="1135" y="202819"/>
                </a:lnTo>
                <a:lnTo>
                  <a:pt x="2551" y="217246"/>
                </a:lnTo>
                <a:lnTo>
                  <a:pt x="4531" y="230837"/>
                </a:lnTo>
                <a:lnTo>
                  <a:pt x="7074" y="243593"/>
                </a:lnTo>
                <a:lnTo>
                  <a:pt x="10177" y="255515"/>
                </a:lnTo>
                <a:lnTo>
                  <a:pt x="13840" y="266606"/>
                </a:lnTo>
                <a:lnTo>
                  <a:pt x="22836" y="286298"/>
                </a:lnTo>
                <a:lnTo>
                  <a:pt x="35725" y="304585"/>
                </a:lnTo>
                <a:lnTo>
                  <a:pt x="44926" y="313592"/>
                </a:lnTo>
                <a:lnTo>
                  <a:pt x="55159" y="321021"/>
                </a:lnTo>
                <a:lnTo>
                  <a:pt x="66423" y="326868"/>
                </a:lnTo>
                <a:lnTo>
                  <a:pt x="78715" y="331128"/>
                </a:lnTo>
                <a:lnTo>
                  <a:pt x="92033" y="333799"/>
                </a:lnTo>
                <a:lnTo>
                  <a:pt x="106376" y="334874"/>
                </a:lnTo>
                <a:lnTo>
                  <a:pt x="108965" y="334899"/>
                </a:lnTo>
                <a:lnTo>
                  <a:pt x="122474" y="332223"/>
                </a:lnTo>
                <a:lnTo>
                  <a:pt x="135024" y="328658"/>
                </a:lnTo>
                <a:lnTo>
                  <a:pt x="146615" y="324181"/>
                </a:lnTo>
                <a:lnTo>
                  <a:pt x="157248" y="318769"/>
                </a:lnTo>
                <a:lnTo>
                  <a:pt x="168375" y="311435"/>
                </a:lnTo>
                <a:lnTo>
                  <a:pt x="177939" y="303327"/>
                </a:lnTo>
                <a:lnTo>
                  <a:pt x="186819" y="293926"/>
                </a:lnTo>
                <a:lnTo>
                  <a:pt x="194055" y="284606"/>
                </a:lnTo>
                <a:lnTo>
                  <a:pt x="200638" y="274473"/>
                </a:lnTo>
                <a:lnTo>
                  <a:pt x="206538" y="263562"/>
                </a:lnTo>
                <a:lnTo>
                  <a:pt x="211765" y="251867"/>
                </a:lnTo>
                <a:lnTo>
                  <a:pt x="216326" y="239379"/>
                </a:lnTo>
                <a:lnTo>
                  <a:pt x="221291" y="221637"/>
                </a:lnTo>
                <a:lnTo>
                  <a:pt x="223695" y="209445"/>
                </a:lnTo>
                <a:lnTo>
                  <a:pt x="225410" y="196861"/>
                </a:lnTo>
                <a:lnTo>
                  <a:pt x="226448" y="183896"/>
                </a:lnTo>
                <a:lnTo>
                  <a:pt x="226820" y="170562"/>
                </a:lnTo>
                <a:lnTo>
                  <a:pt x="226821" y="169671"/>
                </a:lnTo>
                <a:lnTo>
                  <a:pt x="226821" y="161544"/>
                </a:lnTo>
                <a:lnTo>
                  <a:pt x="226557" y="148153"/>
                </a:lnTo>
                <a:lnTo>
                  <a:pt x="225756" y="135123"/>
                </a:lnTo>
                <a:lnTo>
                  <a:pt x="224407" y="122467"/>
                </a:lnTo>
                <a:lnTo>
                  <a:pt x="222499" y="110195"/>
                </a:lnTo>
                <a:lnTo>
                  <a:pt x="220020" y="98318"/>
                </a:lnTo>
                <a:lnTo>
                  <a:pt x="216108" y="83919"/>
                </a:lnTo>
                <a:lnTo>
                  <a:pt x="211757" y="71617"/>
                </a:lnTo>
                <a:lnTo>
                  <a:pt x="206667" y="60130"/>
                </a:lnTo>
                <a:lnTo>
                  <a:pt x="200847" y="49469"/>
                </a:lnTo>
                <a:lnTo>
                  <a:pt x="190649" y="34967"/>
                </a:lnTo>
                <a:lnTo>
                  <a:pt x="181924" y="25573"/>
                </a:lnTo>
                <a:lnTo>
                  <a:pt x="172298" y="17526"/>
                </a:lnTo>
                <a:lnTo>
                  <a:pt x="152764" y="6526"/>
                </a:lnTo>
                <a:lnTo>
                  <a:pt x="140784" y="2693"/>
                </a:lnTo>
                <a:lnTo>
                  <a:pt x="128017" y="536"/>
                </a:lnTo>
                <a:lnTo>
                  <a:pt x="117093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35240" y="4690110"/>
            <a:ext cx="261619" cy="332613"/>
          </a:xfrm>
          <a:custGeom>
            <a:avLst/>
            <a:gdLst/>
            <a:ahLst/>
            <a:cxnLst/>
            <a:rect l="l" t="t" r="r" b="b"/>
            <a:pathLst>
              <a:path w="261619" h="332613">
                <a:moveTo>
                  <a:pt x="130809" y="0"/>
                </a:moveTo>
                <a:lnTo>
                  <a:pt x="116759" y="578"/>
                </a:lnTo>
                <a:lnTo>
                  <a:pt x="103591" y="2323"/>
                </a:lnTo>
                <a:lnTo>
                  <a:pt x="91298" y="5247"/>
                </a:lnTo>
                <a:lnTo>
                  <a:pt x="79873" y="9366"/>
                </a:lnTo>
                <a:lnTo>
                  <a:pt x="60147" y="20396"/>
                </a:lnTo>
                <a:lnTo>
                  <a:pt x="50060" y="28224"/>
                </a:lnTo>
                <a:lnTo>
                  <a:pt x="40966" y="37064"/>
                </a:lnTo>
                <a:lnTo>
                  <a:pt x="32845" y="46907"/>
                </a:lnTo>
                <a:lnTo>
                  <a:pt x="23989" y="60381"/>
                </a:lnTo>
                <a:lnTo>
                  <a:pt x="18220" y="71455"/>
                </a:lnTo>
                <a:lnTo>
                  <a:pt x="13299" y="83250"/>
                </a:lnTo>
                <a:lnTo>
                  <a:pt x="9227" y="95758"/>
                </a:lnTo>
                <a:lnTo>
                  <a:pt x="4704" y="114998"/>
                </a:lnTo>
                <a:lnTo>
                  <a:pt x="2643" y="127368"/>
                </a:lnTo>
                <a:lnTo>
                  <a:pt x="1175" y="139981"/>
                </a:lnTo>
                <a:lnTo>
                  <a:pt x="296" y="152837"/>
                </a:lnTo>
                <a:lnTo>
                  <a:pt x="0" y="165935"/>
                </a:lnTo>
                <a:lnTo>
                  <a:pt x="0" y="166115"/>
                </a:lnTo>
                <a:lnTo>
                  <a:pt x="274" y="180189"/>
                </a:lnTo>
                <a:lnTo>
                  <a:pt x="1096" y="193646"/>
                </a:lnTo>
                <a:lnTo>
                  <a:pt x="2467" y="206486"/>
                </a:lnTo>
                <a:lnTo>
                  <a:pt x="4386" y="218709"/>
                </a:lnTo>
                <a:lnTo>
                  <a:pt x="6854" y="230315"/>
                </a:lnTo>
                <a:lnTo>
                  <a:pt x="13503" y="252023"/>
                </a:lnTo>
                <a:lnTo>
                  <a:pt x="18605" y="264151"/>
                </a:lnTo>
                <a:lnTo>
                  <a:pt x="24465" y="275277"/>
                </a:lnTo>
                <a:lnTo>
                  <a:pt x="31100" y="285409"/>
                </a:lnTo>
                <a:lnTo>
                  <a:pt x="44077" y="300434"/>
                </a:lnTo>
                <a:lnTo>
                  <a:pt x="53703" y="308790"/>
                </a:lnTo>
                <a:lnTo>
                  <a:pt x="64207" y="315899"/>
                </a:lnTo>
                <a:lnTo>
                  <a:pt x="75612" y="321759"/>
                </a:lnTo>
                <a:lnTo>
                  <a:pt x="87719" y="326327"/>
                </a:lnTo>
                <a:lnTo>
                  <a:pt x="99751" y="329496"/>
                </a:lnTo>
                <a:lnTo>
                  <a:pt x="112421" y="331568"/>
                </a:lnTo>
                <a:lnTo>
                  <a:pt x="125730" y="332536"/>
                </a:lnTo>
                <a:lnTo>
                  <a:pt x="130809" y="332613"/>
                </a:lnTo>
                <a:lnTo>
                  <a:pt x="144860" y="332021"/>
                </a:lnTo>
                <a:lnTo>
                  <a:pt x="158028" y="330251"/>
                </a:lnTo>
                <a:lnTo>
                  <a:pt x="170321" y="327309"/>
                </a:lnTo>
                <a:lnTo>
                  <a:pt x="181746" y="323202"/>
                </a:lnTo>
                <a:lnTo>
                  <a:pt x="201419" y="312164"/>
                </a:lnTo>
                <a:lnTo>
                  <a:pt x="211508" y="304337"/>
                </a:lnTo>
                <a:lnTo>
                  <a:pt x="220629" y="295523"/>
                </a:lnTo>
                <a:lnTo>
                  <a:pt x="228773" y="285703"/>
                </a:lnTo>
                <a:lnTo>
                  <a:pt x="237565" y="272231"/>
                </a:lnTo>
                <a:lnTo>
                  <a:pt x="243306" y="261157"/>
                </a:lnTo>
                <a:lnTo>
                  <a:pt x="248235" y="249362"/>
                </a:lnTo>
                <a:lnTo>
                  <a:pt x="252352" y="236854"/>
                </a:lnTo>
                <a:lnTo>
                  <a:pt x="256901" y="217611"/>
                </a:lnTo>
                <a:lnTo>
                  <a:pt x="258956" y="205240"/>
                </a:lnTo>
                <a:lnTo>
                  <a:pt x="260423" y="192630"/>
                </a:lnTo>
                <a:lnTo>
                  <a:pt x="261309" y="179780"/>
                </a:lnTo>
                <a:lnTo>
                  <a:pt x="261619" y="166690"/>
                </a:lnTo>
                <a:lnTo>
                  <a:pt x="261619" y="166115"/>
                </a:lnTo>
                <a:lnTo>
                  <a:pt x="261344" y="152019"/>
                </a:lnTo>
                <a:lnTo>
                  <a:pt x="260519" y="138545"/>
                </a:lnTo>
                <a:lnTo>
                  <a:pt x="259143" y="125698"/>
                </a:lnTo>
                <a:lnTo>
                  <a:pt x="257218" y="113482"/>
                </a:lnTo>
                <a:lnTo>
                  <a:pt x="254742" y="101901"/>
                </a:lnTo>
                <a:lnTo>
                  <a:pt x="248093" y="80376"/>
                </a:lnTo>
                <a:lnTo>
                  <a:pt x="242952" y="68266"/>
                </a:lnTo>
                <a:lnTo>
                  <a:pt x="237061" y="57141"/>
                </a:lnTo>
                <a:lnTo>
                  <a:pt x="230427" y="47000"/>
                </a:lnTo>
                <a:lnTo>
                  <a:pt x="217557" y="32086"/>
                </a:lnTo>
                <a:lnTo>
                  <a:pt x="207917" y="23755"/>
                </a:lnTo>
                <a:lnTo>
                  <a:pt x="197384" y="16662"/>
                </a:lnTo>
                <a:lnTo>
                  <a:pt x="185946" y="10808"/>
                </a:lnTo>
                <a:lnTo>
                  <a:pt x="173539" y="6157"/>
                </a:lnTo>
                <a:lnTo>
                  <a:pt x="161465" y="3019"/>
                </a:lnTo>
                <a:lnTo>
                  <a:pt x="148809" y="992"/>
                </a:lnTo>
                <a:lnTo>
                  <a:pt x="135561" y="65"/>
                </a:lnTo>
                <a:lnTo>
                  <a:pt x="130809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59052" y="4632960"/>
            <a:ext cx="346188" cy="459866"/>
          </a:xfrm>
          <a:custGeom>
            <a:avLst/>
            <a:gdLst/>
            <a:ahLst/>
            <a:cxnLst/>
            <a:rect l="l" t="t" r="r" b="b"/>
            <a:pathLst>
              <a:path w="346188" h="459866">
                <a:moveTo>
                  <a:pt x="116699" y="0"/>
                </a:moveTo>
                <a:lnTo>
                  <a:pt x="346188" y="0"/>
                </a:lnTo>
                <a:lnTo>
                  <a:pt x="346188" y="61975"/>
                </a:lnTo>
                <a:lnTo>
                  <a:pt x="197090" y="61975"/>
                </a:lnTo>
                <a:lnTo>
                  <a:pt x="196386" y="90877"/>
                </a:lnTo>
                <a:lnTo>
                  <a:pt x="195799" y="118375"/>
                </a:lnTo>
                <a:lnTo>
                  <a:pt x="195327" y="144468"/>
                </a:lnTo>
                <a:lnTo>
                  <a:pt x="194972" y="169156"/>
                </a:lnTo>
                <a:lnTo>
                  <a:pt x="194733" y="192440"/>
                </a:lnTo>
                <a:lnTo>
                  <a:pt x="194610" y="214319"/>
                </a:lnTo>
                <a:lnTo>
                  <a:pt x="194603" y="234793"/>
                </a:lnTo>
                <a:lnTo>
                  <a:pt x="194713" y="253861"/>
                </a:lnTo>
                <a:lnTo>
                  <a:pt x="194939" y="271524"/>
                </a:lnTo>
                <a:lnTo>
                  <a:pt x="195281" y="287782"/>
                </a:lnTo>
                <a:lnTo>
                  <a:pt x="195739" y="302633"/>
                </a:lnTo>
                <a:lnTo>
                  <a:pt x="196313" y="316078"/>
                </a:lnTo>
                <a:lnTo>
                  <a:pt x="197004" y="328117"/>
                </a:lnTo>
                <a:lnTo>
                  <a:pt x="197810" y="338750"/>
                </a:lnTo>
                <a:lnTo>
                  <a:pt x="199773" y="355795"/>
                </a:lnTo>
                <a:lnTo>
                  <a:pt x="202200" y="367211"/>
                </a:lnTo>
                <a:lnTo>
                  <a:pt x="215801" y="381218"/>
                </a:lnTo>
                <a:lnTo>
                  <a:pt x="227488" y="386203"/>
                </a:lnTo>
                <a:lnTo>
                  <a:pt x="240155" y="387979"/>
                </a:lnTo>
                <a:lnTo>
                  <a:pt x="240905" y="387984"/>
                </a:lnTo>
                <a:lnTo>
                  <a:pt x="256940" y="389341"/>
                </a:lnTo>
                <a:lnTo>
                  <a:pt x="270349" y="393416"/>
                </a:lnTo>
                <a:lnTo>
                  <a:pt x="281133" y="400213"/>
                </a:lnTo>
                <a:lnTo>
                  <a:pt x="289292" y="409739"/>
                </a:lnTo>
                <a:lnTo>
                  <a:pt x="294826" y="422000"/>
                </a:lnTo>
                <a:lnTo>
                  <a:pt x="296271" y="432688"/>
                </a:lnTo>
                <a:lnTo>
                  <a:pt x="293860" y="440225"/>
                </a:lnTo>
                <a:lnTo>
                  <a:pt x="288155" y="446538"/>
                </a:lnTo>
                <a:lnTo>
                  <a:pt x="279156" y="451629"/>
                </a:lnTo>
                <a:lnTo>
                  <a:pt x="266863" y="455499"/>
                </a:lnTo>
                <a:lnTo>
                  <a:pt x="251275" y="458151"/>
                </a:lnTo>
                <a:lnTo>
                  <a:pt x="232394" y="459585"/>
                </a:lnTo>
                <a:lnTo>
                  <a:pt x="217664" y="459866"/>
                </a:lnTo>
                <a:lnTo>
                  <a:pt x="203189" y="458911"/>
                </a:lnTo>
                <a:lnTo>
                  <a:pt x="190101" y="456044"/>
                </a:lnTo>
                <a:lnTo>
                  <a:pt x="178400" y="451267"/>
                </a:lnTo>
                <a:lnTo>
                  <a:pt x="168085" y="444578"/>
                </a:lnTo>
                <a:lnTo>
                  <a:pt x="159156" y="435978"/>
                </a:lnTo>
                <a:lnTo>
                  <a:pt x="151615" y="425467"/>
                </a:lnTo>
                <a:lnTo>
                  <a:pt x="145460" y="413045"/>
                </a:lnTo>
                <a:lnTo>
                  <a:pt x="140691" y="398711"/>
                </a:lnTo>
                <a:lnTo>
                  <a:pt x="137309" y="382467"/>
                </a:lnTo>
                <a:lnTo>
                  <a:pt x="135314" y="364312"/>
                </a:lnTo>
                <a:lnTo>
                  <a:pt x="134987" y="358520"/>
                </a:lnTo>
                <a:lnTo>
                  <a:pt x="134533" y="351662"/>
                </a:lnTo>
                <a:lnTo>
                  <a:pt x="133757" y="335431"/>
                </a:lnTo>
                <a:lnTo>
                  <a:pt x="133160" y="315847"/>
                </a:lnTo>
                <a:lnTo>
                  <a:pt x="132929" y="304796"/>
                </a:lnTo>
                <a:lnTo>
                  <a:pt x="132743" y="292907"/>
                </a:lnTo>
                <a:lnTo>
                  <a:pt x="132604" y="280179"/>
                </a:lnTo>
                <a:lnTo>
                  <a:pt x="132510" y="266612"/>
                </a:lnTo>
                <a:lnTo>
                  <a:pt x="132463" y="252206"/>
                </a:lnTo>
                <a:lnTo>
                  <a:pt x="132463" y="236960"/>
                </a:lnTo>
                <a:lnTo>
                  <a:pt x="132509" y="220876"/>
                </a:lnTo>
                <a:lnTo>
                  <a:pt x="132603" y="203952"/>
                </a:lnTo>
                <a:lnTo>
                  <a:pt x="132744" y="186189"/>
                </a:lnTo>
                <a:lnTo>
                  <a:pt x="132933" y="167586"/>
                </a:lnTo>
                <a:lnTo>
                  <a:pt x="133171" y="148143"/>
                </a:lnTo>
                <a:lnTo>
                  <a:pt x="133456" y="127861"/>
                </a:lnTo>
                <a:lnTo>
                  <a:pt x="133791" y="106739"/>
                </a:lnTo>
                <a:lnTo>
                  <a:pt x="134174" y="84777"/>
                </a:lnTo>
                <a:lnTo>
                  <a:pt x="134606" y="61975"/>
                </a:lnTo>
                <a:lnTo>
                  <a:pt x="101967" y="61975"/>
                </a:lnTo>
                <a:lnTo>
                  <a:pt x="87794" y="61934"/>
                </a:lnTo>
                <a:lnTo>
                  <a:pt x="74319" y="61815"/>
                </a:lnTo>
                <a:lnTo>
                  <a:pt x="61544" y="61622"/>
                </a:lnTo>
                <a:lnTo>
                  <a:pt x="49467" y="61362"/>
                </a:lnTo>
                <a:lnTo>
                  <a:pt x="38089" y="61039"/>
                </a:lnTo>
                <a:lnTo>
                  <a:pt x="18177" y="59098"/>
                </a:lnTo>
                <a:lnTo>
                  <a:pt x="6724" y="55217"/>
                </a:lnTo>
                <a:lnTo>
                  <a:pt x="2018" y="50926"/>
                </a:lnTo>
                <a:lnTo>
                  <a:pt x="0" y="41119"/>
                </a:lnTo>
                <a:lnTo>
                  <a:pt x="3598" y="27949"/>
                </a:lnTo>
                <a:lnTo>
                  <a:pt x="11565" y="16397"/>
                </a:lnTo>
                <a:lnTo>
                  <a:pt x="21699" y="10017"/>
                </a:lnTo>
                <a:lnTo>
                  <a:pt x="35468" y="5625"/>
                </a:lnTo>
                <a:lnTo>
                  <a:pt x="46595" y="3809"/>
                </a:lnTo>
                <a:lnTo>
                  <a:pt x="58712" y="2556"/>
                </a:lnTo>
                <a:lnTo>
                  <a:pt x="71078" y="1551"/>
                </a:lnTo>
                <a:lnTo>
                  <a:pt x="83694" y="796"/>
                </a:lnTo>
                <a:lnTo>
                  <a:pt x="96558" y="291"/>
                </a:lnTo>
                <a:lnTo>
                  <a:pt x="109673" y="34"/>
                </a:lnTo>
                <a:lnTo>
                  <a:pt x="116699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01253" y="4623943"/>
            <a:ext cx="445135" cy="464438"/>
          </a:xfrm>
          <a:custGeom>
            <a:avLst/>
            <a:gdLst/>
            <a:ahLst/>
            <a:cxnLst/>
            <a:rect l="l" t="t" r="r" b="b"/>
            <a:pathLst>
              <a:path w="445135" h="464438">
                <a:moveTo>
                  <a:pt x="185674" y="0"/>
                </a:moveTo>
                <a:lnTo>
                  <a:pt x="198787" y="486"/>
                </a:lnTo>
                <a:lnTo>
                  <a:pt x="211525" y="1928"/>
                </a:lnTo>
                <a:lnTo>
                  <a:pt x="223875" y="4298"/>
                </a:lnTo>
                <a:lnTo>
                  <a:pt x="233933" y="6984"/>
                </a:lnTo>
                <a:lnTo>
                  <a:pt x="246090" y="11218"/>
                </a:lnTo>
                <a:lnTo>
                  <a:pt x="257698" y="16435"/>
                </a:lnTo>
                <a:lnTo>
                  <a:pt x="268774" y="22605"/>
                </a:lnTo>
                <a:lnTo>
                  <a:pt x="275971" y="27304"/>
                </a:lnTo>
                <a:lnTo>
                  <a:pt x="285973" y="34993"/>
                </a:lnTo>
                <a:lnTo>
                  <a:pt x="295286" y="43579"/>
                </a:lnTo>
                <a:lnTo>
                  <a:pt x="303895" y="53064"/>
                </a:lnTo>
                <a:lnTo>
                  <a:pt x="309372" y="60070"/>
                </a:lnTo>
                <a:lnTo>
                  <a:pt x="316263" y="70312"/>
                </a:lnTo>
                <a:lnTo>
                  <a:pt x="322417" y="81278"/>
                </a:lnTo>
                <a:lnTo>
                  <a:pt x="327832" y="92957"/>
                </a:lnTo>
                <a:lnTo>
                  <a:pt x="332231" y="104520"/>
                </a:lnTo>
                <a:lnTo>
                  <a:pt x="343789" y="8127"/>
                </a:lnTo>
                <a:lnTo>
                  <a:pt x="408940" y="8127"/>
                </a:lnTo>
                <a:lnTo>
                  <a:pt x="370586" y="240664"/>
                </a:lnTo>
                <a:lnTo>
                  <a:pt x="370586" y="246125"/>
                </a:lnTo>
                <a:lnTo>
                  <a:pt x="370793" y="262598"/>
                </a:lnTo>
                <a:lnTo>
                  <a:pt x="371414" y="278104"/>
                </a:lnTo>
                <a:lnTo>
                  <a:pt x="372449" y="292644"/>
                </a:lnTo>
                <a:lnTo>
                  <a:pt x="373898" y="306218"/>
                </a:lnTo>
                <a:lnTo>
                  <a:pt x="375761" y="318827"/>
                </a:lnTo>
                <a:lnTo>
                  <a:pt x="378038" y="330469"/>
                </a:lnTo>
                <a:lnTo>
                  <a:pt x="380729" y="341145"/>
                </a:lnTo>
                <a:lnTo>
                  <a:pt x="383834" y="350855"/>
                </a:lnTo>
                <a:lnTo>
                  <a:pt x="387353" y="359599"/>
                </a:lnTo>
                <a:lnTo>
                  <a:pt x="395133" y="373189"/>
                </a:lnTo>
                <a:lnTo>
                  <a:pt x="403901" y="382802"/>
                </a:lnTo>
                <a:lnTo>
                  <a:pt x="414050" y="389273"/>
                </a:lnTo>
                <a:lnTo>
                  <a:pt x="425597" y="392605"/>
                </a:lnTo>
                <a:lnTo>
                  <a:pt x="438558" y="392805"/>
                </a:lnTo>
                <a:lnTo>
                  <a:pt x="440690" y="392556"/>
                </a:lnTo>
                <a:lnTo>
                  <a:pt x="445135" y="456310"/>
                </a:lnTo>
                <a:lnTo>
                  <a:pt x="430438" y="458116"/>
                </a:lnTo>
                <a:lnTo>
                  <a:pt x="417017" y="458876"/>
                </a:lnTo>
                <a:lnTo>
                  <a:pt x="404882" y="458601"/>
                </a:lnTo>
                <a:lnTo>
                  <a:pt x="394042" y="457301"/>
                </a:lnTo>
                <a:lnTo>
                  <a:pt x="378475" y="452988"/>
                </a:lnTo>
                <a:lnTo>
                  <a:pt x="367021" y="447492"/>
                </a:lnTo>
                <a:lnTo>
                  <a:pt x="357206" y="440245"/>
                </a:lnTo>
                <a:lnTo>
                  <a:pt x="348592" y="431168"/>
                </a:lnTo>
                <a:lnTo>
                  <a:pt x="341492" y="420646"/>
                </a:lnTo>
                <a:lnTo>
                  <a:pt x="335668" y="408513"/>
                </a:lnTo>
                <a:lnTo>
                  <a:pt x="331461" y="397155"/>
                </a:lnTo>
                <a:lnTo>
                  <a:pt x="327682" y="385276"/>
                </a:lnTo>
                <a:lnTo>
                  <a:pt x="324209" y="372569"/>
                </a:lnTo>
                <a:lnTo>
                  <a:pt x="321945" y="363092"/>
                </a:lnTo>
                <a:lnTo>
                  <a:pt x="315784" y="375423"/>
                </a:lnTo>
                <a:lnTo>
                  <a:pt x="301768" y="397826"/>
                </a:lnTo>
                <a:lnTo>
                  <a:pt x="285516" y="417231"/>
                </a:lnTo>
                <a:lnTo>
                  <a:pt x="267057" y="433651"/>
                </a:lnTo>
                <a:lnTo>
                  <a:pt x="250852" y="444398"/>
                </a:lnTo>
                <a:lnTo>
                  <a:pt x="228424" y="454675"/>
                </a:lnTo>
                <a:lnTo>
                  <a:pt x="203786" y="461303"/>
                </a:lnTo>
                <a:lnTo>
                  <a:pt x="176939" y="464266"/>
                </a:lnTo>
                <a:lnTo>
                  <a:pt x="168275" y="464438"/>
                </a:lnTo>
                <a:lnTo>
                  <a:pt x="154335" y="463993"/>
                </a:lnTo>
                <a:lnTo>
                  <a:pt x="128233" y="460452"/>
                </a:lnTo>
                <a:lnTo>
                  <a:pt x="104524" y="453421"/>
                </a:lnTo>
                <a:lnTo>
                  <a:pt x="80771" y="441413"/>
                </a:lnTo>
                <a:lnTo>
                  <a:pt x="60582" y="425750"/>
                </a:lnTo>
                <a:lnTo>
                  <a:pt x="43924" y="406544"/>
                </a:lnTo>
                <a:lnTo>
                  <a:pt x="34552" y="391616"/>
                </a:lnTo>
                <a:lnTo>
                  <a:pt x="23770" y="369534"/>
                </a:lnTo>
                <a:lnTo>
                  <a:pt x="14800" y="344900"/>
                </a:lnTo>
                <a:lnTo>
                  <a:pt x="7931" y="318852"/>
                </a:lnTo>
                <a:lnTo>
                  <a:pt x="3672" y="294685"/>
                </a:lnTo>
                <a:lnTo>
                  <a:pt x="1032" y="269223"/>
                </a:lnTo>
                <a:lnTo>
                  <a:pt x="13" y="242447"/>
                </a:lnTo>
                <a:lnTo>
                  <a:pt x="0" y="238886"/>
                </a:lnTo>
                <a:lnTo>
                  <a:pt x="224" y="225103"/>
                </a:lnTo>
                <a:lnTo>
                  <a:pt x="2023" y="198570"/>
                </a:lnTo>
                <a:lnTo>
                  <a:pt x="5621" y="173434"/>
                </a:lnTo>
                <a:lnTo>
                  <a:pt x="11017" y="149722"/>
                </a:lnTo>
                <a:lnTo>
                  <a:pt x="18569" y="126233"/>
                </a:lnTo>
                <a:lnTo>
                  <a:pt x="28732" y="101889"/>
                </a:lnTo>
                <a:lnTo>
                  <a:pt x="40535" y="79960"/>
                </a:lnTo>
                <a:lnTo>
                  <a:pt x="51180" y="64134"/>
                </a:lnTo>
                <a:lnTo>
                  <a:pt x="68106" y="44721"/>
                </a:lnTo>
                <a:lnTo>
                  <a:pt x="87814" y="28675"/>
                </a:lnTo>
                <a:lnTo>
                  <a:pt x="108966" y="16636"/>
                </a:lnTo>
                <a:lnTo>
                  <a:pt x="132250" y="7630"/>
                </a:lnTo>
                <a:lnTo>
                  <a:pt x="156998" y="2080"/>
                </a:lnTo>
                <a:lnTo>
                  <a:pt x="183233" y="14"/>
                </a:lnTo>
                <a:lnTo>
                  <a:pt x="185674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60183" y="4623943"/>
            <a:ext cx="411734" cy="464438"/>
          </a:xfrm>
          <a:custGeom>
            <a:avLst/>
            <a:gdLst/>
            <a:ahLst/>
            <a:cxnLst/>
            <a:rect l="l" t="t" r="r" b="b"/>
            <a:pathLst>
              <a:path w="411734" h="464438">
                <a:moveTo>
                  <a:pt x="210312" y="0"/>
                </a:moveTo>
                <a:lnTo>
                  <a:pt x="237410" y="1273"/>
                </a:lnTo>
                <a:lnTo>
                  <a:pt x="262826" y="5069"/>
                </a:lnTo>
                <a:lnTo>
                  <a:pt x="286542" y="11351"/>
                </a:lnTo>
                <a:lnTo>
                  <a:pt x="309025" y="20374"/>
                </a:lnTo>
                <a:lnTo>
                  <a:pt x="331391" y="33431"/>
                </a:lnTo>
                <a:lnTo>
                  <a:pt x="350633" y="49526"/>
                </a:lnTo>
                <a:lnTo>
                  <a:pt x="366522" y="68130"/>
                </a:lnTo>
                <a:lnTo>
                  <a:pt x="379748" y="88853"/>
                </a:lnTo>
                <a:lnTo>
                  <a:pt x="390967" y="112328"/>
                </a:lnTo>
                <a:lnTo>
                  <a:pt x="397637" y="130428"/>
                </a:lnTo>
                <a:lnTo>
                  <a:pt x="403933" y="153206"/>
                </a:lnTo>
                <a:lnTo>
                  <a:pt x="408379" y="177619"/>
                </a:lnTo>
                <a:lnTo>
                  <a:pt x="410977" y="203657"/>
                </a:lnTo>
                <a:lnTo>
                  <a:pt x="411734" y="228599"/>
                </a:lnTo>
                <a:lnTo>
                  <a:pt x="411479" y="242160"/>
                </a:lnTo>
                <a:lnTo>
                  <a:pt x="409449" y="268354"/>
                </a:lnTo>
                <a:lnTo>
                  <a:pt x="405403" y="293336"/>
                </a:lnTo>
                <a:lnTo>
                  <a:pt x="399353" y="317132"/>
                </a:lnTo>
                <a:lnTo>
                  <a:pt x="392315" y="337231"/>
                </a:lnTo>
                <a:lnTo>
                  <a:pt x="381534" y="361071"/>
                </a:lnTo>
                <a:lnTo>
                  <a:pt x="368843" y="382689"/>
                </a:lnTo>
                <a:lnTo>
                  <a:pt x="356743" y="399033"/>
                </a:lnTo>
                <a:lnTo>
                  <a:pt x="339404" y="417125"/>
                </a:lnTo>
                <a:lnTo>
                  <a:pt x="319213" y="432468"/>
                </a:lnTo>
                <a:lnTo>
                  <a:pt x="296242" y="445085"/>
                </a:lnTo>
                <a:lnTo>
                  <a:pt x="280379" y="451628"/>
                </a:lnTo>
                <a:lnTo>
                  <a:pt x="256756" y="458545"/>
                </a:lnTo>
                <a:lnTo>
                  <a:pt x="231511" y="462805"/>
                </a:lnTo>
                <a:lnTo>
                  <a:pt x="204610" y="464421"/>
                </a:lnTo>
                <a:lnTo>
                  <a:pt x="201422" y="464438"/>
                </a:lnTo>
                <a:lnTo>
                  <a:pt x="187682" y="464120"/>
                </a:lnTo>
                <a:lnTo>
                  <a:pt x="161447" y="461588"/>
                </a:lnTo>
                <a:lnTo>
                  <a:pt x="136872" y="456559"/>
                </a:lnTo>
                <a:lnTo>
                  <a:pt x="114935" y="449452"/>
                </a:lnTo>
                <a:lnTo>
                  <a:pt x="91114" y="437923"/>
                </a:lnTo>
                <a:lnTo>
                  <a:pt x="70326" y="423333"/>
                </a:lnTo>
                <a:lnTo>
                  <a:pt x="52571" y="405653"/>
                </a:lnTo>
                <a:lnTo>
                  <a:pt x="38332" y="386034"/>
                </a:lnTo>
                <a:lnTo>
                  <a:pt x="26163" y="363918"/>
                </a:lnTo>
                <a:lnTo>
                  <a:pt x="15965" y="339119"/>
                </a:lnTo>
                <a:lnTo>
                  <a:pt x="10733" y="322496"/>
                </a:lnTo>
                <a:lnTo>
                  <a:pt x="5380" y="298970"/>
                </a:lnTo>
                <a:lnTo>
                  <a:pt x="1857" y="273762"/>
                </a:lnTo>
                <a:lnTo>
                  <a:pt x="164" y="246871"/>
                </a:lnTo>
                <a:lnTo>
                  <a:pt x="0" y="234949"/>
                </a:lnTo>
                <a:lnTo>
                  <a:pt x="257" y="221326"/>
                </a:lnTo>
                <a:lnTo>
                  <a:pt x="2308" y="195063"/>
                </a:lnTo>
                <a:lnTo>
                  <a:pt x="6396" y="170098"/>
                </a:lnTo>
                <a:lnTo>
                  <a:pt x="12509" y="146417"/>
                </a:lnTo>
                <a:lnTo>
                  <a:pt x="19438" y="126882"/>
                </a:lnTo>
                <a:lnTo>
                  <a:pt x="30269" y="103117"/>
                </a:lnTo>
                <a:lnTo>
                  <a:pt x="43026" y="81523"/>
                </a:lnTo>
                <a:lnTo>
                  <a:pt x="54991" y="65404"/>
                </a:lnTo>
                <a:lnTo>
                  <a:pt x="72304" y="47369"/>
                </a:lnTo>
                <a:lnTo>
                  <a:pt x="92464" y="32004"/>
                </a:lnTo>
                <a:lnTo>
                  <a:pt x="115471" y="19354"/>
                </a:lnTo>
                <a:lnTo>
                  <a:pt x="131315" y="12850"/>
                </a:lnTo>
                <a:lnTo>
                  <a:pt x="154922" y="5947"/>
                </a:lnTo>
                <a:lnTo>
                  <a:pt x="180197" y="1658"/>
                </a:lnTo>
                <a:lnTo>
                  <a:pt x="207123" y="17"/>
                </a:lnTo>
                <a:lnTo>
                  <a:pt x="210312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41031" y="4459732"/>
            <a:ext cx="129921" cy="137541"/>
          </a:xfrm>
          <a:custGeom>
            <a:avLst/>
            <a:gdLst/>
            <a:ahLst/>
            <a:cxnLst/>
            <a:rect l="l" t="t" r="r" b="b"/>
            <a:pathLst>
              <a:path w="129921" h="137541">
                <a:moveTo>
                  <a:pt x="43307" y="0"/>
                </a:moveTo>
                <a:lnTo>
                  <a:pt x="129921" y="0"/>
                </a:lnTo>
                <a:lnTo>
                  <a:pt x="51308" y="137033"/>
                </a:lnTo>
                <a:lnTo>
                  <a:pt x="0" y="137541"/>
                </a:lnTo>
                <a:lnTo>
                  <a:pt x="43307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13788" y="5420868"/>
            <a:ext cx="1952243" cy="729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8873" y="5466207"/>
            <a:ext cx="1860803" cy="638644"/>
          </a:xfrm>
          <a:custGeom>
            <a:avLst/>
            <a:gdLst/>
            <a:ahLst/>
            <a:cxnLst/>
            <a:rect l="l" t="t" r="r" b="b"/>
            <a:pathLst>
              <a:path w="1860803" h="638644">
                <a:moveTo>
                  <a:pt x="395224" y="626389"/>
                </a:moveTo>
                <a:lnTo>
                  <a:pt x="177672" y="380923"/>
                </a:lnTo>
                <a:lnTo>
                  <a:pt x="383794" y="169011"/>
                </a:lnTo>
                <a:lnTo>
                  <a:pt x="278764" y="169011"/>
                </a:lnTo>
                <a:lnTo>
                  <a:pt x="90043" y="369951"/>
                </a:lnTo>
                <a:lnTo>
                  <a:pt x="90043" y="169011"/>
                </a:lnTo>
                <a:lnTo>
                  <a:pt x="0" y="169011"/>
                </a:lnTo>
                <a:lnTo>
                  <a:pt x="0" y="626389"/>
                </a:lnTo>
                <a:lnTo>
                  <a:pt x="90043" y="626389"/>
                </a:lnTo>
                <a:lnTo>
                  <a:pt x="90043" y="390867"/>
                </a:lnTo>
                <a:lnTo>
                  <a:pt x="285876" y="626389"/>
                </a:lnTo>
                <a:lnTo>
                  <a:pt x="395224" y="626389"/>
                </a:lnTo>
                <a:close/>
              </a:path>
              <a:path w="1860803" h="638644">
                <a:moveTo>
                  <a:pt x="1592462" y="633915"/>
                </a:moveTo>
                <a:lnTo>
                  <a:pt x="1606032" y="632686"/>
                </a:lnTo>
                <a:lnTo>
                  <a:pt x="1619073" y="630569"/>
                </a:lnTo>
                <a:lnTo>
                  <a:pt x="1631582" y="627564"/>
                </a:lnTo>
                <a:lnTo>
                  <a:pt x="1643558" y="623672"/>
                </a:lnTo>
                <a:lnTo>
                  <a:pt x="1654999" y="618891"/>
                </a:lnTo>
                <a:lnTo>
                  <a:pt x="1665905" y="613223"/>
                </a:lnTo>
                <a:lnTo>
                  <a:pt x="1676273" y="606666"/>
                </a:lnTo>
                <a:lnTo>
                  <a:pt x="1686697" y="598792"/>
                </a:lnTo>
                <a:lnTo>
                  <a:pt x="1696488" y="589855"/>
                </a:lnTo>
                <a:lnTo>
                  <a:pt x="1705097" y="580234"/>
                </a:lnTo>
                <a:lnTo>
                  <a:pt x="1712523" y="569927"/>
                </a:lnTo>
                <a:lnTo>
                  <a:pt x="1718767" y="558935"/>
                </a:lnTo>
                <a:lnTo>
                  <a:pt x="1723828" y="547259"/>
                </a:lnTo>
                <a:lnTo>
                  <a:pt x="1727707" y="534898"/>
                </a:lnTo>
                <a:lnTo>
                  <a:pt x="1727709" y="536717"/>
                </a:lnTo>
                <a:lnTo>
                  <a:pt x="1728690" y="548777"/>
                </a:lnTo>
                <a:lnTo>
                  <a:pt x="1731356" y="561233"/>
                </a:lnTo>
                <a:lnTo>
                  <a:pt x="1735709" y="574090"/>
                </a:lnTo>
                <a:lnTo>
                  <a:pt x="1743038" y="588908"/>
                </a:lnTo>
                <a:lnTo>
                  <a:pt x="1750346" y="599242"/>
                </a:lnTo>
                <a:lnTo>
                  <a:pt x="1758950" y="608253"/>
                </a:lnTo>
                <a:lnTo>
                  <a:pt x="1771988" y="617571"/>
                </a:lnTo>
                <a:lnTo>
                  <a:pt x="1783628" y="622860"/>
                </a:lnTo>
                <a:lnTo>
                  <a:pt x="1796668" y="626516"/>
                </a:lnTo>
                <a:lnTo>
                  <a:pt x="1807151" y="628026"/>
                </a:lnTo>
                <a:lnTo>
                  <a:pt x="1818358" y="628546"/>
                </a:lnTo>
                <a:lnTo>
                  <a:pt x="1831044" y="628233"/>
                </a:lnTo>
                <a:lnTo>
                  <a:pt x="1845196" y="627087"/>
                </a:lnTo>
                <a:lnTo>
                  <a:pt x="1860803" y="625106"/>
                </a:lnTo>
                <a:lnTo>
                  <a:pt x="1855597" y="545934"/>
                </a:lnTo>
                <a:lnTo>
                  <a:pt x="1841676" y="546379"/>
                </a:lnTo>
                <a:lnTo>
                  <a:pt x="1829139" y="543845"/>
                </a:lnTo>
                <a:lnTo>
                  <a:pt x="1809620" y="529659"/>
                </a:lnTo>
                <a:lnTo>
                  <a:pt x="1802638" y="518007"/>
                </a:lnTo>
                <a:lnTo>
                  <a:pt x="1797832" y="505275"/>
                </a:lnTo>
                <a:lnTo>
                  <a:pt x="1792835" y="484147"/>
                </a:lnTo>
                <a:lnTo>
                  <a:pt x="1789514" y="458435"/>
                </a:lnTo>
                <a:lnTo>
                  <a:pt x="1788478" y="443861"/>
                </a:lnTo>
                <a:lnTo>
                  <a:pt x="1787858" y="428141"/>
                </a:lnTo>
                <a:lnTo>
                  <a:pt x="1787652" y="411276"/>
                </a:lnTo>
                <a:lnTo>
                  <a:pt x="1787652" y="406654"/>
                </a:lnTo>
                <a:lnTo>
                  <a:pt x="1825243" y="169011"/>
                </a:lnTo>
                <a:lnTo>
                  <a:pt x="1744090" y="169011"/>
                </a:lnTo>
                <a:lnTo>
                  <a:pt x="1737360" y="253174"/>
                </a:lnTo>
                <a:lnTo>
                  <a:pt x="1735963" y="243916"/>
                </a:lnTo>
                <a:lnTo>
                  <a:pt x="1734185" y="237299"/>
                </a:lnTo>
                <a:lnTo>
                  <a:pt x="1725802" y="223862"/>
                </a:lnTo>
                <a:lnTo>
                  <a:pt x="1710290" y="205812"/>
                </a:lnTo>
                <a:lnTo>
                  <a:pt x="1690877" y="189585"/>
                </a:lnTo>
                <a:lnTo>
                  <a:pt x="1670775" y="177736"/>
                </a:lnTo>
                <a:lnTo>
                  <a:pt x="1647063" y="168351"/>
                </a:lnTo>
                <a:lnTo>
                  <a:pt x="1622783" y="162950"/>
                </a:lnTo>
                <a:lnTo>
                  <a:pt x="1597025" y="161124"/>
                </a:lnTo>
                <a:lnTo>
                  <a:pt x="1591855" y="161187"/>
                </a:lnTo>
                <a:lnTo>
                  <a:pt x="1565816" y="163526"/>
                </a:lnTo>
                <a:lnTo>
                  <a:pt x="1541124" y="169239"/>
                </a:lnTo>
                <a:lnTo>
                  <a:pt x="1517777" y="178320"/>
                </a:lnTo>
                <a:lnTo>
                  <a:pt x="1494506" y="191777"/>
                </a:lnTo>
                <a:lnTo>
                  <a:pt x="1474907" y="207941"/>
                </a:lnTo>
                <a:lnTo>
                  <a:pt x="1458087" y="227253"/>
                </a:lnTo>
                <a:lnTo>
                  <a:pt x="1446591" y="244392"/>
                </a:lnTo>
                <a:lnTo>
                  <a:pt x="1434818" y="266423"/>
                </a:lnTo>
                <a:lnTo>
                  <a:pt x="1424692" y="290776"/>
                </a:lnTo>
                <a:lnTo>
                  <a:pt x="1416928" y="315074"/>
                </a:lnTo>
                <a:lnTo>
                  <a:pt x="1411571" y="338868"/>
                </a:lnTo>
                <a:lnTo>
                  <a:pt x="1408012" y="364014"/>
                </a:lnTo>
                <a:lnTo>
                  <a:pt x="1406238" y="390512"/>
                </a:lnTo>
                <a:lnTo>
                  <a:pt x="1406016" y="404266"/>
                </a:lnTo>
                <a:lnTo>
                  <a:pt x="1406036" y="408516"/>
                </a:lnTo>
                <a:lnTo>
                  <a:pt x="1407086" y="435178"/>
                </a:lnTo>
                <a:lnTo>
                  <a:pt x="1409751" y="460616"/>
                </a:lnTo>
                <a:lnTo>
                  <a:pt x="1414047" y="484831"/>
                </a:lnTo>
                <a:lnTo>
                  <a:pt x="1417598" y="499463"/>
                </a:lnTo>
                <a:lnTo>
                  <a:pt x="1425727" y="525053"/>
                </a:lnTo>
                <a:lnTo>
                  <a:pt x="1435718" y="548325"/>
                </a:lnTo>
                <a:lnTo>
                  <a:pt x="1447546" y="569277"/>
                </a:lnTo>
                <a:lnTo>
                  <a:pt x="1460380" y="586104"/>
                </a:lnTo>
                <a:lnTo>
                  <a:pt x="1478996" y="603349"/>
                </a:lnTo>
                <a:lnTo>
                  <a:pt x="1489577" y="610687"/>
                </a:lnTo>
                <a:lnTo>
                  <a:pt x="1493811" y="420189"/>
                </a:lnTo>
                <a:lnTo>
                  <a:pt x="1493519" y="403834"/>
                </a:lnTo>
                <a:lnTo>
                  <a:pt x="1493616" y="396074"/>
                </a:lnTo>
                <a:lnTo>
                  <a:pt x="1494228" y="383005"/>
                </a:lnTo>
                <a:lnTo>
                  <a:pt x="1495409" y="370210"/>
                </a:lnTo>
                <a:lnTo>
                  <a:pt x="1497163" y="357690"/>
                </a:lnTo>
                <a:lnTo>
                  <a:pt x="1499495" y="345445"/>
                </a:lnTo>
                <a:lnTo>
                  <a:pt x="1502410" y="333476"/>
                </a:lnTo>
                <a:lnTo>
                  <a:pt x="1508876" y="313000"/>
                </a:lnTo>
                <a:lnTo>
                  <a:pt x="1513657" y="300944"/>
                </a:lnTo>
                <a:lnTo>
                  <a:pt x="1518819" y="290214"/>
                </a:lnTo>
                <a:lnTo>
                  <a:pt x="1524380" y="280809"/>
                </a:lnTo>
                <a:lnTo>
                  <a:pt x="1535535" y="267042"/>
                </a:lnTo>
                <a:lnTo>
                  <a:pt x="1545209" y="258947"/>
                </a:lnTo>
                <a:lnTo>
                  <a:pt x="1555877" y="252920"/>
                </a:lnTo>
                <a:lnTo>
                  <a:pt x="1572421" y="247444"/>
                </a:lnTo>
                <a:lnTo>
                  <a:pt x="1585120" y="245350"/>
                </a:lnTo>
                <a:lnTo>
                  <a:pt x="1598802" y="244652"/>
                </a:lnTo>
                <a:lnTo>
                  <a:pt x="1603909" y="244788"/>
                </a:lnTo>
                <a:lnTo>
                  <a:pt x="1616851" y="246447"/>
                </a:lnTo>
                <a:lnTo>
                  <a:pt x="1628992" y="249996"/>
                </a:lnTo>
                <a:lnTo>
                  <a:pt x="1640331" y="255435"/>
                </a:lnTo>
                <a:lnTo>
                  <a:pt x="1654506" y="265856"/>
                </a:lnTo>
                <a:lnTo>
                  <a:pt x="1663380" y="275050"/>
                </a:lnTo>
                <a:lnTo>
                  <a:pt x="1671319" y="285750"/>
                </a:lnTo>
                <a:lnTo>
                  <a:pt x="1677543" y="296485"/>
                </a:lnTo>
                <a:lnTo>
                  <a:pt x="1682688" y="307752"/>
                </a:lnTo>
                <a:lnTo>
                  <a:pt x="1687090" y="320066"/>
                </a:lnTo>
                <a:lnTo>
                  <a:pt x="1690751" y="333425"/>
                </a:lnTo>
                <a:lnTo>
                  <a:pt x="1694947" y="355279"/>
                </a:lnTo>
                <a:lnTo>
                  <a:pt x="1696425" y="367863"/>
                </a:lnTo>
                <a:lnTo>
                  <a:pt x="1697313" y="380835"/>
                </a:lnTo>
                <a:lnTo>
                  <a:pt x="1697609" y="394195"/>
                </a:lnTo>
                <a:lnTo>
                  <a:pt x="1697609" y="402082"/>
                </a:lnTo>
                <a:lnTo>
                  <a:pt x="1696473" y="425203"/>
                </a:lnTo>
                <a:lnTo>
                  <a:pt x="1694820" y="437833"/>
                </a:lnTo>
                <a:lnTo>
                  <a:pt x="1692444" y="450064"/>
                </a:lnTo>
                <a:lnTo>
                  <a:pt x="1689353" y="461899"/>
                </a:lnTo>
                <a:lnTo>
                  <a:pt x="1684411" y="476524"/>
                </a:lnTo>
                <a:lnTo>
                  <a:pt x="1679328" y="488408"/>
                </a:lnTo>
                <a:lnTo>
                  <a:pt x="1673532" y="499386"/>
                </a:lnTo>
                <a:lnTo>
                  <a:pt x="1667002" y="509460"/>
                </a:lnTo>
                <a:lnTo>
                  <a:pt x="1653911" y="525048"/>
                </a:lnTo>
                <a:lnTo>
                  <a:pt x="1644481" y="533381"/>
                </a:lnTo>
                <a:lnTo>
                  <a:pt x="1634363" y="540270"/>
                </a:lnTo>
                <a:lnTo>
                  <a:pt x="1616134" y="548704"/>
                </a:lnTo>
                <a:lnTo>
                  <a:pt x="1603784" y="552429"/>
                </a:lnTo>
                <a:lnTo>
                  <a:pt x="1590421" y="555117"/>
                </a:lnTo>
                <a:lnTo>
                  <a:pt x="1584885" y="554987"/>
                </a:lnTo>
                <a:lnTo>
                  <a:pt x="1570995" y="553398"/>
                </a:lnTo>
                <a:lnTo>
                  <a:pt x="1558224" y="549997"/>
                </a:lnTo>
                <a:lnTo>
                  <a:pt x="1546571" y="544785"/>
                </a:lnTo>
                <a:lnTo>
                  <a:pt x="1536032" y="537763"/>
                </a:lnTo>
                <a:lnTo>
                  <a:pt x="1526604" y="528930"/>
                </a:lnTo>
                <a:lnTo>
                  <a:pt x="1518285" y="518287"/>
                </a:lnTo>
                <a:lnTo>
                  <a:pt x="1512162" y="507822"/>
                </a:lnTo>
                <a:lnTo>
                  <a:pt x="1515928" y="623709"/>
                </a:lnTo>
                <a:lnTo>
                  <a:pt x="1527557" y="627508"/>
                </a:lnTo>
                <a:lnTo>
                  <a:pt x="1539777" y="630463"/>
                </a:lnTo>
                <a:lnTo>
                  <a:pt x="1552590" y="632574"/>
                </a:lnTo>
                <a:lnTo>
                  <a:pt x="1565999" y="633841"/>
                </a:lnTo>
                <a:lnTo>
                  <a:pt x="1580006" y="634263"/>
                </a:lnTo>
                <a:lnTo>
                  <a:pt x="1592462" y="633915"/>
                </a:lnTo>
                <a:close/>
              </a:path>
              <a:path w="1860803" h="638644">
                <a:moveTo>
                  <a:pt x="1500802" y="476022"/>
                </a:moveTo>
                <a:lnTo>
                  <a:pt x="1498180" y="463502"/>
                </a:lnTo>
                <a:lnTo>
                  <a:pt x="1496141" y="450023"/>
                </a:lnTo>
                <a:lnTo>
                  <a:pt x="1494685" y="435586"/>
                </a:lnTo>
                <a:lnTo>
                  <a:pt x="1493811" y="420189"/>
                </a:lnTo>
                <a:lnTo>
                  <a:pt x="1489577" y="610687"/>
                </a:lnTo>
                <a:lnTo>
                  <a:pt x="1501013" y="617169"/>
                </a:lnTo>
                <a:lnTo>
                  <a:pt x="1504886" y="619067"/>
                </a:lnTo>
                <a:lnTo>
                  <a:pt x="1515928" y="623709"/>
                </a:lnTo>
                <a:lnTo>
                  <a:pt x="1512162" y="507822"/>
                </a:lnTo>
                <a:lnTo>
                  <a:pt x="1507793" y="498182"/>
                </a:lnTo>
                <a:lnTo>
                  <a:pt x="1504006" y="487582"/>
                </a:lnTo>
                <a:lnTo>
                  <a:pt x="1500802" y="476022"/>
                </a:lnTo>
                <a:close/>
              </a:path>
              <a:path w="1860803" h="638644">
                <a:moveTo>
                  <a:pt x="601297" y="512523"/>
                </a:moveTo>
                <a:lnTo>
                  <a:pt x="594532" y="502771"/>
                </a:lnTo>
                <a:lnTo>
                  <a:pt x="588539" y="491867"/>
                </a:lnTo>
                <a:lnTo>
                  <a:pt x="583317" y="479813"/>
                </a:lnTo>
                <a:lnTo>
                  <a:pt x="584063" y="613510"/>
                </a:lnTo>
                <a:lnTo>
                  <a:pt x="608591" y="623191"/>
                </a:lnTo>
                <a:lnTo>
                  <a:pt x="632476" y="629342"/>
                </a:lnTo>
                <a:lnTo>
                  <a:pt x="657910" y="633033"/>
                </a:lnTo>
                <a:lnTo>
                  <a:pt x="684910" y="634263"/>
                </a:lnTo>
                <a:lnTo>
                  <a:pt x="690617" y="634208"/>
                </a:lnTo>
                <a:lnTo>
                  <a:pt x="717350" y="632390"/>
                </a:lnTo>
                <a:lnTo>
                  <a:pt x="742510" y="627996"/>
                </a:lnTo>
                <a:lnTo>
                  <a:pt x="766127" y="621025"/>
                </a:lnTo>
                <a:lnTo>
                  <a:pt x="784287" y="613418"/>
                </a:lnTo>
                <a:lnTo>
                  <a:pt x="807019" y="600581"/>
                </a:lnTo>
                <a:lnTo>
                  <a:pt x="827064" y="585107"/>
                </a:lnTo>
                <a:lnTo>
                  <a:pt x="844422" y="567004"/>
                </a:lnTo>
                <a:lnTo>
                  <a:pt x="857538" y="549144"/>
                </a:lnTo>
                <a:lnTo>
                  <a:pt x="870178" y="527427"/>
                </a:lnTo>
                <a:lnTo>
                  <a:pt x="880916" y="503584"/>
                </a:lnTo>
                <a:lnTo>
                  <a:pt x="888154" y="482739"/>
                </a:lnTo>
                <a:lnTo>
                  <a:pt x="894166" y="458818"/>
                </a:lnTo>
                <a:lnTo>
                  <a:pt x="898175" y="433796"/>
                </a:lnTo>
                <a:lnTo>
                  <a:pt x="900179" y="407671"/>
                </a:lnTo>
                <a:lnTo>
                  <a:pt x="900429" y="394195"/>
                </a:lnTo>
                <a:lnTo>
                  <a:pt x="900258" y="382188"/>
                </a:lnTo>
                <a:lnTo>
                  <a:pt x="898552" y="355519"/>
                </a:lnTo>
                <a:lnTo>
                  <a:pt x="895005" y="330327"/>
                </a:lnTo>
                <a:lnTo>
                  <a:pt x="889604" y="306614"/>
                </a:lnTo>
                <a:lnTo>
                  <a:pt x="883600" y="287789"/>
                </a:lnTo>
                <a:lnTo>
                  <a:pt x="873269" y="263218"/>
                </a:lnTo>
                <a:lnTo>
                  <a:pt x="860951" y="241231"/>
                </a:lnTo>
                <a:lnTo>
                  <a:pt x="846582" y="221830"/>
                </a:lnTo>
                <a:lnTo>
                  <a:pt x="826931" y="202493"/>
                </a:lnTo>
                <a:lnTo>
                  <a:pt x="805990" y="188064"/>
                </a:lnTo>
                <a:lnTo>
                  <a:pt x="782065" y="176606"/>
                </a:lnTo>
                <a:lnTo>
                  <a:pt x="758136" y="168874"/>
                </a:lnTo>
                <a:lnTo>
                  <a:pt x="733490" y="163914"/>
                </a:lnTo>
                <a:lnTo>
                  <a:pt x="707334" y="161434"/>
                </a:lnTo>
                <a:lnTo>
                  <a:pt x="693674" y="161124"/>
                </a:lnTo>
                <a:lnTo>
                  <a:pt x="688386" y="161172"/>
                </a:lnTo>
                <a:lnTo>
                  <a:pt x="661696" y="162970"/>
                </a:lnTo>
                <a:lnTo>
                  <a:pt x="636536" y="167368"/>
                </a:lnTo>
                <a:lnTo>
                  <a:pt x="612876" y="174367"/>
                </a:lnTo>
                <a:lnTo>
                  <a:pt x="594655" y="181994"/>
                </a:lnTo>
                <a:lnTo>
                  <a:pt x="571860" y="194834"/>
                </a:lnTo>
                <a:lnTo>
                  <a:pt x="551822" y="210303"/>
                </a:lnTo>
                <a:lnTo>
                  <a:pt x="534543" y="228396"/>
                </a:lnTo>
                <a:lnTo>
                  <a:pt x="521675" y="245826"/>
                </a:lnTo>
                <a:lnTo>
                  <a:pt x="508935" y="267510"/>
                </a:lnTo>
                <a:lnTo>
                  <a:pt x="498163" y="291254"/>
                </a:lnTo>
                <a:lnTo>
                  <a:pt x="490962" y="311742"/>
                </a:lnTo>
                <a:lnTo>
                  <a:pt x="484862" y="335504"/>
                </a:lnTo>
                <a:lnTo>
                  <a:pt x="480808" y="360505"/>
                </a:lnTo>
                <a:lnTo>
                  <a:pt x="478787" y="386744"/>
                </a:lnTo>
                <a:lnTo>
                  <a:pt x="478535" y="400329"/>
                </a:lnTo>
                <a:lnTo>
                  <a:pt x="478741" y="413558"/>
                </a:lnTo>
                <a:lnTo>
                  <a:pt x="480521" y="440309"/>
                </a:lnTo>
                <a:lnTo>
                  <a:pt x="484116" y="465473"/>
                </a:lnTo>
                <a:lnTo>
                  <a:pt x="489515" y="489049"/>
                </a:lnTo>
                <a:lnTo>
                  <a:pt x="495420" y="507635"/>
                </a:lnTo>
                <a:lnTo>
                  <a:pt x="505716" y="532242"/>
                </a:lnTo>
                <a:lnTo>
                  <a:pt x="518010" y="554269"/>
                </a:lnTo>
                <a:lnTo>
                  <a:pt x="532257" y="573709"/>
                </a:lnTo>
                <a:lnTo>
                  <a:pt x="551600" y="592905"/>
                </a:lnTo>
                <a:lnTo>
                  <a:pt x="572490" y="607395"/>
                </a:lnTo>
                <a:lnTo>
                  <a:pt x="572953" y="438178"/>
                </a:lnTo>
                <a:lnTo>
                  <a:pt x="571517" y="425405"/>
                </a:lnTo>
                <a:lnTo>
                  <a:pt x="570648" y="411912"/>
                </a:lnTo>
                <a:lnTo>
                  <a:pt x="570357" y="397700"/>
                </a:lnTo>
                <a:lnTo>
                  <a:pt x="570528" y="388077"/>
                </a:lnTo>
                <a:lnTo>
                  <a:pt x="571313" y="375152"/>
                </a:lnTo>
                <a:lnTo>
                  <a:pt x="572720" y="362502"/>
                </a:lnTo>
                <a:lnTo>
                  <a:pt x="574734" y="350126"/>
                </a:lnTo>
                <a:lnTo>
                  <a:pt x="577341" y="338023"/>
                </a:lnTo>
                <a:lnTo>
                  <a:pt x="581904" y="322407"/>
                </a:lnTo>
                <a:lnTo>
                  <a:pt x="586634" y="310420"/>
                </a:lnTo>
                <a:lnTo>
                  <a:pt x="592225" y="299297"/>
                </a:lnTo>
                <a:lnTo>
                  <a:pt x="598677" y="289039"/>
                </a:lnTo>
                <a:lnTo>
                  <a:pt x="605617" y="280057"/>
                </a:lnTo>
                <a:lnTo>
                  <a:pt x="614485" y="270950"/>
                </a:lnTo>
                <a:lnTo>
                  <a:pt x="624415" y="262953"/>
                </a:lnTo>
                <a:lnTo>
                  <a:pt x="635381" y="256070"/>
                </a:lnTo>
                <a:lnTo>
                  <a:pt x="650255" y="249601"/>
                </a:lnTo>
                <a:lnTo>
                  <a:pt x="662317" y="246366"/>
                </a:lnTo>
                <a:lnTo>
                  <a:pt x="675344" y="244424"/>
                </a:lnTo>
                <a:lnTo>
                  <a:pt x="689356" y="243776"/>
                </a:lnTo>
                <a:lnTo>
                  <a:pt x="702185" y="244328"/>
                </a:lnTo>
                <a:lnTo>
                  <a:pt x="715025" y="246098"/>
                </a:lnTo>
                <a:lnTo>
                  <a:pt x="727182" y="249085"/>
                </a:lnTo>
                <a:lnTo>
                  <a:pt x="738632" y="253288"/>
                </a:lnTo>
                <a:lnTo>
                  <a:pt x="757485" y="263972"/>
                </a:lnTo>
                <a:lnTo>
                  <a:pt x="767272" y="272100"/>
                </a:lnTo>
                <a:lnTo>
                  <a:pt x="776096" y="281584"/>
                </a:lnTo>
                <a:lnTo>
                  <a:pt x="784434" y="293340"/>
                </a:lnTo>
                <a:lnTo>
                  <a:pt x="790390" y="304247"/>
                </a:lnTo>
                <a:lnTo>
                  <a:pt x="795602" y="316313"/>
                </a:lnTo>
                <a:lnTo>
                  <a:pt x="800100" y="329539"/>
                </a:lnTo>
                <a:lnTo>
                  <a:pt x="803973" y="345391"/>
                </a:lnTo>
                <a:lnTo>
                  <a:pt x="806008" y="357456"/>
                </a:lnTo>
                <a:lnTo>
                  <a:pt x="807456" y="370196"/>
                </a:lnTo>
                <a:lnTo>
                  <a:pt x="808321" y="383611"/>
                </a:lnTo>
                <a:lnTo>
                  <a:pt x="808608" y="397700"/>
                </a:lnTo>
                <a:lnTo>
                  <a:pt x="808439" y="407477"/>
                </a:lnTo>
                <a:lnTo>
                  <a:pt x="807674" y="420367"/>
                </a:lnTo>
                <a:lnTo>
                  <a:pt x="806288" y="433012"/>
                </a:lnTo>
                <a:lnTo>
                  <a:pt x="804274" y="445412"/>
                </a:lnTo>
                <a:lnTo>
                  <a:pt x="801624" y="457568"/>
                </a:lnTo>
                <a:lnTo>
                  <a:pt x="797008" y="473451"/>
                </a:lnTo>
                <a:lnTo>
                  <a:pt x="792288" y="485445"/>
                </a:lnTo>
                <a:lnTo>
                  <a:pt x="786715" y="496559"/>
                </a:lnTo>
                <a:lnTo>
                  <a:pt x="780288" y="506793"/>
                </a:lnTo>
                <a:lnTo>
                  <a:pt x="773296" y="515775"/>
                </a:lnTo>
                <a:lnTo>
                  <a:pt x="764431" y="524882"/>
                </a:lnTo>
                <a:lnTo>
                  <a:pt x="754531" y="532879"/>
                </a:lnTo>
                <a:lnTo>
                  <a:pt x="743584" y="539762"/>
                </a:lnTo>
                <a:lnTo>
                  <a:pt x="728521" y="546282"/>
                </a:lnTo>
                <a:lnTo>
                  <a:pt x="716445" y="549489"/>
                </a:lnTo>
                <a:lnTo>
                  <a:pt x="703392" y="551414"/>
                </a:lnTo>
                <a:lnTo>
                  <a:pt x="689356" y="552056"/>
                </a:lnTo>
                <a:lnTo>
                  <a:pt x="675895" y="551488"/>
                </a:lnTo>
                <a:lnTo>
                  <a:pt x="662991" y="549737"/>
                </a:lnTo>
                <a:lnTo>
                  <a:pt x="650930" y="546802"/>
                </a:lnTo>
                <a:lnTo>
                  <a:pt x="639699" y="542683"/>
                </a:lnTo>
                <a:lnTo>
                  <a:pt x="621481" y="532270"/>
                </a:lnTo>
                <a:lnTo>
                  <a:pt x="611697" y="524088"/>
                </a:lnTo>
                <a:lnTo>
                  <a:pt x="602869" y="514489"/>
                </a:lnTo>
                <a:lnTo>
                  <a:pt x="601297" y="512523"/>
                </a:lnTo>
                <a:close/>
              </a:path>
              <a:path w="1860803" h="638644">
                <a:moveTo>
                  <a:pt x="584063" y="613510"/>
                </a:moveTo>
                <a:lnTo>
                  <a:pt x="583317" y="479813"/>
                </a:lnTo>
                <a:lnTo>
                  <a:pt x="578865" y="466610"/>
                </a:lnTo>
                <a:lnTo>
                  <a:pt x="577491" y="461563"/>
                </a:lnTo>
                <a:lnTo>
                  <a:pt x="574948" y="450231"/>
                </a:lnTo>
                <a:lnTo>
                  <a:pt x="572953" y="438178"/>
                </a:lnTo>
                <a:lnTo>
                  <a:pt x="572490" y="607395"/>
                </a:lnTo>
                <a:lnTo>
                  <a:pt x="584063" y="613510"/>
                </a:lnTo>
                <a:close/>
              </a:path>
              <a:path w="1860803" h="638644">
                <a:moveTo>
                  <a:pt x="700532" y="0"/>
                </a:moveTo>
                <a:lnTo>
                  <a:pt x="655827" y="152717"/>
                </a:lnTo>
                <a:lnTo>
                  <a:pt x="720597" y="152247"/>
                </a:lnTo>
                <a:lnTo>
                  <a:pt x="801496" y="0"/>
                </a:lnTo>
                <a:lnTo>
                  <a:pt x="700532" y="0"/>
                </a:lnTo>
                <a:close/>
              </a:path>
              <a:path w="1860803" h="638644">
                <a:moveTo>
                  <a:pt x="972742" y="211123"/>
                </a:moveTo>
                <a:lnTo>
                  <a:pt x="971503" y="223214"/>
                </a:lnTo>
                <a:lnTo>
                  <a:pt x="974470" y="233286"/>
                </a:lnTo>
                <a:lnTo>
                  <a:pt x="982608" y="241109"/>
                </a:lnTo>
                <a:lnTo>
                  <a:pt x="994805" y="245456"/>
                </a:lnTo>
                <a:lnTo>
                  <a:pt x="1011682" y="247408"/>
                </a:lnTo>
                <a:lnTo>
                  <a:pt x="1027346" y="247934"/>
                </a:lnTo>
                <a:lnTo>
                  <a:pt x="1039623" y="248227"/>
                </a:lnTo>
                <a:lnTo>
                  <a:pt x="1052408" y="248436"/>
                </a:lnTo>
                <a:lnTo>
                  <a:pt x="1079500" y="248602"/>
                </a:lnTo>
                <a:lnTo>
                  <a:pt x="1102614" y="248602"/>
                </a:lnTo>
                <a:lnTo>
                  <a:pt x="1102198" y="270136"/>
                </a:lnTo>
                <a:lnTo>
                  <a:pt x="1101829" y="290891"/>
                </a:lnTo>
                <a:lnTo>
                  <a:pt x="1101505" y="310869"/>
                </a:lnTo>
                <a:lnTo>
                  <a:pt x="1101228" y="330069"/>
                </a:lnTo>
                <a:lnTo>
                  <a:pt x="1100996" y="348491"/>
                </a:lnTo>
                <a:lnTo>
                  <a:pt x="1100811" y="366135"/>
                </a:lnTo>
                <a:lnTo>
                  <a:pt x="1100672" y="383001"/>
                </a:lnTo>
                <a:lnTo>
                  <a:pt x="1100533" y="414399"/>
                </a:lnTo>
                <a:lnTo>
                  <a:pt x="1100675" y="455661"/>
                </a:lnTo>
                <a:lnTo>
                  <a:pt x="1100816" y="467860"/>
                </a:lnTo>
                <a:lnTo>
                  <a:pt x="1101004" y="479281"/>
                </a:lnTo>
                <a:lnTo>
                  <a:pt x="1101238" y="489923"/>
                </a:lnTo>
                <a:lnTo>
                  <a:pt x="1101520" y="499788"/>
                </a:lnTo>
                <a:lnTo>
                  <a:pt x="1101849" y="508875"/>
                </a:lnTo>
                <a:lnTo>
                  <a:pt x="1102650" y="524716"/>
                </a:lnTo>
                <a:lnTo>
                  <a:pt x="1103122" y="531469"/>
                </a:lnTo>
                <a:lnTo>
                  <a:pt x="1103129" y="531647"/>
                </a:lnTo>
                <a:lnTo>
                  <a:pt x="1104638" y="550217"/>
                </a:lnTo>
                <a:lnTo>
                  <a:pt x="1107480" y="567018"/>
                </a:lnTo>
                <a:lnTo>
                  <a:pt x="1111653" y="582051"/>
                </a:lnTo>
                <a:lnTo>
                  <a:pt x="1117157" y="595315"/>
                </a:lnTo>
                <a:lnTo>
                  <a:pt x="1123992" y="606811"/>
                </a:lnTo>
                <a:lnTo>
                  <a:pt x="1132157" y="616538"/>
                </a:lnTo>
                <a:lnTo>
                  <a:pt x="1141651" y="624496"/>
                </a:lnTo>
                <a:lnTo>
                  <a:pt x="1152474" y="630686"/>
                </a:lnTo>
                <a:lnTo>
                  <a:pt x="1164625" y="635107"/>
                </a:lnTo>
                <a:lnTo>
                  <a:pt x="1178104" y="637760"/>
                </a:lnTo>
                <a:lnTo>
                  <a:pt x="1192911" y="638644"/>
                </a:lnTo>
                <a:lnTo>
                  <a:pt x="1204002" y="638484"/>
                </a:lnTo>
                <a:lnTo>
                  <a:pt x="1223410" y="637250"/>
                </a:lnTo>
                <a:lnTo>
                  <a:pt x="1239888" y="634796"/>
                </a:lnTo>
                <a:lnTo>
                  <a:pt x="1253438" y="631124"/>
                </a:lnTo>
                <a:lnTo>
                  <a:pt x="1264064" y="626233"/>
                </a:lnTo>
                <a:lnTo>
                  <a:pt x="1271767" y="620122"/>
                </a:lnTo>
                <a:lnTo>
                  <a:pt x="1276550" y="612792"/>
                </a:lnTo>
                <a:lnTo>
                  <a:pt x="1278415" y="604243"/>
                </a:lnTo>
                <a:lnTo>
                  <a:pt x="1277365" y="594474"/>
                </a:lnTo>
                <a:lnTo>
                  <a:pt x="1272759" y="581220"/>
                </a:lnTo>
                <a:lnTo>
                  <a:pt x="1265837" y="570089"/>
                </a:lnTo>
                <a:lnTo>
                  <a:pt x="1256675" y="561432"/>
                </a:lnTo>
                <a:lnTo>
                  <a:pt x="1245263" y="555249"/>
                </a:lnTo>
                <a:lnTo>
                  <a:pt x="1231589" y="551540"/>
                </a:lnTo>
                <a:lnTo>
                  <a:pt x="1215643" y="550303"/>
                </a:lnTo>
                <a:lnTo>
                  <a:pt x="1210124" y="549923"/>
                </a:lnTo>
                <a:lnTo>
                  <a:pt x="1198106" y="546132"/>
                </a:lnTo>
                <a:lnTo>
                  <a:pt x="1187196" y="538276"/>
                </a:lnTo>
                <a:lnTo>
                  <a:pt x="1183911" y="528693"/>
                </a:lnTo>
                <a:lnTo>
                  <a:pt x="1182201" y="515664"/>
                </a:lnTo>
                <a:lnTo>
                  <a:pt x="1180878" y="497322"/>
                </a:lnTo>
                <a:lnTo>
                  <a:pt x="1180362" y="486159"/>
                </a:lnTo>
                <a:lnTo>
                  <a:pt x="1179944" y="473667"/>
                </a:lnTo>
                <a:lnTo>
                  <a:pt x="1179623" y="459847"/>
                </a:lnTo>
                <a:lnTo>
                  <a:pt x="1179401" y="444700"/>
                </a:lnTo>
                <a:lnTo>
                  <a:pt x="1179252" y="410420"/>
                </a:lnTo>
                <a:lnTo>
                  <a:pt x="1179325" y="391287"/>
                </a:lnTo>
                <a:lnTo>
                  <a:pt x="1179498" y="370827"/>
                </a:lnTo>
                <a:lnTo>
                  <a:pt x="1179771" y="349038"/>
                </a:lnTo>
                <a:lnTo>
                  <a:pt x="1180143" y="325921"/>
                </a:lnTo>
                <a:lnTo>
                  <a:pt x="1180615" y="301476"/>
                </a:lnTo>
                <a:lnTo>
                  <a:pt x="1181188" y="275703"/>
                </a:lnTo>
                <a:lnTo>
                  <a:pt x="1181862" y="248602"/>
                </a:lnTo>
                <a:lnTo>
                  <a:pt x="1328419" y="248602"/>
                </a:lnTo>
                <a:lnTo>
                  <a:pt x="1328419" y="169887"/>
                </a:lnTo>
                <a:lnTo>
                  <a:pt x="1085670" y="169941"/>
                </a:lnTo>
                <a:lnTo>
                  <a:pt x="1072910" y="170234"/>
                </a:lnTo>
                <a:lnTo>
                  <a:pt x="1060199" y="170783"/>
                </a:lnTo>
                <a:lnTo>
                  <a:pt x="1047534" y="171585"/>
                </a:lnTo>
                <a:lnTo>
                  <a:pt x="1034918" y="172641"/>
                </a:lnTo>
                <a:lnTo>
                  <a:pt x="1022350" y="173951"/>
                </a:lnTo>
                <a:lnTo>
                  <a:pt x="1005413" y="177297"/>
                </a:lnTo>
                <a:lnTo>
                  <a:pt x="992889" y="182537"/>
                </a:lnTo>
                <a:lnTo>
                  <a:pt x="983460" y="189833"/>
                </a:lnTo>
                <a:lnTo>
                  <a:pt x="977138" y="199186"/>
                </a:lnTo>
                <a:lnTo>
                  <a:pt x="972742" y="2111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2392" y="5710859"/>
            <a:ext cx="204089" cy="310464"/>
          </a:xfrm>
          <a:custGeom>
            <a:avLst/>
            <a:gdLst/>
            <a:ahLst/>
            <a:cxnLst/>
            <a:rect l="l" t="t" r="r" b="b"/>
            <a:pathLst>
              <a:path w="204089" h="310464">
                <a:moveTo>
                  <a:pt x="105283" y="0"/>
                </a:moveTo>
                <a:lnTo>
                  <a:pt x="91600" y="697"/>
                </a:lnTo>
                <a:lnTo>
                  <a:pt x="78901" y="2791"/>
                </a:lnTo>
                <a:lnTo>
                  <a:pt x="67204" y="6280"/>
                </a:lnTo>
                <a:lnTo>
                  <a:pt x="51689" y="14294"/>
                </a:lnTo>
                <a:lnTo>
                  <a:pt x="42015" y="22390"/>
                </a:lnTo>
                <a:lnTo>
                  <a:pt x="33356" y="32555"/>
                </a:lnTo>
                <a:lnTo>
                  <a:pt x="25299" y="45561"/>
                </a:lnTo>
                <a:lnTo>
                  <a:pt x="20137" y="56291"/>
                </a:lnTo>
                <a:lnTo>
                  <a:pt x="15356" y="68347"/>
                </a:lnTo>
                <a:lnTo>
                  <a:pt x="10939" y="81731"/>
                </a:lnTo>
                <a:lnTo>
                  <a:pt x="5975" y="100792"/>
                </a:lnTo>
                <a:lnTo>
                  <a:pt x="3643" y="113037"/>
                </a:lnTo>
                <a:lnTo>
                  <a:pt x="1889" y="125557"/>
                </a:lnTo>
                <a:lnTo>
                  <a:pt x="708" y="138352"/>
                </a:lnTo>
                <a:lnTo>
                  <a:pt x="96" y="151421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5" y="273634"/>
                </a:lnTo>
                <a:lnTo>
                  <a:pt x="33084" y="284277"/>
                </a:lnTo>
                <a:lnTo>
                  <a:pt x="42512" y="293110"/>
                </a:lnTo>
                <a:lnTo>
                  <a:pt x="53051" y="300132"/>
                </a:lnTo>
                <a:lnTo>
                  <a:pt x="64704" y="305344"/>
                </a:lnTo>
                <a:lnTo>
                  <a:pt x="77475" y="308745"/>
                </a:lnTo>
                <a:lnTo>
                  <a:pt x="91365" y="310335"/>
                </a:lnTo>
                <a:lnTo>
                  <a:pt x="96901" y="310464"/>
                </a:lnTo>
                <a:lnTo>
                  <a:pt x="110264" y="307776"/>
                </a:lnTo>
                <a:lnTo>
                  <a:pt x="122614" y="304052"/>
                </a:lnTo>
                <a:lnTo>
                  <a:pt x="133968" y="299287"/>
                </a:lnTo>
                <a:lnTo>
                  <a:pt x="150961" y="288728"/>
                </a:lnTo>
                <a:lnTo>
                  <a:pt x="160391" y="280395"/>
                </a:lnTo>
                <a:lnTo>
                  <a:pt x="169116" y="270620"/>
                </a:lnTo>
                <a:lnTo>
                  <a:pt x="180012" y="254734"/>
                </a:lnTo>
                <a:lnTo>
                  <a:pt x="185808" y="243755"/>
                </a:lnTo>
                <a:lnTo>
                  <a:pt x="190891" y="231872"/>
                </a:lnTo>
                <a:lnTo>
                  <a:pt x="195281" y="219081"/>
                </a:lnTo>
                <a:lnTo>
                  <a:pt x="198924" y="205412"/>
                </a:lnTo>
                <a:lnTo>
                  <a:pt x="201300" y="193180"/>
                </a:lnTo>
                <a:lnTo>
                  <a:pt x="202953" y="180550"/>
                </a:lnTo>
                <a:lnTo>
                  <a:pt x="203878" y="167523"/>
                </a:lnTo>
                <a:lnTo>
                  <a:pt x="204089" y="157429"/>
                </a:lnTo>
                <a:lnTo>
                  <a:pt x="204089" y="149542"/>
                </a:lnTo>
                <a:lnTo>
                  <a:pt x="203793" y="136182"/>
                </a:lnTo>
                <a:lnTo>
                  <a:pt x="202905" y="123210"/>
                </a:lnTo>
                <a:lnTo>
                  <a:pt x="201427" y="110626"/>
                </a:lnTo>
                <a:lnTo>
                  <a:pt x="199356" y="98430"/>
                </a:lnTo>
                <a:lnTo>
                  <a:pt x="193570" y="75413"/>
                </a:lnTo>
                <a:lnTo>
                  <a:pt x="189168" y="63099"/>
                </a:lnTo>
                <a:lnTo>
                  <a:pt x="184023" y="51833"/>
                </a:lnTo>
                <a:lnTo>
                  <a:pt x="178137" y="41617"/>
                </a:lnTo>
                <a:lnTo>
                  <a:pt x="169860" y="30397"/>
                </a:lnTo>
                <a:lnTo>
                  <a:pt x="160986" y="21204"/>
                </a:lnTo>
                <a:lnTo>
                  <a:pt x="151158" y="13518"/>
                </a:lnTo>
                <a:lnTo>
                  <a:pt x="135472" y="5343"/>
                </a:lnTo>
                <a:lnTo>
                  <a:pt x="123331" y="1794"/>
                </a:lnTo>
                <a:lnTo>
                  <a:pt x="110389" y="135"/>
                </a:lnTo>
                <a:lnTo>
                  <a:pt x="10528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9230" y="5709983"/>
            <a:ext cx="238251" cy="308279"/>
          </a:xfrm>
          <a:custGeom>
            <a:avLst/>
            <a:gdLst/>
            <a:ahLst/>
            <a:cxnLst/>
            <a:rect l="l" t="t" r="r" b="b"/>
            <a:pathLst>
              <a:path w="238251" h="308279">
                <a:moveTo>
                  <a:pt x="118999" y="0"/>
                </a:moveTo>
                <a:lnTo>
                  <a:pt x="104987" y="647"/>
                </a:lnTo>
                <a:lnTo>
                  <a:pt x="91960" y="2589"/>
                </a:lnTo>
                <a:lnTo>
                  <a:pt x="79898" y="5825"/>
                </a:lnTo>
                <a:lnTo>
                  <a:pt x="68784" y="10353"/>
                </a:lnTo>
                <a:lnTo>
                  <a:pt x="54058" y="19176"/>
                </a:lnTo>
                <a:lnTo>
                  <a:pt x="44128" y="27173"/>
                </a:lnTo>
                <a:lnTo>
                  <a:pt x="35260" y="36281"/>
                </a:lnTo>
                <a:lnTo>
                  <a:pt x="28320" y="45262"/>
                </a:lnTo>
                <a:lnTo>
                  <a:pt x="21868" y="55521"/>
                </a:lnTo>
                <a:lnTo>
                  <a:pt x="16277" y="66644"/>
                </a:lnTo>
                <a:lnTo>
                  <a:pt x="11547" y="78630"/>
                </a:lnTo>
                <a:lnTo>
                  <a:pt x="7678" y="91479"/>
                </a:lnTo>
                <a:lnTo>
                  <a:pt x="4377" y="106349"/>
                </a:lnTo>
                <a:lnTo>
                  <a:pt x="2363" y="118726"/>
                </a:lnTo>
                <a:lnTo>
                  <a:pt x="956" y="131376"/>
                </a:lnTo>
                <a:lnTo>
                  <a:pt x="171" y="144300"/>
                </a:lnTo>
                <a:lnTo>
                  <a:pt x="0" y="153923"/>
                </a:lnTo>
                <a:lnTo>
                  <a:pt x="291" y="168136"/>
                </a:lnTo>
                <a:lnTo>
                  <a:pt x="1160" y="181629"/>
                </a:lnTo>
                <a:lnTo>
                  <a:pt x="2596" y="194402"/>
                </a:lnTo>
                <a:lnTo>
                  <a:pt x="4591" y="206454"/>
                </a:lnTo>
                <a:lnTo>
                  <a:pt x="7134" y="217786"/>
                </a:lnTo>
                <a:lnTo>
                  <a:pt x="12960" y="236037"/>
                </a:lnTo>
                <a:lnTo>
                  <a:pt x="18182" y="248091"/>
                </a:lnTo>
                <a:lnTo>
                  <a:pt x="24175" y="258994"/>
                </a:lnTo>
                <a:lnTo>
                  <a:pt x="30940" y="268747"/>
                </a:lnTo>
                <a:lnTo>
                  <a:pt x="41340" y="280311"/>
                </a:lnTo>
                <a:lnTo>
                  <a:pt x="51124" y="288493"/>
                </a:lnTo>
                <a:lnTo>
                  <a:pt x="61849" y="295258"/>
                </a:lnTo>
                <a:lnTo>
                  <a:pt x="80573" y="303026"/>
                </a:lnTo>
                <a:lnTo>
                  <a:pt x="92634" y="305961"/>
                </a:lnTo>
                <a:lnTo>
                  <a:pt x="105538" y="307712"/>
                </a:lnTo>
                <a:lnTo>
                  <a:pt x="118999" y="308279"/>
                </a:lnTo>
                <a:lnTo>
                  <a:pt x="133035" y="307637"/>
                </a:lnTo>
                <a:lnTo>
                  <a:pt x="146088" y="305713"/>
                </a:lnTo>
                <a:lnTo>
                  <a:pt x="158164" y="302506"/>
                </a:lnTo>
                <a:lnTo>
                  <a:pt x="169274" y="298018"/>
                </a:lnTo>
                <a:lnTo>
                  <a:pt x="184174" y="289102"/>
                </a:lnTo>
                <a:lnTo>
                  <a:pt x="194074" y="281106"/>
                </a:lnTo>
                <a:lnTo>
                  <a:pt x="202939" y="271998"/>
                </a:lnTo>
                <a:lnTo>
                  <a:pt x="209931" y="263016"/>
                </a:lnTo>
                <a:lnTo>
                  <a:pt x="216358" y="252782"/>
                </a:lnTo>
                <a:lnTo>
                  <a:pt x="221931" y="241668"/>
                </a:lnTo>
                <a:lnTo>
                  <a:pt x="226651" y="229674"/>
                </a:lnTo>
                <a:lnTo>
                  <a:pt x="230516" y="216801"/>
                </a:lnTo>
                <a:lnTo>
                  <a:pt x="233917" y="201636"/>
                </a:lnTo>
                <a:lnTo>
                  <a:pt x="235931" y="189236"/>
                </a:lnTo>
                <a:lnTo>
                  <a:pt x="237317" y="176591"/>
                </a:lnTo>
                <a:lnTo>
                  <a:pt x="238082" y="163700"/>
                </a:lnTo>
                <a:lnTo>
                  <a:pt x="238251" y="153923"/>
                </a:lnTo>
                <a:lnTo>
                  <a:pt x="237964" y="139834"/>
                </a:lnTo>
                <a:lnTo>
                  <a:pt x="237099" y="126420"/>
                </a:lnTo>
                <a:lnTo>
                  <a:pt x="235651" y="113679"/>
                </a:lnTo>
                <a:lnTo>
                  <a:pt x="233616" y="101614"/>
                </a:lnTo>
                <a:lnTo>
                  <a:pt x="230988" y="90223"/>
                </a:lnTo>
                <a:lnTo>
                  <a:pt x="225245" y="72537"/>
                </a:lnTo>
                <a:lnTo>
                  <a:pt x="220033" y="60470"/>
                </a:lnTo>
                <a:lnTo>
                  <a:pt x="214077" y="49564"/>
                </a:lnTo>
                <a:lnTo>
                  <a:pt x="207346" y="39819"/>
                </a:lnTo>
                <a:lnTo>
                  <a:pt x="196915" y="28323"/>
                </a:lnTo>
                <a:lnTo>
                  <a:pt x="187128" y="20195"/>
                </a:lnTo>
                <a:lnTo>
                  <a:pt x="176362" y="13426"/>
                </a:lnTo>
                <a:lnTo>
                  <a:pt x="156825" y="5308"/>
                </a:lnTo>
                <a:lnTo>
                  <a:pt x="144668" y="2321"/>
                </a:lnTo>
                <a:lnTo>
                  <a:pt x="131828" y="552"/>
                </a:lnTo>
                <a:lnTo>
                  <a:pt x="11899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0376" y="5636094"/>
            <a:ext cx="356916" cy="468756"/>
          </a:xfrm>
          <a:custGeom>
            <a:avLst/>
            <a:gdLst/>
            <a:ahLst/>
            <a:cxnLst/>
            <a:rect l="l" t="t" r="r" b="b"/>
            <a:pathLst>
              <a:path w="356916" h="468756">
                <a:moveTo>
                  <a:pt x="122474" y="0"/>
                </a:moveTo>
                <a:lnTo>
                  <a:pt x="356916" y="0"/>
                </a:lnTo>
                <a:lnTo>
                  <a:pt x="356916" y="78714"/>
                </a:lnTo>
                <a:lnTo>
                  <a:pt x="210358" y="78714"/>
                </a:lnTo>
                <a:lnTo>
                  <a:pt x="209685" y="105815"/>
                </a:lnTo>
                <a:lnTo>
                  <a:pt x="209112" y="131589"/>
                </a:lnTo>
                <a:lnTo>
                  <a:pt x="208640" y="156033"/>
                </a:lnTo>
                <a:lnTo>
                  <a:pt x="208267" y="179150"/>
                </a:lnTo>
                <a:lnTo>
                  <a:pt x="207995" y="200939"/>
                </a:lnTo>
                <a:lnTo>
                  <a:pt x="207822" y="221399"/>
                </a:lnTo>
                <a:lnTo>
                  <a:pt x="207748" y="240532"/>
                </a:lnTo>
                <a:lnTo>
                  <a:pt x="207774" y="258336"/>
                </a:lnTo>
                <a:lnTo>
                  <a:pt x="207897" y="274812"/>
                </a:lnTo>
                <a:lnTo>
                  <a:pt x="208120" y="289960"/>
                </a:lnTo>
                <a:lnTo>
                  <a:pt x="208440" y="303779"/>
                </a:lnTo>
                <a:lnTo>
                  <a:pt x="208859" y="316271"/>
                </a:lnTo>
                <a:lnTo>
                  <a:pt x="209374" y="327434"/>
                </a:lnTo>
                <a:lnTo>
                  <a:pt x="209988" y="337269"/>
                </a:lnTo>
                <a:lnTo>
                  <a:pt x="211504" y="352955"/>
                </a:lnTo>
                <a:lnTo>
                  <a:pt x="213407" y="363328"/>
                </a:lnTo>
                <a:lnTo>
                  <a:pt x="226603" y="376244"/>
                </a:lnTo>
                <a:lnTo>
                  <a:pt x="238620" y="380036"/>
                </a:lnTo>
                <a:lnTo>
                  <a:pt x="244140" y="380415"/>
                </a:lnTo>
                <a:lnTo>
                  <a:pt x="260086" y="381652"/>
                </a:lnTo>
                <a:lnTo>
                  <a:pt x="273760" y="385361"/>
                </a:lnTo>
                <a:lnTo>
                  <a:pt x="285172" y="391544"/>
                </a:lnTo>
                <a:lnTo>
                  <a:pt x="294334" y="400201"/>
                </a:lnTo>
                <a:lnTo>
                  <a:pt x="301255" y="411332"/>
                </a:lnTo>
                <a:lnTo>
                  <a:pt x="305862" y="424586"/>
                </a:lnTo>
                <a:lnTo>
                  <a:pt x="306912" y="434355"/>
                </a:lnTo>
                <a:lnTo>
                  <a:pt x="305046" y="442904"/>
                </a:lnTo>
                <a:lnTo>
                  <a:pt x="300263" y="450234"/>
                </a:lnTo>
                <a:lnTo>
                  <a:pt x="292560" y="456345"/>
                </a:lnTo>
                <a:lnTo>
                  <a:pt x="281935" y="461236"/>
                </a:lnTo>
                <a:lnTo>
                  <a:pt x="268384" y="464908"/>
                </a:lnTo>
                <a:lnTo>
                  <a:pt x="251907" y="467362"/>
                </a:lnTo>
                <a:lnTo>
                  <a:pt x="232499" y="468596"/>
                </a:lnTo>
                <a:lnTo>
                  <a:pt x="221407" y="468756"/>
                </a:lnTo>
                <a:lnTo>
                  <a:pt x="206601" y="467872"/>
                </a:lnTo>
                <a:lnTo>
                  <a:pt x="193122" y="465219"/>
                </a:lnTo>
                <a:lnTo>
                  <a:pt x="180971" y="460798"/>
                </a:lnTo>
                <a:lnTo>
                  <a:pt x="170148" y="454608"/>
                </a:lnTo>
                <a:lnTo>
                  <a:pt x="160653" y="446650"/>
                </a:lnTo>
                <a:lnTo>
                  <a:pt x="152489" y="436923"/>
                </a:lnTo>
                <a:lnTo>
                  <a:pt x="145654" y="425427"/>
                </a:lnTo>
                <a:lnTo>
                  <a:pt x="140150" y="412163"/>
                </a:lnTo>
                <a:lnTo>
                  <a:pt x="135976" y="397130"/>
                </a:lnTo>
                <a:lnTo>
                  <a:pt x="133135" y="380329"/>
                </a:lnTo>
                <a:lnTo>
                  <a:pt x="131626" y="361759"/>
                </a:lnTo>
                <a:lnTo>
                  <a:pt x="131618" y="361581"/>
                </a:lnTo>
                <a:lnTo>
                  <a:pt x="131147" y="354828"/>
                </a:lnTo>
                <a:lnTo>
                  <a:pt x="130346" y="338987"/>
                </a:lnTo>
                <a:lnTo>
                  <a:pt x="129735" y="320035"/>
                </a:lnTo>
                <a:lnTo>
                  <a:pt x="129500" y="309393"/>
                </a:lnTo>
                <a:lnTo>
                  <a:pt x="129313" y="297972"/>
                </a:lnTo>
                <a:lnTo>
                  <a:pt x="129172" y="285774"/>
                </a:lnTo>
                <a:lnTo>
                  <a:pt x="129078" y="272797"/>
                </a:lnTo>
                <a:lnTo>
                  <a:pt x="129031" y="259043"/>
                </a:lnTo>
                <a:lnTo>
                  <a:pt x="129030" y="244511"/>
                </a:lnTo>
                <a:lnTo>
                  <a:pt x="129076" y="229201"/>
                </a:lnTo>
                <a:lnTo>
                  <a:pt x="129169" y="213113"/>
                </a:lnTo>
                <a:lnTo>
                  <a:pt x="129308" y="196247"/>
                </a:lnTo>
                <a:lnTo>
                  <a:pt x="129493" y="178603"/>
                </a:lnTo>
                <a:lnTo>
                  <a:pt x="129724" y="160181"/>
                </a:lnTo>
                <a:lnTo>
                  <a:pt x="130002" y="140981"/>
                </a:lnTo>
                <a:lnTo>
                  <a:pt x="130326" y="121004"/>
                </a:lnTo>
                <a:lnTo>
                  <a:pt x="130695" y="100248"/>
                </a:lnTo>
                <a:lnTo>
                  <a:pt x="131110" y="78714"/>
                </a:lnTo>
                <a:lnTo>
                  <a:pt x="107996" y="78714"/>
                </a:lnTo>
                <a:lnTo>
                  <a:pt x="94197" y="78673"/>
                </a:lnTo>
                <a:lnTo>
                  <a:pt x="80904" y="78548"/>
                </a:lnTo>
                <a:lnTo>
                  <a:pt x="68120" y="78339"/>
                </a:lnTo>
                <a:lnTo>
                  <a:pt x="55843" y="78046"/>
                </a:lnTo>
                <a:lnTo>
                  <a:pt x="44074" y="77669"/>
                </a:lnTo>
                <a:lnTo>
                  <a:pt x="40178" y="77520"/>
                </a:lnTo>
                <a:lnTo>
                  <a:pt x="23301" y="75568"/>
                </a:lnTo>
                <a:lnTo>
                  <a:pt x="11104" y="71221"/>
                </a:lnTo>
                <a:lnTo>
                  <a:pt x="3612" y="64482"/>
                </a:lnTo>
                <a:lnTo>
                  <a:pt x="0" y="53326"/>
                </a:lnTo>
                <a:lnTo>
                  <a:pt x="1239" y="41235"/>
                </a:lnTo>
                <a:lnTo>
                  <a:pt x="5634" y="29298"/>
                </a:lnTo>
                <a:lnTo>
                  <a:pt x="11957" y="19945"/>
                </a:lnTo>
                <a:lnTo>
                  <a:pt x="21386" y="12649"/>
                </a:lnTo>
                <a:lnTo>
                  <a:pt x="33910" y="7409"/>
                </a:lnTo>
                <a:lnTo>
                  <a:pt x="49517" y="4224"/>
                </a:lnTo>
                <a:lnTo>
                  <a:pt x="63415" y="2754"/>
                </a:lnTo>
                <a:lnTo>
                  <a:pt x="76031" y="1697"/>
                </a:lnTo>
                <a:lnTo>
                  <a:pt x="88695" y="895"/>
                </a:lnTo>
                <a:lnTo>
                  <a:pt x="101407" y="347"/>
                </a:lnTo>
                <a:lnTo>
                  <a:pt x="114167" y="53"/>
                </a:lnTo>
                <a:lnTo>
                  <a:pt x="12247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8873" y="5635218"/>
            <a:ext cx="395224" cy="457377"/>
          </a:xfrm>
          <a:custGeom>
            <a:avLst/>
            <a:gdLst/>
            <a:ahLst/>
            <a:cxnLst/>
            <a:rect l="l" t="t" r="r" b="b"/>
            <a:pathLst>
              <a:path w="395224" h="457377">
                <a:moveTo>
                  <a:pt x="0" y="0"/>
                </a:moveTo>
                <a:lnTo>
                  <a:pt x="90043" y="0"/>
                </a:lnTo>
                <a:lnTo>
                  <a:pt x="90043" y="200939"/>
                </a:lnTo>
                <a:lnTo>
                  <a:pt x="278764" y="0"/>
                </a:lnTo>
                <a:lnTo>
                  <a:pt x="383794" y="0"/>
                </a:lnTo>
                <a:lnTo>
                  <a:pt x="177672" y="211912"/>
                </a:lnTo>
                <a:lnTo>
                  <a:pt x="395224" y="457377"/>
                </a:lnTo>
                <a:lnTo>
                  <a:pt x="285876" y="457377"/>
                </a:lnTo>
                <a:lnTo>
                  <a:pt x="90043" y="221856"/>
                </a:lnTo>
                <a:lnTo>
                  <a:pt x="90043" y="457377"/>
                </a:lnTo>
                <a:lnTo>
                  <a:pt x="0" y="45737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64890" y="5627331"/>
            <a:ext cx="454787" cy="473138"/>
          </a:xfrm>
          <a:custGeom>
            <a:avLst/>
            <a:gdLst/>
            <a:ahLst/>
            <a:cxnLst/>
            <a:rect l="l" t="t" r="r" b="b"/>
            <a:pathLst>
              <a:path w="454787" h="473138">
                <a:moveTo>
                  <a:pt x="191008" y="0"/>
                </a:moveTo>
                <a:lnTo>
                  <a:pt x="204049" y="456"/>
                </a:lnTo>
                <a:lnTo>
                  <a:pt x="216766" y="1825"/>
                </a:lnTo>
                <a:lnTo>
                  <a:pt x="229170" y="4105"/>
                </a:lnTo>
                <a:lnTo>
                  <a:pt x="241046" y="7226"/>
                </a:lnTo>
                <a:lnTo>
                  <a:pt x="253135" y="11456"/>
                </a:lnTo>
                <a:lnTo>
                  <a:pt x="264758" y="16611"/>
                </a:lnTo>
                <a:lnTo>
                  <a:pt x="275915" y="22689"/>
                </a:lnTo>
                <a:lnTo>
                  <a:pt x="284861" y="28460"/>
                </a:lnTo>
                <a:lnTo>
                  <a:pt x="294907" y="36151"/>
                </a:lnTo>
                <a:lnTo>
                  <a:pt x="304273" y="44687"/>
                </a:lnTo>
                <a:lnTo>
                  <a:pt x="312945" y="54068"/>
                </a:lnTo>
                <a:lnTo>
                  <a:pt x="319786" y="62738"/>
                </a:lnTo>
                <a:lnTo>
                  <a:pt x="324738" y="69481"/>
                </a:lnTo>
                <a:lnTo>
                  <a:pt x="328168" y="76174"/>
                </a:lnTo>
                <a:lnTo>
                  <a:pt x="329946" y="82791"/>
                </a:lnTo>
                <a:lnTo>
                  <a:pt x="331343" y="92049"/>
                </a:lnTo>
                <a:lnTo>
                  <a:pt x="338074" y="7886"/>
                </a:lnTo>
                <a:lnTo>
                  <a:pt x="419226" y="7886"/>
                </a:lnTo>
                <a:lnTo>
                  <a:pt x="381635" y="245529"/>
                </a:lnTo>
                <a:lnTo>
                  <a:pt x="381635" y="250151"/>
                </a:lnTo>
                <a:lnTo>
                  <a:pt x="381841" y="267016"/>
                </a:lnTo>
                <a:lnTo>
                  <a:pt x="382461" y="282736"/>
                </a:lnTo>
                <a:lnTo>
                  <a:pt x="383497" y="297311"/>
                </a:lnTo>
                <a:lnTo>
                  <a:pt x="384949" y="310739"/>
                </a:lnTo>
                <a:lnTo>
                  <a:pt x="386818" y="323023"/>
                </a:lnTo>
                <a:lnTo>
                  <a:pt x="389107" y="334160"/>
                </a:lnTo>
                <a:lnTo>
                  <a:pt x="391815" y="344150"/>
                </a:lnTo>
                <a:lnTo>
                  <a:pt x="394945" y="352995"/>
                </a:lnTo>
                <a:lnTo>
                  <a:pt x="403603" y="368534"/>
                </a:lnTo>
                <a:lnTo>
                  <a:pt x="412437" y="377147"/>
                </a:lnTo>
                <a:lnTo>
                  <a:pt x="423122" y="382720"/>
                </a:lnTo>
                <a:lnTo>
                  <a:pt x="435659" y="385254"/>
                </a:lnTo>
                <a:lnTo>
                  <a:pt x="449580" y="384810"/>
                </a:lnTo>
                <a:lnTo>
                  <a:pt x="454787" y="463981"/>
                </a:lnTo>
                <a:lnTo>
                  <a:pt x="439179" y="465962"/>
                </a:lnTo>
                <a:lnTo>
                  <a:pt x="425027" y="467108"/>
                </a:lnTo>
                <a:lnTo>
                  <a:pt x="412341" y="467421"/>
                </a:lnTo>
                <a:lnTo>
                  <a:pt x="401134" y="466901"/>
                </a:lnTo>
                <a:lnTo>
                  <a:pt x="391416" y="465546"/>
                </a:lnTo>
                <a:lnTo>
                  <a:pt x="377611" y="461735"/>
                </a:lnTo>
                <a:lnTo>
                  <a:pt x="365971" y="456446"/>
                </a:lnTo>
                <a:lnTo>
                  <a:pt x="355730" y="449523"/>
                </a:lnTo>
                <a:lnTo>
                  <a:pt x="344329" y="438117"/>
                </a:lnTo>
                <a:lnTo>
                  <a:pt x="337021" y="427783"/>
                </a:lnTo>
                <a:lnTo>
                  <a:pt x="331009" y="416129"/>
                </a:lnTo>
                <a:lnTo>
                  <a:pt x="325339" y="400108"/>
                </a:lnTo>
                <a:lnTo>
                  <a:pt x="322673" y="387652"/>
                </a:lnTo>
                <a:lnTo>
                  <a:pt x="321692" y="375592"/>
                </a:lnTo>
                <a:lnTo>
                  <a:pt x="321690" y="373773"/>
                </a:lnTo>
                <a:lnTo>
                  <a:pt x="317811" y="386134"/>
                </a:lnTo>
                <a:lnTo>
                  <a:pt x="306506" y="408802"/>
                </a:lnTo>
                <a:lnTo>
                  <a:pt x="290471" y="428731"/>
                </a:lnTo>
                <a:lnTo>
                  <a:pt x="270256" y="445541"/>
                </a:lnTo>
                <a:lnTo>
                  <a:pt x="248982" y="457767"/>
                </a:lnTo>
                <a:lnTo>
                  <a:pt x="225565" y="466440"/>
                </a:lnTo>
                <a:lnTo>
                  <a:pt x="200015" y="471561"/>
                </a:lnTo>
                <a:lnTo>
                  <a:pt x="173989" y="473138"/>
                </a:lnTo>
                <a:lnTo>
                  <a:pt x="159982" y="472716"/>
                </a:lnTo>
                <a:lnTo>
                  <a:pt x="133760" y="469338"/>
                </a:lnTo>
                <a:lnTo>
                  <a:pt x="109911" y="462584"/>
                </a:lnTo>
                <a:lnTo>
                  <a:pt x="94996" y="456044"/>
                </a:lnTo>
                <a:lnTo>
                  <a:pt x="72979" y="442224"/>
                </a:lnTo>
                <a:lnTo>
                  <a:pt x="54363" y="424979"/>
                </a:lnTo>
                <a:lnTo>
                  <a:pt x="41529" y="408152"/>
                </a:lnTo>
                <a:lnTo>
                  <a:pt x="29701" y="387200"/>
                </a:lnTo>
                <a:lnTo>
                  <a:pt x="19710" y="363928"/>
                </a:lnTo>
                <a:lnTo>
                  <a:pt x="11581" y="338338"/>
                </a:lnTo>
                <a:lnTo>
                  <a:pt x="5678" y="311752"/>
                </a:lnTo>
                <a:lnTo>
                  <a:pt x="2199" y="286925"/>
                </a:lnTo>
                <a:lnTo>
                  <a:pt x="343" y="260876"/>
                </a:lnTo>
                <a:lnTo>
                  <a:pt x="0" y="243141"/>
                </a:lnTo>
                <a:lnTo>
                  <a:pt x="221" y="229387"/>
                </a:lnTo>
                <a:lnTo>
                  <a:pt x="1995" y="202889"/>
                </a:lnTo>
                <a:lnTo>
                  <a:pt x="5554" y="177743"/>
                </a:lnTo>
                <a:lnTo>
                  <a:pt x="10911" y="153950"/>
                </a:lnTo>
                <a:lnTo>
                  <a:pt x="18675" y="129651"/>
                </a:lnTo>
                <a:lnTo>
                  <a:pt x="28801" y="105298"/>
                </a:lnTo>
                <a:lnTo>
                  <a:pt x="40574" y="83267"/>
                </a:lnTo>
                <a:lnTo>
                  <a:pt x="52070" y="66128"/>
                </a:lnTo>
                <a:lnTo>
                  <a:pt x="68890" y="46816"/>
                </a:lnTo>
                <a:lnTo>
                  <a:pt x="88489" y="30652"/>
                </a:lnTo>
                <a:lnTo>
                  <a:pt x="110839" y="17636"/>
                </a:lnTo>
                <a:lnTo>
                  <a:pt x="135107" y="8114"/>
                </a:lnTo>
                <a:lnTo>
                  <a:pt x="159799" y="2401"/>
                </a:lnTo>
                <a:lnTo>
                  <a:pt x="185838" y="62"/>
                </a:lnTo>
                <a:lnTo>
                  <a:pt x="191008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7409" y="5627331"/>
            <a:ext cx="421894" cy="473138"/>
          </a:xfrm>
          <a:custGeom>
            <a:avLst/>
            <a:gdLst/>
            <a:ahLst/>
            <a:cxnLst/>
            <a:rect l="l" t="t" r="r" b="b"/>
            <a:pathLst>
              <a:path w="421894" h="473138">
                <a:moveTo>
                  <a:pt x="215138" y="0"/>
                </a:moveTo>
                <a:lnTo>
                  <a:pt x="242068" y="1239"/>
                </a:lnTo>
                <a:lnTo>
                  <a:pt x="267462" y="4959"/>
                </a:lnTo>
                <a:lnTo>
                  <a:pt x="291374" y="11161"/>
                </a:lnTo>
                <a:lnTo>
                  <a:pt x="315867" y="20839"/>
                </a:lnTo>
                <a:lnTo>
                  <a:pt x="338296" y="33782"/>
                </a:lnTo>
                <a:lnTo>
                  <a:pt x="357755" y="49696"/>
                </a:lnTo>
                <a:lnTo>
                  <a:pt x="375491" y="70082"/>
                </a:lnTo>
                <a:lnTo>
                  <a:pt x="388827" y="90776"/>
                </a:lnTo>
                <a:lnTo>
                  <a:pt x="400143" y="114056"/>
                </a:lnTo>
                <a:lnTo>
                  <a:pt x="407670" y="134188"/>
                </a:lnTo>
                <a:lnTo>
                  <a:pt x="414001" y="157161"/>
                </a:lnTo>
                <a:lnTo>
                  <a:pt x="418473" y="181614"/>
                </a:lnTo>
                <a:lnTo>
                  <a:pt x="421098" y="207544"/>
                </a:lnTo>
                <a:lnTo>
                  <a:pt x="421894" y="233070"/>
                </a:lnTo>
                <a:lnTo>
                  <a:pt x="421643" y="246546"/>
                </a:lnTo>
                <a:lnTo>
                  <a:pt x="419639" y="272671"/>
                </a:lnTo>
                <a:lnTo>
                  <a:pt x="415630" y="297694"/>
                </a:lnTo>
                <a:lnTo>
                  <a:pt x="409618" y="321614"/>
                </a:lnTo>
                <a:lnTo>
                  <a:pt x="402380" y="342460"/>
                </a:lnTo>
                <a:lnTo>
                  <a:pt x="391642" y="366302"/>
                </a:lnTo>
                <a:lnTo>
                  <a:pt x="379002" y="388019"/>
                </a:lnTo>
                <a:lnTo>
                  <a:pt x="365887" y="405879"/>
                </a:lnTo>
                <a:lnTo>
                  <a:pt x="348528" y="423982"/>
                </a:lnTo>
                <a:lnTo>
                  <a:pt x="328483" y="439456"/>
                </a:lnTo>
                <a:lnTo>
                  <a:pt x="305751" y="452293"/>
                </a:lnTo>
                <a:lnTo>
                  <a:pt x="287591" y="459900"/>
                </a:lnTo>
                <a:lnTo>
                  <a:pt x="263974" y="466871"/>
                </a:lnTo>
                <a:lnTo>
                  <a:pt x="238814" y="471265"/>
                </a:lnTo>
                <a:lnTo>
                  <a:pt x="212081" y="473083"/>
                </a:lnTo>
                <a:lnTo>
                  <a:pt x="206375" y="473138"/>
                </a:lnTo>
                <a:lnTo>
                  <a:pt x="192678" y="472830"/>
                </a:lnTo>
                <a:lnTo>
                  <a:pt x="166463" y="470370"/>
                </a:lnTo>
                <a:lnTo>
                  <a:pt x="141805" y="465449"/>
                </a:lnTo>
                <a:lnTo>
                  <a:pt x="118688" y="458068"/>
                </a:lnTo>
                <a:lnTo>
                  <a:pt x="93954" y="446270"/>
                </a:lnTo>
                <a:lnTo>
                  <a:pt x="73064" y="431781"/>
                </a:lnTo>
                <a:lnTo>
                  <a:pt x="55157" y="414273"/>
                </a:lnTo>
                <a:lnTo>
                  <a:pt x="39474" y="393144"/>
                </a:lnTo>
                <a:lnTo>
                  <a:pt x="27180" y="371117"/>
                </a:lnTo>
                <a:lnTo>
                  <a:pt x="16884" y="346510"/>
                </a:lnTo>
                <a:lnTo>
                  <a:pt x="10979" y="327924"/>
                </a:lnTo>
                <a:lnTo>
                  <a:pt x="5580" y="304348"/>
                </a:lnTo>
                <a:lnTo>
                  <a:pt x="1985" y="279184"/>
                </a:lnTo>
                <a:lnTo>
                  <a:pt x="205" y="252434"/>
                </a:lnTo>
                <a:lnTo>
                  <a:pt x="0" y="239204"/>
                </a:lnTo>
                <a:lnTo>
                  <a:pt x="251" y="225620"/>
                </a:lnTo>
                <a:lnTo>
                  <a:pt x="2272" y="199380"/>
                </a:lnTo>
                <a:lnTo>
                  <a:pt x="6326" y="174379"/>
                </a:lnTo>
                <a:lnTo>
                  <a:pt x="12426" y="150617"/>
                </a:lnTo>
                <a:lnTo>
                  <a:pt x="19627" y="130129"/>
                </a:lnTo>
                <a:lnTo>
                  <a:pt x="30399" y="106385"/>
                </a:lnTo>
                <a:lnTo>
                  <a:pt x="43139" y="84701"/>
                </a:lnTo>
                <a:lnTo>
                  <a:pt x="56007" y="67271"/>
                </a:lnTo>
                <a:lnTo>
                  <a:pt x="73286" y="49178"/>
                </a:lnTo>
                <a:lnTo>
                  <a:pt x="93324" y="33709"/>
                </a:lnTo>
                <a:lnTo>
                  <a:pt x="116119" y="20869"/>
                </a:lnTo>
                <a:lnTo>
                  <a:pt x="134340" y="13242"/>
                </a:lnTo>
                <a:lnTo>
                  <a:pt x="158000" y="6243"/>
                </a:lnTo>
                <a:lnTo>
                  <a:pt x="183160" y="1845"/>
                </a:lnTo>
                <a:lnTo>
                  <a:pt x="209850" y="47"/>
                </a:lnTo>
                <a:lnTo>
                  <a:pt x="21513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14701" y="5466207"/>
            <a:ext cx="145669" cy="152717"/>
          </a:xfrm>
          <a:custGeom>
            <a:avLst/>
            <a:gdLst/>
            <a:ahLst/>
            <a:cxnLst/>
            <a:rect l="l" t="t" r="r" b="b"/>
            <a:pathLst>
              <a:path w="145669" h="152717">
                <a:moveTo>
                  <a:pt x="44704" y="0"/>
                </a:moveTo>
                <a:lnTo>
                  <a:pt x="145669" y="0"/>
                </a:lnTo>
                <a:lnTo>
                  <a:pt x="64769" y="152247"/>
                </a:lnTo>
                <a:lnTo>
                  <a:pt x="0" y="152717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77012" y="571500"/>
            <a:ext cx="5495544" cy="4780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04432" y="975360"/>
            <a:ext cx="1318259" cy="200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77710" y="1009523"/>
            <a:ext cx="1170432" cy="1854327"/>
          </a:xfrm>
          <a:custGeom>
            <a:avLst/>
            <a:gdLst/>
            <a:ahLst/>
            <a:cxnLst/>
            <a:rect l="l" t="t" r="r" b="b"/>
            <a:pathLst>
              <a:path w="1170432" h="1854327">
                <a:moveTo>
                  <a:pt x="0" y="1854327"/>
                </a:moveTo>
                <a:lnTo>
                  <a:pt x="210439" y="1854327"/>
                </a:lnTo>
                <a:lnTo>
                  <a:pt x="581025" y="223774"/>
                </a:lnTo>
                <a:lnTo>
                  <a:pt x="950595" y="1854327"/>
                </a:lnTo>
                <a:lnTo>
                  <a:pt x="1170432" y="1854327"/>
                </a:lnTo>
                <a:lnTo>
                  <a:pt x="727964" y="0"/>
                </a:lnTo>
                <a:lnTo>
                  <a:pt x="453263" y="0"/>
                </a:lnTo>
                <a:lnTo>
                  <a:pt x="0" y="18543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77710" y="1009523"/>
            <a:ext cx="1170432" cy="1854327"/>
          </a:xfrm>
          <a:custGeom>
            <a:avLst/>
            <a:gdLst/>
            <a:ahLst/>
            <a:cxnLst/>
            <a:rect l="l" t="t" r="r" b="b"/>
            <a:pathLst>
              <a:path w="1170432" h="1854327">
                <a:moveTo>
                  <a:pt x="453263" y="0"/>
                </a:moveTo>
                <a:lnTo>
                  <a:pt x="727964" y="0"/>
                </a:lnTo>
                <a:lnTo>
                  <a:pt x="1170432" y="1854327"/>
                </a:lnTo>
                <a:lnTo>
                  <a:pt x="950595" y="1854327"/>
                </a:lnTo>
                <a:lnTo>
                  <a:pt x="581025" y="223774"/>
                </a:lnTo>
                <a:lnTo>
                  <a:pt x="210439" y="1854327"/>
                </a:lnTo>
                <a:lnTo>
                  <a:pt x="0" y="1854327"/>
                </a:lnTo>
                <a:lnTo>
                  <a:pt x="453263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82940" y="958596"/>
            <a:ext cx="1103376" cy="2034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56476" y="993394"/>
            <a:ext cx="955368" cy="1886203"/>
          </a:xfrm>
          <a:custGeom>
            <a:avLst/>
            <a:gdLst/>
            <a:ahLst/>
            <a:cxnLst/>
            <a:rect l="l" t="t" r="r" b="b"/>
            <a:pathLst>
              <a:path w="955368" h="1886203">
                <a:moveTo>
                  <a:pt x="0" y="250427"/>
                </a:moveTo>
                <a:lnTo>
                  <a:pt x="479" y="261867"/>
                </a:lnTo>
                <a:lnTo>
                  <a:pt x="2129" y="272427"/>
                </a:lnTo>
                <a:lnTo>
                  <a:pt x="4950" y="282107"/>
                </a:lnTo>
                <a:lnTo>
                  <a:pt x="8942" y="290908"/>
                </a:lnTo>
                <a:lnTo>
                  <a:pt x="14103" y="298830"/>
                </a:lnTo>
                <a:lnTo>
                  <a:pt x="20435" y="305873"/>
                </a:lnTo>
                <a:lnTo>
                  <a:pt x="27936" y="312038"/>
                </a:lnTo>
                <a:lnTo>
                  <a:pt x="42210" y="320471"/>
                </a:lnTo>
                <a:lnTo>
                  <a:pt x="52982" y="324406"/>
                </a:lnTo>
                <a:lnTo>
                  <a:pt x="63312" y="325935"/>
                </a:lnTo>
                <a:lnTo>
                  <a:pt x="73202" y="325060"/>
                </a:lnTo>
                <a:lnTo>
                  <a:pt x="82652" y="321779"/>
                </a:lnTo>
                <a:lnTo>
                  <a:pt x="91663" y="316093"/>
                </a:lnTo>
                <a:lnTo>
                  <a:pt x="100236" y="308003"/>
                </a:lnTo>
                <a:lnTo>
                  <a:pt x="108373" y="297507"/>
                </a:lnTo>
                <a:lnTo>
                  <a:pt x="116074" y="284606"/>
                </a:lnTo>
                <a:lnTo>
                  <a:pt x="122552" y="273052"/>
                </a:lnTo>
                <a:lnTo>
                  <a:pt x="130159" y="261122"/>
                </a:lnTo>
                <a:lnTo>
                  <a:pt x="155729" y="230752"/>
                </a:lnTo>
                <a:lnTo>
                  <a:pt x="196240" y="202933"/>
                </a:lnTo>
                <a:lnTo>
                  <a:pt x="221501" y="195485"/>
                </a:lnTo>
                <a:lnTo>
                  <a:pt x="229435" y="196154"/>
                </a:lnTo>
                <a:lnTo>
                  <a:pt x="266391" y="224778"/>
                </a:lnTo>
                <a:lnTo>
                  <a:pt x="286400" y="262167"/>
                </a:lnTo>
                <a:lnTo>
                  <a:pt x="304796" y="314705"/>
                </a:lnTo>
                <a:lnTo>
                  <a:pt x="316778" y="360232"/>
                </a:lnTo>
                <a:lnTo>
                  <a:pt x="328611" y="414401"/>
                </a:lnTo>
                <a:lnTo>
                  <a:pt x="336420" y="455318"/>
                </a:lnTo>
                <a:lnTo>
                  <a:pt x="344166" y="500078"/>
                </a:lnTo>
                <a:lnTo>
                  <a:pt x="351851" y="548682"/>
                </a:lnTo>
                <a:lnTo>
                  <a:pt x="359476" y="601132"/>
                </a:lnTo>
                <a:lnTo>
                  <a:pt x="367044" y="657427"/>
                </a:lnTo>
                <a:lnTo>
                  <a:pt x="374555" y="717568"/>
                </a:lnTo>
                <a:lnTo>
                  <a:pt x="382012" y="781557"/>
                </a:lnTo>
                <a:lnTo>
                  <a:pt x="58162" y="1659127"/>
                </a:lnTo>
                <a:lnTo>
                  <a:pt x="47404" y="1681792"/>
                </a:lnTo>
                <a:lnTo>
                  <a:pt x="38335" y="1703266"/>
                </a:lnTo>
                <a:lnTo>
                  <a:pt x="25260" y="1742643"/>
                </a:lnTo>
                <a:lnTo>
                  <a:pt x="18937" y="1777257"/>
                </a:lnTo>
                <a:lnTo>
                  <a:pt x="18309" y="1792778"/>
                </a:lnTo>
                <a:lnTo>
                  <a:pt x="19369" y="1807108"/>
                </a:lnTo>
                <a:lnTo>
                  <a:pt x="32681" y="1842955"/>
                </a:lnTo>
                <a:lnTo>
                  <a:pt x="61192" y="1868087"/>
                </a:lnTo>
                <a:lnTo>
                  <a:pt x="88646" y="1878888"/>
                </a:lnTo>
                <a:lnTo>
                  <a:pt x="122857" y="1884927"/>
                </a:lnTo>
                <a:lnTo>
                  <a:pt x="163826" y="1886203"/>
                </a:lnTo>
                <a:lnTo>
                  <a:pt x="462149" y="1001776"/>
                </a:lnTo>
                <a:lnTo>
                  <a:pt x="537968" y="1506473"/>
                </a:lnTo>
                <a:lnTo>
                  <a:pt x="542613" y="1531773"/>
                </a:lnTo>
                <a:lnTo>
                  <a:pt x="547481" y="1556083"/>
                </a:lnTo>
                <a:lnTo>
                  <a:pt x="552573" y="1579405"/>
                </a:lnTo>
                <a:lnTo>
                  <a:pt x="557887" y="1601738"/>
                </a:lnTo>
                <a:lnTo>
                  <a:pt x="563423" y="1623081"/>
                </a:lnTo>
                <a:lnTo>
                  <a:pt x="569183" y="1643436"/>
                </a:lnTo>
                <a:lnTo>
                  <a:pt x="575166" y="1662801"/>
                </a:lnTo>
                <a:lnTo>
                  <a:pt x="581371" y="1681177"/>
                </a:lnTo>
                <a:lnTo>
                  <a:pt x="587800" y="1698563"/>
                </a:lnTo>
                <a:lnTo>
                  <a:pt x="594451" y="1714960"/>
                </a:lnTo>
                <a:lnTo>
                  <a:pt x="601325" y="1730367"/>
                </a:lnTo>
                <a:lnTo>
                  <a:pt x="608422" y="1744784"/>
                </a:lnTo>
                <a:lnTo>
                  <a:pt x="615742" y="1758212"/>
                </a:lnTo>
                <a:lnTo>
                  <a:pt x="623285" y="1770650"/>
                </a:lnTo>
                <a:lnTo>
                  <a:pt x="639040" y="1792555"/>
                </a:lnTo>
                <a:lnTo>
                  <a:pt x="655685" y="1810499"/>
                </a:lnTo>
                <a:lnTo>
                  <a:pt x="673223" y="1824481"/>
                </a:lnTo>
                <a:lnTo>
                  <a:pt x="692742" y="1836980"/>
                </a:lnTo>
                <a:lnTo>
                  <a:pt x="705658" y="1844599"/>
                </a:lnTo>
                <a:lnTo>
                  <a:pt x="718359" y="1851555"/>
                </a:lnTo>
                <a:lnTo>
                  <a:pt x="730845" y="1857849"/>
                </a:lnTo>
                <a:lnTo>
                  <a:pt x="755171" y="1868448"/>
                </a:lnTo>
                <a:lnTo>
                  <a:pt x="778634" y="1876398"/>
                </a:lnTo>
                <a:lnTo>
                  <a:pt x="801231" y="1881698"/>
                </a:lnTo>
                <a:lnTo>
                  <a:pt x="822959" y="1884348"/>
                </a:lnTo>
                <a:lnTo>
                  <a:pt x="833497" y="1884679"/>
                </a:lnTo>
                <a:lnTo>
                  <a:pt x="842461" y="1884430"/>
                </a:lnTo>
                <a:lnTo>
                  <a:pt x="856514" y="1882928"/>
                </a:lnTo>
                <a:lnTo>
                  <a:pt x="881919" y="1875852"/>
                </a:lnTo>
                <a:lnTo>
                  <a:pt x="903724" y="1863342"/>
                </a:lnTo>
                <a:lnTo>
                  <a:pt x="921932" y="1845396"/>
                </a:lnTo>
                <a:lnTo>
                  <a:pt x="936545" y="1822012"/>
                </a:lnTo>
                <a:lnTo>
                  <a:pt x="942505" y="1808279"/>
                </a:lnTo>
                <a:lnTo>
                  <a:pt x="947568" y="1793185"/>
                </a:lnTo>
                <a:lnTo>
                  <a:pt x="951734" y="1776729"/>
                </a:lnTo>
                <a:lnTo>
                  <a:pt x="955059" y="1754851"/>
                </a:lnTo>
                <a:lnTo>
                  <a:pt x="955368" y="1741124"/>
                </a:lnTo>
                <a:lnTo>
                  <a:pt x="954041" y="1728590"/>
                </a:lnTo>
                <a:lnTo>
                  <a:pt x="946472" y="1707104"/>
                </a:lnTo>
                <a:lnTo>
                  <a:pt x="932350" y="1690393"/>
                </a:lnTo>
                <a:lnTo>
                  <a:pt x="911673" y="1678456"/>
                </a:lnTo>
                <a:lnTo>
                  <a:pt x="884438" y="1671294"/>
                </a:lnTo>
                <a:lnTo>
                  <a:pt x="868360" y="1669503"/>
                </a:lnTo>
                <a:lnTo>
                  <a:pt x="850642" y="1668906"/>
                </a:lnTo>
                <a:lnTo>
                  <a:pt x="845108" y="1668694"/>
                </a:lnTo>
                <a:lnTo>
                  <a:pt x="823637" y="1663555"/>
                </a:lnTo>
                <a:lnTo>
                  <a:pt x="803392" y="1651548"/>
                </a:lnTo>
                <a:lnTo>
                  <a:pt x="784379" y="1632666"/>
                </a:lnTo>
                <a:lnTo>
                  <a:pt x="775337" y="1620644"/>
                </a:lnTo>
                <a:lnTo>
                  <a:pt x="766606" y="1606902"/>
                </a:lnTo>
                <a:lnTo>
                  <a:pt x="758186" y="1591436"/>
                </a:lnTo>
                <a:lnTo>
                  <a:pt x="750337" y="1574314"/>
                </a:lnTo>
                <a:lnTo>
                  <a:pt x="742414" y="1553886"/>
                </a:lnTo>
                <a:lnTo>
                  <a:pt x="734418" y="1530152"/>
                </a:lnTo>
                <a:lnTo>
                  <a:pt x="730393" y="1517046"/>
                </a:lnTo>
                <a:lnTo>
                  <a:pt x="726350" y="1503114"/>
                </a:lnTo>
                <a:lnTo>
                  <a:pt x="722290" y="1488355"/>
                </a:lnTo>
                <a:lnTo>
                  <a:pt x="718213" y="1472771"/>
                </a:lnTo>
                <a:lnTo>
                  <a:pt x="714118" y="1456361"/>
                </a:lnTo>
                <a:lnTo>
                  <a:pt x="710006" y="1439125"/>
                </a:lnTo>
                <a:lnTo>
                  <a:pt x="705878" y="1421063"/>
                </a:lnTo>
                <a:lnTo>
                  <a:pt x="701733" y="1402176"/>
                </a:lnTo>
                <a:lnTo>
                  <a:pt x="697571" y="1382464"/>
                </a:lnTo>
                <a:lnTo>
                  <a:pt x="693393" y="1361926"/>
                </a:lnTo>
                <a:lnTo>
                  <a:pt x="689200" y="1340563"/>
                </a:lnTo>
                <a:lnTo>
                  <a:pt x="684990" y="1318375"/>
                </a:lnTo>
                <a:lnTo>
                  <a:pt x="680765" y="1295362"/>
                </a:lnTo>
                <a:lnTo>
                  <a:pt x="676525" y="1271523"/>
                </a:lnTo>
                <a:lnTo>
                  <a:pt x="594737" y="869060"/>
                </a:lnTo>
                <a:lnTo>
                  <a:pt x="587208" y="825430"/>
                </a:lnTo>
                <a:lnTo>
                  <a:pt x="579824" y="783236"/>
                </a:lnTo>
                <a:lnTo>
                  <a:pt x="572585" y="742479"/>
                </a:lnTo>
                <a:lnTo>
                  <a:pt x="565491" y="703158"/>
                </a:lnTo>
                <a:lnTo>
                  <a:pt x="558542" y="665273"/>
                </a:lnTo>
                <a:lnTo>
                  <a:pt x="551737" y="628825"/>
                </a:lnTo>
                <a:lnTo>
                  <a:pt x="545077" y="593813"/>
                </a:lnTo>
                <a:lnTo>
                  <a:pt x="538562" y="560237"/>
                </a:lnTo>
                <a:lnTo>
                  <a:pt x="532192" y="528098"/>
                </a:lnTo>
                <a:lnTo>
                  <a:pt x="525966" y="497395"/>
                </a:lnTo>
                <a:lnTo>
                  <a:pt x="519886" y="468128"/>
                </a:lnTo>
                <a:lnTo>
                  <a:pt x="508158" y="413905"/>
                </a:lnTo>
                <a:lnTo>
                  <a:pt x="497010" y="365426"/>
                </a:lnTo>
                <a:lnTo>
                  <a:pt x="486441" y="322693"/>
                </a:lnTo>
                <a:lnTo>
                  <a:pt x="476452" y="285706"/>
                </a:lnTo>
                <a:lnTo>
                  <a:pt x="466087" y="251421"/>
                </a:lnTo>
                <a:lnTo>
                  <a:pt x="455714" y="221046"/>
                </a:lnTo>
                <a:lnTo>
                  <a:pt x="444841" y="192849"/>
                </a:lnTo>
                <a:lnTo>
                  <a:pt x="427598" y="154637"/>
                </a:lnTo>
                <a:lnTo>
                  <a:pt x="409237" y="121331"/>
                </a:lnTo>
                <a:lnTo>
                  <a:pt x="389762" y="92932"/>
                </a:lnTo>
                <a:lnTo>
                  <a:pt x="369175" y="69444"/>
                </a:lnTo>
                <a:lnTo>
                  <a:pt x="336763" y="42749"/>
                </a:lnTo>
                <a:lnTo>
                  <a:pt x="301011" y="20934"/>
                </a:lnTo>
                <a:lnTo>
                  <a:pt x="265921" y="6831"/>
                </a:lnTo>
                <a:lnTo>
                  <a:pt x="231522" y="426"/>
                </a:lnTo>
                <a:lnTo>
                  <a:pt x="220214" y="0"/>
                </a:lnTo>
                <a:lnTo>
                  <a:pt x="206741" y="4231"/>
                </a:lnTo>
                <a:lnTo>
                  <a:pt x="179012" y="14440"/>
                </a:lnTo>
                <a:lnTo>
                  <a:pt x="141145" y="32437"/>
                </a:lnTo>
                <a:lnTo>
                  <a:pt x="107748" y="53657"/>
                </a:lnTo>
                <a:lnTo>
                  <a:pt x="78818" y="78106"/>
                </a:lnTo>
                <a:lnTo>
                  <a:pt x="54353" y="105790"/>
                </a:lnTo>
                <a:lnTo>
                  <a:pt x="34349" y="136713"/>
                </a:lnTo>
                <a:lnTo>
                  <a:pt x="21736" y="163292"/>
                </a:lnTo>
                <a:lnTo>
                  <a:pt x="9801" y="195862"/>
                </a:lnTo>
                <a:lnTo>
                  <a:pt x="2556" y="224907"/>
                </a:lnTo>
                <a:lnTo>
                  <a:pt x="692" y="238107"/>
                </a:lnTo>
                <a:lnTo>
                  <a:pt x="0" y="2504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56476" y="993394"/>
            <a:ext cx="955368" cy="1886203"/>
          </a:xfrm>
          <a:custGeom>
            <a:avLst/>
            <a:gdLst/>
            <a:ahLst/>
            <a:cxnLst/>
            <a:rect l="l" t="t" r="r" b="b"/>
            <a:pathLst>
              <a:path w="955368" h="1886203">
                <a:moveTo>
                  <a:pt x="220214" y="0"/>
                </a:moveTo>
                <a:lnTo>
                  <a:pt x="254377" y="3842"/>
                </a:lnTo>
                <a:lnTo>
                  <a:pt x="289239" y="15377"/>
                </a:lnTo>
                <a:lnTo>
                  <a:pt x="324774" y="34620"/>
                </a:lnTo>
                <a:lnTo>
                  <a:pt x="348824" y="51736"/>
                </a:lnTo>
                <a:lnTo>
                  <a:pt x="376161" y="76727"/>
                </a:lnTo>
                <a:lnTo>
                  <a:pt x="396377" y="101853"/>
                </a:lnTo>
                <a:lnTo>
                  <a:pt x="415482" y="131888"/>
                </a:lnTo>
                <a:lnTo>
                  <a:pt x="433470" y="166830"/>
                </a:lnTo>
                <a:lnTo>
                  <a:pt x="450339" y="206675"/>
                </a:lnTo>
                <a:lnTo>
                  <a:pt x="460963" y="235961"/>
                </a:lnTo>
                <a:lnTo>
                  <a:pt x="471087" y="267425"/>
                </a:lnTo>
                <a:lnTo>
                  <a:pt x="481374" y="303481"/>
                </a:lnTo>
                <a:lnTo>
                  <a:pt x="491653" y="343341"/>
                </a:lnTo>
                <a:lnTo>
                  <a:pt x="502512" y="388947"/>
                </a:lnTo>
                <a:lnTo>
                  <a:pt x="513950" y="440298"/>
                </a:lnTo>
                <a:lnTo>
                  <a:pt x="525966" y="497395"/>
                </a:lnTo>
                <a:lnTo>
                  <a:pt x="532192" y="528098"/>
                </a:lnTo>
                <a:lnTo>
                  <a:pt x="538562" y="560237"/>
                </a:lnTo>
                <a:lnTo>
                  <a:pt x="545077" y="593813"/>
                </a:lnTo>
                <a:lnTo>
                  <a:pt x="551737" y="628825"/>
                </a:lnTo>
                <a:lnTo>
                  <a:pt x="558542" y="665273"/>
                </a:lnTo>
                <a:lnTo>
                  <a:pt x="565491" y="703158"/>
                </a:lnTo>
                <a:lnTo>
                  <a:pt x="572585" y="742479"/>
                </a:lnTo>
                <a:lnTo>
                  <a:pt x="579824" y="783236"/>
                </a:lnTo>
                <a:lnTo>
                  <a:pt x="587208" y="825430"/>
                </a:lnTo>
                <a:lnTo>
                  <a:pt x="594737" y="869060"/>
                </a:lnTo>
                <a:lnTo>
                  <a:pt x="676525" y="1271523"/>
                </a:lnTo>
                <a:lnTo>
                  <a:pt x="680765" y="1295362"/>
                </a:lnTo>
                <a:lnTo>
                  <a:pt x="684990" y="1318375"/>
                </a:lnTo>
                <a:lnTo>
                  <a:pt x="689200" y="1340563"/>
                </a:lnTo>
                <a:lnTo>
                  <a:pt x="693393" y="1361926"/>
                </a:lnTo>
                <a:lnTo>
                  <a:pt x="697571" y="1382464"/>
                </a:lnTo>
                <a:lnTo>
                  <a:pt x="701733" y="1402176"/>
                </a:lnTo>
                <a:lnTo>
                  <a:pt x="705878" y="1421063"/>
                </a:lnTo>
                <a:lnTo>
                  <a:pt x="710006" y="1439125"/>
                </a:lnTo>
                <a:lnTo>
                  <a:pt x="714118" y="1456361"/>
                </a:lnTo>
                <a:lnTo>
                  <a:pt x="718213" y="1472771"/>
                </a:lnTo>
                <a:lnTo>
                  <a:pt x="722290" y="1488355"/>
                </a:lnTo>
                <a:lnTo>
                  <a:pt x="726350" y="1503114"/>
                </a:lnTo>
                <a:lnTo>
                  <a:pt x="730393" y="1517046"/>
                </a:lnTo>
                <a:lnTo>
                  <a:pt x="734418" y="1530152"/>
                </a:lnTo>
                <a:lnTo>
                  <a:pt x="742414" y="1553886"/>
                </a:lnTo>
                <a:lnTo>
                  <a:pt x="750337" y="1574314"/>
                </a:lnTo>
                <a:lnTo>
                  <a:pt x="758186" y="1591436"/>
                </a:lnTo>
                <a:lnTo>
                  <a:pt x="766606" y="1606902"/>
                </a:lnTo>
                <a:lnTo>
                  <a:pt x="775337" y="1620644"/>
                </a:lnTo>
                <a:lnTo>
                  <a:pt x="784379" y="1632666"/>
                </a:lnTo>
                <a:lnTo>
                  <a:pt x="793731" y="1642967"/>
                </a:lnTo>
                <a:lnTo>
                  <a:pt x="813361" y="1658410"/>
                </a:lnTo>
                <a:lnTo>
                  <a:pt x="834220" y="1666983"/>
                </a:lnTo>
                <a:lnTo>
                  <a:pt x="850642" y="1668906"/>
                </a:lnTo>
                <a:lnTo>
                  <a:pt x="868360" y="1669503"/>
                </a:lnTo>
                <a:lnTo>
                  <a:pt x="884438" y="1671294"/>
                </a:lnTo>
                <a:lnTo>
                  <a:pt x="922831" y="1683827"/>
                </a:lnTo>
                <a:lnTo>
                  <a:pt x="946472" y="1707104"/>
                </a:lnTo>
                <a:lnTo>
                  <a:pt x="955368" y="1741124"/>
                </a:lnTo>
                <a:lnTo>
                  <a:pt x="955059" y="1754851"/>
                </a:lnTo>
                <a:lnTo>
                  <a:pt x="947568" y="1793185"/>
                </a:lnTo>
                <a:lnTo>
                  <a:pt x="936545" y="1822012"/>
                </a:lnTo>
                <a:lnTo>
                  <a:pt x="913277" y="1855049"/>
                </a:lnTo>
                <a:lnTo>
                  <a:pt x="881919" y="1875852"/>
                </a:lnTo>
                <a:lnTo>
                  <a:pt x="842461" y="1884430"/>
                </a:lnTo>
                <a:lnTo>
                  <a:pt x="833497" y="1884679"/>
                </a:lnTo>
                <a:lnTo>
                  <a:pt x="822959" y="1884348"/>
                </a:lnTo>
                <a:lnTo>
                  <a:pt x="790041" y="1879380"/>
                </a:lnTo>
                <a:lnTo>
                  <a:pt x="755171" y="1868448"/>
                </a:lnTo>
                <a:lnTo>
                  <a:pt x="718359" y="1851555"/>
                </a:lnTo>
                <a:lnTo>
                  <a:pt x="692742" y="1836980"/>
                </a:lnTo>
                <a:lnTo>
                  <a:pt x="664343" y="1817985"/>
                </a:lnTo>
                <a:lnTo>
                  <a:pt x="639040" y="1792555"/>
                </a:lnTo>
                <a:lnTo>
                  <a:pt x="615742" y="1758212"/>
                </a:lnTo>
                <a:lnTo>
                  <a:pt x="601325" y="1730367"/>
                </a:lnTo>
                <a:lnTo>
                  <a:pt x="587800" y="1698563"/>
                </a:lnTo>
                <a:lnTo>
                  <a:pt x="575166" y="1662801"/>
                </a:lnTo>
                <a:lnTo>
                  <a:pt x="563423" y="1623081"/>
                </a:lnTo>
                <a:lnTo>
                  <a:pt x="552573" y="1579405"/>
                </a:lnTo>
                <a:lnTo>
                  <a:pt x="542613" y="1531773"/>
                </a:lnTo>
                <a:lnTo>
                  <a:pt x="462149" y="1001776"/>
                </a:lnTo>
                <a:lnTo>
                  <a:pt x="163826" y="1886203"/>
                </a:lnTo>
                <a:lnTo>
                  <a:pt x="142496" y="1886161"/>
                </a:lnTo>
                <a:lnTo>
                  <a:pt x="122857" y="1884927"/>
                </a:lnTo>
                <a:lnTo>
                  <a:pt x="104907" y="1882503"/>
                </a:lnTo>
                <a:lnTo>
                  <a:pt x="88646" y="1878888"/>
                </a:lnTo>
                <a:lnTo>
                  <a:pt x="74075" y="1874083"/>
                </a:lnTo>
                <a:lnTo>
                  <a:pt x="61192" y="1868087"/>
                </a:lnTo>
                <a:lnTo>
                  <a:pt x="49999" y="1860900"/>
                </a:lnTo>
                <a:lnTo>
                  <a:pt x="40496" y="1852523"/>
                </a:lnTo>
                <a:lnTo>
                  <a:pt x="32681" y="1842955"/>
                </a:lnTo>
                <a:lnTo>
                  <a:pt x="26555" y="1832197"/>
                </a:lnTo>
                <a:lnTo>
                  <a:pt x="22117" y="1820248"/>
                </a:lnTo>
                <a:lnTo>
                  <a:pt x="19369" y="1807108"/>
                </a:lnTo>
                <a:lnTo>
                  <a:pt x="18309" y="1792778"/>
                </a:lnTo>
                <a:lnTo>
                  <a:pt x="18937" y="1777257"/>
                </a:lnTo>
                <a:lnTo>
                  <a:pt x="21254" y="1760545"/>
                </a:lnTo>
                <a:lnTo>
                  <a:pt x="25260" y="1742643"/>
                </a:lnTo>
                <a:lnTo>
                  <a:pt x="30953" y="1723550"/>
                </a:lnTo>
                <a:lnTo>
                  <a:pt x="38335" y="1703266"/>
                </a:lnTo>
                <a:lnTo>
                  <a:pt x="47404" y="1681792"/>
                </a:lnTo>
                <a:lnTo>
                  <a:pt x="58162" y="1659127"/>
                </a:lnTo>
                <a:lnTo>
                  <a:pt x="382012" y="781557"/>
                </a:lnTo>
                <a:lnTo>
                  <a:pt x="378290" y="749082"/>
                </a:lnTo>
                <a:lnTo>
                  <a:pt x="374555" y="717568"/>
                </a:lnTo>
                <a:lnTo>
                  <a:pt x="370807" y="687017"/>
                </a:lnTo>
                <a:lnTo>
                  <a:pt x="367044" y="657427"/>
                </a:lnTo>
                <a:lnTo>
                  <a:pt x="363267" y="628798"/>
                </a:lnTo>
                <a:lnTo>
                  <a:pt x="359476" y="601132"/>
                </a:lnTo>
                <a:lnTo>
                  <a:pt x="355671" y="574426"/>
                </a:lnTo>
                <a:lnTo>
                  <a:pt x="351851" y="548682"/>
                </a:lnTo>
                <a:lnTo>
                  <a:pt x="348016" y="523899"/>
                </a:lnTo>
                <a:lnTo>
                  <a:pt x="344166" y="500078"/>
                </a:lnTo>
                <a:lnTo>
                  <a:pt x="340301" y="477217"/>
                </a:lnTo>
                <a:lnTo>
                  <a:pt x="336420" y="455318"/>
                </a:lnTo>
                <a:lnTo>
                  <a:pt x="332524" y="434379"/>
                </a:lnTo>
                <a:lnTo>
                  <a:pt x="328611" y="414401"/>
                </a:lnTo>
                <a:lnTo>
                  <a:pt x="320739" y="377328"/>
                </a:lnTo>
                <a:lnTo>
                  <a:pt x="312801" y="344096"/>
                </a:lnTo>
                <a:lnTo>
                  <a:pt x="304796" y="314705"/>
                </a:lnTo>
                <a:lnTo>
                  <a:pt x="298843" y="295510"/>
                </a:lnTo>
                <a:lnTo>
                  <a:pt x="286400" y="262167"/>
                </a:lnTo>
                <a:lnTo>
                  <a:pt x="273241" y="235557"/>
                </a:lnTo>
                <a:lnTo>
                  <a:pt x="259361" y="215684"/>
                </a:lnTo>
                <a:lnTo>
                  <a:pt x="244761" y="202548"/>
                </a:lnTo>
                <a:lnTo>
                  <a:pt x="221501" y="195485"/>
                </a:lnTo>
                <a:lnTo>
                  <a:pt x="213384" y="196502"/>
                </a:lnTo>
                <a:lnTo>
                  <a:pt x="185425" y="208527"/>
                </a:lnTo>
                <a:lnTo>
                  <a:pt x="165169" y="222437"/>
                </a:lnTo>
                <a:lnTo>
                  <a:pt x="146748" y="239971"/>
                </a:lnTo>
                <a:lnTo>
                  <a:pt x="130159" y="261122"/>
                </a:lnTo>
                <a:lnTo>
                  <a:pt x="116074" y="284606"/>
                </a:lnTo>
                <a:lnTo>
                  <a:pt x="108373" y="297507"/>
                </a:lnTo>
                <a:lnTo>
                  <a:pt x="100236" y="308003"/>
                </a:lnTo>
                <a:lnTo>
                  <a:pt x="91663" y="316093"/>
                </a:lnTo>
                <a:lnTo>
                  <a:pt x="73202" y="325060"/>
                </a:lnTo>
                <a:lnTo>
                  <a:pt x="63312" y="325935"/>
                </a:lnTo>
                <a:lnTo>
                  <a:pt x="52982" y="324406"/>
                </a:lnTo>
                <a:lnTo>
                  <a:pt x="42210" y="320471"/>
                </a:lnTo>
                <a:lnTo>
                  <a:pt x="30996" y="314132"/>
                </a:lnTo>
                <a:lnTo>
                  <a:pt x="20435" y="305873"/>
                </a:lnTo>
                <a:lnTo>
                  <a:pt x="8942" y="290908"/>
                </a:lnTo>
                <a:lnTo>
                  <a:pt x="2129" y="272427"/>
                </a:lnTo>
                <a:lnTo>
                  <a:pt x="0" y="250427"/>
                </a:lnTo>
                <a:lnTo>
                  <a:pt x="692" y="238107"/>
                </a:lnTo>
                <a:lnTo>
                  <a:pt x="2556" y="224907"/>
                </a:lnTo>
                <a:lnTo>
                  <a:pt x="5592" y="210825"/>
                </a:lnTo>
                <a:lnTo>
                  <a:pt x="9801" y="195862"/>
                </a:lnTo>
                <a:lnTo>
                  <a:pt x="15182" y="180018"/>
                </a:lnTo>
                <a:lnTo>
                  <a:pt x="21736" y="163292"/>
                </a:lnTo>
                <a:lnTo>
                  <a:pt x="28672" y="147741"/>
                </a:lnTo>
                <a:lnTo>
                  <a:pt x="34349" y="136713"/>
                </a:lnTo>
                <a:lnTo>
                  <a:pt x="40521" y="126045"/>
                </a:lnTo>
                <a:lnTo>
                  <a:pt x="47189" y="115737"/>
                </a:lnTo>
                <a:lnTo>
                  <a:pt x="54353" y="105790"/>
                </a:lnTo>
                <a:lnTo>
                  <a:pt x="62012" y="96202"/>
                </a:lnTo>
                <a:lnTo>
                  <a:pt x="70167" y="86975"/>
                </a:lnTo>
                <a:lnTo>
                  <a:pt x="78818" y="78106"/>
                </a:lnTo>
                <a:lnTo>
                  <a:pt x="87965" y="69597"/>
                </a:lnTo>
                <a:lnTo>
                  <a:pt x="97609" y="61448"/>
                </a:lnTo>
                <a:lnTo>
                  <a:pt x="107748" y="53657"/>
                </a:lnTo>
                <a:lnTo>
                  <a:pt x="118384" y="46225"/>
                </a:lnTo>
                <a:lnTo>
                  <a:pt x="129516" y="39152"/>
                </a:lnTo>
                <a:lnTo>
                  <a:pt x="141145" y="32437"/>
                </a:lnTo>
                <a:lnTo>
                  <a:pt x="153271" y="26080"/>
                </a:lnTo>
                <a:lnTo>
                  <a:pt x="165893" y="20081"/>
                </a:lnTo>
                <a:lnTo>
                  <a:pt x="179012" y="14440"/>
                </a:lnTo>
                <a:lnTo>
                  <a:pt x="192628" y="9157"/>
                </a:lnTo>
                <a:lnTo>
                  <a:pt x="206741" y="4231"/>
                </a:lnTo>
                <a:lnTo>
                  <a:pt x="220214" y="0"/>
                </a:lnTo>
                <a:close/>
              </a:path>
            </a:pathLst>
          </a:custGeom>
          <a:ln w="10667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83680" y="4223004"/>
            <a:ext cx="505968" cy="909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30109" y="4268724"/>
            <a:ext cx="414548" cy="818388"/>
          </a:xfrm>
          <a:custGeom>
            <a:avLst/>
            <a:gdLst/>
            <a:ahLst/>
            <a:cxnLst/>
            <a:rect l="l" t="t" r="r" b="b"/>
            <a:pathLst>
              <a:path w="414548" h="818388">
                <a:moveTo>
                  <a:pt x="15718" y="57955"/>
                </a:moveTo>
                <a:lnTo>
                  <a:pt x="10212" y="69087"/>
                </a:lnTo>
                <a:lnTo>
                  <a:pt x="5403" y="81541"/>
                </a:lnTo>
                <a:lnTo>
                  <a:pt x="1353" y="96368"/>
                </a:lnTo>
                <a:lnTo>
                  <a:pt x="0" y="109175"/>
                </a:lnTo>
                <a:lnTo>
                  <a:pt x="1342" y="119964"/>
                </a:lnTo>
                <a:lnTo>
                  <a:pt x="5381" y="128741"/>
                </a:lnTo>
                <a:lnTo>
                  <a:pt x="12117" y="135508"/>
                </a:lnTo>
                <a:lnTo>
                  <a:pt x="12312" y="135646"/>
                </a:lnTo>
                <a:lnTo>
                  <a:pt x="23367" y="140926"/>
                </a:lnTo>
                <a:lnTo>
                  <a:pt x="33406" y="140658"/>
                </a:lnTo>
                <a:lnTo>
                  <a:pt x="42406" y="134865"/>
                </a:lnTo>
                <a:lnTo>
                  <a:pt x="50344" y="123570"/>
                </a:lnTo>
                <a:lnTo>
                  <a:pt x="52497" y="119692"/>
                </a:lnTo>
                <a:lnTo>
                  <a:pt x="60324" y="108172"/>
                </a:lnTo>
                <a:lnTo>
                  <a:pt x="69192" y="98741"/>
                </a:lnTo>
                <a:lnTo>
                  <a:pt x="79113" y="91389"/>
                </a:lnTo>
                <a:lnTo>
                  <a:pt x="90095" y="86106"/>
                </a:lnTo>
                <a:lnTo>
                  <a:pt x="97831" y="84944"/>
                </a:lnTo>
                <a:lnTo>
                  <a:pt x="105555" y="87520"/>
                </a:lnTo>
                <a:lnTo>
                  <a:pt x="119753" y="104328"/>
                </a:lnTo>
                <a:lnTo>
                  <a:pt x="132259" y="136651"/>
                </a:lnTo>
                <a:lnTo>
                  <a:pt x="139050" y="163126"/>
                </a:lnTo>
                <a:lnTo>
                  <a:pt x="145395" y="194165"/>
                </a:lnTo>
                <a:lnTo>
                  <a:pt x="149567" y="218045"/>
                </a:lnTo>
                <a:lnTo>
                  <a:pt x="153692" y="244475"/>
                </a:lnTo>
                <a:lnTo>
                  <a:pt x="157770" y="273459"/>
                </a:lnTo>
                <a:lnTo>
                  <a:pt x="161802" y="304996"/>
                </a:lnTo>
                <a:lnTo>
                  <a:pt x="165787" y="339089"/>
                </a:lnTo>
                <a:lnTo>
                  <a:pt x="25198" y="719836"/>
                </a:lnTo>
                <a:lnTo>
                  <a:pt x="17949" y="735669"/>
                </a:lnTo>
                <a:lnTo>
                  <a:pt x="12578" y="750393"/>
                </a:lnTo>
                <a:lnTo>
                  <a:pt x="9251" y="763678"/>
                </a:lnTo>
                <a:lnTo>
                  <a:pt x="7966" y="775523"/>
                </a:lnTo>
                <a:lnTo>
                  <a:pt x="8724" y="785928"/>
                </a:lnTo>
                <a:lnTo>
                  <a:pt x="16364" y="802413"/>
                </a:lnTo>
                <a:lnTo>
                  <a:pt x="32168" y="813132"/>
                </a:lnTo>
                <a:lnTo>
                  <a:pt x="56131" y="818079"/>
                </a:lnTo>
                <a:lnTo>
                  <a:pt x="71172" y="818388"/>
                </a:lnTo>
                <a:lnTo>
                  <a:pt x="200585" y="434720"/>
                </a:lnTo>
                <a:lnTo>
                  <a:pt x="233478" y="653669"/>
                </a:lnTo>
                <a:lnTo>
                  <a:pt x="236234" y="668468"/>
                </a:lnTo>
                <a:lnTo>
                  <a:pt x="239922" y="685816"/>
                </a:lnTo>
                <a:lnTo>
                  <a:pt x="243889" y="701933"/>
                </a:lnTo>
                <a:lnTo>
                  <a:pt x="248136" y="716818"/>
                </a:lnTo>
                <a:lnTo>
                  <a:pt x="252661" y="730473"/>
                </a:lnTo>
                <a:lnTo>
                  <a:pt x="257466" y="742897"/>
                </a:lnTo>
                <a:lnTo>
                  <a:pt x="262549" y="754090"/>
                </a:lnTo>
                <a:lnTo>
                  <a:pt x="267912" y="764052"/>
                </a:lnTo>
                <a:lnTo>
                  <a:pt x="273553" y="772783"/>
                </a:lnTo>
                <a:lnTo>
                  <a:pt x="279474" y="780283"/>
                </a:lnTo>
                <a:lnTo>
                  <a:pt x="285673" y="786552"/>
                </a:lnTo>
                <a:lnTo>
                  <a:pt x="292152" y="791590"/>
                </a:lnTo>
                <a:lnTo>
                  <a:pt x="303261" y="798595"/>
                </a:lnTo>
                <a:lnTo>
                  <a:pt x="315937" y="805481"/>
                </a:lnTo>
                <a:lnTo>
                  <a:pt x="328107" y="810844"/>
                </a:lnTo>
                <a:lnTo>
                  <a:pt x="339775" y="814680"/>
                </a:lnTo>
                <a:lnTo>
                  <a:pt x="350945" y="816984"/>
                </a:lnTo>
                <a:lnTo>
                  <a:pt x="361621" y="817752"/>
                </a:lnTo>
                <a:lnTo>
                  <a:pt x="368484" y="817404"/>
                </a:lnTo>
                <a:lnTo>
                  <a:pt x="381519" y="814363"/>
                </a:lnTo>
                <a:lnTo>
                  <a:pt x="392486" y="808191"/>
                </a:lnTo>
                <a:lnTo>
                  <a:pt x="401379" y="798888"/>
                </a:lnTo>
                <a:lnTo>
                  <a:pt x="408195" y="786454"/>
                </a:lnTo>
                <a:lnTo>
                  <a:pt x="412929" y="770889"/>
                </a:lnTo>
                <a:lnTo>
                  <a:pt x="414548" y="758468"/>
                </a:lnTo>
                <a:lnTo>
                  <a:pt x="413002" y="746125"/>
                </a:lnTo>
                <a:lnTo>
                  <a:pt x="407674" y="736518"/>
                </a:lnTo>
                <a:lnTo>
                  <a:pt x="398575" y="729651"/>
                </a:lnTo>
                <a:lnTo>
                  <a:pt x="385718" y="725529"/>
                </a:lnTo>
                <a:lnTo>
                  <a:pt x="369114" y="724153"/>
                </a:lnTo>
                <a:lnTo>
                  <a:pt x="367732" y="724123"/>
                </a:lnTo>
                <a:lnTo>
                  <a:pt x="356978" y="721660"/>
                </a:lnTo>
                <a:lnTo>
                  <a:pt x="346920" y="715242"/>
                </a:lnTo>
                <a:lnTo>
                  <a:pt x="337581" y="704859"/>
                </a:lnTo>
                <a:lnTo>
                  <a:pt x="328982" y="690499"/>
                </a:lnTo>
                <a:lnTo>
                  <a:pt x="325113" y="681964"/>
                </a:lnTo>
                <a:lnTo>
                  <a:pt x="322064" y="674014"/>
                </a:lnTo>
                <a:lnTo>
                  <a:pt x="318992" y="664937"/>
                </a:lnTo>
                <a:lnTo>
                  <a:pt x="315895" y="654733"/>
                </a:lnTo>
                <a:lnTo>
                  <a:pt x="312775" y="643401"/>
                </a:lnTo>
                <a:lnTo>
                  <a:pt x="309630" y="630940"/>
                </a:lnTo>
                <a:lnTo>
                  <a:pt x="306462" y="617350"/>
                </a:lnTo>
                <a:lnTo>
                  <a:pt x="303269" y="602630"/>
                </a:lnTo>
                <a:lnTo>
                  <a:pt x="300053" y="586780"/>
                </a:lnTo>
                <a:lnTo>
                  <a:pt x="296813" y="569799"/>
                </a:lnTo>
                <a:lnTo>
                  <a:pt x="293549" y="551688"/>
                </a:lnTo>
                <a:lnTo>
                  <a:pt x="258116" y="377063"/>
                </a:lnTo>
                <a:lnTo>
                  <a:pt x="254850" y="358152"/>
                </a:lnTo>
                <a:lnTo>
                  <a:pt x="251646" y="339862"/>
                </a:lnTo>
                <a:lnTo>
                  <a:pt x="248504" y="322193"/>
                </a:lnTo>
                <a:lnTo>
                  <a:pt x="245423" y="305146"/>
                </a:lnTo>
                <a:lnTo>
                  <a:pt x="242403" y="288720"/>
                </a:lnTo>
                <a:lnTo>
                  <a:pt x="239446" y="272916"/>
                </a:lnTo>
                <a:lnTo>
                  <a:pt x="236550" y="257733"/>
                </a:lnTo>
                <a:lnTo>
                  <a:pt x="233717" y="243172"/>
                </a:lnTo>
                <a:lnTo>
                  <a:pt x="230947" y="229233"/>
                </a:lnTo>
                <a:lnTo>
                  <a:pt x="228239" y="215915"/>
                </a:lnTo>
                <a:lnTo>
                  <a:pt x="225594" y="203220"/>
                </a:lnTo>
                <a:lnTo>
                  <a:pt x="220493" y="179696"/>
                </a:lnTo>
                <a:lnTo>
                  <a:pt x="215646" y="158660"/>
                </a:lnTo>
                <a:lnTo>
                  <a:pt x="211054" y="140115"/>
                </a:lnTo>
                <a:lnTo>
                  <a:pt x="206719" y="124060"/>
                </a:lnTo>
                <a:lnTo>
                  <a:pt x="198052" y="96875"/>
                </a:lnTo>
                <a:lnTo>
                  <a:pt x="192619" y="82782"/>
                </a:lnTo>
                <a:lnTo>
                  <a:pt x="186899" y="69949"/>
                </a:lnTo>
                <a:lnTo>
                  <a:pt x="180890" y="58374"/>
                </a:lnTo>
                <a:lnTo>
                  <a:pt x="168009" y="38997"/>
                </a:lnTo>
                <a:lnTo>
                  <a:pt x="153976" y="24637"/>
                </a:lnTo>
                <a:lnTo>
                  <a:pt x="142023" y="15832"/>
                </a:lnTo>
                <a:lnTo>
                  <a:pt x="130156" y="8915"/>
                </a:lnTo>
                <a:lnTo>
                  <a:pt x="118459" y="3966"/>
                </a:lnTo>
                <a:lnTo>
                  <a:pt x="95556" y="0"/>
                </a:lnTo>
                <a:lnTo>
                  <a:pt x="86230" y="3045"/>
                </a:lnTo>
                <a:lnTo>
                  <a:pt x="72732" y="8431"/>
                </a:lnTo>
                <a:lnTo>
                  <a:pt x="60375" y="14634"/>
                </a:lnTo>
                <a:lnTo>
                  <a:pt x="49160" y="21656"/>
                </a:lnTo>
                <a:lnTo>
                  <a:pt x="39087" y="29498"/>
                </a:lnTo>
                <a:lnTo>
                  <a:pt x="22366" y="47646"/>
                </a:lnTo>
                <a:lnTo>
                  <a:pt x="15718" y="579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30109" y="4268724"/>
            <a:ext cx="414548" cy="818388"/>
          </a:xfrm>
          <a:custGeom>
            <a:avLst/>
            <a:gdLst/>
            <a:ahLst/>
            <a:cxnLst/>
            <a:rect l="l" t="t" r="r" b="b"/>
            <a:pathLst>
              <a:path w="414548" h="818388">
                <a:moveTo>
                  <a:pt x="95556" y="0"/>
                </a:moveTo>
                <a:lnTo>
                  <a:pt x="118459" y="3966"/>
                </a:lnTo>
                <a:lnTo>
                  <a:pt x="130156" y="8915"/>
                </a:lnTo>
                <a:lnTo>
                  <a:pt x="142023" y="15832"/>
                </a:lnTo>
                <a:lnTo>
                  <a:pt x="153976" y="24637"/>
                </a:lnTo>
                <a:lnTo>
                  <a:pt x="168009" y="38997"/>
                </a:lnTo>
                <a:lnTo>
                  <a:pt x="180890" y="58374"/>
                </a:lnTo>
                <a:lnTo>
                  <a:pt x="186899" y="69949"/>
                </a:lnTo>
                <a:lnTo>
                  <a:pt x="192619" y="82782"/>
                </a:lnTo>
                <a:lnTo>
                  <a:pt x="198052" y="96875"/>
                </a:lnTo>
                <a:lnTo>
                  <a:pt x="203196" y="112229"/>
                </a:lnTo>
                <a:lnTo>
                  <a:pt x="208855" y="131776"/>
                </a:lnTo>
                <a:lnTo>
                  <a:pt x="213318" y="149076"/>
                </a:lnTo>
                <a:lnTo>
                  <a:pt x="218038" y="168867"/>
                </a:lnTo>
                <a:lnTo>
                  <a:pt x="223012" y="191147"/>
                </a:lnTo>
                <a:lnTo>
                  <a:pt x="228239" y="215915"/>
                </a:lnTo>
                <a:lnTo>
                  <a:pt x="230947" y="229233"/>
                </a:lnTo>
                <a:lnTo>
                  <a:pt x="233717" y="243172"/>
                </a:lnTo>
                <a:lnTo>
                  <a:pt x="236550" y="257733"/>
                </a:lnTo>
                <a:lnTo>
                  <a:pt x="239446" y="272916"/>
                </a:lnTo>
                <a:lnTo>
                  <a:pt x="242403" y="288720"/>
                </a:lnTo>
                <a:lnTo>
                  <a:pt x="245423" y="305146"/>
                </a:lnTo>
                <a:lnTo>
                  <a:pt x="248504" y="322193"/>
                </a:lnTo>
                <a:lnTo>
                  <a:pt x="251646" y="339862"/>
                </a:lnTo>
                <a:lnTo>
                  <a:pt x="254850" y="358152"/>
                </a:lnTo>
                <a:lnTo>
                  <a:pt x="258116" y="377063"/>
                </a:lnTo>
                <a:lnTo>
                  <a:pt x="293549" y="551688"/>
                </a:lnTo>
                <a:lnTo>
                  <a:pt x="296813" y="569799"/>
                </a:lnTo>
                <a:lnTo>
                  <a:pt x="300053" y="586780"/>
                </a:lnTo>
                <a:lnTo>
                  <a:pt x="303269" y="602630"/>
                </a:lnTo>
                <a:lnTo>
                  <a:pt x="306462" y="617350"/>
                </a:lnTo>
                <a:lnTo>
                  <a:pt x="309630" y="630940"/>
                </a:lnTo>
                <a:lnTo>
                  <a:pt x="312775" y="643401"/>
                </a:lnTo>
                <a:lnTo>
                  <a:pt x="315895" y="654733"/>
                </a:lnTo>
                <a:lnTo>
                  <a:pt x="318992" y="664937"/>
                </a:lnTo>
                <a:lnTo>
                  <a:pt x="322064" y="674014"/>
                </a:lnTo>
                <a:lnTo>
                  <a:pt x="325113" y="681964"/>
                </a:lnTo>
                <a:lnTo>
                  <a:pt x="328138" y="688787"/>
                </a:lnTo>
                <a:lnTo>
                  <a:pt x="337581" y="704859"/>
                </a:lnTo>
                <a:lnTo>
                  <a:pt x="346920" y="715242"/>
                </a:lnTo>
                <a:lnTo>
                  <a:pt x="356978" y="721660"/>
                </a:lnTo>
                <a:lnTo>
                  <a:pt x="367732" y="724123"/>
                </a:lnTo>
                <a:lnTo>
                  <a:pt x="369114" y="724153"/>
                </a:lnTo>
                <a:lnTo>
                  <a:pt x="385718" y="725529"/>
                </a:lnTo>
                <a:lnTo>
                  <a:pt x="398575" y="729651"/>
                </a:lnTo>
                <a:lnTo>
                  <a:pt x="407674" y="736518"/>
                </a:lnTo>
                <a:lnTo>
                  <a:pt x="413002" y="746125"/>
                </a:lnTo>
                <a:lnTo>
                  <a:pt x="414548" y="758468"/>
                </a:lnTo>
                <a:lnTo>
                  <a:pt x="412929" y="770889"/>
                </a:lnTo>
                <a:lnTo>
                  <a:pt x="408195" y="786454"/>
                </a:lnTo>
                <a:lnTo>
                  <a:pt x="401379" y="798888"/>
                </a:lnTo>
                <a:lnTo>
                  <a:pt x="392486" y="808191"/>
                </a:lnTo>
                <a:lnTo>
                  <a:pt x="368484" y="817404"/>
                </a:lnTo>
                <a:lnTo>
                  <a:pt x="361621" y="817752"/>
                </a:lnTo>
                <a:lnTo>
                  <a:pt x="350945" y="816984"/>
                </a:lnTo>
                <a:lnTo>
                  <a:pt x="328107" y="810844"/>
                </a:lnTo>
                <a:lnTo>
                  <a:pt x="315937" y="805481"/>
                </a:lnTo>
                <a:lnTo>
                  <a:pt x="303261" y="798595"/>
                </a:lnTo>
                <a:lnTo>
                  <a:pt x="292152" y="791590"/>
                </a:lnTo>
                <a:lnTo>
                  <a:pt x="279474" y="780283"/>
                </a:lnTo>
                <a:lnTo>
                  <a:pt x="267912" y="764052"/>
                </a:lnTo>
                <a:lnTo>
                  <a:pt x="257466" y="742897"/>
                </a:lnTo>
                <a:lnTo>
                  <a:pt x="252661" y="730473"/>
                </a:lnTo>
                <a:lnTo>
                  <a:pt x="248136" y="716818"/>
                </a:lnTo>
                <a:lnTo>
                  <a:pt x="243889" y="701933"/>
                </a:lnTo>
                <a:lnTo>
                  <a:pt x="239922" y="685816"/>
                </a:lnTo>
                <a:lnTo>
                  <a:pt x="236234" y="668468"/>
                </a:lnTo>
                <a:lnTo>
                  <a:pt x="233478" y="653669"/>
                </a:lnTo>
                <a:lnTo>
                  <a:pt x="200585" y="434720"/>
                </a:lnTo>
                <a:lnTo>
                  <a:pt x="71172" y="818388"/>
                </a:lnTo>
                <a:lnTo>
                  <a:pt x="56131" y="818079"/>
                </a:lnTo>
                <a:lnTo>
                  <a:pt x="43130" y="816327"/>
                </a:lnTo>
                <a:lnTo>
                  <a:pt x="32168" y="813132"/>
                </a:lnTo>
                <a:lnTo>
                  <a:pt x="23246" y="808494"/>
                </a:lnTo>
                <a:lnTo>
                  <a:pt x="16364" y="802413"/>
                </a:lnTo>
                <a:lnTo>
                  <a:pt x="11523" y="794891"/>
                </a:lnTo>
                <a:lnTo>
                  <a:pt x="8724" y="785928"/>
                </a:lnTo>
                <a:lnTo>
                  <a:pt x="7966" y="775523"/>
                </a:lnTo>
                <a:lnTo>
                  <a:pt x="9251" y="763678"/>
                </a:lnTo>
                <a:lnTo>
                  <a:pt x="12578" y="750393"/>
                </a:lnTo>
                <a:lnTo>
                  <a:pt x="17949" y="735669"/>
                </a:lnTo>
                <a:lnTo>
                  <a:pt x="25198" y="719836"/>
                </a:lnTo>
                <a:lnTo>
                  <a:pt x="165787" y="339089"/>
                </a:lnTo>
                <a:lnTo>
                  <a:pt x="163800" y="321723"/>
                </a:lnTo>
                <a:lnTo>
                  <a:pt x="161802" y="304996"/>
                </a:lnTo>
                <a:lnTo>
                  <a:pt x="159792" y="288908"/>
                </a:lnTo>
                <a:lnTo>
                  <a:pt x="157770" y="273459"/>
                </a:lnTo>
                <a:lnTo>
                  <a:pt x="155737" y="258648"/>
                </a:lnTo>
                <a:lnTo>
                  <a:pt x="153692" y="244475"/>
                </a:lnTo>
                <a:lnTo>
                  <a:pt x="151635" y="230941"/>
                </a:lnTo>
                <a:lnTo>
                  <a:pt x="149567" y="218045"/>
                </a:lnTo>
                <a:lnTo>
                  <a:pt x="147487" y="205786"/>
                </a:lnTo>
                <a:lnTo>
                  <a:pt x="145395" y="194165"/>
                </a:lnTo>
                <a:lnTo>
                  <a:pt x="143291" y="183182"/>
                </a:lnTo>
                <a:lnTo>
                  <a:pt x="141176" y="172835"/>
                </a:lnTo>
                <a:lnTo>
                  <a:pt x="139050" y="163126"/>
                </a:lnTo>
                <a:lnTo>
                  <a:pt x="136911" y="154054"/>
                </a:lnTo>
                <a:lnTo>
                  <a:pt x="134761" y="145618"/>
                </a:lnTo>
                <a:lnTo>
                  <a:pt x="132259" y="136651"/>
                </a:lnTo>
                <a:lnTo>
                  <a:pt x="126219" y="118552"/>
                </a:lnTo>
                <a:lnTo>
                  <a:pt x="119753" y="104328"/>
                </a:lnTo>
                <a:lnTo>
                  <a:pt x="112864" y="93983"/>
                </a:lnTo>
                <a:lnTo>
                  <a:pt x="105555" y="87520"/>
                </a:lnTo>
                <a:lnTo>
                  <a:pt x="97831" y="84944"/>
                </a:lnTo>
                <a:lnTo>
                  <a:pt x="90095" y="86106"/>
                </a:lnTo>
                <a:lnTo>
                  <a:pt x="79113" y="91389"/>
                </a:lnTo>
                <a:lnTo>
                  <a:pt x="69192" y="98741"/>
                </a:lnTo>
                <a:lnTo>
                  <a:pt x="60324" y="108172"/>
                </a:lnTo>
                <a:lnTo>
                  <a:pt x="52497" y="119692"/>
                </a:lnTo>
                <a:lnTo>
                  <a:pt x="50344" y="123570"/>
                </a:lnTo>
                <a:lnTo>
                  <a:pt x="42406" y="134865"/>
                </a:lnTo>
                <a:lnTo>
                  <a:pt x="33406" y="140658"/>
                </a:lnTo>
                <a:lnTo>
                  <a:pt x="23367" y="140926"/>
                </a:lnTo>
                <a:lnTo>
                  <a:pt x="12312" y="135646"/>
                </a:lnTo>
                <a:lnTo>
                  <a:pt x="12117" y="135508"/>
                </a:lnTo>
                <a:lnTo>
                  <a:pt x="5381" y="128741"/>
                </a:lnTo>
                <a:lnTo>
                  <a:pt x="1342" y="119964"/>
                </a:lnTo>
                <a:lnTo>
                  <a:pt x="0" y="109175"/>
                </a:lnTo>
                <a:lnTo>
                  <a:pt x="1353" y="96368"/>
                </a:lnTo>
                <a:lnTo>
                  <a:pt x="5403" y="81541"/>
                </a:lnTo>
                <a:lnTo>
                  <a:pt x="10212" y="69087"/>
                </a:lnTo>
                <a:lnTo>
                  <a:pt x="15718" y="57955"/>
                </a:lnTo>
                <a:lnTo>
                  <a:pt x="22366" y="47646"/>
                </a:lnTo>
                <a:lnTo>
                  <a:pt x="30156" y="38161"/>
                </a:lnTo>
                <a:lnTo>
                  <a:pt x="39087" y="29498"/>
                </a:lnTo>
                <a:lnTo>
                  <a:pt x="49160" y="21656"/>
                </a:lnTo>
                <a:lnTo>
                  <a:pt x="60375" y="14634"/>
                </a:lnTo>
                <a:lnTo>
                  <a:pt x="72732" y="8431"/>
                </a:lnTo>
                <a:lnTo>
                  <a:pt x="86230" y="3045"/>
                </a:lnTo>
                <a:lnTo>
                  <a:pt x="9555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43928" y="4443984"/>
            <a:ext cx="2374392" cy="883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4695" y="4459732"/>
            <a:ext cx="2293185" cy="803656"/>
          </a:xfrm>
          <a:custGeom>
            <a:avLst/>
            <a:gdLst/>
            <a:ahLst/>
            <a:cxnLst/>
            <a:rect l="l" t="t" r="r" b="b"/>
            <a:pathLst>
              <a:path w="2293185" h="803655">
                <a:moveTo>
                  <a:pt x="282575" y="365633"/>
                </a:moveTo>
                <a:lnTo>
                  <a:pt x="207181" y="365632"/>
                </a:lnTo>
                <a:lnTo>
                  <a:pt x="191034" y="365233"/>
                </a:lnTo>
                <a:lnTo>
                  <a:pt x="176136" y="364075"/>
                </a:lnTo>
                <a:lnTo>
                  <a:pt x="162489" y="362157"/>
                </a:lnTo>
                <a:lnTo>
                  <a:pt x="150091" y="359477"/>
                </a:lnTo>
                <a:lnTo>
                  <a:pt x="138943" y="356031"/>
                </a:lnTo>
                <a:lnTo>
                  <a:pt x="129044" y="351818"/>
                </a:lnTo>
                <a:lnTo>
                  <a:pt x="120396" y="346837"/>
                </a:lnTo>
                <a:lnTo>
                  <a:pt x="113865" y="342063"/>
                </a:lnTo>
                <a:lnTo>
                  <a:pt x="104288" y="332524"/>
                </a:lnTo>
                <a:lnTo>
                  <a:pt x="97438" y="321725"/>
                </a:lnTo>
                <a:lnTo>
                  <a:pt x="93321" y="309684"/>
                </a:lnTo>
                <a:lnTo>
                  <a:pt x="91948" y="296418"/>
                </a:lnTo>
                <a:lnTo>
                  <a:pt x="90949" y="291938"/>
                </a:lnTo>
                <a:lnTo>
                  <a:pt x="89940" y="278743"/>
                </a:lnTo>
                <a:lnTo>
                  <a:pt x="92455" y="267843"/>
                </a:lnTo>
                <a:lnTo>
                  <a:pt x="99075" y="257328"/>
                </a:lnTo>
                <a:lnTo>
                  <a:pt x="108965" y="248412"/>
                </a:lnTo>
                <a:lnTo>
                  <a:pt x="126156" y="239468"/>
                </a:lnTo>
                <a:lnTo>
                  <a:pt x="139573" y="235204"/>
                </a:lnTo>
                <a:lnTo>
                  <a:pt x="159099" y="231782"/>
                </a:lnTo>
                <a:lnTo>
                  <a:pt x="172230" y="230731"/>
                </a:lnTo>
                <a:lnTo>
                  <a:pt x="186689" y="230378"/>
                </a:lnTo>
                <a:lnTo>
                  <a:pt x="192050" y="230413"/>
                </a:lnTo>
                <a:lnTo>
                  <a:pt x="204592" y="230773"/>
                </a:lnTo>
                <a:lnTo>
                  <a:pt x="217194" y="231521"/>
                </a:lnTo>
                <a:lnTo>
                  <a:pt x="229858" y="232657"/>
                </a:lnTo>
                <a:lnTo>
                  <a:pt x="242591" y="234181"/>
                </a:lnTo>
                <a:lnTo>
                  <a:pt x="255397" y="236093"/>
                </a:lnTo>
                <a:lnTo>
                  <a:pt x="266351" y="238055"/>
                </a:lnTo>
                <a:lnTo>
                  <a:pt x="278404" y="240459"/>
                </a:lnTo>
                <a:lnTo>
                  <a:pt x="290659" y="243159"/>
                </a:lnTo>
                <a:lnTo>
                  <a:pt x="303120" y="246163"/>
                </a:lnTo>
                <a:lnTo>
                  <a:pt x="315791" y="249477"/>
                </a:lnTo>
                <a:lnTo>
                  <a:pt x="328675" y="253111"/>
                </a:lnTo>
                <a:lnTo>
                  <a:pt x="333121" y="186182"/>
                </a:lnTo>
                <a:lnTo>
                  <a:pt x="311414" y="180942"/>
                </a:lnTo>
                <a:lnTo>
                  <a:pt x="298744" y="178351"/>
                </a:lnTo>
                <a:lnTo>
                  <a:pt x="286345" y="176165"/>
                </a:lnTo>
                <a:lnTo>
                  <a:pt x="274223" y="174375"/>
                </a:lnTo>
                <a:lnTo>
                  <a:pt x="262381" y="172974"/>
                </a:lnTo>
                <a:lnTo>
                  <a:pt x="249760" y="171799"/>
                </a:lnTo>
                <a:lnTo>
                  <a:pt x="236739" y="170849"/>
                </a:lnTo>
                <a:lnTo>
                  <a:pt x="224042" y="170187"/>
                </a:lnTo>
                <a:lnTo>
                  <a:pt x="211675" y="169798"/>
                </a:lnTo>
                <a:lnTo>
                  <a:pt x="198307" y="169673"/>
                </a:lnTo>
                <a:lnTo>
                  <a:pt x="181990" y="169979"/>
                </a:lnTo>
                <a:lnTo>
                  <a:pt x="166474" y="170813"/>
                </a:lnTo>
                <a:lnTo>
                  <a:pt x="151757" y="172176"/>
                </a:lnTo>
                <a:lnTo>
                  <a:pt x="137839" y="174069"/>
                </a:lnTo>
                <a:lnTo>
                  <a:pt x="124719" y="176491"/>
                </a:lnTo>
                <a:lnTo>
                  <a:pt x="112397" y="179444"/>
                </a:lnTo>
                <a:lnTo>
                  <a:pt x="100873" y="182927"/>
                </a:lnTo>
                <a:lnTo>
                  <a:pt x="90145" y="186943"/>
                </a:lnTo>
                <a:lnTo>
                  <a:pt x="80214" y="191490"/>
                </a:lnTo>
                <a:lnTo>
                  <a:pt x="62737" y="202184"/>
                </a:lnTo>
                <a:lnTo>
                  <a:pt x="49930" y="213252"/>
                </a:lnTo>
                <a:lnTo>
                  <a:pt x="41662" y="222708"/>
                </a:lnTo>
                <a:lnTo>
                  <a:pt x="34669" y="233057"/>
                </a:lnTo>
                <a:lnTo>
                  <a:pt x="28951" y="244299"/>
                </a:lnTo>
                <a:lnTo>
                  <a:pt x="24506" y="256434"/>
                </a:lnTo>
                <a:lnTo>
                  <a:pt x="21333" y="269462"/>
                </a:lnTo>
                <a:lnTo>
                  <a:pt x="19430" y="283382"/>
                </a:lnTo>
                <a:lnTo>
                  <a:pt x="18796" y="298196"/>
                </a:lnTo>
                <a:lnTo>
                  <a:pt x="18862" y="301311"/>
                </a:lnTo>
                <a:lnTo>
                  <a:pt x="20315" y="313625"/>
                </a:lnTo>
                <a:lnTo>
                  <a:pt x="23622" y="326517"/>
                </a:lnTo>
                <a:lnTo>
                  <a:pt x="31614" y="344249"/>
                </a:lnTo>
                <a:lnTo>
                  <a:pt x="38861" y="355092"/>
                </a:lnTo>
                <a:lnTo>
                  <a:pt x="54177" y="371090"/>
                </a:lnTo>
                <a:lnTo>
                  <a:pt x="64770" y="378841"/>
                </a:lnTo>
                <a:lnTo>
                  <a:pt x="76729" y="385211"/>
                </a:lnTo>
                <a:lnTo>
                  <a:pt x="88678" y="389624"/>
                </a:lnTo>
                <a:lnTo>
                  <a:pt x="101853" y="392811"/>
                </a:lnTo>
                <a:lnTo>
                  <a:pt x="98344" y="393430"/>
                </a:lnTo>
                <a:lnTo>
                  <a:pt x="85608" y="396193"/>
                </a:lnTo>
                <a:lnTo>
                  <a:pt x="73443" y="399669"/>
                </a:lnTo>
                <a:lnTo>
                  <a:pt x="61849" y="403860"/>
                </a:lnTo>
                <a:lnTo>
                  <a:pt x="50257" y="409166"/>
                </a:lnTo>
                <a:lnTo>
                  <a:pt x="39413" y="415815"/>
                </a:lnTo>
                <a:lnTo>
                  <a:pt x="29718" y="423672"/>
                </a:lnTo>
                <a:lnTo>
                  <a:pt x="21344" y="432561"/>
                </a:lnTo>
                <a:lnTo>
                  <a:pt x="14071" y="442938"/>
                </a:lnTo>
                <a:lnTo>
                  <a:pt x="8000" y="454660"/>
                </a:lnTo>
                <a:lnTo>
                  <a:pt x="2573" y="472058"/>
                </a:lnTo>
                <a:lnTo>
                  <a:pt x="643" y="484828"/>
                </a:lnTo>
                <a:lnTo>
                  <a:pt x="0" y="498729"/>
                </a:lnTo>
                <a:lnTo>
                  <a:pt x="67" y="503436"/>
                </a:lnTo>
                <a:lnTo>
                  <a:pt x="1057" y="516813"/>
                </a:lnTo>
                <a:lnTo>
                  <a:pt x="3232" y="529489"/>
                </a:lnTo>
                <a:lnTo>
                  <a:pt x="6601" y="541456"/>
                </a:lnTo>
                <a:lnTo>
                  <a:pt x="11175" y="552704"/>
                </a:lnTo>
                <a:lnTo>
                  <a:pt x="18826" y="565955"/>
                </a:lnTo>
                <a:lnTo>
                  <a:pt x="26593" y="575831"/>
                </a:lnTo>
                <a:lnTo>
                  <a:pt x="35805" y="584964"/>
                </a:lnTo>
                <a:lnTo>
                  <a:pt x="46481" y="593344"/>
                </a:lnTo>
                <a:lnTo>
                  <a:pt x="59079" y="601188"/>
                </a:lnTo>
                <a:lnTo>
                  <a:pt x="69939" y="606605"/>
                </a:lnTo>
                <a:lnTo>
                  <a:pt x="81792" y="611467"/>
                </a:lnTo>
                <a:lnTo>
                  <a:pt x="94634" y="615769"/>
                </a:lnTo>
                <a:lnTo>
                  <a:pt x="108457" y="619506"/>
                </a:lnTo>
                <a:lnTo>
                  <a:pt x="121721" y="622328"/>
                </a:lnTo>
                <a:lnTo>
                  <a:pt x="133263" y="624259"/>
                </a:lnTo>
                <a:lnTo>
                  <a:pt x="145381" y="625840"/>
                </a:lnTo>
                <a:lnTo>
                  <a:pt x="158075" y="627069"/>
                </a:lnTo>
                <a:lnTo>
                  <a:pt x="171350" y="627947"/>
                </a:lnTo>
                <a:lnTo>
                  <a:pt x="185205" y="628474"/>
                </a:lnTo>
                <a:lnTo>
                  <a:pt x="199644" y="628650"/>
                </a:lnTo>
                <a:lnTo>
                  <a:pt x="205633" y="628613"/>
                </a:lnTo>
                <a:lnTo>
                  <a:pt x="218322" y="628296"/>
                </a:lnTo>
                <a:lnTo>
                  <a:pt x="231015" y="627662"/>
                </a:lnTo>
                <a:lnTo>
                  <a:pt x="243700" y="626720"/>
                </a:lnTo>
                <a:lnTo>
                  <a:pt x="256361" y="625480"/>
                </a:lnTo>
                <a:lnTo>
                  <a:pt x="268985" y="623951"/>
                </a:lnTo>
                <a:lnTo>
                  <a:pt x="280382" y="622272"/>
                </a:lnTo>
                <a:lnTo>
                  <a:pt x="292410" y="620268"/>
                </a:lnTo>
                <a:lnTo>
                  <a:pt x="304723" y="617986"/>
                </a:lnTo>
                <a:lnTo>
                  <a:pt x="317324" y="615426"/>
                </a:lnTo>
                <a:lnTo>
                  <a:pt x="330218" y="612588"/>
                </a:lnTo>
                <a:lnTo>
                  <a:pt x="343407" y="609473"/>
                </a:lnTo>
                <a:lnTo>
                  <a:pt x="338835" y="546481"/>
                </a:lnTo>
                <a:lnTo>
                  <a:pt x="337872" y="546742"/>
                </a:lnTo>
                <a:lnTo>
                  <a:pt x="324684" y="550202"/>
                </a:lnTo>
                <a:lnTo>
                  <a:pt x="311807" y="553341"/>
                </a:lnTo>
                <a:lnTo>
                  <a:pt x="299240" y="556149"/>
                </a:lnTo>
                <a:lnTo>
                  <a:pt x="286982" y="558615"/>
                </a:lnTo>
                <a:lnTo>
                  <a:pt x="275035" y="560730"/>
                </a:lnTo>
                <a:lnTo>
                  <a:pt x="263398" y="562483"/>
                </a:lnTo>
                <a:lnTo>
                  <a:pt x="250956" y="564129"/>
                </a:lnTo>
                <a:lnTo>
                  <a:pt x="237641" y="565576"/>
                </a:lnTo>
                <a:lnTo>
                  <a:pt x="224943" y="566609"/>
                </a:lnTo>
                <a:lnTo>
                  <a:pt x="212867" y="567229"/>
                </a:lnTo>
                <a:lnTo>
                  <a:pt x="201422" y="567436"/>
                </a:lnTo>
                <a:lnTo>
                  <a:pt x="189927" y="567291"/>
                </a:lnTo>
                <a:lnTo>
                  <a:pt x="176210" y="566691"/>
                </a:lnTo>
                <a:lnTo>
                  <a:pt x="163457" y="565627"/>
                </a:lnTo>
                <a:lnTo>
                  <a:pt x="151668" y="564097"/>
                </a:lnTo>
                <a:lnTo>
                  <a:pt x="140843" y="562102"/>
                </a:lnTo>
                <a:lnTo>
                  <a:pt x="122006" y="556936"/>
                </a:lnTo>
                <a:lnTo>
                  <a:pt x="110440" y="552295"/>
                </a:lnTo>
                <a:lnTo>
                  <a:pt x="100456" y="546862"/>
                </a:lnTo>
                <a:lnTo>
                  <a:pt x="84740" y="533713"/>
                </a:lnTo>
                <a:lnTo>
                  <a:pt x="77977" y="523748"/>
                </a:lnTo>
                <a:lnTo>
                  <a:pt x="72198" y="507171"/>
                </a:lnTo>
                <a:lnTo>
                  <a:pt x="70993" y="494157"/>
                </a:lnTo>
                <a:lnTo>
                  <a:pt x="73643" y="481408"/>
                </a:lnTo>
                <a:lnTo>
                  <a:pt x="78468" y="469283"/>
                </a:lnTo>
                <a:lnTo>
                  <a:pt x="85367" y="458633"/>
                </a:lnTo>
                <a:lnTo>
                  <a:pt x="94345" y="449445"/>
                </a:lnTo>
                <a:lnTo>
                  <a:pt x="105409" y="441706"/>
                </a:lnTo>
                <a:lnTo>
                  <a:pt x="119072" y="435412"/>
                </a:lnTo>
                <a:lnTo>
                  <a:pt x="129469" y="432096"/>
                </a:lnTo>
                <a:lnTo>
                  <a:pt x="141077" y="429383"/>
                </a:lnTo>
                <a:lnTo>
                  <a:pt x="153896" y="427273"/>
                </a:lnTo>
                <a:lnTo>
                  <a:pt x="167929" y="425766"/>
                </a:lnTo>
                <a:lnTo>
                  <a:pt x="183178" y="424862"/>
                </a:lnTo>
                <a:lnTo>
                  <a:pt x="199644" y="424561"/>
                </a:lnTo>
                <a:lnTo>
                  <a:pt x="282575" y="424561"/>
                </a:lnTo>
                <a:lnTo>
                  <a:pt x="282575" y="365633"/>
                </a:lnTo>
                <a:close/>
              </a:path>
              <a:path w="2293185" h="803655">
                <a:moveTo>
                  <a:pt x="1251457" y="0"/>
                </a:moveTo>
                <a:lnTo>
                  <a:pt x="1208151" y="137541"/>
                </a:lnTo>
                <a:lnTo>
                  <a:pt x="1259458" y="137033"/>
                </a:lnTo>
                <a:lnTo>
                  <a:pt x="1338072" y="0"/>
                </a:lnTo>
                <a:lnTo>
                  <a:pt x="1251457" y="0"/>
                </a:lnTo>
                <a:close/>
              </a:path>
              <a:path w="2293185" h="803655">
                <a:moveTo>
                  <a:pt x="1804543" y="620522"/>
                </a:moveTo>
                <a:lnTo>
                  <a:pt x="1815989" y="600503"/>
                </a:lnTo>
                <a:lnTo>
                  <a:pt x="1828325" y="578313"/>
                </a:lnTo>
                <a:lnTo>
                  <a:pt x="1840388" y="555965"/>
                </a:lnTo>
                <a:lnTo>
                  <a:pt x="1852186" y="533458"/>
                </a:lnTo>
                <a:lnTo>
                  <a:pt x="1863725" y="510794"/>
                </a:lnTo>
                <a:lnTo>
                  <a:pt x="1873357" y="491131"/>
                </a:lnTo>
                <a:lnTo>
                  <a:pt x="1884248" y="468045"/>
                </a:lnTo>
                <a:lnTo>
                  <a:pt x="1894718" y="444894"/>
                </a:lnTo>
                <a:lnTo>
                  <a:pt x="1904768" y="421679"/>
                </a:lnTo>
                <a:lnTo>
                  <a:pt x="1914398" y="398399"/>
                </a:lnTo>
                <a:lnTo>
                  <a:pt x="1921291" y="380915"/>
                </a:lnTo>
                <a:lnTo>
                  <a:pt x="1930277" y="357010"/>
                </a:lnTo>
                <a:lnTo>
                  <a:pt x="1938775" y="333048"/>
                </a:lnTo>
                <a:lnTo>
                  <a:pt x="1946777" y="309038"/>
                </a:lnTo>
                <a:lnTo>
                  <a:pt x="1954276" y="284988"/>
                </a:lnTo>
                <a:lnTo>
                  <a:pt x="1961976" y="258527"/>
                </a:lnTo>
                <a:lnTo>
                  <a:pt x="1968492" y="233785"/>
                </a:lnTo>
                <a:lnTo>
                  <a:pt x="1974331" y="209132"/>
                </a:lnTo>
                <a:lnTo>
                  <a:pt x="1979499" y="184577"/>
                </a:lnTo>
                <a:lnTo>
                  <a:pt x="1981834" y="172339"/>
                </a:lnTo>
                <a:lnTo>
                  <a:pt x="1895602" y="172339"/>
                </a:lnTo>
                <a:lnTo>
                  <a:pt x="1894152" y="183357"/>
                </a:lnTo>
                <a:lnTo>
                  <a:pt x="1892348" y="195808"/>
                </a:lnTo>
                <a:lnTo>
                  <a:pt x="1890368" y="208248"/>
                </a:lnTo>
                <a:lnTo>
                  <a:pt x="1888213" y="220677"/>
                </a:lnTo>
                <a:lnTo>
                  <a:pt x="1885883" y="233093"/>
                </a:lnTo>
                <a:lnTo>
                  <a:pt x="1883377" y="245497"/>
                </a:lnTo>
                <a:lnTo>
                  <a:pt x="1880695" y="257888"/>
                </a:lnTo>
                <a:lnTo>
                  <a:pt x="1877839" y="270265"/>
                </a:lnTo>
                <a:lnTo>
                  <a:pt x="1874806" y="282628"/>
                </a:lnTo>
                <a:lnTo>
                  <a:pt x="1871599" y="294977"/>
                </a:lnTo>
                <a:lnTo>
                  <a:pt x="1868216" y="307311"/>
                </a:lnTo>
                <a:lnTo>
                  <a:pt x="1864657" y="319629"/>
                </a:lnTo>
                <a:lnTo>
                  <a:pt x="1860923" y="331932"/>
                </a:lnTo>
                <a:lnTo>
                  <a:pt x="1857014" y="344219"/>
                </a:lnTo>
                <a:lnTo>
                  <a:pt x="1852929" y="356489"/>
                </a:lnTo>
                <a:lnTo>
                  <a:pt x="1846336" y="375346"/>
                </a:lnTo>
                <a:lnTo>
                  <a:pt x="1842073" y="387028"/>
                </a:lnTo>
                <a:lnTo>
                  <a:pt x="1837675" y="398705"/>
                </a:lnTo>
                <a:lnTo>
                  <a:pt x="1833141" y="410379"/>
                </a:lnTo>
                <a:lnTo>
                  <a:pt x="1828471" y="422049"/>
                </a:lnTo>
                <a:lnTo>
                  <a:pt x="1823665" y="433714"/>
                </a:lnTo>
                <a:lnTo>
                  <a:pt x="1818721" y="445375"/>
                </a:lnTo>
                <a:lnTo>
                  <a:pt x="1813640" y="457032"/>
                </a:lnTo>
                <a:lnTo>
                  <a:pt x="1808421" y="468683"/>
                </a:lnTo>
                <a:lnTo>
                  <a:pt x="1803064" y="480330"/>
                </a:lnTo>
                <a:lnTo>
                  <a:pt x="1797568" y="491971"/>
                </a:lnTo>
                <a:lnTo>
                  <a:pt x="1791933" y="503607"/>
                </a:lnTo>
                <a:lnTo>
                  <a:pt x="1786158" y="515237"/>
                </a:lnTo>
                <a:lnTo>
                  <a:pt x="1780244" y="526861"/>
                </a:lnTo>
                <a:lnTo>
                  <a:pt x="1774189" y="538480"/>
                </a:lnTo>
                <a:lnTo>
                  <a:pt x="1749678" y="468757"/>
                </a:lnTo>
                <a:lnTo>
                  <a:pt x="1642490" y="172339"/>
                </a:lnTo>
                <a:lnTo>
                  <a:pt x="1562988" y="172339"/>
                </a:lnTo>
                <a:lnTo>
                  <a:pt x="1733930" y="620522"/>
                </a:lnTo>
                <a:lnTo>
                  <a:pt x="1804543" y="620522"/>
                </a:lnTo>
                <a:close/>
              </a:path>
              <a:path w="2293185" h="803655">
                <a:moveTo>
                  <a:pt x="1120965" y="494529"/>
                </a:moveTo>
                <a:lnTo>
                  <a:pt x="1115863" y="482401"/>
                </a:lnTo>
                <a:lnTo>
                  <a:pt x="1111503" y="469265"/>
                </a:lnTo>
                <a:lnTo>
                  <a:pt x="1109214" y="460693"/>
                </a:lnTo>
                <a:lnTo>
                  <a:pt x="1106746" y="449087"/>
                </a:lnTo>
                <a:lnTo>
                  <a:pt x="1104827" y="436864"/>
                </a:lnTo>
                <a:lnTo>
                  <a:pt x="1107643" y="595223"/>
                </a:lnTo>
                <a:lnTo>
                  <a:pt x="1118417" y="602134"/>
                </a:lnTo>
                <a:lnTo>
                  <a:pt x="1129948" y="608280"/>
                </a:lnTo>
                <a:lnTo>
                  <a:pt x="1126825" y="505655"/>
                </a:lnTo>
                <a:lnTo>
                  <a:pt x="1120965" y="494529"/>
                </a:lnTo>
                <a:close/>
              </a:path>
              <a:path w="2293185" h="803655">
                <a:moveTo>
                  <a:pt x="1079753" y="569722"/>
                </a:moveTo>
                <a:lnTo>
                  <a:pt x="1079874" y="569864"/>
                </a:lnTo>
                <a:lnTo>
                  <a:pt x="1088372" y="579092"/>
                </a:lnTo>
                <a:lnTo>
                  <a:pt x="1097629" y="587544"/>
                </a:lnTo>
                <a:lnTo>
                  <a:pt x="1107643" y="595223"/>
                </a:lnTo>
                <a:lnTo>
                  <a:pt x="1104827" y="436864"/>
                </a:lnTo>
                <a:lnTo>
                  <a:pt x="1103456" y="424024"/>
                </a:lnTo>
                <a:lnTo>
                  <a:pt x="1102634" y="410567"/>
                </a:lnTo>
                <a:lnTo>
                  <a:pt x="1102359" y="396494"/>
                </a:lnTo>
                <a:lnTo>
                  <a:pt x="1102360" y="396313"/>
                </a:lnTo>
                <a:lnTo>
                  <a:pt x="1102656" y="383215"/>
                </a:lnTo>
                <a:lnTo>
                  <a:pt x="1103535" y="370359"/>
                </a:lnTo>
                <a:lnTo>
                  <a:pt x="1105003" y="357746"/>
                </a:lnTo>
                <a:lnTo>
                  <a:pt x="1107064" y="345376"/>
                </a:lnTo>
                <a:lnTo>
                  <a:pt x="1109726" y="333248"/>
                </a:lnTo>
                <a:lnTo>
                  <a:pt x="1115659" y="313628"/>
                </a:lnTo>
                <a:lnTo>
                  <a:pt x="1120580" y="301833"/>
                </a:lnTo>
                <a:lnTo>
                  <a:pt x="1126349" y="290759"/>
                </a:lnTo>
                <a:lnTo>
                  <a:pt x="1132966" y="280416"/>
                </a:lnTo>
                <a:lnTo>
                  <a:pt x="1143326" y="267442"/>
                </a:lnTo>
                <a:lnTo>
                  <a:pt x="1152420" y="258602"/>
                </a:lnTo>
                <a:lnTo>
                  <a:pt x="1162507" y="250774"/>
                </a:lnTo>
                <a:lnTo>
                  <a:pt x="1173606" y="243967"/>
                </a:lnTo>
                <a:lnTo>
                  <a:pt x="1193658" y="235625"/>
                </a:lnTo>
                <a:lnTo>
                  <a:pt x="1205951" y="232701"/>
                </a:lnTo>
                <a:lnTo>
                  <a:pt x="1219119" y="230956"/>
                </a:lnTo>
                <a:lnTo>
                  <a:pt x="1233170" y="230378"/>
                </a:lnTo>
                <a:lnTo>
                  <a:pt x="1237921" y="230443"/>
                </a:lnTo>
                <a:lnTo>
                  <a:pt x="1251169" y="231370"/>
                </a:lnTo>
                <a:lnTo>
                  <a:pt x="1263825" y="233397"/>
                </a:lnTo>
                <a:lnTo>
                  <a:pt x="1275899" y="236535"/>
                </a:lnTo>
                <a:lnTo>
                  <a:pt x="1287399" y="240792"/>
                </a:lnTo>
                <a:lnTo>
                  <a:pt x="1299744" y="247040"/>
                </a:lnTo>
                <a:lnTo>
                  <a:pt x="1310277" y="254133"/>
                </a:lnTo>
                <a:lnTo>
                  <a:pt x="1319917" y="262464"/>
                </a:lnTo>
                <a:lnTo>
                  <a:pt x="1328674" y="272034"/>
                </a:lnTo>
                <a:lnTo>
                  <a:pt x="1339421" y="287519"/>
                </a:lnTo>
                <a:lnTo>
                  <a:pt x="1345312" y="298644"/>
                </a:lnTo>
                <a:lnTo>
                  <a:pt x="1350453" y="310754"/>
                </a:lnTo>
                <a:lnTo>
                  <a:pt x="1354835" y="323850"/>
                </a:lnTo>
                <a:lnTo>
                  <a:pt x="1359578" y="343860"/>
                </a:lnTo>
                <a:lnTo>
                  <a:pt x="1361503" y="356076"/>
                </a:lnTo>
                <a:lnTo>
                  <a:pt x="1362879" y="368923"/>
                </a:lnTo>
                <a:lnTo>
                  <a:pt x="1363704" y="382397"/>
                </a:lnTo>
                <a:lnTo>
                  <a:pt x="1363979" y="396494"/>
                </a:lnTo>
                <a:lnTo>
                  <a:pt x="1363979" y="397068"/>
                </a:lnTo>
                <a:lnTo>
                  <a:pt x="1363669" y="410158"/>
                </a:lnTo>
                <a:lnTo>
                  <a:pt x="1362783" y="423008"/>
                </a:lnTo>
                <a:lnTo>
                  <a:pt x="1361316" y="435618"/>
                </a:lnTo>
                <a:lnTo>
                  <a:pt x="1359261" y="447989"/>
                </a:lnTo>
                <a:lnTo>
                  <a:pt x="1356613" y="460121"/>
                </a:lnTo>
                <a:lnTo>
                  <a:pt x="1350595" y="479740"/>
                </a:lnTo>
                <a:lnTo>
                  <a:pt x="1345666" y="491535"/>
                </a:lnTo>
                <a:lnTo>
                  <a:pt x="1339925" y="502609"/>
                </a:lnTo>
                <a:lnTo>
                  <a:pt x="1333373" y="512953"/>
                </a:lnTo>
                <a:lnTo>
                  <a:pt x="1322989" y="525901"/>
                </a:lnTo>
                <a:lnTo>
                  <a:pt x="1313868" y="534715"/>
                </a:lnTo>
                <a:lnTo>
                  <a:pt x="1303779" y="542542"/>
                </a:lnTo>
                <a:lnTo>
                  <a:pt x="1292732" y="549402"/>
                </a:lnTo>
                <a:lnTo>
                  <a:pt x="1272681" y="557687"/>
                </a:lnTo>
                <a:lnTo>
                  <a:pt x="1260388" y="560629"/>
                </a:lnTo>
                <a:lnTo>
                  <a:pt x="1247220" y="562399"/>
                </a:lnTo>
                <a:lnTo>
                  <a:pt x="1233170" y="562991"/>
                </a:lnTo>
                <a:lnTo>
                  <a:pt x="1228063" y="562914"/>
                </a:lnTo>
                <a:lnTo>
                  <a:pt x="1214725" y="561946"/>
                </a:lnTo>
                <a:lnTo>
                  <a:pt x="1202068" y="559874"/>
                </a:lnTo>
                <a:lnTo>
                  <a:pt x="1190064" y="556705"/>
                </a:lnTo>
                <a:lnTo>
                  <a:pt x="1178686" y="552450"/>
                </a:lnTo>
                <a:lnTo>
                  <a:pt x="1166567" y="546277"/>
                </a:lnTo>
                <a:lnTo>
                  <a:pt x="1156063" y="539168"/>
                </a:lnTo>
                <a:lnTo>
                  <a:pt x="1146437" y="530812"/>
                </a:lnTo>
                <a:lnTo>
                  <a:pt x="1137665" y="521208"/>
                </a:lnTo>
                <a:lnTo>
                  <a:pt x="1126825" y="505655"/>
                </a:lnTo>
                <a:lnTo>
                  <a:pt x="1129948" y="608280"/>
                </a:lnTo>
                <a:lnTo>
                  <a:pt x="1152509" y="617330"/>
                </a:lnTo>
                <a:lnTo>
                  <a:pt x="1176255" y="623594"/>
                </a:lnTo>
                <a:lnTo>
                  <a:pt x="1201660" y="627379"/>
                </a:lnTo>
                <a:lnTo>
                  <a:pt x="1228725" y="628650"/>
                </a:lnTo>
                <a:lnTo>
                  <a:pt x="1231913" y="628632"/>
                </a:lnTo>
                <a:lnTo>
                  <a:pt x="1258814" y="627016"/>
                </a:lnTo>
                <a:lnTo>
                  <a:pt x="1284059" y="622756"/>
                </a:lnTo>
                <a:lnTo>
                  <a:pt x="1307682" y="615839"/>
                </a:lnTo>
                <a:lnTo>
                  <a:pt x="1323545" y="609296"/>
                </a:lnTo>
                <a:lnTo>
                  <a:pt x="1346516" y="596679"/>
                </a:lnTo>
                <a:lnTo>
                  <a:pt x="1366707" y="581336"/>
                </a:lnTo>
                <a:lnTo>
                  <a:pt x="1384046" y="563245"/>
                </a:lnTo>
                <a:lnTo>
                  <a:pt x="1396146" y="546900"/>
                </a:lnTo>
                <a:lnTo>
                  <a:pt x="1408837" y="525282"/>
                </a:lnTo>
                <a:lnTo>
                  <a:pt x="1419618" y="501442"/>
                </a:lnTo>
                <a:lnTo>
                  <a:pt x="1426656" y="481343"/>
                </a:lnTo>
                <a:lnTo>
                  <a:pt x="1432706" y="457547"/>
                </a:lnTo>
                <a:lnTo>
                  <a:pt x="1436752" y="432565"/>
                </a:lnTo>
                <a:lnTo>
                  <a:pt x="1438782" y="406371"/>
                </a:lnTo>
                <a:lnTo>
                  <a:pt x="1439036" y="392811"/>
                </a:lnTo>
                <a:lnTo>
                  <a:pt x="1438885" y="381491"/>
                </a:lnTo>
                <a:lnTo>
                  <a:pt x="1437212" y="354647"/>
                </a:lnTo>
                <a:lnTo>
                  <a:pt x="1433690" y="329420"/>
                </a:lnTo>
                <a:lnTo>
                  <a:pt x="1428319" y="305823"/>
                </a:lnTo>
                <a:lnTo>
                  <a:pt x="1423127" y="289307"/>
                </a:lnTo>
                <a:lnTo>
                  <a:pt x="1412912" y="264458"/>
                </a:lnTo>
                <a:lnTo>
                  <a:pt x="1400689" y="242359"/>
                </a:lnTo>
                <a:lnTo>
                  <a:pt x="1386458" y="223012"/>
                </a:lnTo>
                <a:lnTo>
                  <a:pt x="1368705" y="205310"/>
                </a:lnTo>
                <a:lnTo>
                  <a:pt x="1347901" y="190734"/>
                </a:lnTo>
                <a:lnTo>
                  <a:pt x="1323975" y="179197"/>
                </a:lnTo>
                <a:lnTo>
                  <a:pt x="1302201" y="172113"/>
                </a:lnTo>
                <a:lnTo>
                  <a:pt x="1277633" y="167069"/>
                </a:lnTo>
                <a:lnTo>
                  <a:pt x="1251373" y="164530"/>
                </a:lnTo>
                <a:lnTo>
                  <a:pt x="1237614" y="164211"/>
                </a:lnTo>
                <a:lnTo>
                  <a:pt x="1234426" y="164228"/>
                </a:lnTo>
                <a:lnTo>
                  <a:pt x="1207500" y="165869"/>
                </a:lnTo>
                <a:lnTo>
                  <a:pt x="1182225" y="170158"/>
                </a:lnTo>
                <a:lnTo>
                  <a:pt x="1158618" y="177061"/>
                </a:lnTo>
                <a:lnTo>
                  <a:pt x="1142774" y="183565"/>
                </a:lnTo>
                <a:lnTo>
                  <a:pt x="1119767" y="196215"/>
                </a:lnTo>
                <a:lnTo>
                  <a:pt x="1099607" y="211580"/>
                </a:lnTo>
                <a:lnTo>
                  <a:pt x="1082294" y="229616"/>
                </a:lnTo>
                <a:lnTo>
                  <a:pt x="1070329" y="245734"/>
                </a:lnTo>
                <a:lnTo>
                  <a:pt x="1057572" y="267328"/>
                </a:lnTo>
                <a:lnTo>
                  <a:pt x="1046741" y="291093"/>
                </a:lnTo>
                <a:lnTo>
                  <a:pt x="1039812" y="310628"/>
                </a:lnTo>
                <a:lnTo>
                  <a:pt x="1033699" y="334309"/>
                </a:lnTo>
                <a:lnTo>
                  <a:pt x="1029611" y="359274"/>
                </a:lnTo>
                <a:lnTo>
                  <a:pt x="1027560" y="385537"/>
                </a:lnTo>
                <a:lnTo>
                  <a:pt x="1027302" y="399161"/>
                </a:lnTo>
                <a:lnTo>
                  <a:pt x="1027467" y="411082"/>
                </a:lnTo>
                <a:lnTo>
                  <a:pt x="1029160" y="437973"/>
                </a:lnTo>
                <a:lnTo>
                  <a:pt x="1032683" y="463181"/>
                </a:lnTo>
                <a:lnTo>
                  <a:pt x="1038036" y="486707"/>
                </a:lnTo>
                <a:lnTo>
                  <a:pt x="1043268" y="503330"/>
                </a:lnTo>
                <a:lnTo>
                  <a:pt x="1053466" y="528129"/>
                </a:lnTo>
                <a:lnTo>
                  <a:pt x="1065635" y="550245"/>
                </a:lnTo>
                <a:lnTo>
                  <a:pt x="1079753" y="569722"/>
                </a:lnTo>
                <a:close/>
              </a:path>
              <a:path w="2293185" h="803655">
                <a:moveTo>
                  <a:pt x="2218689" y="183007"/>
                </a:moveTo>
                <a:lnTo>
                  <a:pt x="2153157" y="188849"/>
                </a:lnTo>
                <a:lnTo>
                  <a:pt x="2152344" y="225339"/>
                </a:lnTo>
                <a:lnTo>
                  <a:pt x="2151618" y="260058"/>
                </a:lnTo>
                <a:lnTo>
                  <a:pt x="2150979" y="293005"/>
                </a:lnTo>
                <a:lnTo>
                  <a:pt x="2150428" y="324181"/>
                </a:lnTo>
                <a:lnTo>
                  <a:pt x="2149963" y="353585"/>
                </a:lnTo>
                <a:lnTo>
                  <a:pt x="2149584" y="381219"/>
                </a:lnTo>
                <a:lnTo>
                  <a:pt x="2149293" y="407081"/>
                </a:lnTo>
                <a:lnTo>
                  <a:pt x="2149087" y="431173"/>
                </a:lnTo>
                <a:lnTo>
                  <a:pt x="2148935" y="474043"/>
                </a:lnTo>
                <a:lnTo>
                  <a:pt x="2148987" y="492822"/>
                </a:lnTo>
                <a:lnTo>
                  <a:pt x="2149125" y="509830"/>
                </a:lnTo>
                <a:lnTo>
                  <a:pt x="2149348" y="525068"/>
                </a:lnTo>
                <a:lnTo>
                  <a:pt x="2150050" y="550233"/>
                </a:lnTo>
                <a:lnTo>
                  <a:pt x="2151091" y="568317"/>
                </a:lnTo>
                <a:lnTo>
                  <a:pt x="2156294" y="588225"/>
                </a:lnTo>
                <a:lnTo>
                  <a:pt x="2171398" y="608364"/>
                </a:lnTo>
                <a:lnTo>
                  <a:pt x="2187491" y="621879"/>
                </a:lnTo>
                <a:lnTo>
                  <a:pt x="2211083" y="631848"/>
                </a:lnTo>
                <a:lnTo>
                  <a:pt x="2223643" y="633095"/>
                </a:lnTo>
                <a:lnTo>
                  <a:pt x="2237830" y="632847"/>
                </a:lnTo>
                <a:lnTo>
                  <a:pt x="2256669" y="631483"/>
                </a:lnTo>
                <a:lnTo>
                  <a:pt x="2271624" y="628923"/>
                </a:lnTo>
                <a:lnTo>
                  <a:pt x="2289882" y="620207"/>
                </a:lnTo>
                <a:lnTo>
                  <a:pt x="2293185" y="614046"/>
                </a:lnTo>
                <a:lnTo>
                  <a:pt x="2292604" y="606679"/>
                </a:lnTo>
                <a:lnTo>
                  <a:pt x="2283242" y="589777"/>
                </a:lnTo>
                <a:lnTo>
                  <a:pt x="2259203" y="580390"/>
                </a:lnTo>
                <a:lnTo>
                  <a:pt x="2245635" y="579024"/>
                </a:lnTo>
                <a:lnTo>
                  <a:pt x="2233805" y="573957"/>
                </a:lnTo>
                <a:lnTo>
                  <a:pt x="2226309" y="565150"/>
                </a:lnTo>
                <a:lnTo>
                  <a:pt x="2224817" y="561762"/>
                </a:lnTo>
                <a:lnTo>
                  <a:pt x="2222136" y="552484"/>
                </a:lnTo>
                <a:lnTo>
                  <a:pt x="2220221" y="540589"/>
                </a:lnTo>
                <a:lnTo>
                  <a:pt x="2219072" y="526094"/>
                </a:lnTo>
                <a:lnTo>
                  <a:pt x="2218689" y="509016"/>
                </a:lnTo>
                <a:lnTo>
                  <a:pt x="2218689" y="183007"/>
                </a:lnTo>
                <a:close/>
              </a:path>
              <a:path w="2293185" h="803655">
                <a:moveTo>
                  <a:pt x="596638" y="512201"/>
                </a:moveTo>
                <a:lnTo>
                  <a:pt x="592903" y="497300"/>
                </a:lnTo>
                <a:lnTo>
                  <a:pt x="590662" y="480575"/>
                </a:lnTo>
                <a:lnTo>
                  <a:pt x="589914" y="462026"/>
                </a:lnTo>
                <a:lnTo>
                  <a:pt x="589914" y="172339"/>
                </a:lnTo>
                <a:lnTo>
                  <a:pt x="521080" y="172339"/>
                </a:lnTo>
                <a:lnTo>
                  <a:pt x="521080" y="803656"/>
                </a:lnTo>
                <a:lnTo>
                  <a:pt x="585470" y="803656"/>
                </a:lnTo>
                <a:lnTo>
                  <a:pt x="585470" y="671068"/>
                </a:lnTo>
                <a:lnTo>
                  <a:pt x="583691" y="593725"/>
                </a:lnTo>
                <a:lnTo>
                  <a:pt x="587512" y="597937"/>
                </a:lnTo>
                <a:lnTo>
                  <a:pt x="597079" y="606683"/>
                </a:lnTo>
                <a:lnTo>
                  <a:pt x="607489" y="613860"/>
                </a:lnTo>
                <a:lnTo>
                  <a:pt x="618744" y="619506"/>
                </a:lnTo>
                <a:lnTo>
                  <a:pt x="636015" y="624971"/>
                </a:lnTo>
                <a:lnTo>
                  <a:pt x="648618" y="627060"/>
                </a:lnTo>
                <a:lnTo>
                  <a:pt x="661797" y="627761"/>
                </a:lnTo>
                <a:lnTo>
                  <a:pt x="666986" y="627644"/>
                </a:lnTo>
                <a:lnTo>
                  <a:pt x="679463" y="626496"/>
                </a:lnTo>
                <a:lnTo>
                  <a:pt x="692403" y="624205"/>
                </a:lnTo>
                <a:lnTo>
                  <a:pt x="701764" y="621614"/>
                </a:lnTo>
                <a:lnTo>
                  <a:pt x="713576" y="617150"/>
                </a:lnTo>
                <a:lnTo>
                  <a:pt x="725804" y="611251"/>
                </a:lnTo>
                <a:lnTo>
                  <a:pt x="740756" y="602046"/>
                </a:lnTo>
                <a:lnTo>
                  <a:pt x="751038" y="594345"/>
                </a:lnTo>
                <a:lnTo>
                  <a:pt x="761364" y="585470"/>
                </a:lnTo>
                <a:lnTo>
                  <a:pt x="772831" y="574260"/>
                </a:lnTo>
                <a:lnTo>
                  <a:pt x="781227" y="565050"/>
                </a:lnTo>
                <a:lnTo>
                  <a:pt x="789763" y="554895"/>
                </a:lnTo>
                <a:lnTo>
                  <a:pt x="798449" y="543814"/>
                </a:lnTo>
                <a:lnTo>
                  <a:pt x="800908" y="554139"/>
                </a:lnTo>
                <a:lnTo>
                  <a:pt x="804561" y="566370"/>
                </a:lnTo>
                <a:lnTo>
                  <a:pt x="808862" y="577723"/>
                </a:lnTo>
                <a:lnTo>
                  <a:pt x="810322" y="581094"/>
                </a:lnTo>
                <a:lnTo>
                  <a:pt x="816026" y="593169"/>
                </a:lnTo>
                <a:lnTo>
                  <a:pt x="821562" y="603377"/>
                </a:lnTo>
                <a:lnTo>
                  <a:pt x="831033" y="613202"/>
                </a:lnTo>
                <a:lnTo>
                  <a:pt x="843660" y="619506"/>
                </a:lnTo>
                <a:lnTo>
                  <a:pt x="855343" y="622659"/>
                </a:lnTo>
                <a:lnTo>
                  <a:pt x="867929" y="624480"/>
                </a:lnTo>
                <a:lnTo>
                  <a:pt x="881887" y="625094"/>
                </a:lnTo>
                <a:lnTo>
                  <a:pt x="887856" y="625094"/>
                </a:lnTo>
                <a:lnTo>
                  <a:pt x="893445" y="624713"/>
                </a:lnTo>
                <a:lnTo>
                  <a:pt x="898651" y="623951"/>
                </a:lnTo>
                <a:lnTo>
                  <a:pt x="903858" y="623189"/>
                </a:lnTo>
                <a:lnTo>
                  <a:pt x="908557" y="622300"/>
                </a:lnTo>
                <a:lnTo>
                  <a:pt x="912749" y="621411"/>
                </a:lnTo>
                <a:lnTo>
                  <a:pt x="912749" y="568325"/>
                </a:lnTo>
                <a:lnTo>
                  <a:pt x="895730" y="568325"/>
                </a:lnTo>
                <a:lnTo>
                  <a:pt x="888237" y="567055"/>
                </a:lnTo>
                <a:lnTo>
                  <a:pt x="882396" y="564261"/>
                </a:lnTo>
                <a:lnTo>
                  <a:pt x="876426" y="561594"/>
                </a:lnTo>
                <a:lnTo>
                  <a:pt x="871601" y="557276"/>
                </a:lnTo>
                <a:lnTo>
                  <a:pt x="863032" y="540423"/>
                </a:lnTo>
                <a:lnTo>
                  <a:pt x="860044" y="526796"/>
                </a:lnTo>
                <a:lnTo>
                  <a:pt x="858012" y="503204"/>
                </a:lnTo>
                <a:lnTo>
                  <a:pt x="857757" y="488823"/>
                </a:lnTo>
                <a:lnTo>
                  <a:pt x="857757" y="172339"/>
                </a:lnTo>
                <a:lnTo>
                  <a:pt x="789051" y="172339"/>
                </a:lnTo>
                <a:lnTo>
                  <a:pt x="789051" y="474091"/>
                </a:lnTo>
                <a:lnTo>
                  <a:pt x="785722" y="478660"/>
                </a:lnTo>
                <a:lnTo>
                  <a:pt x="777071" y="490038"/>
                </a:lnTo>
                <a:lnTo>
                  <a:pt x="760937" y="509089"/>
                </a:lnTo>
                <a:lnTo>
                  <a:pt x="751471" y="518728"/>
                </a:lnTo>
                <a:lnTo>
                  <a:pt x="741861" y="527930"/>
                </a:lnTo>
                <a:lnTo>
                  <a:pt x="723646" y="544449"/>
                </a:lnTo>
                <a:lnTo>
                  <a:pt x="706181" y="556568"/>
                </a:lnTo>
                <a:lnTo>
                  <a:pt x="692632" y="561968"/>
                </a:lnTo>
                <a:lnTo>
                  <a:pt x="667638" y="565658"/>
                </a:lnTo>
                <a:lnTo>
                  <a:pt x="664620" y="565449"/>
                </a:lnTo>
                <a:lnTo>
                  <a:pt x="650426" y="563313"/>
                </a:lnTo>
                <a:lnTo>
                  <a:pt x="637726" y="559354"/>
                </a:lnTo>
                <a:lnTo>
                  <a:pt x="616809" y="545964"/>
                </a:lnTo>
                <a:lnTo>
                  <a:pt x="601867" y="525279"/>
                </a:lnTo>
                <a:lnTo>
                  <a:pt x="596638" y="512201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87055" y="4690110"/>
            <a:ext cx="261620" cy="332613"/>
          </a:xfrm>
          <a:custGeom>
            <a:avLst/>
            <a:gdLst/>
            <a:ahLst/>
            <a:cxnLst/>
            <a:rect l="l" t="t" r="r" b="b"/>
            <a:pathLst>
              <a:path w="261620" h="332613">
                <a:moveTo>
                  <a:pt x="130810" y="0"/>
                </a:moveTo>
                <a:lnTo>
                  <a:pt x="116759" y="578"/>
                </a:lnTo>
                <a:lnTo>
                  <a:pt x="103591" y="2323"/>
                </a:lnTo>
                <a:lnTo>
                  <a:pt x="91298" y="5247"/>
                </a:lnTo>
                <a:lnTo>
                  <a:pt x="79873" y="9366"/>
                </a:lnTo>
                <a:lnTo>
                  <a:pt x="60147" y="20396"/>
                </a:lnTo>
                <a:lnTo>
                  <a:pt x="50060" y="28224"/>
                </a:lnTo>
                <a:lnTo>
                  <a:pt x="40966" y="37064"/>
                </a:lnTo>
                <a:lnTo>
                  <a:pt x="32845" y="46907"/>
                </a:lnTo>
                <a:lnTo>
                  <a:pt x="23989" y="60381"/>
                </a:lnTo>
                <a:lnTo>
                  <a:pt x="18220" y="71455"/>
                </a:lnTo>
                <a:lnTo>
                  <a:pt x="13299" y="83250"/>
                </a:lnTo>
                <a:lnTo>
                  <a:pt x="9227" y="95758"/>
                </a:lnTo>
                <a:lnTo>
                  <a:pt x="4704" y="114998"/>
                </a:lnTo>
                <a:lnTo>
                  <a:pt x="2643" y="127368"/>
                </a:lnTo>
                <a:lnTo>
                  <a:pt x="1175" y="139981"/>
                </a:lnTo>
                <a:lnTo>
                  <a:pt x="296" y="152837"/>
                </a:lnTo>
                <a:lnTo>
                  <a:pt x="0" y="165935"/>
                </a:lnTo>
                <a:lnTo>
                  <a:pt x="0" y="166115"/>
                </a:lnTo>
                <a:lnTo>
                  <a:pt x="274" y="180189"/>
                </a:lnTo>
                <a:lnTo>
                  <a:pt x="1096" y="193646"/>
                </a:lnTo>
                <a:lnTo>
                  <a:pt x="2467" y="206486"/>
                </a:lnTo>
                <a:lnTo>
                  <a:pt x="4386" y="218709"/>
                </a:lnTo>
                <a:lnTo>
                  <a:pt x="6854" y="230315"/>
                </a:lnTo>
                <a:lnTo>
                  <a:pt x="13503" y="252023"/>
                </a:lnTo>
                <a:lnTo>
                  <a:pt x="18605" y="264151"/>
                </a:lnTo>
                <a:lnTo>
                  <a:pt x="24465" y="275277"/>
                </a:lnTo>
                <a:lnTo>
                  <a:pt x="31100" y="285409"/>
                </a:lnTo>
                <a:lnTo>
                  <a:pt x="44077" y="300434"/>
                </a:lnTo>
                <a:lnTo>
                  <a:pt x="53703" y="308790"/>
                </a:lnTo>
                <a:lnTo>
                  <a:pt x="64207" y="315899"/>
                </a:lnTo>
                <a:lnTo>
                  <a:pt x="75612" y="321759"/>
                </a:lnTo>
                <a:lnTo>
                  <a:pt x="87704" y="326327"/>
                </a:lnTo>
                <a:lnTo>
                  <a:pt x="99708" y="329496"/>
                </a:lnTo>
                <a:lnTo>
                  <a:pt x="112365" y="331568"/>
                </a:lnTo>
                <a:lnTo>
                  <a:pt x="125703" y="332536"/>
                </a:lnTo>
                <a:lnTo>
                  <a:pt x="130810" y="332613"/>
                </a:lnTo>
                <a:lnTo>
                  <a:pt x="144860" y="332021"/>
                </a:lnTo>
                <a:lnTo>
                  <a:pt x="158028" y="330251"/>
                </a:lnTo>
                <a:lnTo>
                  <a:pt x="170321" y="327309"/>
                </a:lnTo>
                <a:lnTo>
                  <a:pt x="181746" y="323202"/>
                </a:lnTo>
                <a:lnTo>
                  <a:pt x="201419" y="312164"/>
                </a:lnTo>
                <a:lnTo>
                  <a:pt x="211508" y="304337"/>
                </a:lnTo>
                <a:lnTo>
                  <a:pt x="220629" y="295523"/>
                </a:lnTo>
                <a:lnTo>
                  <a:pt x="228773" y="285703"/>
                </a:lnTo>
                <a:lnTo>
                  <a:pt x="237565" y="272231"/>
                </a:lnTo>
                <a:lnTo>
                  <a:pt x="243306" y="261157"/>
                </a:lnTo>
                <a:lnTo>
                  <a:pt x="248235" y="249362"/>
                </a:lnTo>
                <a:lnTo>
                  <a:pt x="252352" y="236854"/>
                </a:lnTo>
                <a:lnTo>
                  <a:pt x="256901" y="217611"/>
                </a:lnTo>
                <a:lnTo>
                  <a:pt x="258956" y="205240"/>
                </a:lnTo>
                <a:lnTo>
                  <a:pt x="260423" y="192630"/>
                </a:lnTo>
                <a:lnTo>
                  <a:pt x="261309" y="179780"/>
                </a:lnTo>
                <a:lnTo>
                  <a:pt x="261619" y="166690"/>
                </a:lnTo>
                <a:lnTo>
                  <a:pt x="261620" y="166115"/>
                </a:lnTo>
                <a:lnTo>
                  <a:pt x="261344" y="152019"/>
                </a:lnTo>
                <a:lnTo>
                  <a:pt x="260519" y="138545"/>
                </a:lnTo>
                <a:lnTo>
                  <a:pt x="259143" y="125698"/>
                </a:lnTo>
                <a:lnTo>
                  <a:pt x="257218" y="113482"/>
                </a:lnTo>
                <a:lnTo>
                  <a:pt x="254742" y="101901"/>
                </a:lnTo>
                <a:lnTo>
                  <a:pt x="248093" y="80376"/>
                </a:lnTo>
                <a:lnTo>
                  <a:pt x="242952" y="68266"/>
                </a:lnTo>
                <a:lnTo>
                  <a:pt x="237061" y="57141"/>
                </a:lnTo>
                <a:lnTo>
                  <a:pt x="230427" y="47000"/>
                </a:lnTo>
                <a:lnTo>
                  <a:pt x="217557" y="32086"/>
                </a:lnTo>
                <a:lnTo>
                  <a:pt x="207917" y="23755"/>
                </a:lnTo>
                <a:lnTo>
                  <a:pt x="197384" y="16662"/>
                </a:lnTo>
                <a:lnTo>
                  <a:pt x="185946" y="10808"/>
                </a:lnTo>
                <a:lnTo>
                  <a:pt x="173539" y="6157"/>
                </a:lnTo>
                <a:lnTo>
                  <a:pt x="161465" y="3019"/>
                </a:lnTo>
                <a:lnTo>
                  <a:pt x="148809" y="992"/>
                </a:lnTo>
                <a:lnTo>
                  <a:pt x="135561" y="65"/>
                </a:lnTo>
                <a:lnTo>
                  <a:pt x="13081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33630" y="4642739"/>
            <a:ext cx="144249" cy="450088"/>
          </a:xfrm>
          <a:custGeom>
            <a:avLst/>
            <a:gdLst/>
            <a:ahLst/>
            <a:cxnLst/>
            <a:rect l="l" t="t" r="r" b="b"/>
            <a:pathLst>
              <a:path w="144249" h="450088">
                <a:moveTo>
                  <a:pt x="69754" y="0"/>
                </a:moveTo>
                <a:lnTo>
                  <a:pt x="69754" y="326009"/>
                </a:lnTo>
                <a:lnTo>
                  <a:pt x="70137" y="343087"/>
                </a:lnTo>
                <a:lnTo>
                  <a:pt x="71286" y="357582"/>
                </a:lnTo>
                <a:lnTo>
                  <a:pt x="75882" y="378755"/>
                </a:lnTo>
                <a:lnTo>
                  <a:pt x="84870" y="390950"/>
                </a:lnTo>
                <a:lnTo>
                  <a:pt x="110267" y="397383"/>
                </a:lnTo>
                <a:lnTo>
                  <a:pt x="123794" y="399729"/>
                </a:lnTo>
                <a:lnTo>
                  <a:pt x="134307" y="406770"/>
                </a:lnTo>
                <a:lnTo>
                  <a:pt x="141786" y="418504"/>
                </a:lnTo>
                <a:lnTo>
                  <a:pt x="143668" y="423672"/>
                </a:lnTo>
                <a:lnTo>
                  <a:pt x="144249" y="431039"/>
                </a:lnTo>
                <a:lnTo>
                  <a:pt x="140947" y="437200"/>
                </a:lnTo>
                <a:lnTo>
                  <a:pt x="122689" y="445916"/>
                </a:lnTo>
                <a:lnTo>
                  <a:pt x="107734" y="448476"/>
                </a:lnTo>
                <a:lnTo>
                  <a:pt x="88895" y="449840"/>
                </a:lnTo>
                <a:lnTo>
                  <a:pt x="74707" y="450088"/>
                </a:lnTo>
                <a:lnTo>
                  <a:pt x="62148" y="448841"/>
                </a:lnTo>
                <a:lnTo>
                  <a:pt x="38556" y="438872"/>
                </a:lnTo>
                <a:lnTo>
                  <a:pt x="22463" y="425357"/>
                </a:lnTo>
                <a:lnTo>
                  <a:pt x="7358" y="405218"/>
                </a:lnTo>
                <a:lnTo>
                  <a:pt x="2156" y="385310"/>
                </a:lnTo>
                <a:lnTo>
                  <a:pt x="1115" y="367226"/>
                </a:lnTo>
                <a:lnTo>
                  <a:pt x="413" y="342061"/>
                </a:lnTo>
                <a:lnTo>
                  <a:pt x="190" y="326823"/>
                </a:lnTo>
                <a:lnTo>
                  <a:pt x="52" y="309815"/>
                </a:lnTo>
                <a:lnTo>
                  <a:pt x="0" y="291036"/>
                </a:lnTo>
                <a:lnTo>
                  <a:pt x="33" y="270486"/>
                </a:lnTo>
                <a:lnTo>
                  <a:pt x="152" y="248166"/>
                </a:lnTo>
                <a:lnTo>
                  <a:pt x="358" y="224074"/>
                </a:lnTo>
                <a:lnTo>
                  <a:pt x="649" y="198212"/>
                </a:lnTo>
                <a:lnTo>
                  <a:pt x="1027" y="170578"/>
                </a:lnTo>
                <a:lnTo>
                  <a:pt x="1492" y="141174"/>
                </a:lnTo>
                <a:lnTo>
                  <a:pt x="2044" y="109998"/>
                </a:lnTo>
                <a:lnTo>
                  <a:pt x="2683" y="77051"/>
                </a:lnTo>
                <a:lnTo>
                  <a:pt x="3409" y="42332"/>
                </a:lnTo>
                <a:lnTo>
                  <a:pt x="4222" y="5842"/>
                </a:lnTo>
                <a:lnTo>
                  <a:pt x="69754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47684" y="4632071"/>
            <a:ext cx="418846" cy="448183"/>
          </a:xfrm>
          <a:custGeom>
            <a:avLst/>
            <a:gdLst/>
            <a:ahLst/>
            <a:cxnLst/>
            <a:rect l="l" t="t" r="r" b="b"/>
            <a:pathLst>
              <a:path w="418846" h="448183">
                <a:moveTo>
                  <a:pt x="0" y="0"/>
                </a:moveTo>
                <a:lnTo>
                  <a:pt x="79501" y="0"/>
                </a:lnTo>
                <a:lnTo>
                  <a:pt x="186690" y="296417"/>
                </a:lnTo>
                <a:lnTo>
                  <a:pt x="211200" y="366140"/>
                </a:lnTo>
                <a:lnTo>
                  <a:pt x="217255" y="354522"/>
                </a:lnTo>
                <a:lnTo>
                  <a:pt x="223169" y="342898"/>
                </a:lnTo>
                <a:lnTo>
                  <a:pt x="228944" y="331268"/>
                </a:lnTo>
                <a:lnTo>
                  <a:pt x="234579" y="319632"/>
                </a:lnTo>
                <a:lnTo>
                  <a:pt x="240075" y="307991"/>
                </a:lnTo>
                <a:lnTo>
                  <a:pt x="245432" y="296344"/>
                </a:lnTo>
                <a:lnTo>
                  <a:pt x="250651" y="284693"/>
                </a:lnTo>
                <a:lnTo>
                  <a:pt x="255732" y="273036"/>
                </a:lnTo>
                <a:lnTo>
                  <a:pt x="260676" y="261375"/>
                </a:lnTo>
                <a:lnTo>
                  <a:pt x="265482" y="249710"/>
                </a:lnTo>
                <a:lnTo>
                  <a:pt x="270152" y="238040"/>
                </a:lnTo>
                <a:lnTo>
                  <a:pt x="274686" y="226366"/>
                </a:lnTo>
                <a:lnTo>
                  <a:pt x="279084" y="214689"/>
                </a:lnTo>
                <a:lnTo>
                  <a:pt x="283347" y="203007"/>
                </a:lnTo>
                <a:lnTo>
                  <a:pt x="287474" y="191323"/>
                </a:lnTo>
                <a:lnTo>
                  <a:pt x="294025" y="171880"/>
                </a:lnTo>
                <a:lnTo>
                  <a:pt x="297934" y="159593"/>
                </a:lnTo>
                <a:lnTo>
                  <a:pt x="301668" y="147290"/>
                </a:lnTo>
                <a:lnTo>
                  <a:pt x="305227" y="134972"/>
                </a:lnTo>
                <a:lnTo>
                  <a:pt x="308610" y="122638"/>
                </a:lnTo>
                <a:lnTo>
                  <a:pt x="311817" y="110289"/>
                </a:lnTo>
                <a:lnTo>
                  <a:pt x="314850" y="97926"/>
                </a:lnTo>
                <a:lnTo>
                  <a:pt x="317706" y="85549"/>
                </a:lnTo>
                <a:lnTo>
                  <a:pt x="320388" y="73158"/>
                </a:lnTo>
                <a:lnTo>
                  <a:pt x="322894" y="60754"/>
                </a:lnTo>
                <a:lnTo>
                  <a:pt x="325224" y="48338"/>
                </a:lnTo>
                <a:lnTo>
                  <a:pt x="327379" y="35909"/>
                </a:lnTo>
                <a:lnTo>
                  <a:pt x="329359" y="23469"/>
                </a:lnTo>
                <a:lnTo>
                  <a:pt x="331163" y="11018"/>
                </a:lnTo>
                <a:lnTo>
                  <a:pt x="332613" y="0"/>
                </a:lnTo>
                <a:lnTo>
                  <a:pt x="418846" y="0"/>
                </a:lnTo>
                <a:lnTo>
                  <a:pt x="414009" y="24503"/>
                </a:lnTo>
                <a:lnTo>
                  <a:pt x="408507" y="49108"/>
                </a:lnTo>
                <a:lnTo>
                  <a:pt x="402330" y="73807"/>
                </a:lnTo>
                <a:lnTo>
                  <a:pt x="395472" y="98591"/>
                </a:lnTo>
                <a:lnTo>
                  <a:pt x="387600" y="124679"/>
                </a:lnTo>
                <a:lnTo>
                  <a:pt x="379849" y="148710"/>
                </a:lnTo>
                <a:lnTo>
                  <a:pt x="371598" y="172696"/>
                </a:lnTo>
                <a:lnTo>
                  <a:pt x="362855" y="196631"/>
                </a:lnTo>
                <a:lnTo>
                  <a:pt x="353627" y="220506"/>
                </a:lnTo>
                <a:lnTo>
                  <a:pt x="346646" y="237708"/>
                </a:lnTo>
                <a:lnTo>
                  <a:pt x="336807" y="260955"/>
                </a:lnTo>
                <a:lnTo>
                  <a:pt x="326547" y="284138"/>
                </a:lnTo>
                <a:lnTo>
                  <a:pt x="315866" y="307257"/>
                </a:lnTo>
                <a:lnTo>
                  <a:pt x="304765" y="330311"/>
                </a:lnTo>
                <a:lnTo>
                  <a:pt x="294998" y="349807"/>
                </a:lnTo>
                <a:lnTo>
                  <a:pt x="283331" y="372392"/>
                </a:lnTo>
                <a:lnTo>
                  <a:pt x="271401" y="394820"/>
                </a:lnTo>
                <a:lnTo>
                  <a:pt x="259202" y="417089"/>
                </a:lnTo>
                <a:lnTo>
                  <a:pt x="246727" y="439200"/>
                </a:lnTo>
                <a:lnTo>
                  <a:pt x="241554" y="448182"/>
                </a:lnTo>
                <a:lnTo>
                  <a:pt x="170942" y="448182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776" y="4632071"/>
            <a:ext cx="391668" cy="631317"/>
          </a:xfrm>
          <a:custGeom>
            <a:avLst/>
            <a:gdLst/>
            <a:ahLst/>
            <a:cxnLst/>
            <a:rect l="l" t="t" r="r" b="b"/>
            <a:pathLst>
              <a:path w="391668" h="631317">
                <a:moveTo>
                  <a:pt x="0" y="0"/>
                </a:moveTo>
                <a:lnTo>
                  <a:pt x="68833" y="0"/>
                </a:lnTo>
                <a:lnTo>
                  <a:pt x="68833" y="289686"/>
                </a:lnTo>
                <a:lnTo>
                  <a:pt x="69581" y="308236"/>
                </a:lnTo>
                <a:lnTo>
                  <a:pt x="71822" y="324961"/>
                </a:lnTo>
                <a:lnTo>
                  <a:pt x="75557" y="339862"/>
                </a:lnTo>
                <a:lnTo>
                  <a:pt x="80786" y="352940"/>
                </a:lnTo>
                <a:lnTo>
                  <a:pt x="95728" y="373625"/>
                </a:lnTo>
                <a:lnTo>
                  <a:pt x="116645" y="387015"/>
                </a:lnTo>
                <a:lnTo>
                  <a:pt x="129345" y="390974"/>
                </a:lnTo>
                <a:lnTo>
                  <a:pt x="143539" y="393110"/>
                </a:lnTo>
                <a:lnTo>
                  <a:pt x="146557" y="393318"/>
                </a:lnTo>
                <a:lnTo>
                  <a:pt x="158861" y="392384"/>
                </a:lnTo>
                <a:lnTo>
                  <a:pt x="174117" y="388873"/>
                </a:lnTo>
                <a:lnTo>
                  <a:pt x="196039" y="377331"/>
                </a:lnTo>
                <a:lnTo>
                  <a:pt x="211512" y="364173"/>
                </a:lnTo>
                <a:lnTo>
                  <a:pt x="230390" y="346389"/>
                </a:lnTo>
                <a:lnTo>
                  <a:pt x="239856" y="336750"/>
                </a:lnTo>
                <a:lnTo>
                  <a:pt x="255990" y="317699"/>
                </a:lnTo>
                <a:lnTo>
                  <a:pt x="264641" y="306321"/>
                </a:lnTo>
                <a:lnTo>
                  <a:pt x="267970" y="301751"/>
                </a:lnTo>
                <a:lnTo>
                  <a:pt x="267970" y="0"/>
                </a:lnTo>
                <a:lnTo>
                  <a:pt x="336676" y="0"/>
                </a:lnTo>
                <a:lnTo>
                  <a:pt x="336676" y="316483"/>
                </a:lnTo>
                <a:lnTo>
                  <a:pt x="336931" y="330865"/>
                </a:lnTo>
                <a:lnTo>
                  <a:pt x="338963" y="354456"/>
                </a:lnTo>
                <a:lnTo>
                  <a:pt x="341951" y="368084"/>
                </a:lnTo>
                <a:lnTo>
                  <a:pt x="350520" y="384936"/>
                </a:lnTo>
                <a:lnTo>
                  <a:pt x="361315" y="391921"/>
                </a:lnTo>
                <a:lnTo>
                  <a:pt x="367156" y="394715"/>
                </a:lnTo>
                <a:lnTo>
                  <a:pt x="374650" y="395985"/>
                </a:lnTo>
                <a:lnTo>
                  <a:pt x="383540" y="395985"/>
                </a:lnTo>
                <a:lnTo>
                  <a:pt x="391668" y="395985"/>
                </a:lnTo>
                <a:lnTo>
                  <a:pt x="391668" y="449071"/>
                </a:lnTo>
                <a:lnTo>
                  <a:pt x="387476" y="449960"/>
                </a:lnTo>
                <a:lnTo>
                  <a:pt x="382777" y="450849"/>
                </a:lnTo>
                <a:lnTo>
                  <a:pt x="377571" y="451611"/>
                </a:lnTo>
                <a:lnTo>
                  <a:pt x="372364" y="452373"/>
                </a:lnTo>
                <a:lnTo>
                  <a:pt x="366775" y="452754"/>
                </a:lnTo>
                <a:lnTo>
                  <a:pt x="360806" y="452754"/>
                </a:lnTo>
                <a:lnTo>
                  <a:pt x="346848" y="452141"/>
                </a:lnTo>
                <a:lnTo>
                  <a:pt x="334262" y="450320"/>
                </a:lnTo>
                <a:lnTo>
                  <a:pt x="323022" y="447318"/>
                </a:lnTo>
                <a:lnTo>
                  <a:pt x="309952" y="440863"/>
                </a:lnTo>
                <a:lnTo>
                  <a:pt x="301430" y="432512"/>
                </a:lnTo>
                <a:lnTo>
                  <a:pt x="294945" y="420830"/>
                </a:lnTo>
                <a:lnTo>
                  <a:pt x="289241" y="408755"/>
                </a:lnTo>
                <a:lnTo>
                  <a:pt x="287781" y="405383"/>
                </a:lnTo>
                <a:lnTo>
                  <a:pt x="283480" y="394031"/>
                </a:lnTo>
                <a:lnTo>
                  <a:pt x="279827" y="381800"/>
                </a:lnTo>
                <a:lnTo>
                  <a:pt x="277368" y="371474"/>
                </a:lnTo>
                <a:lnTo>
                  <a:pt x="268682" y="382556"/>
                </a:lnTo>
                <a:lnTo>
                  <a:pt x="260146" y="392711"/>
                </a:lnTo>
                <a:lnTo>
                  <a:pt x="251750" y="401921"/>
                </a:lnTo>
                <a:lnTo>
                  <a:pt x="243485" y="410168"/>
                </a:lnTo>
                <a:lnTo>
                  <a:pt x="229957" y="422006"/>
                </a:lnTo>
                <a:lnTo>
                  <a:pt x="219675" y="429707"/>
                </a:lnTo>
                <a:lnTo>
                  <a:pt x="209421" y="436272"/>
                </a:lnTo>
                <a:lnTo>
                  <a:pt x="192495" y="444811"/>
                </a:lnTo>
                <a:lnTo>
                  <a:pt x="180683" y="449275"/>
                </a:lnTo>
                <a:lnTo>
                  <a:pt x="171323" y="451865"/>
                </a:lnTo>
                <a:lnTo>
                  <a:pt x="158382" y="454157"/>
                </a:lnTo>
                <a:lnTo>
                  <a:pt x="145905" y="455305"/>
                </a:lnTo>
                <a:lnTo>
                  <a:pt x="140716" y="455421"/>
                </a:lnTo>
                <a:lnTo>
                  <a:pt x="127537" y="454721"/>
                </a:lnTo>
                <a:lnTo>
                  <a:pt x="114934" y="452632"/>
                </a:lnTo>
                <a:lnTo>
                  <a:pt x="102907" y="449173"/>
                </a:lnTo>
                <a:lnTo>
                  <a:pt x="86408" y="441521"/>
                </a:lnTo>
                <a:lnTo>
                  <a:pt x="75998" y="434344"/>
                </a:lnTo>
                <a:lnTo>
                  <a:pt x="66431" y="425598"/>
                </a:lnTo>
                <a:lnTo>
                  <a:pt x="62610" y="421385"/>
                </a:lnTo>
                <a:lnTo>
                  <a:pt x="64389" y="498728"/>
                </a:lnTo>
                <a:lnTo>
                  <a:pt x="64389" y="631316"/>
                </a:lnTo>
                <a:lnTo>
                  <a:pt x="0" y="63131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84695" y="4629404"/>
            <a:ext cx="343407" cy="458977"/>
          </a:xfrm>
          <a:custGeom>
            <a:avLst/>
            <a:gdLst/>
            <a:ahLst/>
            <a:cxnLst/>
            <a:rect l="l" t="t" r="r" b="b"/>
            <a:pathLst>
              <a:path w="343407" h="458977">
                <a:moveTo>
                  <a:pt x="199644" y="0"/>
                </a:moveTo>
                <a:lnTo>
                  <a:pt x="211675" y="126"/>
                </a:lnTo>
                <a:lnTo>
                  <a:pt x="224042" y="515"/>
                </a:lnTo>
                <a:lnTo>
                  <a:pt x="236739" y="1177"/>
                </a:lnTo>
                <a:lnTo>
                  <a:pt x="249760" y="2127"/>
                </a:lnTo>
                <a:lnTo>
                  <a:pt x="262381" y="3302"/>
                </a:lnTo>
                <a:lnTo>
                  <a:pt x="274223" y="4703"/>
                </a:lnTo>
                <a:lnTo>
                  <a:pt x="286345" y="6493"/>
                </a:lnTo>
                <a:lnTo>
                  <a:pt x="298744" y="8679"/>
                </a:lnTo>
                <a:lnTo>
                  <a:pt x="311414" y="11270"/>
                </a:lnTo>
                <a:lnTo>
                  <a:pt x="324353" y="14274"/>
                </a:lnTo>
                <a:lnTo>
                  <a:pt x="333121" y="16510"/>
                </a:lnTo>
                <a:lnTo>
                  <a:pt x="328675" y="83439"/>
                </a:lnTo>
                <a:lnTo>
                  <a:pt x="315791" y="79805"/>
                </a:lnTo>
                <a:lnTo>
                  <a:pt x="303120" y="76491"/>
                </a:lnTo>
                <a:lnTo>
                  <a:pt x="290659" y="73487"/>
                </a:lnTo>
                <a:lnTo>
                  <a:pt x="278404" y="70787"/>
                </a:lnTo>
                <a:lnTo>
                  <a:pt x="266351" y="68383"/>
                </a:lnTo>
                <a:lnTo>
                  <a:pt x="255397" y="66421"/>
                </a:lnTo>
                <a:lnTo>
                  <a:pt x="242591" y="64509"/>
                </a:lnTo>
                <a:lnTo>
                  <a:pt x="229858" y="62985"/>
                </a:lnTo>
                <a:lnTo>
                  <a:pt x="217194" y="61849"/>
                </a:lnTo>
                <a:lnTo>
                  <a:pt x="204592" y="61101"/>
                </a:lnTo>
                <a:lnTo>
                  <a:pt x="192050" y="60741"/>
                </a:lnTo>
                <a:lnTo>
                  <a:pt x="186689" y="60706"/>
                </a:lnTo>
                <a:lnTo>
                  <a:pt x="172230" y="61059"/>
                </a:lnTo>
                <a:lnTo>
                  <a:pt x="159099" y="62110"/>
                </a:lnTo>
                <a:lnTo>
                  <a:pt x="147313" y="63844"/>
                </a:lnTo>
                <a:lnTo>
                  <a:pt x="139573" y="65532"/>
                </a:lnTo>
                <a:lnTo>
                  <a:pt x="126156" y="69796"/>
                </a:lnTo>
                <a:lnTo>
                  <a:pt x="114910" y="75014"/>
                </a:lnTo>
                <a:lnTo>
                  <a:pt x="99075" y="87656"/>
                </a:lnTo>
                <a:lnTo>
                  <a:pt x="92455" y="98171"/>
                </a:lnTo>
                <a:lnTo>
                  <a:pt x="89940" y="109071"/>
                </a:lnTo>
                <a:lnTo>
                  <a:pt x="90949" y="122266"/>
                </a:lnTo>
                <a:lnTo>
                  <a:pt x="91948" y="126746"/>
                </a:lnTo>
                <a:lnTo>
                  <a:pt x="93321" y="140012"/>
                </a:lnTo>
                <a:lnTo>
                  <a:pt x="97438" y="152053"/>
                </a:lnTo>
                <a:lnTo>
                  <a:pt x="104288" y="162852"/>
                </a:lnTo>
                <a:lnTo>
                  <a:pt x="113865" y="172391"/>
                </a:lnTo>
                <a:lnTo>
                  <a:pt x="120396" y="177165"/>
                </a:lnTo>
                <a:lnTo>
                  <a:pt x="129044" y="182146"/>
                </a:lnTo>
                <a:lnTo>
                  <a:pt x="138943" y="186359"/>
                </a:lnTo>
                <a:lnTo>
                  <a:pt x="150091" y="189805"/>
                </a:lnTo>
                <a:lnTo>
                  <a:pt x="162489" y="192485"/>
                </a:lnTo>
                <a:lnTo>
                  <a:pt x="176136" y="194403"/>
                </a:lnTo>
                <a:lnTo>
                  <a:pt x="191034" y="195561"/>
                </a:lnTo>
                <a:lnTo>
                  <a:pt x="207181" y="195960"/>
                </a:lnTo>
                <a:lnTo>
                  <a:pt x="207645" y="195961"/>
                </a:lnTo>
                <a:lnTo>
                  <a:pt x="282575" y="195961"/>
                </a:lnTo>
                <a:lnTo>
                  <a:pt x="282575" y="254889"/>
                </a:lnTo>
                <a:lnTo>
                  <a:pt x="199644" y="254889"/>
                </a:lnTo>
                <a:lnTo>
                  <a:pt x="183178" y="255190"/>
                </a:lnTo>
                <a:lnTo>
                  <a:pt x="167929" y="256094"/>
                </a:lnTo>
                <a:lnTo>
                  <a:pt x="153896" y="257601"/>
                </a:lnTo>
                <a:lnTo>
                  <a:pt x="141077" y="259711"/>
                </a:lnTo>
                <a:lnTo>
                  <a:pt x="129469" y="262424"/>
                </a:lnTo>
                <a:lnTo>
                  <a:pt x="119072" y="265740"/>
                </a:lnTo>
                <a:lnTo>
                  <a:pt x="109884" y="269659"/>
                </a:lnTo>
                <a:lnTo>
                  <a:pt x="94345" y="279773"/>
                </a:lnTo>
                <a:lnTo>
                  <a:pt x="85367" y="288961"/>
                </a:lnTo>
                <a:lnTo>
                  <a:pt x="78468" y="299611"/>
                </a:lnTo>
                <a:lnTo>
                  <a:pt x="73643" y="311736"/>
                </a:lnTo>
                <a:lnTo>
                  <a:pt x="70993" y="324485"/>
                </a:lnTo>
                <a:lnTo>
                  <a:pt x="72198" y="337499"/>
                </a:lnTo>
                <a:lnTo>
                  <a:pt x="75853" y="349560"/>
                </a:lnTo>
                <a:lnTo>
                  <a:pt x="84740" y="364041"/>
                </a:lnTo>
                <a:lnTo>
                  <a:pt x="94221" y="372896"/>
                </a:lnTo>
                <a:lnTo>
                  <a:pt x="110440" y="382623"/>
                </a:lnTo>
                <a:lnTo>
                  <a:pt x="122006" y="387264"/>
                </a:lnTo>
                <a:lnTo>
                  <a:pt x="135156" y="391115"/>
                </a:lnTo>
                <a:lnTo>
                  <a:pt x="151668" y="394425"/>
                </a:lnTo>
                <a:lnTo>
                  <a:pt x="163457" y="395955"/>
                </a:lnTo>
                <a:lnTo>
                  <a:pt x="176210" y="397019"/>
                </a:lnTo>
                <a:lnTo>
                  <a:pt x="189927" y="397619"/>
                </a:lnTo>
                <a:lnTo>
                  <a:pt x="201422" y="397764"/>
                </a:lnTo>
                <a:lnTo>
                  <a:pt x="212867" y="397557"/>
                </a:lnTo>
                <a:lnTo>
                  <a:pt x="224943" y="396937"/>
                </a:lnTo>
                <a:lnTo>
                  <a:pt x="237641" y="395904"/>
                </a:lnTo>
                <a:lnTo>
                  <a:pt x="250956" y="394457"/>
                </a:lnTo>
                <a:lnTo>
                  <a:pt x="263398" y="392811"/>
                </a:lnTo>
                <a:lnTo>
                  <a:pt x="275035" y="391058"/>
                </a:lnTo>
                <a:lnTo>
                  <a:pt x="286982" y="388943"/>
                </a:lnTo>
                <a:lnTo>
                  <a:pt x="299240" y="386477"/>
                </a:lnTo>
                <a:lnTo>
                  <a:pt x="311807" y="383669"/>
                </a:lnTo>
                <a:lnTo>
                  <a:pt x="324684" y="380530"/>
                </a:lnTo>
                <a:lnTo>
                  <a:pt x="337872" y="377070"/>
                </a:lnTo>
                <a:lnTo>
                  <a:pt x="338835" y="376809"/>
                </a:lnTo>
                <a:lnTo>
                  <a:pt x="343407" y="439801"/>
                </a:lnTo>
                <a:lnTo>
                  <a:pt x="330218" y="442916"/>
                </a:lnTo>
                <a:lnTo>
                  <a:pt x="317324" y="445754"/>
                </a:lnTo>
                <a:lnTo>
                  <a:pt x="304723" y="448314"/>
                </a:lnTo>
                <a:lnTo>
                  <a:pt x="292410" y="450596"/>
                </a:lnTo>
                <a:lnTo>
                  <a:pt x="280382" y="452600"/>
                </a:lnTo>
                <a:lnTo>
                  <a:pt x="268985" y="454279"/>
                </a:lnTo>
                <a:lnTo>
                  <a:pt x="256361" y="455808"/>
                </a:lnTo>
                <a:lnTo>
                  <a:pt x="243700" y="457048"/>
                </a:lnTo>
                <a:lnTo>
                  <a:pt x="231015" y="457990"/>
                </a:lnTo>
                <a:lnTo>
                  <a:pt x="218322" y="458624"/>
                </a:lnTo>
                <a:lnTo>
                  <a:pt x="205633" y="458941"/>
                </a:lnTo>
                <a:lnTo>
                  <a:pt x="199644" y="458978"/>
                </a:lnTo>
                <a:lnTo>
                  <a:pt x="185205" y="458802"/>
                </a:lnTo>
                <a:lnTo>
                  <a:pt x="171350" y="458275"/>
                </a:lnTo>
                <a:lnTo>
                  <a:pt x="158075" y="457397"/>
                </a:lnTo>
                <a:lnTo>
                  <a:pt x="145381" y="456168"/>
                </a:lnTo>
                <a:lnTo>
                  <a:pt x="133263" y="454587"/>
                </a:lnTo>
                <a:lnTo>
                  <a:pt x="121721" y="452656"/>
                </a:lnTo>
                <a:lnTo>
                  <a:pt x="108457" y="449834"/>
                </a:lnTo>
                <a:lnTo>
                  <a:pt x="94634" y="446097"/>
                </a:lnTo>
                <a:lnTo>
                  <a:pt x="81792" y="441795"/>
                </a:lnTo>
                <a:lnTo>
                  <a:pt x="69939" y="436933"/>
                </a:lnTo>
                <a:lnTo>
                  <a:pt x="59079" y="431516"/>
                </a:lnTo>
                <a:lnTo>
                  <a:pt x="49217" y="425549"/>
                </a:lnTo>
                <a:lnTo>
                  <a:pt x="35805" y="415292"/>
                </a:lnTo>
                <a:lnTo>
                  <a:pt x="26593" y="406159"/>
                </a:lnTo>
                <a:lnTo>
                  <a:pt x="18826" y="396283"/>
                </a:lnTo>
                <a:lnTo>
                  <a:pt x="12482" y="385674"/>
                </a:lnTo>
                <a:lnTo>
                  <a:pt x="6601" y="371784"/>
                </a:lnTo>
                <a:lnTo>
                  <a:pt x="3232" y="359817"/>
                </a:lnTo>
                <a:lnTo>
                  <a:pt x="1057" y="347141"/>
                </a:lnTo>
                <a:lnTo>
                  <a:pt x="67" y="333764"/>
                </a:lnTo>
                <a:lnTo>
                  <a:pt x="0" y="329057"/>
                </a:lnTo>
                <a:lnTo>
                  <a:pt x="643" y="315156"/>
                </a:lnTo>
                <a:lnTo>
                  <a:pt x="2573" y="302386"/>
                </a:lnTo>
                <a:lnTo>
                  <a:pt x="5789" y="290709"/>
                </a:lnTo>
                <a:lnTo>
                  <a:pt x="14071" y="273266"/>
                </a:lnTo>
                <a:lnTo>
                  <a:pt x="21344" y="262889"/>
                </a:lnTo>
                <a:lnTo>
                  <a:pt x="29718" y="254000"/>
                </a:lnTo>
                <a:lnTo>
                  <a:pt x="39413" y="246143"/>
                </a:lnTo>
                <a:lnTo>
                  <a:pt x="50257" y="239494"/>
                </a:lnTo>
                <a:lnTo>
                  <a:pt x="61849" y="234188"/>
                </a:lnTo>
                <a:lnTo>
                  <a:pt x="73443" y="229997"/>
                </a:lnTo>
                <a:lnTo>
                  <a:pt x="85608" y="226521"/>
                </a:lnTo>
                <a:lnTo>
                  <a:pt x="98344" y="223758"/>
                </a:lnTo>
                <a:lnTo>
                  <a:pt x="101853" y="223139"/>
                </a:lnTo>
                <a:lnTo>
                  <a:pt x="88678" y="219952"/>
                </a:lnTo>
                <a:lnTo>
                  <a:pt x="76729" y="215539"/>
                </a:lnTo>
                <a:lnTo>
                  <a:pt x="65983" y="209924"/>
                </a:lnTo>
                <a:lnTo>
                  <a:pt x="54177" y="201418"/>
                </a:lnTo>
                <a:lnTo>
                  <a:pt x="44977" y="192736"/>
                </a:lnTo>
                <a:lnTo>
                  <a:pt x="38861" y="185420"/>
                </a:lnTo>
                <a:lnTo>
                  <a:pt x="31614" y="174577"/>
                </a:lnTo>
                <a:lnTo>
                  <a:pt x="26006" y="163266"/>
                </a:lnTo>
                <a:lnTo>
                  <a:pt x="20315" y="143953"/>
                </a:lnTo>
                <a:lnTo>
                  <a:pt x="18862" y="131639"/>
                </a:lnTo>
                <a:lnTo>
                  <a:pt x="18796" y="128524"/>
                </a:lnTo>
                <a:lnTo>
                  <a:pt x="19430" y="113710"/>
                </a:lnTo>
                <a:lnTo>
                  <a:pt x="21333" y="99790"/>
                </a:lnTo>
                <a:lnTo>
                  <a:pt x="24506" y="86762"/>
                </a:lnTo>
                <a:lnTo>
                  <a:pt x="28951" y="74627"/>
                </a:lnTo>
                <a:lnTo>
                  <a:pt x="34669" y="63385"/>
                </a:lnTo>
                <a:lnTo>
                  <a:pt x="41662" y="53036"/>
                </a:lnTo>
                <a:lnTo>
                  <a:pt x="49930" y="43580"/>
                </a:lnTo>
                <a:lnTo>
                  <a:pt x="59475" y="35017"/>
                </a:lnTo>
                <a:lnTo>
                  <a:pt x="71078" y="26898"/>
                </a:lnTo>
                <a:lnTo>
                  <a:pt x="80214" y="21818"/>
                </a:lnTo>
                <a:lnTo>
                  <a:pt x="90145" y="17271"/>
                </a:lnTo>
                <a:lnTo>
                  <a:pt x="100873" y="13255"/>
                </a:lnTo>
                <a:lnTo>
                  <a:pt x="112397" y="9772"/>
                </a:lnTo>
                <a:lnTo>
                  <a:pt x="124719" y="6819"/>
                </a:lnTo>
                <a:lnTo>
                  <a:pt x="137839" y="4397"/>
                </a:lnTo>
                <a:lnTo>
                  <a:pt x="151757" y="2504"/>
                </a:lnTo>
                <a:lnTo>
                  <a:pt x="166474" y="1141"/>
                </a:lnTo>
                <a:lnTo>
                  <a:pt x="181990" y="307"/>
                </a:lnTo>
                <a:lnTo>
                  <a:pt x="198307" y="1"/>
                </a:lnTo>
                <a:lnTo>
                  <a:pt x="199644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11998" y="4623943"/>
            <a:ext cx="411733" cy="464438"/>
          </a:xfrm>
          <a:custGeom>
            <a:avLst/>
            <a:gdLst/>
            <a:ahLst/>
            <a:cxnLst/>
            <a:rect l="l" t="t" r="r" b="b"/>
            <a:pathLst>
              <a:path w="411733" h="464438">
                <a:moveTo>
                  <a:pt x="210311" y="0"/>
                </a:moveTo>
                <a:lnTo>
                  <a:pt x="237410" y="1273"/>
                </a:lnTo>
                <a:lnTo>
                  <a:pt x="262826" y="5069"/>
                </a:lnTo>
                <a:lnTo>
                  <a:pt x="286542" y="11351"/>
                </a:lnTo>
                <a:lnTo>
                  <a:pt x="309025" y="20374"/>
                </a:lnTo>
                <a:lnTo>
                  <a:pt x="331391" y="33431"/>
                </a:lnTo>
                <a:lnTo>
                  <a:pt x="350633" y="49526"/>
                </a:lnTo>
                <a:lnTo>
                  <a:pt x="366522" y="68130"/>
                </a:lnTo>
                <a:lnTo>
                  <a:pt x="379748" y="88853"/>
                </a:lnTo>
                <a:lnTo>
                  <a:pt x="390967" y="112328"/>
                </a:lnTo>
                <a:lnTo>
                  <a:pt x="397636" y="130428"/>
                </a:lnTo>
                <a:lnTo>
                  <a:pt x="403933" y="153206"/>
                </a:lnTo>
                <a:lnTo>
                  <a:pt x="408379" y="177619"/>
                </a:lnTo>
                <a:lnTo>
                  <a:pt x="410977" y="203657"/>
                </a:lnTo>
                <a:lnTo>
                  <a:pt x="411733" y="228599"/>
                </a:lnTo>
                <a:lnTo>
                  <a:pt x="411479" y="242160"/>
                </a:lnTo>
                <a:lnTo>
                  <a:pt x="409449" y="268354"/>
                </a:lnTo>
                <a:lnTo>
                  <a:pt x="405403" y="293336"/>
                </a:lnTo>
                <a:lnTo>
                  <a:pt x="399353" y="317132"/>
                </a:lnTo>
                <a:lnTo>
                  <a:pt x="392315" y="337231"/>
                </a:lnTo>
                <a:lnTo>
                  <a:pt x="381534" y="361071"/>
                </a:lnTo>
                <a:lnTo>
                  <a:pt x="368843" y="382689"/>
                </a:lnTo>
                <a:lnTo>
                  <a:pt x="356743" y="399033"/>
                </a:lnTo>
                <a:lnTo>
                  <a:pt x="339404" y="417125"/>
                </a:lnTo>
                <a:lnTo>
                  <a:pt x="319213" y="432468"/>
                </a:lnTo>
                <a:lnTo>
                  <a:pt x="296242" y="445085"/>
                </a:lnTo>
                <a:lnTo>
                  <a:pt x="280379" y="451628"/>
                </a:lnTo>
                <a:lnTo>
                  <a:pt x="256756" y="458545"/>
                </a:lnTo>
                <a:lnTo>
                  <a:pt x="231511" y="462805"/>
                </a:lnTo>
                <a:lnTo>
                  <a:pt x="204610" y="464421"/>
                </a:lnTo>
                <a:lnTo>
                  <a:pt x="201422" y="464438"/>
                </a:lnTo>
                <a:lnTo>
                  <a:pt x="187682" y="464120"/>
                </a:lnTo>
                <a:lnTo>
                  <a:pt x="161447" y="461588"/>
                </a:lnTo>
                <a:lnTo>
                  <a:pt x="136872" y="456559"/>
                </a:lnTo>
                <a:lnTo>
                  <a:pt x="114934" y="449452"/>
                </a:lnTo>
                <a:lnTo>
                  <a:pt x="91114" y="437923"/>
                </a:lnTo>
                <a:lnTo>
                  <a:pt x="70326" y="423333"/>
                </a:lnTo>
                <a:lnTo>
                  <a:pt x="52571" y="405653"/>
                </a:lnTo>
                <a:lnTo>
                  <a:pt x="38332" y="386034"/>
                </a:lnTo>
                <a:lnTo>
                  <a:pt x="26163" y="363918"/>
                </a:lnTo>
                <a:lnTo>
                  <a:pt x="15965" y="339119"/>
                </a:lnTo>
                <a:lnTo>
                  <a:pt x="10733" y="322496"/>
                </a:lnTo>
                <a:lnTo>
                  <a:pt x="5380" y="298970"/>
                </a:lnTo>
                <a:lnTo>
                  <a:pt x="1857" y="273762"/>
                </a:lnTo>
                <a:lnTo>
                  <a:pt x="164" y="246871"/>
                </a:lnTo>
                <a:lnTo>
                  <a:pt x="0" y="234949"/>
                </a:lnTo>
                <a:lnTo>
                  <a:pt x="257" y="221326"/>
                </a:lnTo>
                <a:lnTo>
                  <a:pt x="2308" y="195063"/>
                </a:lnTo>
                <a:lnTo>
                  <a:pt x="6396" y="170098"/>
                </a:lnTo>
                <a:lnTo>
                  <a:pt x="12509" y="146417"/>
                </a:lnTo>
                <a:lnTo>
                  <a:pt x="19438" y="126882"/>
                </a:lnTo>
                <a:lnTo>
                  <a:pt x="30269" y="103117"/>
                </a:lnTo>
                <a:lnTo>
                  <a:pt x="43026" y="81523"/>
                </a:lnTo>
                <a:lnTo>
                  <a:pt x="54991" y="65404"/>
                </a:lnTo>
                <a:lnTo>
                  <a:pt x="72304" y="47369"/>
                </a:lnTo>
                <a:lnTo>
                  <a:pt x="92464" y="32004"/>
                </a:lnTo>
                <a:lnTo>
                  <a:pt x="115471" y="19354"/>
                </a:lnTo>
                <a:lnTo>
                  <a:pt x="131315" y="12850"/>
                </a:lnTo>
                <a:lnTo>
                  <a:pt x="154922" y="5947"/>
                </a:lnTo>
                <a:lnTo>
                  <a:pt x="180197" y="1658"/>
                </a:lnTo>
                <a:lnTo>
                  <a:pt x="207123" y="17"/>
                </a:lnTo>
                <a:lnTo>
                  <a:pt x="210311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92846" y="4459732"/>
            <a:ext cx="129921" cy="137541"/>
          </a:xfrm>
          <a:custGeom>
            <a:avLst/>
            <a:gdLst/>
            <a:ahLst/>
            <a:cxnLst/>
            <a:rect l="l" t="t" r="r" b="b"/>
            <a:pathLst>
              <a:path w="129921" h="137541">
                <a:moveTo>
                  <a:pt x="43306" y="0"/>
                </a:moveTo>
                <a:lnTo>
                  <a:pt x="129921" y="0"/>
                </a:lnTo>
                <a:lnTo>
                  <a:pt x="51307" y="137033"/>
                </a:lnTo>
                <a:lnTo>
                  <a:pt x="0" y="137541"/>
                </a:lnTo>
                <a:lnTo>
                  <a:pt x="4330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0972" y="5234940"/>
            <a:ext cx="2816352" cy="1083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6512" y="5466207"/>
            <a:ext cx="2725596" cy="991031"/>
          </a:xfrm>
          <a:custGeom>
            <a:avLst/>
            <a:gdLst/>
            <a:ahLst/>
            <a:cxnLst/>
            <a:rect l="l" t="t" r="r" b="b"/>
            <a:pathLst>
              <a:path w="2725596" h="991031">
                <a:moveTo>
                  <a:pt x="1569769" y="613517"/>
                </a:moveTo>
                <a:lnTo>
                  <a:pt x="1569019" y="479827"/>
                </a:lnTo>
                <a:lnTo>
                  <a:pt x="1564565" y="466610"/>
                </a:lnTo>
                <a:lnTo>
                  <a:pt x="1563191" y="461563"/>
                </a:lnTo>
                <a:lnTo>
                  <a:pt x="1560647" y="450231"/>
                </a:lnTo>
                <a:lnTo>
                  <a:pt x="1558652" y="438178"/>
                </a:lnTo>
                <a:lnTo>
                  <a:pt x="1558188" y="607413"/>
                </a:lnTo>
                <a:lnTo>
                  <a:pt x="1569769" y="613517"/>
                </a:lnTo>
                <a:close/>
              </a:path>
              <a:path w="2725596" h="991031">
                <a:moveTo>
                  <a:pt x="1686231" y="0"/>
                </a:moveTo>
                <a:lnTo>
                  <a:pt x="1641527" y="152717"/>
                </a:lnTo>
                <a:lnTo>
                  <a:pt x="1706297" y="152247"/>
                </a:lnTo>
                <a:lnTo>
                  <a:pt x="1787196" y="0"/>
                </a:lnTo>
                <a:lnTo>
                  <a:pt x="1686231" y="0"/>
                </a:lnTo>
                <a:close/>
              </a:path>
              <a:path w="2725596" h="991031">
                <a:moveTo>
                  <a:pt x="2161211" y="626389"/>
                </a:moveTo>
                <a:lnTo>
                  <a:pt x="2242110" y="626389"/>
                </a:lnTo>
                <a:lnTo>
                  <a:pt x="2242556" y="625618"/>
                </a:lnTo>
                <a:lnTo>
                  <a:pt x="2255547" y="602887"/>
                </a:lnTo>
                <a:lnTo>
                  <a:pt x="2268070" y="580352"/>
                </a:lnTo>
                <a:lnTo>
                  <a:pt x="2280135" y="558014"/>
                </a:lnTo>
                <a:lnTo>
                  <a:pt x="2291755" y="535873"/>
                </a:lnTo>
                <a:lnTo>
                  <a:pt x="2302943" y="513930"/>
                </a:lnTo>
                <a:lnTo>
                  <a:pt x="2311915" y="495663"/>
                </a:lnTo>
                <a:lnTo>
                  <a:pt x="2322829" y="472609"/>
                </a:lnTo>
                <a:lnTo>
                  <a:pt x="2333320" y="449461"/>
                </a:lnTo>
                <a:lnTo>
                  <a:pt x="2343376" y="426218"/>
                </a:lnTo>
                <a:lnTo>
                  <a:pt x="2352981" y="402882"/>
                </a:lnTo>
                <a:lnTo>
                  <a:pt x="2359294" y="386974"/>
                </a:lnTo>
                <a:lnTo>
                  <a:pt x="2368373" y="362970"/>
                </a:lnTo>
                <a:lnTo>
                  <a:pt x="2376904" y="339008"/>
                </a:lnTo>
                <a:lnTo>
                  <a:pt x="2384894" y="315088"/>
                </a:lnTo>
                <a:lnTo>
                  <a:pt x="2392351" y="291211"/>
                </a:lnTo>
                <a:lnTo>
                  <a:pt x="2398462" y="269827"/>
                </a:lnTo>
                <a:lnTo>
                  <a:pt x="2404544" y="245979"/>
                </a:lnTo>
                <a:lnTo>
                  <a:pt x="2410125" y="221228"/>
                </a:lnTo>
                <a:lnTo>
                  <a:pt x="2415205" y="195572"/>
                </a:lnTo>
                <a:lnTo>
                  <a:pt x="2419783" y="169011"/>
                </a:lnTo>
                <a:lnTo>
                  <a:pt x="2317929" y="169011"/>
                </a:lnTo>
                <a:lnTo>
                  <a:pt x="2317782" y="170185"/>
                </a:lnTo>
                <a:lnTo>
                  <a:pt x="2316073" y="183139"/>
                </a:lnTo>
                <a:lnTo>
                  <a:pt x="2314207" y="196011"/>
                </a:lnTo>
                <a:lnTo>
                  <a:pt x="2312183" y="208802"/>
                </a:lnTo>
                <a:lnTo>
                  <a:pt x="2310001" y="221510"/>
                </a:lnTo>
                <a:lnTo>
                  <a:pt x="2307661" y="234137"/>
                </a:lnTo>
                <a:lnTo>
                  <a:pt x="2305162" y="246682"/>
                </a:lnTo>
                <a:lnTo>
                  <a:pt x="2302505" y="259145"/>
                </a:lnTo>
                <a:lnTo>
                  <a:pt x="2299689" y="271526"/>
                </a:lnTo>
                <a:lnTo>
                  <a:pt x="2296714" y="283825"/>
                </a:lnTo>
                <a:lnTo>
                  <a:pt x="2293580" y="296043"/>
                </a:lnTo>
                <a:lnTo>
                  <a:pt x="2290286" y="308178"/>
                </a:lnTo>
                <a:lnTo>
                  <a:pt x="2286832" y="320232"/>
                </a:lnTo>
                <a:lnTo>
                  <a:pt x="2283218" y="332205"/>
                </a:lnTo>
                <a:lnTo>
                  <a:pt x="2279445" y="344095"/>
                </a:lnTo>
                <a:lnTo>
                  <a:pt x="2275511" y="355904"/>
                </a:lnTo>
                <a:lnTo>
                  <a:pt x="2269080" y="374588"/>
                </a:lnTo>
                <a:lnTo>
                  <a:pt x="2264807" y="386700"/>
                </a:lnTo>
                <a:lnTo>
                  <a:pt x="2260471" y="398760"/>
                </a:lnTo>
                <a:lnTo>
                  <a:pt x="2256071" y="410768"/>
                </a:lnTo>
                <a:lnTo>
                  <a:pt x="2251609" y="422723"/>
                </a:lnTo>
                <a:lnTo>
                  <a:pt x="2247084" y="434626"/>
                </a:lnTo>
                <a:lnTo>
                  <a:pt x="2242498" y="446477"/>
                </a:lnTo>
                <a:lnTo>
                  <a:pt x="2237850" y="458276"/>
                </a:lnTo>
                <a:lnTo>
                  <a:pt x="2233142" y="470023"/>
                </a:lnTo>
                <a:lnTo>
                  <a:pt x="2228374" y="481718"/>
                </a:lnTo>
                <a:lnTo>
                  <a:pt x="2223546" y="493360"/>
                </a:lnTo>
                <a:lnTo>
                  <a:pt x="2218659" y="504951"/>
                </a:lnTo>
                <a:lnTo>
                  <a:pt x="2213713" y="516490"/>
                </a:lnTo>
                <a:lnTo>
                  <a:pt x="2208709" y="527977"/>
                </a:lnTo>
                <a:lnTo>
                  <a:pt x="2191564" y="465683"/>
                </a:lnTo>
                <a:lnTo>
                  <a:pt x="2084376" y="169011"/>
                </a:lnTo>
                <a:lnTo>
                  <a:pt x="1990904" y="169011"/>
                </a:lnTo>
                <a:lnTo>
                  <a:pt x="2161211" y="626389"/>
                </a:lnTo>
                <a:close/>
              </a:path>
              <a:path w="2725596" h="991031">
                <a:moveTo>
                  <a:pt x="233478" y="468439"/>
                </a:moveTo>
                <a:lnTo>
                  <a:pt x="236252" y="483343"/>
                </a:lnTo>
                <a:lnTo>
                  <a:pt x="239940" y="500690"/>
                </a:lnTo>
                <a:lnTo>
                  <a:pt x="243907" y="516805"/>
                </a:lnTo>
                <a:lnTo>
                  <a:pt x="248152" y="531689"/>
                </a:lnTo>
                <a:lnTo>
                  <a:pt x="252676" y="545341"/>
                </a:lnTo>
                <a:lnTo>
                  <a:pt x="257480" y="557762"/>
                </a:lnTo>
                <a:lnTo>
                  <a:pt x="262561" y="568952"/>
                </a:lnTo>
                <a:lnTo>
                  <a:pt x="267922" y="578910"/>
                </a:lnTo>
                <a:lnTo>
                  <a:pt x="273561" y="587638"/>
                </a:lnTo>
                <a:lnTo>
                  <a:pt x="279479" y="595135"/>
                </a:lnTo>
                <a:lnTo>
                  <a:pt x="285676" y="601401"/>
                </a:lnTo>
                <a:lnTo>
                  <a:pt x="292152" y="606437"/>
                </a:lnTo>
                <a:lnTo>
                  <a:pt x="303193" y="613416"/>
                </a:lnTo>
                <a:lnTo>
                  <a:pt x="315860" y="620291"/>
                </a:lnTo>
                <a:lnTo>
                  <a:pt x="328043" y="625638"/>
                </a:lnTo>
                <a:lnTo>
                  <a:pt x="339736" y="629456"/>
                </a:lnTo>
                <a:lnTo>
                  <a:pt x="350931" y="631747"/>
                </a:lnTo>
                <a:lnTo>
                  <a:pt x="361621" y="632510"/>
                </a:lnTo>
                <a:lnTo>
                  <a:pt x="368431" y="632168"/>
                </a:lnTo>
                <a:lnTo>
                  <a:pt x="381483" y="629140"/>
                </a:lnTo>
                <a:lnTo>
                  <a:pt x="392464" y="622981"/>
                </a:lnTo>
                <a:lnTo>
                  <a:pt x="401368" y="613692"/>
                </a:lnTo>
                <a:lnTo>
                  <a:pt x="408191" y="601273"/>
                </a:lnTo>
                <a:lnTo>
                  <a:pt x="412929" y="585724"/>
                </a:lnTo>
                <a:lnTo>
                  <a:pt x="414504" y="573416"/>
                </a:lnTo>
                <a:lnTo>
                  <a:pt x="412974" y="560998"/>
                </a:lnTo>
                <a:lnTo>
                  <a:pt x="407670" y="551340"/>
                </a:lnTo>
                <a:lnTo>
                  <a:pt x="398592" y="544442"/>
                </a:lnTo>
                <a:lnTo>
                  <a:pt x="385740" y="540303"/>
                </a:lnTo>
                <a:lnTo>
                  <a:pt x="369114" y="538924"/>
                </a:lnTo>
                <a:lnTo>
                  <a:pt x="367756" y="538895"/>
                </a:lnTo>
                <a:lnTo>
                  <a:pt x="356947" y="536438"/>
                </a:lnTo>
                <a:lnTo>
                  <a:pt x="346889" y="530025"/>
                </a:lnTo>
                <a:lnTo>
                  <a:pt x="337571" y="519656"/>
                </a:lnTo>
                <a:lnTo>
                  <a:pt x="328982" y="505333"/>
                </a:lnTo>
                <a:lnTo>
                  <a:pt x="325115" y="496791"/>
                </a:lnTo>
                <a:lnTo>
                  <a:pt x="322067" y="488833"/>
                </a:lnTo>
                <a:lnTo>
                  <a:pt x="318994" y="479748"/>
                </a:lnTo>
                <a:lnTo>
                  <a:pt x="315897" y="469537"/>
                </a:lnTo>
                <a:lnTo>
                  <a:pt x="312776" y="458200"/>
                </a:lnTo>
                <a:lnTo>
                  <a:pt x="309631" y="445738"/>
                </a:lnTo>
                <a:lnTo>
                  <a:pt x="306463" y="432149"/>
                </a:lnTo>
                <a:lnTo>
                  <a:pt x="303270" y="417434"/>
                </a:lnTo>
                <a:lnTo>
                  <a:pt x="300054" y="401594"/>
                </a:lnTo>
                <a:lnTo>
                  <a:pt x="296813" y="384627"/>
                </a:lnTo>
                <a:lnTo>
                  <a:pt x="293549" y="366534"/>
                </a:lnTo>
                <a:lnTo>
                  <a:pt x="257989" y="191922"/>
                </a:lnTo>
                <a:lnTo>
                  <a:pt x="254724" y="172990"/>
                </a:lnTo>
                <a:lnTo>
                  <a:pt x="251523" y="154683"/>
                </a:lnTo>
                <a:lnTo>
                  <a:pt x="248384" y="137002"/>
                </a:lnTo>
                <a:lnTo>
                  <a:pt x="245309" y="119944"/>
                </a:lnTo>
                <a:lnTo>
                  <a:pt x="242296" y="103511"/>
                </a:lnTo>
                <a:lnTo>
                  <a:pt x="239346" y="87702"/>
                </a:lnTo>
                <a:lnTo>
                  <a:pt x="236459" y="72518"/>
                </a:lnTo>
                <a:lnTo>
                  <a:pt x="233635" y="57957"/>
                </a:lnTo>
                <a:lnTo>
                  <a:pt x="230874" y="44019"/>
                </a:lnTo>
                <a:lnTo>
                  <a:pt x="228175" y="30705"/>
                </a:lnTo>
                <a:lnTo>
                  <a:pt x="225540" y="18014"/>
                </a:lnTo>
                <a:lnTo>
                  <a:pt x="220457" y="-5499"/>
                </a:lnTo>
                <a:lnTo>
                  <a:pt x="215626" y="-26522"/>
                </a:lnTo>
                <a:lnTo>
                  <a:pt x="211046" y="-45058"/>
                </a:lnTo>
                <a:lnTo>
                  <a:pt x="206718" y="-61106"/>
                </a:lnTo>
                <a:lnTo>
                  <a:pt x="198013" y="-88407"/>
                </a:lnTo>
                <a:lnTo>
                  <a:pt x="192584" y="-102492"/>
                </a:lnTo>
                <a:lnTo>
                  <a:pt x="186868" y="-115325"/>
                </a:lnTo>
                <a:lnTo>
                  <a:pt x="180864" y="-126904"/>
                </a:lnTo>
                <a:lnTo>
                  <a:pt x="167995" y="-146295"/>
                </a:lnTo>
                <a:lnTo>
                  <a:pt x="153976" y="-160654"/>
                </a:lnTo>
                <a:lnTo>
                  <a:pt x="142060" y="-169374"/>
                </a:lnTo>
                <a:lnTo>
                  <a:pt x="130183" y="-176264"/>
                </a:lnTo>
                <a:lnTo>
                  <a:pt x="118477" y="-181201"/>
                </a:lnTo>
                <a:lnTo>
                  <a:pt x="95556" y="-185165"/>
                </a:lnTo>
                <a:lnTo>
                  <a:pt x="86230" y="-182145"/>
                </a:lnTo>
                <a:lnTo>
                  <a:pt x="72732" y="-176782"/>
                </a:lnTo>
                <a:lnTo>
                  <a:pt x="60375" y="-170587"/>
                </a:lnTo>
                <a:lnTo>
                  <a:pt x="49160" y="-163562"/>
                </a:lnTo>
                <a:lnTo>
                  <a:pt x="39087" y="-155711"/>
                </a:lnTo>
                <a:lnTo>
                  <a:pt x="22366" y="-137534"/>
                </a:lnTo>
                <a:lnTo>
                  <a:pt x="10212" y="-116077"/>
                </a:lnTo>
                <a:lnTo>
                  <a:pt x="5446" y="-103750"/>
                </a:lnTo>
                <a:lnTo>
                  <a:pt x="1370" y="-88888"/>
                </a:lnTo>
                <a:lnTo>
                  <a:pt x="0" y="-76060"/>
                </a:lnTo>
                <a:lnTo>
                  <a:pt x="1334" y="-65267"/>
                </a:lnTo>
                <a:lnTo>
                  <a:pt x="12117" y="-49783"/>
                </a:lnTo>
                <a:lnTo>
                  <a:pt x="33390" y="-44532"/>
                </a:lnTo>
                <a:lnTo>
                  <a:pt x="50344" y="-61594"/>
                </a:lnTo>
                <a:lnTo>
                  <a:pt x="52497" y="-65473"/>
                </a:lnTo>
                <a:lnTo>
                  <a:pt x="60324" y="-76993"/>
                </a:lnTo>
                <a:lnTo>
                  <a:pt x="69192" y="-86424"/>
                </a:lnTo>
                <a:lnTo>
                  <a:pt x="79113" y="-93776"/>
                </a:lnTo>
                <a:lnTo>
                  <a:pt x="90095" y="-99059"/>
                </a:lnTo>
                <a:lnTo>
                  <a:pt x="97767" y="-100226"/>
                </a:lnTo>
                <a:lnTo>
                  <a:pt x="105486" y="-97674"/>
                </a:lnTo>
                <a:lnTo>
                  <a:pt x="119678" y="-80908"/>
                </a:lnTo>
                <a:lnTo>
                  <a:pt x="132259" y="-48640"/>
                </a:lnTo>
                <a:lnTo>
                  <a:pt x="139010" y="-22064"/>
                </a:lnTo>
                <a:lnTo>
                  <a:pt x="145320" y="8998"/>
                </a:lnTo>
                <a:lnTo>
                  <a:pt x="149483" y="32893"/>
                </a:lnTo>
                <a:lnTo>
                  <a:pt x="153612" y="59337"/>
                </a:lnTo>
                <a:lnTo>
                  <a:pt x="157705" y="88329"/>
                </a:lnTo>
                <a:lnTo>
                  <a:pt x="161763" y="119866"/>
                </a:lnTo>
                <a:lnTo>
                  <a:pt x="165787" y="153949"/>
                </a:lnTo>
                <a:lnTo>
                  <a:pt x="25198" y="534682"/>
                </a:lnTo>
                <a:lnTo>
                  <a:pt x="18037" y="550284"/>
                </a:lnTo>
                <a:lnTo>
                  <a:pt x="12625" y="565035"/>
                </a:lnTo>
                <a:lnTo>
                  <a:pt x="9258" y="578345"/>
                </a:lnTo>
                <a:lnTo>
                  <a:pt x="7937" y="590212"/>
                </a:lnTo>
                <a:lnTo>
                  <a:pt x="8661" y="600636"/>
                </a:lnTo>
                <a:lnTo>
                  <a:pt x="16247" y="617158"/>
                </a:lnTo>
                <a:lnTo>
                  <a:pt x="32022" y="627908"/>
                </a:lnTo>
                <a:lnTo>
                  <a:pt x="55988" y="632885"/>
                </a:lnTo>
                <a:lnTo>
                  <a:pt x="71045" y="633209"/>
                </a:lnTo>
                <a:lnTo>
                  <a:pt x="200458" y="249466"/>
                </a:lnTo>
                <a:lnTo>
                  <a:pt x="233478" y="468439"/>
                </a:lnTo>
                <a:close/>
              </a:path>
              <a:path w="2725596" h="991031">
                <a:moveTo>
                  <a:pt x="2567142" y="492650"/>
                </a:moveTo>
                <a:lnTo>
                  <a:pt x="2567318" y="509864"/>
                </a:lnTo>
                <a:lnTo>
                  <a:pt x="2567583" y="525301"/>
                </a:lnTo>
                <a:lnTo>
                  <a:pt x="2567936" y="538961"/>
                </a:lnTo>
                <a:lnTo>
                  <a:pt x="2568378" y="550845"/>
                </a:lnTo>
                <a:lnTo>
                  <a:pt x="2568910" y="560952"/>
                </a:lnTo>
                <a:lnTo>
                  <a:pt x="2569531" y="569283"/>
                </a:lnTo>
                <a:lnTo>
                  <a:pt x="2570241" y="575837"/>
                </a:lnTo>
                <a:lnTo>
                  <a:pt x="2571929" y="583615"/>
                </a:lnTo>
                <a:lnTo>
                  <a:pt x="2576551" y="592622"/>
                </a:lnTo>
                <a:lnTo>
                  <a:pt x="2583551" y="602885"/>
                </a:lnTo>
                <a:lnTo>
                  <a:pt x="2592132" y="612577"/>
                </a:lnTo>
                <a:lnTo>
                  <a:pt x="2602282" y="621703"/>
                </a:lnTo>
                <a:lnTo>
                  <a:pt x="2612392" y="628691"/>
                </a:lnTo>
                <a:lnTo>
                  <a:pt x="2623996" y="634220"/>
                </a:lnTo>
                <a:lnTo>
                  <a:pt x="2636196" y="637538"/>
                </a:lnTo>
                <a:lnTo>
                  <a:pt x="2649018" y="638644"/>
                </a:lnTo>
                <a:lnTo>
                  <a:pt x="2658956" y="638517"/>
                </a:lnTo>
                <a:lnTo>
                  <a:pt x="2678539" y="637327"/>
                </a:lnTo>
                <a:lnTo>
                  <a:pt x="2694731" y="634884"/>
                </a:lnTo>
                <a:lnTo>
                  <a:pt x="2707532" y="631189"/>
                </a:lnTo>
                <a:lnTo>
                  <a:pt x="2716944" y="626242"/>
                </a:lnTo>
                <a:lnTo>
                  <a:pt x="2722965" y="620043"/>
                </a:lnTo>
                <a:lnTo>
                  <a:pt x="2725596" y="612590"/>
                </a:lnTo>
                <a:lnTo>
                  <a:pt x="2724837" y="603885"/>
                </a:lnTo>
                <a:lnTo>
                  <a:pt x="2719853" y="590057"/>
                </a:lnTo>
                <a:lnTo>
                  <a:pt x="2712099" y="578427"/>
                </a:lnTo>
                <a:lnTo>
                  <a:pt x="2702203" y="571450"/>
                </a:lnTo>
                <a:lnTo>
                  <a:pt x="2690166" y="569125"/>
                </a:lnTo>
                <a:lnTo>
                  <a:pt x="2679546" y="568523"/>
                </a:lnTo>
                <a:lnTo>
                  <a:pt x="2666462" y="564831"/>
                </a:lnTo>
                <a:lnTo>
                  <a:pt x="2656841" y="550801"/>
                </a:lnTo>
                <a:lnTo>
                  <a:pt x="2653955" y="525757"/>
                </a:lnTo>
                <a:lnTo>
                  <a:pt x="2653590" y="508012"/>
                </a:lnTo>
                <a:lnTo>
                  <a:pt x="2653590" y="179514"/>
                </a:lnTo>
                <a:lnTo>
                  <a:pt x="2571040" y="186055"/>
                </a:lnTo>
                <a:lnTo>
                  <a:pt x="2570245" y="222809"/>
                </a:lnTo>
                <a:lnTo>
                  <a:pt x="2569539" y="257787"/>
                </a:lnTo>
                <a:lnTo>
                  <a:pt x="2568920" y="290989"/>
                </a:lnTo>
                <a:lnTo>
                  <a:pt x="2568389" y="322414"/>
                </a:lnTo>
                <a:lnTo>
                  <a:pt x="2567946" y="352063"/>
                </a:lnTo>
                <a:lnTo>
                  <a:pt x="2567591" y="379936"/>
                </a:lnTo>
                <a:lnTo>
                  <a:pt x="2567325" y="406031"/>
                </a:lnTo>
                <a:lnTo>
                  <a:pt x="2567146" y="430351"/>
                </a:lnTo>
                <a:lnTo>
                  <a:pt x="2567142" y="492650"/>
                </a:lnTo>
                <a:close/>
              </a:path>
              <a:path w="2725596" h="991031">
                <a:moveTo>
                  <a:pt x="1046151" y="600125"/>
                </a:moveTo>
                <a:lnTo>
                  <a:pt x="1053895" y="616617"/>
                </a:lnTo>
                <a:lnTo>
                  <a:pt x="1067233" y="624598"/>
                </a:lnTo>
                <a:lnTo>
                  <a:pt x="1075325" y="627593"/>
                </a:lnTo>
                <a:lnTo>
                  <a:pt x="1087437" y="630811"/>
                </a:lnTo>
                <a:lnTo>
                  <a:pt x="1100106" y="632742"/>
                </a:lnTo>
                <a:lnTo>
                  <a:pt x="1113334" y="633387"/>
                </a:lnTo>
                <a:lnTo>
                  <a:pt x="1120353" y="633206"/>
                </a:lnTo>
                <a:lnTo>
                  <a:pt x="1132920" y="632004"/>
                </a:lnTo>
                <a:lnTo>
                  <a:pt x="1145719" y="629666"/>
                </a:lnTo>
                <a:lnTo>
                  <a:pt x="1156576" y="626645"/>
                </a:lnTo>
                <a:lnTo>
                  <a:pt x="1168419" y="622097"/>
                </a:lnTo>
                <a:lnTo>
                  <a:pt x="1180644" y="616153"/>
                </a:lnTo>
                <a:lnTo>
                  <a:pt x="1186449" y="612899"/>
                </a:lnTo>
                <a:lnTo>
                  <a:pt x="1196776" y="606256"/>
                </a:lnTo>
                <a:lnTo>
                  <a:pt x="1207070" y="598541"/>
                </a:lnTo>
                <a:lnTo>
                  <a:pt x="1217347" y="589749"/>
                </a:lnTo>
                <a:lnTo>
                  <a:pt x="1223356" y="583771"/>
                </a:lnTo>
                <a:lnTo>
                  <a:pt x="1231452" y="573704"/>
                </a:lnTo>
                <a:lnTo>
                  <a:pt x="1237884" y="562810"/>
                </a:lnTo>
                <a:lnTo>
                  <a:pt x="1242620" y="551091"/>
                </a:lnTo>
                <a:lnTo>
                  <a:pt x="1242689" y="553643"/>
                </a:lnTo>
                <a:lnTo>
                  <a:pt x="1244613" y="565484"/>
                </a:lnTo>
                <a:lnTo>
                  <a:pt x="1249224" y="578650"/>
                </a:lnTo>
                <a:lnTo>
                  <a:pt x="1251520" y="583959"/>
                </a:lnTo>
                <a:lnTo>
                  <a:pt x="1257100" y="595647"/>
                </a:lnTo>
                <a:lnTo>
                  <a:pt x="1262940" y="606234"/>
                </a:lnTo>
                <a:lnTo>
                  <a:pt x="1265852" y="610383"/>
                </a:lnTo>
                <a:lnTo>
                  <a:pt x="1275068" y="618488"/>
                </a:lnTo>
                <a:lnTo>
                  <a:pt x="1287832" y="624573"/>
                </a:lnTo>
                <a:lnTo>
                  <a:pt x="1302528" y="628469"/>
                </a:lnTo>
                <a:lnTo>
                  <a:pt x="1315267" y="630186"/>
                </a:lnTo>
                <a:lnTo>
                  <a:pt x="1329107" y="630758"/>
                </a:lnTo>
                <a:lnTo>
                  <a:pt x="1335838" y="630758"/>
                </a:lnTo>
                <a:lnTo>
                  <a:pt x="1341680" y="630402"/>
                </a:lnTo>
                <a:lnTo>
                  <a:pt x="1346760" y="629666"/>
                </a:lnTo>
                <a:lnTo>
                  <a:pt x="1351840" y="628942"/>
                </a:lnTo>
                <a:lnTo>
                  <a:pt x="1359079" y="627557"/>
                </a:lnTo>
                <a:lnTo>
                  <a:pt x="1368731" y="625513"/>
                </a:lnTo>
                <a:lnTo>
                  <a:pt x="1368731" y="557314"/>
                </a:lnTo>
                <a:lnTo>
                  <a:pt x="1343966" y="557314"/>
                </a:lnTo>
                <a:lnTo>
                  <a:pt x="1338124" y="556336"/>
                </a:lnTo>
                <a:lnTo>
                  <a:pt x="1333806" y="554393"/>
                </a:lnTo>
                <a:lnTo>
                  <a:pt x="1329488" y="552462"/>
                </a:lnTo>
                <a:lnTo>
                  <a:pt x="1325932" y="549173"/>
                </a:lnTo>
                <a:lnTo>
                  <a:pt x="1318185" y="533057"/>
                </a:lnTo>
                <a:lnTo>
                  <a:pt x="1315891" y="515415"/>
                </a:lnTo>
                <a:lnTo>
                  <a:pt x="1314883" y="488315"/>
                </a:lnTo>
                <a:lnTo>
                  <a:pt x="1314883" y="169011"/>
                </a:lnTo>
                <a:lnTo>
                  <a:pt x="1229158" y="169011"/>
                </a:lnTo>
                <a:lnTo>
                  <a:pt x="1229158" y="471030"/>
                </a:lnTo>
                <a:lnTo>
                  <a:pt x="1221565" y="481271"/>
                </a:lnTo>
                <a:lnTo>
                  <a:pt x="1213212" y="491767"/>
                </a:lnTo>
                <a:lnTo>
                  <a:pt x="1197662" y="508812"/>
                </a:lnTo>
                <a:lnTo>
                  <a:pt x="1187962" y="518034"/>
                </a:lnTo>
                <a:lnTo>
                  <a:pt x="1169468" y="534835"/>
                </a:lnTo>
                <a:lnTo>
                  <a:pt x="1153667" y="546179"/>
                </a:lnTo>
                <a:lnTo>
                  <a:pt x="1129864" y="553787"/>
                </a:lnTo>
                <a:lnTo>
                  <a:pt x="1117017" y="554685"/>
                </a:lnTo>
                <a:lnTo>
                  <a:pt x="1104578" y="553058"/>
                </a:lnTo>
                <a:lnTo>
                  <a:pt x="1081683" y="543209"/>
                </a:lnTo>
                <a:lnTo>
                  <a:pt x="1065329" y="524759"/>
                </a:lnTo>
                <a:lnTo>
                  <a:pt x="1059606" y="512308"/>
                </a:lnTo>
                <a:lnTo>
                  <a:pt x="1055517" y="497706"/>
                </a:lnTo>
                <a:lnTo>
                  <a:pt x="1053064" y="480954"/>
                </a:lnTo>
                <a:lnTo>
                  <a:pt x="1052247" y="462051"/>
                </a:lnTo>
                <a:lnTo>
                  <a:pt x="1052247" y="169011"/>
                </a:lnTo>
                <a:lnTo>
                  <a:pt x="966522" y="169011"/>
                </a:lnTo>
                <a:lnTo>
                  <a:pt x="966522" y="805865"/>
                </a:lnTo>
                <a:lnTo>
                  <a:pt x="1047802" y="805865"/>
                </a:lnTo>
                <a:lnTo>
                  <a:pt x="1047802" y="673265"/>
                </a:lnTo>
                <a:lnTo>
                  <a:pt x="1046151" y="600125"/>
                </a:lnTo>
                <a:close/>
              </a:path>
              <a:path w="2725596" h="991031">
                <a:moveTo>
                  <a:pt x="575108" y="259600"/>
                </a:moveTo>
                <a:lnTo>
                  <a:pt x="588555" y="252512"/>
                </a:lnTo>
                <a:lnTo>
                  <a:pt x="602032" y="248196"/>
                </a:lnTo>
                <a:lnTo>
                  <a:pt x="617799" y="245281"/>
                </a:lnTo>
                <a:lnTo>
                  <a:pt x="630781" y="244152"/>
                </a:lnTo>
                <a:lnTo>
                  <a:pt x="645339" y="243776"/>
                </a:lnTo>
                <a:lnTo>
                  <a:pt x="647899" y="243785"/>
                </a:lnTo>
                <a:lnTo>
                  <a:pt x="660232" y="244082"/>
                </a:lnTo>
                <a:lnTo>
                  <a:pt x="672734" y="244798"/>
                </a:lnTo>
                <a:lnTo>
                  <a:pt x="685405" y="245934"/>
                </a:lnTo>
                <a:lnTo>
                  <a:pt x="698244" y="247489"/>
                </a:lnTo>
                <a:lnTo>
                  <a:pt x="711252" y="249466"/>
                </a:lnTo>
                <a:lnTo>
                  <a:pt x="728348" y="252491"/>
                </a:lnTo>
                <a:lnTo>
                  <a:pt x="740035" y="254729"/>
                </a:lnTo>
                <a:lnTo>
                  <a:pt x="752351" y="257211"/>
                </a:lnTo>
                <a:lnTo>
                  <a:pt x="765292" y="259935"/>
                </a:lnTo>
                <a:lnTo>
                  <a:pt x="778856" y="262904"/>
                </a:lnTo>
                <a:lnTo>
                  <a:pt x="793040" y="266115"/>
                </a:lnTo>
                <a:lnTo>
                  <a:pt x="798374" y="184924"/>
                </a:lnTo>
                <a:lnTo>
                  <a:pt x="780551" y="180464"/>
                </a:lnTo>
                <a:lnTo>
                  <a:pt x="767326" y="177477"/>
                </a:lnTo>
                <a:lnTo>
                  <a:pt x="754667" y="174915"/>
                </a:lnTo>
                <a:lnTo>
                  <a:pt x="742565" y="172777"/>
                </a:lnTo>
                <a:lnTo>
                  <a:pt x="731017" y="171064"/>
                </a:lnTo>
                <a:lnTo>
                  <a:pt x="720015" y="169773"/>
                </a:lnTo>
                <a:lnTo>
                  <a:pt x="708004" y="168654"/>
                </a:lnTo>
                <a:lnTo>
                  <a:pt x="694866" y="167660"/>
                </a:lnTo>
                <a:lnTo>
                  <a:pt x="682154" y="166950"/>
                </a:lnTo>
                <a:lnTo>
                  <a:pt x="669876" y="166524"/>
                </a:lnTo>
                <a:lnTo>
                  <a:pt x="658039" y="166382"/>
                </a:lnTo>
                <a:lnTo>
                  <a:pt x="652229" y="166415"/>
                </a:lnTo>
                <a:lnTo>
                  <a:pt x="636291" y="166868"/>
                </a:lnTo>
                <a:lnTo>
                  <a:pt x="621103" y="167850"/>
                </a:lnTo>
                <a:lnTo>
                  <a:pt x="606663" y="169363"/>
                </a:lnTo>
                <a:lnTo>
                  <a:pt x="592970" y="171406"/>
                </a:lnTo>
                <a:lnTo>
                  <a:pt x="580023" y="173979"/>
                </a:lnTo>
                <a:lnTo>
                  <a:pt x="567822" y="177082"/>
                </a:lnTo>
                <a:lnTo>
                  <a:pt x="556365" y="180715"/>
                </a:lnTo>
                <a:lnTo>
                  <a:pt x="545651" y="184878"/>
                </a:lnTo>
                <a:lnTo>
                  <a:pt x="535679" y="189571"/>
                </a:lnTo>
                <a:lnTo>
                  <a:pt x="517958" y="200545"/>
                </a:lnTo>
                <a:lnTo>
                  <a:pt x="501494" y="215364"/>
                </a:lnTo>
                <a:lnTo>
                  <a:pt x="493631" y="225092"/>
                </a:lnTo>
                <a:lnTo>
                  <a:pt x="486977" y="235674"/>
                </a:lnTo>
                <a:lnTo>
                  <a:pt x="481534" y="247110"/>
                </a:lnTo>
                <a:lnTo>
                  <a:pt x="477300" y="259399"/>
                </a:lnTo>
                <a:lnTo>
                  <a:pt x="474276" y="272541"/>
                </a:lnTo>
                <a:lnTo>
                  <a:pt x="472461" y="286535"/>
                </a:lnTo>
                <a:lnTo>
                  <a:pt x="471857" y="301383"/>
                </a:lnTo>
                <a:lnTo>
                  <a:pt x="472045" y="306945"/>
                </a:lnTo>
                <a:lnTo>
                  <a:pt x="473739" y="319325"/>
                </a:lnTo>
                <a:lnTo>
                  <a:pt x="477191" y="332206"/>
                </a:lnTo>
                <a:lnTo>
                  <a:pt x="486099" y="351928"/>
                </a:lnTo>
                <a:lnTo>
                  <a:pt x="493320" y="362737"/>
                </a:lnTo>
                <a:lnTo>
                  <a:pt x="500789" y="371550"/>
                </a:lnTo>
                <a:lnTo>
                  <a:pt x="510142" y="380138"/>
                </a:lnTo>
                <a:lnTo>
                  <a:pt x="520879" y="387908"/>
                </a:lnTo>
                <a:lnTo>
                  <a:pt x="529261" y="392328"/>
                </a:lnTo>
                <a:lnTo>
                  <a:pt x="528880" y="393700"/>
                </a:lnTo>
                <a:lnTo>
                  <a:pt x="517457" y="397581"/>
                </a:lnTo>
                <a:lnTo>
                  <a:pt x="505707" y="403241"/>
                </a:lnTo>
                <a:lnTo>
                  <a:pt x="495003" y="410021"/>
                </a:lnTo>
                <a:lnTo>
                  <a:pt x="485319" y="417918"/>
                </a:lnTo>
                <a:lnTo>
                  <a:pt x="475195" y="428825"/>
                </a:lnTo>
                <a:lnTo>
                  <a:pt x="468039" y="439365"/>
                </a:lnTo>
                <a:lnTo>
                  <a:pt x="462078" y="451192"/>
                </a:lnTo>
                <a:lnTo>
                  <a:pt x="455924" y="471248"/>
                </a:lnTo>
                <a:lnTo>
                  <a:pt x="454065" y="484102"/>
                </a:lnTo>
                <a:lnTo>
                  <a:pt x="453442" y="497941"/>
                </a:lnTo>
                <a:lnTo>
                  <a:pt x="453636" y="506011"/>
                </a:lnTo>
                <a:lnTo>
                  <a:pt x="454857" y="519220"/>
                </a:lnTo>
                <a:lnTo>
                  <a:pt x="457200" y="531787"/>
                </a:lnTo>
                <a:lnTo>
                  <a:pt x="460665" y="543714"/>
                </a:lnTo>
                <a:lnTo>
                  <a:pt x="465253" y="555002"/>
                </a:lnTo>
                <a:lnTo>
                  <a:pt x="474583" y="570787"/>
                </a:lnTo>
                <a:lnTo>
                  <a:pt x="482535" y="580579"/>
                </a:lnTo>
                <a:lnTo>
                  <a:pt x="491823" y="589640"/>
                </a:lnTo>
                <a:lnTo>
                  <a:pt x="502464" y="597966"/>
                </a:lnTo>
                <a:lnTo>
                  <a:pt x="516816" y="606812"/>
                </a:lnTo>
                <a:lnTo>
                  <a:pt x="527823" y="612231"/>
                </a:lnTo>
                <a:lnTo>
                  <a:pt x="539705" y="617072"/>
                </a:lnTo>
                <a:lnTo>
                  <a:pt x="552461" y="621334"/>
                </a:lnTo>
                <a:lnTo>
                  <a:pt x="566091" y="625017"/>
                </a:lnTo>
                <a:lnTo>
                  <a:pt x="580004" y="627980"/>
                </a:lnTo>
                <a:lnTo>
                  <a:pt x="603718" y="631472"/>
                </a:lnTo>
                <a:lnTo>
                  <a:pt x="616442" y="632694"/>
                </a:lnTo>
                <a:lnTo>
                  <a:pt x="629740" y="633566"/>
                </a:lnTo>
                <a:lnTo>
                  <a:pt x="643607" y="634089"/>
                </a:lnTo>
                <a:lnTo>
                  <a:pt x="658039" y="634263"/>
                </a:lnTo>
                <a:lnTo>
                  <a:pt x="664498" y="634224"/>
                </a:lnTo>
                <a:lnTo>
                  <a:pt x="677302" y="633916"/>
                </a:lnTo>
                <a:lnTo>
                  <a:pt x="690030" y="633300"/>
                </a:lnTo>
                <a:lnTo>
                  <a:pt x="702683" y="632376"/>
                </a:lnTo>
                <a:lnTo>
                  <a:pt x="715260" y="631144"/>
                </a:lnTo>
                <a:lnTo>
                  <a:pt x="727762" y="629602"/>
                </a:lnTo>
                <a:lnTo>
                  <a:pt x="744094" y="627120"/>
                </a:lnTo>
                <a:lnTo>
                  <a:pt x="755850" y="625035"/>
                </a:lnTo>
                <a:lnTo>
                  <a:pt x="768162" y="622624"/>
                </a:lnTo>
                <a:lnTo>
                  <a:pt x="781027" y="619888"/>
                </a:lnTo>
                <a:lnTo>
                  <a:pt x="794443" y="616825"/>
                </a:lnTo>
                <a:lnTo>
                  <a:pt x="808407" y="613435"/>
                </a:lnTo>
                <a:lnTo>
                  <a:pt x="803073" y="535851"/>
                </a:lnTo>
                <a:lnTo>
                  <a:pt x="793146" y="538043"/>
                </a:lnTo>
                <a:lnTo>
                  <a:pt x="779102" y="541037"/>
                </a:lnTo>
                <a:lnTo>
                  <a:pt x="765779" y="543744"/>
                </a:lnTo>
                <a:lnTo>
                  <a:pt x="753181" y="546163"/>
                </a:lnTo>
                <a:lnTo>
                  <a:pt x="741310" y="548296"/>
                </a:lnTo>
                <a:lnTo>
                  <a:pt x="730169" y="550142"/>
                </a:lnTo>
                <a:lnTo>
                  <a:pt x="719761" y="551700"/>
                </a:lnTo>
                <a:lnTo>
                  <a:pt x="709529" y="553058"/>
                </a:lnTo>
                <a:lnTo>
                  <a:pt x="696158" y="554537"/>
                </a:lnTo>
                <a:lnTo>
                  <a:pt x="683420" y="555593"/>
                </a:lnTo>
                <a:lnTo>
                  <a:pt x="671309" y="556226"/>
                </a:lnTo>
                <a:lnTo>
                  <a:pt x="659817" y="556437"/>
                </a:lnTo>
                <a:lnTo>
                  <a:pt x="652219" y="556375"/>
                </a:lnTo>
                <a:lnTo>
                  <a:pt x="638116" y="555888"/>
                </a:lnTo>
                <a:lnTo>
                  <a:pt x="625188" y="554919"/>
                </a:lnTo>
                <a:lnTo>
                  <a:pt x="613420" y="553468"/>
                </a:lnTo>
                <a:lnTo>
                  <a:pt x="602794" y="551535"/>
                </a:lnTo>
                <a:lnTo>
                  <a:pt x="588134" y="547692"/>
                </a:lnTo>
                <a:lnTo>
                  <a:pt x="576277" y="543249"/>
                </a:lnTo>
                <a:lnTo>
                  <a:pt x="566345" y="538010"/>
                </a:lnTo>
                <a:lnTo>
                  <a:pt x="553927" y="528074"/>
                </a:lnTo>
                <a:lnTo>
                  <a:pt x="547041" y="518464"/>
                </a:lnTo>
                <a:lnTo>
                  <a:pt x="542751" y="506800"/>
                </a:lnTo>
                <a:lnTo>
                  <a:pt x="541326" y="493687"/>
                </a:lnTo>
                <a:lnTo>
                  <a:pt x="541775" y="490719"/>
                </a:lnTo>
                <a:lnTo>
                  <a:pt x="545369" y="477975"/>
                </a:lnTo>
                <a:lnTo>
                  <a:pt x="551474" y="466827"/>
                </a:lnTo>
                <a:lnTo>
                  <a:pt x="560110" y="457274"/>
                </a:lnTo>
                <a:lnTo>
                  <a:pt x="571298" y="449313"/>
                </a:lnTo>
                <a:lnTo>
                  <a:pt x="578992" y="445522"/>
                </a:lnTo>
                <a:lnTo>
                  <a:pt x="588618" y="442065"/>
                </a:lnTo>
                <a:lnTo>
                  <a:pt x="599666" y="439238"/>
                </a:lnTo>
                <a:lnTo>
                  <a:pt x="612135" y="437039"/>
                </a:lnTo>
                <a:lnTo>
                  <a:pt x="626021" y="435468"/>
                </a:lnTo>
                <a:lnTo>
                  <a:pt x="641323" y="434526"/>
                </a:lnTo>
                <a:lnTo>
                  <a:pt x="658039" y="434213"/>
                </a:lnTo>
                <a:lnTo>
                  <a:pt x="748844" y="434213"/>
                </a:lnTo>
                <a:lnTo>
                  <a:pt x="748844" y="358571"/>
                </a:lnTo>
                <a:lnTo>
                  <a:pt x="659344" y="358511"/>
                </a:lnTo>
                <a:lnTo>
                  <a:pt x="643482" y="357804"/>
                </a:lnTo>
                <a:lnTo>
                  <a:pt x="629098" y="356303"/>
                </a:lnTo>
                <a:lnTo>
                  <a:pt x="616196" y="354006"/>
                </a:lnTo>
                <a:lnTo>
                  <a:pt x="604779" y="350916"/>
                </a:lnTo>
                <a:lnTo>
                  <a:pt x="594850" y="347032"/>
                </a:lnTo>
                <a:lnTo>
                  <a:pt x="586411" y="342353"/>
                </a:lnTo>
                <a:lnTo>
                  <a:pt x="576405" y="334271"/>
                </a:lnTo>
                <a:lnTo>
                  <a:pt x="568364" y="323999"/>
                </a:lnTo>
                <a:lnTo>
                  <a:pt x="563520" y="312326"/>
                </a:lnTo>
                <a:lnTo>
                  <a:pt x="561900" y="299250"/>
                </a:lnTo>
                <a:lnTo>
                  <a:pt x="558979" y="288721"/>
                </a:lnTo>
                <a:lnTo>
                  <a:pt x="558852" y="280644"/>
                </a:lnTo>
                <a:lnTo>
                  <a:pt x="561392" y="275031"/>
                </a:lnTo>
                <a:lnTo>
                  <a:pt x="564059" y="269417"/>
                </a:lnTo>
                <a:lnTo>
                  <a:pt x="568631" y="264274"/>
                </a:lnTo>
                <a:lnTo>
                  <a:pt x="575108" y="259600"/>
                </a:lnTo>
                <a:close/>
              </a:path>
              <a:path w="2725596" h="991031">
                <a:moveTo>
                  <a:pt x="1586918" y="512562"/>
                </a:moveTo>
                <a:lnTo>
                  <a:pt x="1580206" y="502804"/>
                </a:lnTo>
                <a:lnTo>
                  <a:pt x="1574236" y="491892"/>
                </a:lnTo>
                <a:lnTo>
                  <a:pt x="1569019" y="479827"/>
                </a:lnTo>
                <a:lnTo>
                  <a:pt x="1569769" y="613517"/>
                </a:lnTo>
                <a:lnTo>
                  <a:pt x="1594249" y="623191"/>
                </a:lnTo>
                <a:lnTo>
                  <a:pt x="1618122" y="629342"/>
                </a:lnTo>
                <a:lnTo>
                  <a:pt x="1643587" y="633033"/>
                </a:lnTo>
                <a:lnTo>
                  <a:pt x="1670610" y="634263"/>
                </a:lnTo>
                <a:lnTo>
                  <a:pt x="1676297" y="634208"/>
                </a:lnTo>
                <a:lnTo>
                  <a:pt x="1702992" y="632390"/>
                </a:lnTo>
                <a:lnTo>
                  <a:pt x="1728172" y="627996"/>
                </a:lnTo>
                <a:lnTo>
                  <a:pt x="1751820" y="621025"/>
                </a:lnTo>
                <a:lnTo>
                  <a:pt x="1769897" y="613461"/>
                </a:lnTo>
                <a:lnTo>
                  <a:pt x="1792658" y="600615"/>
                </a:lnTo>
                <a:lnTo>
                  <a:pt x="1812697" y="585127"/>
                </a:lnTo>
                <a:lnTo>
                  <a:pt x="1829995" y="567004"/>
                </a:lnTo>
                <a:lnTo>
                  <a:pt x="1843184" y="549144"/>
                </a:lnTo>
                <a:lnTo>
                  <a:pt x="1855844" y="527427"/>
                </a:lnTo>
                <a:lnTo>
                  <a:pt x="1866535" y="503584"/>
                </a:lnTo>
                <a:lnTo>
                  <a:pt x="1873762" y="482723"/>
                </a:lnTo>
                <a:lnTo>
                  <a:pt x="1879833" y="458806"/>
                </a:lnTo>
                <a:lnTo>
                  <a:pt x="1883867" y="433789"/>
                </a:lnTo>
                <a:lnTo>
                  <a:pt x="1885878" y="407669"/>
                </a:lnTo>
                <a:lnTo>
                  <a:pt x="1886129" y="394195"/>
                </a:lnTo>
                <a:lnTo>
                  <a:pt x="1885957" y="382170"/>
                </a:lnTo>
                <a:lnTo>
                  <a:pt x="1884244" y="355507"/>
                </a:lnTo>
                <a:lnTo>
                  <a:pt x="1880672" y="330320"/>
                </a:lnTo>
                <a:lnTo>
                  <a:pt x="1875218" y="306612"/>
                </a:lnTo>
                <a:lnTo>
                  <a:pt x="1869220" y="287845"/>
                </a:lnTo>
                <a:lnTo>
                  <a:pt x="1858921" y="263251"/>
                </a:lnTo>
                <a:lnTo>
                  <a:pt x="1846600" y="241246"/>
                </a:lnTo>
                <a:lnTo>
                  <a:pt x="1832281" y="221830"/>
                </a:lnTo>
                <a:lnTo>
                  <a:pt x="1812573" y="202451"/>
                </a:lnTo>
                <a:lnTo>
                  <a:pt x="1791620" y="188047"/>
                </a:lnTo>
                <a:lnTo>
                  <a:pt x="1767638" y="176606"/>
                </a:lnTo>
                <a:lnTo>
                  <a:pt x="1743851" y="168896"/>
                </a:lnTo>
                <a:lnTo>
                  <a:pt x="1719179" y="163922"/>
                </a:lnTo>
                <a:lnTo>
                  <a:pt x="1693011" y="161435"/>
                </a:lnTo>
                <a:lnTo>
                  <a:pt x="1679373" y="161124"/>
                </a:lnTo>
                <a:lnTo>
                  <a:pt x="1674085" y="161172"/>
                </a:lnTo>
                <a:lnTo>
                  <a:pt x="1647395" y="162970"/>
                </a:lnTo>
                <a:lnTo>
                  <a:pt x="1622235" y="167368"/>
                </a:lnTo>
                <a:lnTo>
                  <a:pt x="1598575" y="174367"/>
                </a:lnTo>
                <a:lnTo>
                  <a:pt x="1580354" y="181994"/>
                </a:lnTo>
                <a:lnTo>
                  <a:pt x="1557559" y="194834"/>
                </a:lnTo>
                <a:lnTo>
                  <a:pt x="1537521" y="210303"/>
                </a:lnTo>
                <a:lnTo>
                  <a:pt x="1520242" y="228396"/>
                </a:lnTo>
                <a:lnTo>
                  <a:pt x="1507374" y="245826"/>
                </a:lnTo>
                <a:lnTo>
                  <a:pt x="1494634" y="267510"/>
                </a:lnTo>
                <a:lnTo>
                  <a:pt x="1483862" y="291254"/>
                </a:lnTo>
                <a:lnTo>
                  <a:pt x="1476661" y="311742"/>
                </a:lnTo>
                <a:lnTo>
                  <a:pt x="1470561" y="335504"/>
                </a:lnTo>
                <a:lnTo>
                  <a:pt x="1466507" y="360505"/>
                </a:lnTo>
                <a:lnTo>
                  <a:pt x="1464486" y="386744"/>
                </a:lnTo>
                <a:lnTo>
                  <a:pt x="1464235" y="400329"/>
                </a:lnTo>
                <a:lnTo>
                  <a:pt x="1464440" y="413558"/>
                </a:lnTo>
                <a:lnTo>
                  <a:pt x="1466220" y="440309"/>
                </a:lnTo>
                <a:lnTo>
                  <a:pt x="1469815" y="465473"/>
                </a:lnTo>
                <a:lnTo>
                  <a:pt x="1475214" y="489049"/>
                </a:lnTo>
                <a:lnTo>
                  <a:pt x="1481096" y="507579"/>
                </a:lnTo>
                <a:lnTo>
                  <a:pt x="1491356" y="532209"/>
                </a:lnTo>
                <a:lnTo>
                  <a:pt x="1503600" y="554254"/>
                </a:lnTo>
                <a:lnTo>
                  <a:pt x="1517829" y="573709"/>
                </a:lnTo>
                <a:lnTo>
                  <a:pt x="1537259" y="592948"/>
                </a:lnTo>
                <a:lnTo>
                  <a:pt x="1558188" y="607413"/>
                </a:lnTo>
                <a:lnTo>
                  <a:pt x="1558652" y="438178"/>
                </a:lnTo>
                <a:lnTo>
                  <a:pt x="1557216" y="425405"/>
                </a:lnTo>
                <a:lnTo>
                  <a:pt x="1556347" y="411912"/>
                </a:lnTo>
                <a:lnTo>
                  <a:pt x="1556056" y="397700"/>
                </a:lnTo>
                <a:lnTo>
                  <a:pt x="1556220" y="388077"/>
                </a:lnTo>
                <a:lnTo>
                  <a:pt x="1556980" y="375152"/>
                </a:lnTo>
                <a:lnTo>
                  <a:pt x="1558365" y="362502"/>
                </a:lnTo>
                <a:lnTo>
                  <a:pt x="1560383" y="350126"/>
                </a:lnTo>
                <a:lnTo>
                  <a:pt x="1563041" y="338023"/>
                </a:lnTo>
                <a:lnTo>
                  <a:pt x="1567603" y="322407"/>
                </a:lnTo>
                <a:lnTo>
                  <a:pt x="1572333" y="310420"/>
                </a:lnTo>
                <a:lnTo>
                  <a:pt x="1577924" y="299297"/>
                </a:lnTo>
                <a:lnTo>
                  <a:pt x="1584377" y="289039"/>
                </a:lnTo>
                <a:lnTo>
                  <a:pt x="1591316" y="280057"/>
                </a:lnTo>
                <a:lnTo>
                  <a:pt x="1600184" y="270950"/>
                </a:lnTo>
                <a:lnTo>
                  <a:pt x="1610114" y="262953"/>
                </a:lnTo>
                <a:lnTo>
                  <a:pt x="1621080" y="256070"/>
                </a:lnTo>
                <a:lnTo>
                  <a:pt x="1635816" y="249627"/>
                </a:lnTo>
                <a:lnTo>
                  <a:pt x="1647896" y="246377"/>
                </a:lnTo>
                <a:lnTo>
                  <a:pt x="1660939" y="244426"/>
                </a:lnTo>
                <a:lnTo>
                  <a:pt x="1674928" y="243776"/>
                </a:lnTo>
                <a:lnTo>
                  <a:pt x="1687910" y="244337"/>
                </a:lnTo>
                <a:lnTo>
                  <a:pt x="1700722" y="246110"/>
                </a:lnTo>
                <a:lnTo>
                  <a:pt x="1712854" y="249094"/>
                </a:lnTo>
                <a:lnTo>
                  <a:pt x="1724331" y="253288"/>
                </a:lnTo>
                <a:lnTo>
                  <a:pt x="1743184" y="263972"/>
                </a:lnTo>
                <a:lnTo>
                  <a:pt x="1752971" y="272100"/>
                </a:lnTo>
                <a:lnTo>
                  <a:pt x="1761796" y="281584"/>
                </a:lnTo>
                <a:lnTo>
                  <a:pt x="1770054" y="293307"/>
                </a:lnTo>
                <a:lnTo>
                  <a:pt x="1776014" y="304222"/>
                </a:lnTo>
                <a:lnTo>
                  <a:pt x="1781223" y="316300"/>
                </a:lnTo>
                <a:lnTo>
                  <a:pt x="1785672" y="329539"/>
                </a:lnTo>
                <a:lnTo>
                  <a:pt x="1789568" y="345401"/>
                </a:lnTo>
                <a:lnTo>
                  <a:pt x="1791634" y="357465"/>
                </a:lnTo>
                <a:lnTo>
                  <a:pt x="1793116" y="370202"/>
                </a:lnTo>
                <a:lnTo>
                  <a:pt x="1794009" y="383614"/>
                </a:lnTo>
                <a:lnTo>
                  <a:pt x="1794308" y="397700"/>
                </a:lnTo>
                <a:lnTo>
                  <a:pt x="1794138" y="407477"/>
                </a:lnTo>
                <a:lnTo>
                  <a:pt x="1793373" y="420367"/>
                </a:lnTo>
                <a:lnTo>
                  <a:pt x="1791987" y="433012"/>
                </a:lnTo>
                <a:lnTo>
                  <a:pt x="1789973" y="445412"/>
                </a:lnTo>
                <a:lnTo>
                  <a:pt x="1787323" y="457568"/>
                </a:lnTo>
                <a:lnTo>
                  <a:pt x="1782628" y="473451"/>
                </a:lnTo>
                <a:lnTo>
                  <a:pt x="1777892" y="485445"/>
                </a:lnTo>
                <a:lnTo>
                  <a:pt x="1772345" y="496559"/>
                </a:lnTo>
                <a:lnTo>
                  <a:pt x="1765987" y="506793"/>
                </a:lnTo>
                <a:lnTo>
                  <a:pt x="1758946" y="515830"/>
                </a:lnTo>
                <a:lnTo>
                  <a:pt x="1750079" y="524915"/>
                </a:lnTo>
                <a:lnTo>
                  <a:pt x="1740158" y="532893"/>
                </a:lnTo>
                <a:lnTo>
                  <a:pt x="1729157" y="539762"/>
                </a:lnTo>
                <a:lnTo>
                  <a:pt x="1714175" y="546282"/>
                </a:lnTo>
                <a:lnTo>
                  <a:pt x="1702111" y="549489"/>
                </a:lnTo>
                <a:lnTo>
                  <a:pt x="1689032" y="551414"/>
                </a:lnTo>
                <a:lnTo>
                  <a:pt x="1674928" y="552056"/>
                </a:lnTo>
                <a:lnTo>
                  <a:pt x="1661638" y="551497"/>
                </a:lnTo>
                <a:lnTo>
                  <a:pt x="1648735" y="549749"/>
                </a:lnTo>
                <a:lnTo>
                  <a:pt x="1636655" y="546811"/>
                </a:lnTo>
                <a:lnTo>
                  <a:pt x="1625398" y="542683"/>
                </a:lnTo>
                <a:lnTo>
                  <a:pt x="1607124" y="532237"/>
                </a:lnTo>
                <a:lnTo>
                  <a:pt x="1597327" y="524068"/>
                </a:lnTo>
                <a:lnTo>
                  <a:pt x="1588441" y="514489"/>
                </a:lnTo>
                <a:lnTo>
                  <a:pt x="1586918" y="5125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2569" y="5709983"/>
            <a:ext cx="238251" cy="308279"/>
          </a:xfrm>
          <a:custGeom>
            <a:avLst/>
            <a:gdLst/>
            <a:ahLst/>
            <a:cxnLst/>
            <a:rect l="l" t="t" r="r" b="b"/>
            <a:pathLst>
              <a:path w="238251" h="308279">
                <a:moveTo>
                  <a:pt x="118871" y="0"/>
                </a:moveTo>
                <a:lnTo>
                  <a:pt x="104883" y="650"/>
                </a:lnTo>
                <a:lnTo>
                  <a:pt x="91840" y="2601"/>
                </a:lnTo>
                <a:lnTo>
                  <a:pt x="79760" y="5851"/>
                </a:lnTo>
                <a:lnTo>
                  <a:pt x="68663" y="10400"/>
                </a:lnTo>
                <a:lnTo>
                  <a:pt x="54058" y="19176"/>
                </a:lnTo>
                <a:lnTo>
                  <a:pt x="44128" y="27173"/>
                </a:lnTo>
                <a:lnTo>
                  <a:pt x="35260" y="36281"/>
                </a:lnTo>
                <a:lnTo>
                  <a:pt x="28320" y="45262"/>
                </a:lnTo>
                <a:lnTo>
                  <a:pt x="21868" y="55521"/>
                </a:lnTo>
                <a:lnTo>
                  <a:pt x="16277" y="66644"/>
                </a:lnTo>
                <a:lnTo>
                  <a:pt x="11547" y="78630"/>
                </a:lnTo>
                <a:lnTo>
                  <a:pt x="7678" y="91479"/>
                </a:lnTo>
                <a:lnTo>
                  <a:pt x="4327" y="106349"/>
                </a:lnTo>
                <a:lnTo>
                  <a:pt x="2309" y="118726"/>
                </a:lnTo>
                <a:lnTo>
                  <a:pt x="924" y="131376"/>
                </a:lnTo>
                <a:lnTo>
                  <a:pt x="164" y="144300"/>
                </a:lnTo>
                <a:lnTo>
                  <a:pt x="0" y="153923"/>
                </a:lnTo>
                <a:lnTo>
                  <a:pt x="291" y="168136"/>
                </a:lnTo>
                <a:lnTo>
                  <a:pt x="1160" y="181629"/>
                </a:lnTo>
                <a:lnTo>
                  <a:pt x="2596" y="194402"/>
                </a:lnTo>
                <a:lnTo>
                  <a:pt x="4591" y="206454"/>
                </a:lnTo>
                <a:lnTo>
                  <a:pt x="7134" y="217786"/>
                </a:lnTo>
                <a:lnTo>
                  <a:pt x="12963" y="236050"/>
                </a:lnTo>
                <a:lnTo>
                  <a:pt x="18180" y="248115"/>
                </a:lnTo>
                <a:lnTo>
                  <a:pt x="24150" y="259027"/>
                </a:lnTo>
                <a:lnTo>
                  <a:pt x="30862" y="268786"/>
                </a:lnTo>
                <a:lnTo>
                  <a:pt x="41271" y="280292"/>
                </a:lnTo>
                <a:lnTo>
                  <a:pt x="51068" y="288461"/>
                </a:lnTo>
                <a:lnTo>
                  <a:pt x="61775" y="295219"/>
                </a:lnTo>
                <a:lnTo>
                  <a:pt x="80599" y="303034"/>
                </a:lnTo>
                <a:lnTo>
                  <a:pt x="92679" y="305972"/>
                </a:lnTo>
                <a:lnTo>
                  <a:pt x="105582" y="307720"/>
                </a:lnTo>
                <a:lnTo>
                  <a:pt x="118871" y="308279"/>
                </a:lnTo>
                <a:lnTo>
                  <a:pt x="132975" y="307637"/>
                </a:lnTo>
                <a:lnTo>
                  <a:pt x="146055" y="305713"/>
                </a:lnTo>
                <a:lnTo>
                  <a:pt x="158119" y="302506"/>
                </a:lnTo>
                <a:lnTo>
                  <a:pt x="169177" y="298018"/>
                </a:lnTo>
                <a:lnTo>
                  <a:pt x="184102" y="289117"/>
                </a:lnTo>
                <a:lnTo>
                  <a:pt x="194023" y="281138"/>
                </a:lnTo>
                <a:lnTo>
                  <a:pt x="202890" y="272054"/>
                </a:lnTo>
                <a:lnTo>
                  <a:pt x="209930" y="263016"/>
                </a:lnTo>
                <a:lnTo>
                  <a:pt x="216289" y="252782"/>
                </a:lnTo>
                <a:lnTo>
                  <a:pt x="221836" y="241668"/>
                </a:lnTo>
                <a:lnTo>
                  <a:pt x="226572" y="229674"/>
                </a:lnTo>
                <a:lnTo>
                  <a:pt x="230497" y="216801"/>
                </a:lnTo>
                <a:lnTo>
                  <a:pt x="233917" y="201636"/>
                </a:lnTo>
                <a:lnTo>
                  <a:pt x="235931" y="189236"/>
                </a:lnTo>
                <a:lnTo>
                  <a:pt x="237317" y="176591"/>
                </a:lnTo>
                <a:lnTo>
                  <a:pt x="238082" y="163700"/>
                </a:lnTo>
                <a:lnTo>
                  <a:pt x="238251" y="153923"/>
                </a:lnTo>
                <a:lnTo>
                  <a:pt x="237953" y="139837"/>
                </a:lnTo>
                <a:lnTo>
                  <a:pt x="237060" y="126426"/>
                </a:lnTo>
                <a:lnTo>
                  <a:pt x="235578" y="113688"/>
                </a:lnTo>
                <a:lnTo>
                  <a:pt x="233512" y="101625"/>
                </a:lnTo>
                <a:lnTo>
                  <a:pt x="230866" y="90236"/>
                </a:lnTo>
                <a:lnTo>
                  <a:pt x="225167" y="72523"/>
                </a:lnTo>
                <a:lnTo>
                  <a:pt x="219958" y="60446"/>
                </a:lnTo>
                <a:lnTo>
                  <a:pt x="213998" y="49531"/>
                </a:lnTo>
                <a:lnTo>
                  <a:pt x="207298" y="39780"/>
                </a:lnTo>
                <a:lnTo>
                  <a:pt x="196915" y="28323"/>
                </a:lnTo>
                <a:lnTo>
                  <a:pt x="187128" y="20195"/>
                </a:lnTo>
                <a:lnTo>
                  <a:pt x="176362" y="13426"/>
                </a:lnTo>
                <a:lnTo>
                  <a:pt x="156798" y="5317"/>
                </a:lnTo>
                <a:lnTo>
                  <a:pt x="144666" y="2333"/>
                </a:lnTo>
                <a:lnTo>
                  <a:pt x="131854" y="560"/>
                </a:lnTo>
                <a:lnTo>
                  <a:pt x="11887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3568" y="5645721"/>
            <a:ext cx="158540" cy="459130"/>
          </a:xfrm>
          <a:custGeom>
            <a:avLst/>
            <a:gdLst/>
            <a:ahLst/>
            <a:cxnLst/>
            <a:rect l="l" t="t" r="r" b="b"/>
            <a:pathLst>
              <a:path w="158540" h="459130">
                <a:moveTo>
                  <a:pt x="86534" y="0"/>
                </a:moveTo>
                <a:lnTo>
                  <a:pt x="86534" y="328498"/>
                </a:lnTo>
                <a:lnTo>
                  <a:pt x="86900" y="346243"/>
                </a:lnTo>
                <a:lnTo>
                  <a:pt x="87987" y="360505"/>
                </a:lnTo>
                <a:lnTo>
                  <a:pt x="92122" y="378269"/>
                </a:lnTo>
                <a:lnTo>
                  <a:pt x="112491" y="389008"/>
                </a:lnTo>
                <a:lnTo>
                  <a:pt x="123110" y="389610"/>
                </a:lnTo>
                <a:lnTo>
                  <a:pt x="135148" y="391935"/>
                </a:lnTo>
                <a:lnTo>
                  <a:pt x="145043" y="398912"/>
                </a:lnTo>
                <a:lnTo>
                  <a:pt x="152798" y="410542"/>
                </a:lnTo>
                <a:lnTo>
                  <a:pt x="157781" y="424370"/>
                </a:lnTo>
                <a:lnTo>
                  <a:pt x="158540" y="433076"/>
                </a:lnTo>
                <a:lnTo>
                  <a:pt x="155910" y="440528"/>
                </a:lnTo>
                <a:lnTo>
                  <a:pt x="140477" y="451675"/>
                </a:lnTo>
                <a:lnTo>
                  <a:pt x="111483" y="457812"/>
                </a:lnTo>
                <a:lnTo>
                  <a:pt x="91901" y="459003"/>
                </a:lnTo>
                <a:lnTo>
                  <a:pt x="81962" y="459130"/>
                </a:lnTo>
                <a:lnTo>
                  <a:pt x="69141" y="458024"/>
                </a:lnTo>
                <a:lnTo>
                  <a:pt x="45337" y="449177"/>
                </a:lnTo>
                <a:lnTo>
                  <a:pt x="25077" y="433063"/>
                </a:lnTo>
                <a:lnTo>
                  <a:pt x="9496" y="413107"/>
                </a:lnTo>
                <a:lnTo>
                  <a:pt x="3185" y="396322"/>
                </a:lnTo>
                <a:lnTo>
                  <a:pt x="1323" y="371330"/>
                </a:lnTo>
                <a:lnTo>
                  <a:pt x="527" y="345786"/>
                </a:lnTo>
                <a:lnTo>
                  <a:pt x="263" y="330349"/>
                </a:lnTo>
                <a:lnTo>
                  <a:pt x="87" y="313136"/>
                </a:lnTo>
                <a:lnTo>
                  <a:pt x="0" y="294146"/>
                </a:lnTo>
                <a:lnTo>
                  <a:pt x="1" y="273379"/>
                </a:lnTo>
                <a:lnTo>
                  <a:pt x="91" y="250836"/>
                </a:lnTo>
                <a:lnTo>
                  <a:pt x="269" y="226517"/>
                </a:lnTo>
                <a:lnTo>
                  <a:pt x="536" y="200421"/>
                </a:lnTo>
                <a:lnTo>
                  <a:pt x="890" y="172549"/>
                </a:lnTo>
                <a:lnTo>
                  <a:pt x="1333" y="142900"/>
                </a:lnTo>
                <a:lnTo>
                  <a:pt x="1864" y="111475"/>
                </a:lnTo>
                <a:lnTo>
                  <a:pt x="2483" y="78273"/>
                </a:lnTo>
                <a:lnTo>
                  <a:pt x="3190" y="43295"/>
                </a:lnTo>
                <a:lnTo>
                  <a:pt x="3984" y="6540"/>
                </a:lnTo>
                <a:lnTo>
                  <a:pt x="8653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7416" y="5635218"/>
            <a:ext cx="428879" cy="457377"/>
          </a:xfrm>
          <a:custGeom>
            <a:avLst/>
            <a:gdLst/>
            <a:ahLst/>
            <a:cxnLst/>
            <a:rect l="l" t="t" r="r" b="b"/>
            <a:pathLst>
              <a:path w="428879" h="457377">
                <a:moveTo>
                  <a:pt x="0" y="0"/>
                </a:moveTo>
                <a:lnTo>
                  <a:pt x="93472" y="0"/>
                </a:lnTo>
                <a:lnTo>
                  <a:pt x="200660" y="296671"/>
                </a:lnTo>
                <a:lnTo>
                  <a:pt x="217805" y="358965"/>
                </a:lnTo>
                <a:lnTo>
                  <a:pt x="222809" y="347478"/>
                </a:lnTo>
                <a:lnTo>
                  <a:pt x="227755" y="335940"/>
                </a:lnTo>
                <a:lnTo>
                  <a:pt x="232642" y="324349"/>
                </a:lnTo>
                <a:lnTo>
                  <a:pt x="237470" y="312706"/>
                </a:lnTo>
                <a:lnTo>
                  <a:pt x="242238" y="301011"/>
                </a:lnTo>
                <a:lnTo>
                  <a:pt x="246946" y="289264"/>
                </a:lnTo>
                <a:lnTo>
                  <a:pt x="251594" y="277466"/>
                </a:lnTo>
                <a:lnTo>
                  <a:pt x="256180" y="265614"/>
                </a:lnTo>
                <a:lnTo>
                  <a:pt x="260705" y="253711"/>
                </a:lnTo>
                <a:lnTo>
                  <a:pt x="265167" y="241756"/>
                </a:lnTo>
                <a:lnTo>
                  <a:pt x="269567" y="229748"/>
                </a:lnTo>
                <a:lnTo>
                  <a:pt x="273903" y="217689"/>
                </a:lnTo>
                <a:lnTo>
                  <a:pt x="278176" y="205577"/>
                </a:lnTo>
                <a:lnTo>
                  <a:pt x="282385" y="193412"/>
                </a:lnTo>
                <a:lnTo>
                  <a:pt x="288541" y="175084"/>
                </a:lnTo>
                <a:lnTo>
                  <a:pt x="292314" y="163193"/>
                </a:lnTo>
                <a:lnTo>
                  <a:pt x="295928" y="151221"/>
                </a:lnTo>
                <a:lnTo>
                  <a:pt x="299382" y="139167"/>
                </a:lnTo>
                <a:lnTo>
                  <a:pt x="302676" y="127031"/>
                </a:lnTo>
                <a:lnTo>
                  <a:pt x="305810" y="114814"/>
                </a:lnTo>
                <a:lnTo>
                  <a:pt x="308785" y="102514"/>
                </a:lnTo>
                <a:lnTo>
                  <a:pt x="311601" y="90133"/>
                </a:lnTo>
                <a:lnTo>
                  <a:pt x="314258" y="77670"/>
                </a:lnTo>
                <a:lnTo>
                  <a:pt x="316757" y="65125"/>
                </a:lnTo>
                <a:lnTo>
                  <a:pt x="319097" y="52499"/>
                </a:lnTo>
                <a:lnTo>
                  <a:pt x="321279" y="39790"/>
                </a:lnTo>
                <a:lnTo>
                  <a:pt x="323303" y="27000"/>
                </a:lnTo>
                <a:lnTo>
                  <a:pt x="325169" y="14127"/>
                </a:lnTo>
                <a:lnTo>
                  <a:pt x="326878" y="1173"/>
                </a:lnTo>
                <a:lnTo>
                  <a:pt x="327025" y="0"/>
                </a:lnTo>
                <a:lnTo>
                  <a:pt x="428879" y="0"/>
                </a:lnTo>
                <a:lnTo>
                  <a:pt x="424301" y="26560"/>
                </a:lnTo>
                <a:lnTo>
                  <a:pt x="419221" y="52216"/>
                </a:lnTo>
                <a:lnTo>
                  <a:pt x="413640" y="76968"/>
                </a:lnTo>
                <a:lnTo>
                  <a:pt x="407558" y="100815"/>
                </a:lnTo>
                <a:lnTo>
                  <a:pt x="401447" y="122199"/>
                </a:lnTo>
                <a:lnTo>
                  <a:pt x="393990" y="146077"/>
                </a:lnTo>
                <a:lnTo>
                  <a:pt x="386000" y="169997"/>
                </a:lnTo>
                <a:lnTo>
                  <a:pt x="377469" y="193959"/>
                </a:lnTo>
                <a:lnTo>
                  <a:pt x="368390" y="217963"/>
                </a:lnTo>
                <a:lnTo>
                  <a:pt x="362077" y="233870"/>
                </a:lnTo>
                <a:lnTo>
                  <a:pt x="352471" y="257206"/>
                </a:lnTo>
                <a:lnTo>
                  <a:pt x="342416" y="280449"/>
                </a:lnTo>
                <a:lnTo>
                  <a:pt x="331925" y="303598"/>
                </a:lnTo>
                <a:lnTo>
                  <a:pt x="321011" y="326651"/>
                </a:lnTo>
                <a:lnTo>
                  <a:pt x="312038" y="344919"/>
                </a:lnTo>
                <a:lnTo>
                  <a:pt x="300851" y="366862"/>
                </a:lnTo>
                <a:lnTo>
                  <a:pt x="289231" y="389003"/>
                </a:lnTo>
                <a:lnTo>
                  <a:pt x="277166" y="411341"/>
                </a:lnTo>
                <a:lnTo>
                  <a:pt x="264643" y="433876"/>
                </a:lnTo>
                <a:lnTo>
                  <a:pt x="251652" y="456606"/>
                </a:lnTo>
                <a:lnTo>
                  <a:pt x="251206" y="457377"/>
                </a:lnTo>
                <a:lnTo>
                  <a:pt x="170307" y="45737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3035" y="5635218"/>
            <a:ext cx="402208" cy="636854"/>
          </a:xfrm>
          <a:custGeom>
            <a:avLst/>
            <a:gdLst/>
            <a:ahLst/>
            <a:cxnLst/>
            <a:rect l="l" t="t" r="r" b="b"/>
            <a:pathLst>
              <a:path w="402208" h="636854">
                <a:moveTo>
                  <a:pt x="0" y="0"/>
                </a:moveTo>
                <a:lnTo>
                  <a:pt x="85725" y="0"/>
                </a:lnTo>
                <a:lnTo>
                  <a:pt x="85725" y="293039"/>
                </a:lnTo>
                <a:lnTo>
                  <a:pt x="86542" y="311942"/>
                </a:lnTo>
                <a:lnTo>
                  <a:pt x="88995" y="328695"/>
                </a:lnTo>
                <a:lnTo>
                  <a:pt x="93084" y="343296"/>
                </a:lnTo>
                <a:lnTo>
                  <a:pt x="98807" y="355747"/>
                </a:lnTo>
                <a:lnTo>
                  <a:pt x="115161" y="374198"/>
                </a:lnTo>
                <a:lnTo>
                  <a:pt x="138056" y="384047"/>
                </a:lnTo>
                <a:lnTo>
                  <a:pt x="150494" y="385673"/>
                </a:lnTo>
                <a:lnTo>
                  <a:pt x="163342" y="384776"/>
                </a:lnTo>
                <a:lnTo>
                  <a:pt x="176656" y="381774"/>
                </a:lnTo>
                <a:lnTo>
                  <a:pt x="198153" y="369772"/>
                </a:lnTo>
                <a:lnTo>
                  <a:pt x="212109" y="357631"/>
                </a:lnTo>
                <a:lnTo>
                  <a:pt x="230938" y="339995"/>
                </a:lnTo>
                <a:lnTo>
                  <a:pt x="246690" y="322755"/>
                </a:lnTo>
                <a:lnTo>
                  <a:pt x="255043" y="312260"/>
                </a:lnTo>
                <a:lnTo>
                  <a:pt x="262635" y="302018"/>
                </a:lnTo>
                <a:lnTo>
                  <a:pt x="262635" y="0"/>
                </a:lnTo>
                <a:lnTo>
                  <a:pt x="348360" y="0"/>
                </a:lnTo>
                <a:lnTo>
                  <a:pt x="348360" y="319303"/>
                </a:lnTo>
                <a:lnTo>
                  <a:pt x="348607" y="333925"/>
                </a:lnTo>
                <a:lnTo>
                  <a:pt x="350392" y="354977"/>
                </a:lnTo>
                <a:lnTo>
                  <a:pt x="353821" y="370890"/>
                </a:lnTo>
                <a:lnTo>
                  <a:pt x="362965" y="383451"/>
                </a:lnTo>
                <a:lnTo>
                  <a:pt x="367283" y="385381"/>
                </a:lnTo>
                <a:lnTo>
                  <a:pt x="371601" y="387324"/>
                </a:lnTo>
                <a:lnTo>
                  <a:pt x="377444" y="388302"/>
                </a:lnTo>
                <a:lnTo>
                  <a:pt x="384937" y="388302"/>
                </a:lnTo>
                <a:lnTo>
                  <a:pt x="402208" y="388302"/>
                </a:lnTo>
                <a:lnTo>
                  <a:pt x="402208" y="456501"/>
                </a:lnTo>
                <a:lnTo>
                  <a:pt x="392556" y="458546"/>
                </a:lnTo>
                <a:lnTo>
                  <a:pt x="385317" y="459930"/>
                </a:lnTo>
                <a:lnTo>
                  <a:pt x="380238" y="460654"/>
                </a:lnTo>
                <a:lnTo>
                  <a:pt x="375157" y="461390"/>
                </a:lnTo>
                <a:lnTo>
                  <a:pt x="369315" y="461746"/>
                </a:lnTo>
                <a:lnTo>
                  <a:pt x="362584" y="461746"/>
                </a:lnTo>
                <a:lnTo>
                  <a:pt x="348745" y="461174"/>
                </a:lnTo>
                <a:lnTo>
                  <a:pt x="336006" y="459457"/>
                </a:lnTo>
                <a:lnTo>
                  <a:pt x="324412" y="456593"/>
                </a:lnTo>
                <a:lnTo>
                  <a:pt x="308546" y="449477"/>
                </a:lnTo>
                <a:lnTo>
                  <a:pt x="299330" y="441371"/>
                </a:lnTo>
                <a:lnTo>
                  <a:pt x="296417" y="437222"/>
                </a:lnTo>
                <a:lnTo>
                  <a:pt x="290578" y="426635"/>
                </a:lnTo>
                <a:lnTo>
                  <a:pt x="284998" y="414947"/>
                </a:lnTo>
                <a:lnTo>
                  <a:pt x="282701" y="409638"/>
                </a:lnTo>
                <a:lnTo>
                  <a:pt x="278091" y="396472"/>
                </a:lnTo>
                <a:lnTo>
                  <a:pt x="276167" y="384631"/>
                </a:lnTo>
                <a:lnTo>
                  <a:pt x="276097" y="382079"/>
                </a:lnTo>
                <a:lnTo>
                  <a:pt x="271362" y="393798"/>
                </a:lnTo>
                <a:lnTo>
                  <a:pt x="264930" y="404692"/>
                </a:lnTo>
                <a:lnTo>
                  <a:pt x="256833" y="414759"/>
                </a:lnTo>
                <a:lnTo>
                  <a:pt x="250825" y="420738"/>
                </a:lnTo>
                <a:lnTo>
                  <a:pt x="240548" y="429530"/>
                </a:lnTo>
                <a:lnTo>
                  <a:pt x="230254" y="437244"/>
                </a:lnTo>
                <a:lnTo>
                  <a:pt x="219927" y="443887"/>
                </a:lnTo>
                <a:lnTo>
                  <a:pt x="214121" y="447141"/>
                </a:lnTo>
                <a:lnTo>
                  <a:pt x="201897" y="453085"/>
                </a:lnTo>
                <a:lnTo>
                  <a:pt x="190054" y="457633"/>
                </a:lnTo>
                <a:lnTo>
                  <a:pt x="179196" y="460654"/>
                </a:lnTo>
                <a:lnTo>
                  <a:pt x="166398" y="462992"/>
                </a:lnTo>
                <a:lnTo>
                  <a:pt x="153831" y="464195"/>
                </a:lnTo>
                <a:lnTo>
                  <a:pt x="146812" y="464375"/>
                </a:lnTo>
                <a:lnTo>
                  <a:pt x="133584" y="463731"/>
                </a:lnTo>
                <a:lnTo>
                  <a:pt x="120915" y="461799"/>
                </a:lnTo>
                <a:lnTo>
                  <a:pt x="108803" y="458581"/>
                </a:lnTo>
                <a:lnTo>
                  <a:pt x="100710" y="455587"/>
                </a:lnTo>
                <a:lnTo>
                  <a:pt x="87373" y="447605"/>
                </a:lnTo>
                <a:lnTo>
                  <a:pt x="80586" y="437498"/>
                </a:lnTo>
                <a:lnTo>
                  <a:pt x="79628" y="431114"/>
                </a:lnTo>
                <a:lnTo>
                  <a:pt x="81279" y="504253"/>
                </a:lnTo>
                <a:lnTo>
                  <a:pt x="81279" y="636854"/>
                </a:lnTo>
                <a:lnTo>
                  <a:pt x="0" y="636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9955" y="5632589"/>
            <a:ext cx="354964" cy="467880"/>
          </a:xfrm>
          <a:custGeom>
            <a:avLst/>
            <a:gdLst/>
            <a:ahLst/>
            <a:cxnLst/>
            <a:rect l="l" t="t" r="r" b="b"/>
            <a:pathLst>
              <a:path w="354964" h="467880">
                <a:moveTo>
                  <a:pt x="204596" y="0"/>
                </a:moveTo>
                <a:lnTo>
                  <a:pt x="216434" y="141"/>
                </a:lnTo>
                <a:lnTo>
                  <a:pt x="228712" y="567"/>
                </a:lnTo>
                <a:lnTo>
                  <a:pt x="241424" y="1277"/>
                </a:lnTo>
                <a:lnTo>
                  <a:pt x="254562" y="2271"/>
                </a:lnTo>
                <a:lnTo>
                  <a:pt x="266572" y="3390"/>
                </a:lnTo>
                <a:lnTo>
                  <a:pt x="277575" y="4681"/>
                </a:lnTo>
                <a:lnTo>
                  <a:pt x="289123" y="6395"/>
                </a:lnTo>
                <a:lnTo>
                  <a:pt x="301224" y="8532"/>
                </a:lnTo>
                <a:lnTo>
                  <a:pt x="313884" y="11094"/>
                </a:lnTo>
                <a:lnTo>
                  <a:pt x="327109" y="14081"/>
                </a:lnTo>
                <a:lnTo>
                  <a:pt x="340905" y="17494"/>
                </a:lnTo>
                <a:lnTo>
                  <a:pt x="344931" y="18542"/>
                </a:lnTo>
                <a:lnTo>
                  <a:pt x="339597" y="99733"/>
                </a:lnTo>
                <a:lnTo>
                  <a:pt x="325414" y="96521"/>
                </a:lnTo>
                <a:lnTo>
                  <a:pt x="311850" y="93553"/>
                </a:lnTo>
                <a:lnTo>
                  <a:pt x="298909" y="90828"/>
                </a:lnTo>
                <a:lnTo>
                  <a:pt x="286593" y="88347"/>
                </a:lnTo>
                <a:lnTo>
                  <a:pt x="274906" y="86109"/>
                </a:lnTo>
                <a:lnTo>
                  <a:pt x="263850" y="84114"/>
                </a:lnTo>
                <a:lnTo>
                  <a:pt x="244802" y="81107"/>
                </a:lnTo>
                <a:lnTo>
                  <a:pt x="231963" y="79551"/>
                </a:lnTo>
                <a:lnTo>
                  <a:pt x="219292" y="78415"/>
                </a:lnTo>
                <a:lnTo>
                  <a:pt x="206790" y="77699"/>
                </a:lnTo>
                <a:lnTo>
                  <a:pt x="194457" y="77402"/>
                </a:lnTo>
                <a:lnTo>
                  <a:pt x="191896" y="77393"/>
                </a:lnTo>
                <a:lnTo>
                  <a:pt x="177339" y="77769"/>
                </a:lnTo>
                <a:lnTo>
                  <a:pt x="164357" y="78898"/>
                </a:lnTo>
                <a:lnTo>
                  <a:pt x="152969" y="80779"/>
                </a:lnTo>
                <a:lnTo>
                  <a:pt x="135113" y="86129"/>
                </a:lnTo>
                <a:lnTo>
                  <a:pt x="124386" y="91425"/>
                </a:lnTo>
                <a:lnTo>
                  <a:pt x="115188" y="97891"/>
                </a:lnTo>
                <a:lnTo>
                  <a:pt x="110617" y="103035"/>
                </a:lnTo>
                <a:lnTo>
                  <a:pt x="105409" y="114261"/>
                </a:lnTo>
                <a:lnTo>
                  <a:pt x="105537" y="122339"/>
                </a:lnTo>
                <a:lnTo>
                  <a:pt x="108457" y="132867"/>
                </a:lnTo>
                <a:lnTo>
                  <a:pt x="110078" y="145944"/>
                </a:lnTo>
                <a:lnTo>
                  <a:pt x="114922" y="157617"/>
                </a:lnTo>
                <a:lnTo>
                  <a:pt x="122963" y="167888"/>
                </a:lnTo>
                <a:lnTo>
                  <a:pt x="132969" y="175971"/>
                </a:lnTo>
                <a:lnTo>
                  <a:pt x="141408" y="180649"/>
                </a:lnTo>
                <a:lnTo>
                  <a:pt x="151337" y="184533"/>
                </a:lnTo>
                <a:lnTo>
                  <a:pt x="162754" y="187624"/>
                </a:lnTo>
                <a:lnTo>
                  <a:pt x="175656" y="189920"/>
                </a:lnTo>
                <a:lnTo>
                  <a:pt x="190040" y="191422"/>
                </a:lnTo>
                <a:lnTo>
                  <a:pt x="205902" y="192128"/>
                </a:lnTo>
                <a:lnTo>
                  <a:pt x="212470" y="192189"/>
                </a:lnTo>
                <a:lnTo>
                  <a:pt x="295401" y="192189"/>
                </a:lnTo>
                <a:lnTo>
                  <a:pt x="295401" y="267830"/>
                </a:lnTo>
                <a:lnTo>
                  <a:pt x="204596" y="267830"/>
                </a:lnTo>
                <a:lnTo>
                  <a:pt x="187881" y="268144"/>
                </a:lnTo>
                <a:lnTo>
                  <a:pt x="172579" y="269086"/>
                </a:lnTo>
                <a:lnTo>
                  <a:pt x="158693" y="270656"/>
                </a:lnTo>
                <a:lnTo>
                  <a:pt x="146224" y="272855"/>
                </a:lnTo>
                <a:lnTo>
                  <a:pt x="135176" y="275682"/>
                </a:lnTo>
                <a:lnTo>
                  <a:pt x="125550" y="279139"/>
                </a:lnTo>
                <a:lnTo>
                  <a:pt x="106668" y="290891"/>
                </a:lnTo>
                <a:lnTo>
                  <a:pt x="98032" y="300445"/>
                </a:lnTo>
                <a:lnTo>
                  <a:pt x="91927" y="311592"/>
                </a:lnTo>
                <a:lnTo>
                  <a:pt x="88333" y="324336"/>
                </a:lnTo>
                <a:lnTo>
                  <a:pt x="87883" y="327304"/>
                </a:lnTo>
                <a:lnTo>
                  <a:pt x="89309" y="340417"/>
                </a:lnTo>
                <a:lnTo>
                  <a:pt x="93599" y="352082"/>
                </a:lnTo>
                <a:lnTo>
                  <a:pt x="100485" y="361691"/>
                </a:lnTo>
                <a:lnTo>
                  <a:pt x="110880" y="370313"/>
                </a:lnTo>
                <a:lnTo>
                  <a:pt x="122835" y="376866"/>
                </a:lnTo>
                <a:lnTo>
                  <a:pt x="134692" y="381309"/>
                </a:lnTo>
                <a:lnTo>
                  <a:pt x="148448" y="384955"/>
                </a:lnTo>
                <a:lnTo>
                  <a:pt x="159978" y="387085"/>
                </a:lnTo>
                <a:lnTo>
                  <a:pt x="171746" y="388536"/>
                </a:lnTo>
                <a:lnTo>
                  <a:pt x="184674" y="389506"/>
                </a:lnTo>
                <a:lnTo>
                  <a:pt x="198777" y="389993"/>
                </a:lnTo>
                <a:lnTo>
                  <a:pt x="206375" y="390055"/>
                </a:lnTo>
                <a:lnTo>
                  <a:pt x="217867" y="389844"/>
                </a:lnTo>
                <a:lnTo>
                  <a:pt x="229978" y="389211"/>
                </a:lnTo>
                <a:lnTo>
                  <a:pt x="242716" y="388155"/>
                </a:lnTo>
                <a:lnTo>
                  <a:pt x="256087" y="386675"/>
                </a:lnTo>
                <a:lnTo>
                  <a:pt x="266319" y="385318"/>
                </a:lnTo>
                <a:lnTo>
                  <a:pt x="276727" y="383759"/>
                </a:lnTo>
                <a:lnTo>
                  <a:pt x="287868" y="381913"/>
                </a:lnTo>
                <a:lnTo>
                  <a:pt x="299739" y="379781"/>
                </a:lnTo>
                <a:lnTo>
                  <a:pt x="312337" y="377361"/>
                </a:lnTo>
                <a:lnTo>
                  <a:pt x="325660" y="374654"/>
                </a:lnTo>
                <a:lnTo>
                  <a:pt x="339704" y="371660"/>
                </a:lnTo>
                <a:lnTo>
                  <a:pt x="349631" y="369468"/>
                </a:lnTo>
                <a:lnTo>
                  <a:pt x="354964" y="447052"/>
                </a:lnTo>
                <a:lnTo>
                  <a:pt x="341001" y="450442"/>
                </a:lnTo>
                <a:lnTo>
                  <a:pt x="327585" y="453505"/>
                </a:lnTo>
                <a:lnTo>
                  <a:pt x="314720" y="456242"/>
                </a:lnTo>
                <a:lnTo>
                  <a:pt x="302408" y="458652"/>
                </a:lnTo>
                <a:lnTo>
                  <a:pt x="290652" y="460737"/>
                </a:lnTo>
                <a:lnTo>
                  <a:pt x="274319" y="463219"/>
                </a:lnTo>
                <a:lnTo>
                  <a:pt x="261818" y="464761"/>
                </a:lnTo>
                <a:lnTo>
                  <a:pt x="249241" y="465994"/>
                </a:lnTo>
                <a:lnTo>
                  <a:pt x="236588" y="466918"/>
                </a:lnTo>
                <a:lnTo>
                  <a:pt x="223859" y="467533"/>
                </a:lnTo>
                <a:lnTo>
                  <a:pt x="211056" y="467841"/>
                </a:lnTo>
                <a:lnTo>
                  <a:pt x="204596" y="467880"/>
                </a:lnTo>
                <a:lnTo>
                  <a:pt x="190165" y="467706"/>
                </a:lnTo>
                <a:lnTo>
                  <a:pt x="176298" y="467183"/>
                </a:lnTo>
                <a:lnTo>
                  <a:pt x="163000" y="466311"/>
                </a:lnTo>
                <a:lnTo>
                  <a:pt x="150276" y="465090"/>
                </a:lnTo>
                <a:lnTo>
                  <a:pt x="138129" y="463519"/>
                </a:lnTo>
                <a:lnTo>
                  <a:pt x="115581" y="459325"/>
                </a:lnTo>
                <a:lnTo>
                  <a:pt x="99019" y="454951"/>
                </a:lnTo>
                <a:lnTo>
                  <a:pt x="86263" y="450689"/>
                </a:lnTo>
                <a:lnTo>
                  <a:pt x="74381" y="445848"/>
                </a:lnTo>
                <a:lnTo>
                  <a:pt x="63374" y="440429"/>
                </a:lnTo>
                <a:lnTo>
                  <a:pt x="49021" y="431584"/>
                </a:lnTo>
                <a:lnTo>
                  <a:pt x="38381" y="423257"/>
                </a:lnTo>
                <a:lnTo>
                  <a:pt x="29093" y="414197"/>
                </a:lnTo>
                <a:lnTo>
                  <a:pt x="21141" y="404404"/>
                </a:lnTo>
                <a:lnTo>
                  <a:pt x="14507" y="393880"/>
                </a:lnTo>
                <a:lnTo>
                  <a:pt x="7223" y="377331"/>
                </a:lnTo>
                <a:lnTo>
                  <a:pt x="3758" y="365405"/>
                </a:lnTo>
                <a:lnTo>
                  <a:pt x="1415" y="352838"/>
                </a:lnTo>
                <a:lnTo>
                  <a:pt x="194" y="339629"/>
                </a:lnTo>
                <a:lnTo>
                  <a:pt x="0" y="331558"/>
                </a:lnTo>
                <a:lnTo>
                  <a:pt x="622" y="317720"/>
                </a:lnTo>
                <a:lnTo>
                  <a:pt x="2482" y="304865"/>
                </a:lnTo>
                <a:lnTo>
                  <a:pt x="5563" y="292995"/>
                </a:lnTo>
                <a:lnTo>
                  <a:pt x="14597" y="272982"/>
                </a:lnTo>
                <a:lnTo>
                  <a:pt x="21753" y="262442"/>
                </a:lnTo>
                <a:lnTo>
                  <a:pt x="30102" y="253195"/>
                </a:lnTo>
                <a:lnTo>
                  <a:pt x="41561" y="243638"/>
                </a:lnTo>
                <a:lnTo>
                  <a:pt x="52265" y="236859"/>
                </a:lnTo>
                <a:lnTo>
                  <a:pt x="64015" y="231198"/>
                </a:lnTo>
                <a:lnTo>
                  <a:pt x="75437" y="227317"/>
                </a:lnTo>
                <a:lnTo>
                  <a:pt x="77977" y="226733"/>
                </a:lnTo>
                <a:lnTo>
                  <a:pt x="75818" y="225945"/>
                </a:lnTo>
                <a:lnTo>
                  <a:pt x="67437" y="221526"/>
                </a:lnTo>
                <a:lnTo>
                  <a:pt x="56700" y="213755"/>
                </a:lnTo>
                <a:lnTo>
                  <a:pt x="47347" y="205167"/>
                </a:lnTo>
                <a:lnTo>
                  <a:pt x="39877" y="196354"/>
                </a:lnTo>
                <a:lnTo>
                  <a:pt x="32657" y="185545"/>
                </a:lnTo>
                <a:lnTo>
                  <a:pt x="26944" y="174248"/>
                </a:lnTo>
                <a:lnTo>
                  <a:pt x="23749" y="165823"/>
                </a:lnTo>
                <a:lnTo>
                  <a:pt x="20297" y="152942"/>
                </a:lnTo>
                <a:lnTo>
                  <a:pt x="18603" y="140563"/>
                </a:lnTo>
                <a:lnTo>
                  <a:pt x="18414" y="135001"/>
                </a:lnTo>
                <a:lnTo>
                  <a:pt x="19019" y="120153"/>
                </a:lnTo>
                <a:lnTo>
                  <a:pt x="20834" y="106158"/>
                </a:lnTo>
                <a:lnTo>
                  <a:pt x="23858" y="93016"/>
                </a:lnTo>
                <a:lnTo>
                  <a:pt x="28092" y="80727"/>
                </a:lnTo>
                <a:lnTo>
                  <a:pt x="33535" y="69292"/>
                </a:lnTo>
                <a:lnTo>
                  <a:pt x="40189" y="58710"/>
                </a:lnTo>
                <a:lnTo>
                  <a:pt x="48052" y="48981"/>
                </a:lnTo>
                <a:lnTo>
                  <a:pt x="57124" y="40106"/>
                </a:lnTo>
                <a:lnTo>
                  <a:pt x="64515" y="34163"/>
                </a:lnTo>
                <a:lnTo>
                  <a:pt x="73006" y="28410"/>
                </a:lnTo>
                <a:lnTo>
                  <a:pt x="82237" y="23188"/>
                </a:lnTo>
                <a:lnTo>
                  <a:pt x="92209" y="18495"/>
                </a:lnTo>
                <a:lnTo>
                  <a:pt x="102923" y="14332"/>
                </a:lnTo>
                <a:lnTo>
                  <a:pt x="114380" y="10699"/>
                </a:lnTo>
                <a:lnTo>
                  <a:pt x="126581" y="7596"/>
                </a:lnTo>
                <a:lnTo>
                  <a:pt x="139528" y="5023"/>
                </a:lnTo>
                <a:lnTo>
                  <a:pt x="153221" y="2981"/>
                </a:lnTo>
                <a:lnTo>
                  <a:pt x="167661" y="1468"/>
                </a:lnTo>
                <a:lnTo>
                  <a:pt x="182849" y="485"/>
                </a:lnTo>
                <a:lnTo>
                  <a:pt x="198787" y="33"/>
                </a:lnTo>
                <a:lnTo>
                  <a:pt x="20459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0748" y="5627331"/>
            <a:ext cx="421893" cy="473138"/>
          </a:xfrm>
          <a:custGeom>
            <a:avLst/>
            <a:gdLst/>
            <a:ahLst/>
            <a:cxnLst/>
            <a:rect l="l" t="t" r="r" b="b"/>
            <a:pathLst>
              <a:path w="421893" h="473138">
                <a:moveTo>
                  <a:pt x="215137" y="0"/>
                </a:moveTo>
                <a:lnTo>
                  <a:pt x="242046" y="1243"/>
                </a:lnTo>
                <a:lnTo>
                  <a:pt x="267468" y="4973"/>
                </a:lnTo>
                <a:lnTo>
                  <a:pt x="291385" y="11192"/>
                </a:lnTo>
                <a:lnTo>
                  <a:pt x="315776" y="20831"/>
                </a:lnTo>
                <a:lnTo>
                  <a:pt x="338237" y="33754"/>
                </a:lnTo>
                <a:lnTo>
                  <a:pt x="357695" y="49638"/>
                </a:lnTo>
                <a:lnTo>
                  <a:pt x="375454" y="70089"/>
                </a:lnTo>
                <a:lnTo>
                  <a:pt x="388777" y="90800"/>
                </a:lnTo>
                <a:lnTo>
                  <a:pt x="400089" y="114100"/>
                </a:lnTo>
                <a:lnTo>
                  <a:pt x="407542" y="134188"/>
                </a:lnTo>
                <a:lnTo>
                  <a:pt x="413947" y="157156"/>
                </a:lnTo>
                <a:lnTo>
                  <a:pt x="418457" y="181604"/>
                </a:lnTo>
                <a:lnTo>
                  <a:pt x="421096" y="207530"/>
                </a:lnTo>
                <a:lnTo>
                  <a:pt x="421893" y="233070"/>
                </a:lnTo>
                <a:lnTo>
                  <a:pt x="421643" y="246544"/>
                </a:lnTo>
                <a:lnTo>
                  <a:pt x="419632" y="272664"/>
                </a:lnTo>
                <a:lnTo>
                  <a:pt x="415598" y="297681"/>
                </a:lnTo>
                <a:lnTo>
                  <a:pt x="409527" y="321598"/>
                </a:lnTo>
                <a:lnTo>
                  <a:pt x="402300" y="342460"/>
                </a:lnTo>
                <a:lnTo>
                  <a:pt x="391609" y="366302"/>
                </a:lnTo>
                <a:lnTo>
                  <a:pt x="378949" y="388019"/>
                </a:lnTo>
                <a:lnTo>
                  <a:pt x="365760" y="405879"/>
                </a:lnTo>
                <a:lnTo>
                  <a:pt x="348462" y="424003"/>
                </a:lnTo>
                <a:lnTo>
                  <a:pt x="328423" y="439490"/>
                </a:lnTo>
                <a:lnTo>
                  <a:pt x="305662" y="452336"/>
                </a:lnTo>
                <a:lnTo>
                  <a:pt x="287585" y="459900"/>
                </a:lnTo>
                <a:lnTo>
                  <a:pt x="263937" y="466871"/>
                </a:lnTo>
                <a:lnTo>
                  <a:pt x="238757" y="471265"/>
                </a:lnTo>
                <a:lnTo>
                  <a:pt x="212062" y="473083"/>
                </a:lnTo>
                <a:lnTo>
                  <a:pt x="206375" y="473138"/>
                </a:lnTo>
                <a:lnTo>
                  <a:pt x="192671" y="472830"/>
                </a:lnTo>
                <a:lnTo>
                  <a:pt x="166423" y="470370"/>
                </a:lnTo>
                <a:lnTo>
                  <a:pt x="141749" y="465449"/>
                </a:lnTo>
                <a:lnTo>
                  <a:pt x="118684" y="458068"/>
                </a:lnTo>
                <a:lnTo>
                  <a:pt x="93953" y="446288"/>
                </a:lnTo>
                <a:lnTo>
                  <a:pt x="73024" y="431823"/>
                </a:lnTo>
                <a:lnTo>
                  <a:pt x="55096" y="414349"/>
                </a:lnTo>
                <a:lnTo>
                  <a:pt x="39365" y="393129"/>
                </a:lnTo>
                <a:lnTo>
                  <a:pt x="27121" y="371084"/>
                </a:lnTo>
                <a:lnTo>
                  <a:pt x="16861" y="346454"/>
                </a:lnTo>
                <a:lnTo>
                  <a:pt x="10979" y="327924"/>
                </a:lnTo>
                <a:lnTo>
                  <a:pt x="5580" y="304348"/>
                </a:lnTo>
                <a:lnTo>
                  <a:pt x="1985" y="279184"/>
                </a:lnTo>
                <a:lnTo>
                  <a:pt x="205" y="252434"/>
                </a:lnTo>
                <a:lnTo>
                  <a:pt x="0" y="239204"/>
                </a:lnTo>
                <a:lnTo>
                  <a:pt x="251" y="225620"/>
                </a:lnTo>
                <a:lnTo>
                  <a:pt x="2272" y="199380"/>
                </a:lnTo>
                <a:lnTo>
                  <a:pt x="6326" y="174379"/>
                </a:lnTo>
                <a:lnTo>
                  <a:pt x="12426" y="150617"/>
                </a:lnTo>
                <a:lnTo>
                  <a:pt x="19627" y="130129"/>
                </a:lnTo>
                <a:lnTo>
                  <a:pt x="30399" y="106385"/>
                </a:lnTo>
                <a:lnTo>
                  <a:pt x="43139" y="84701"/>
                </a:lnTo>
                <a:lnTo>
                  <a:pt x="56006" y="67271"/>
                </a:lnTo>
                <a:lnTo>
                  <a:pt x="73286" y="49178"/>
                </a:lnTo>
                <a:lnTo>
                  <a:pt x="93324" y="33709"/>
                </a:lnTo>
                <a:lnTo>
                  <a:pt x="116119" y="20869"/>
                </a:lnTo>
                <a:lnTo>
                  <a:pt x="134340" y="13242"/>
                </a:lnTo>
                <a:lnTo>
                  <a:pt x="158000" y="6243"/>
                </a:lnTo>
                <a:lnTo>
                  <a:pt x="183160" y="1845"/>
                </a:lnTo>
                <a:lnTo>
                  <a:pt x="209850" y="47"/>
                </a:lnTo>
                <a:lnTo>
                  <a:pt x="21513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68040" y="5466207"/>
            <a:ext cx="145669" cy="152717"/>
          </a:xfrm>
          <a:custGeom>
            <a:avLst/>
            <a:gdLst/>
            <a:ahLst/>
            <a:cxnLst/>
            <a:rect l="l" t="t" r="r" b="b"/>
            <a:pathLst>
              <a:path w="145669" h="152717">
                <a:moveTo>
                  <a:pt x="44704" y="0"/>
                </a:moveTo>
                <a:lnTo>
                  <a:pt x="145669" y="0"/>
                </a:lnTo>
                <a:lnTo>
                  <a:pt x="64770" y="152247"/>
                </a:lnTo>
                <a:lnTo>
                  <a:pt x="0" y="152717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6512" y="5281041"/>
            <a:ext cx="414504" cy="818375"/>
          </a:xfrm>
          <a:custGeom>
            <a:avLst/>
            <a:gdLst/>
            <a:ahLst/>
            <a:cxnLst/>
            <a:rect l="l" t="t" r="r" b="b"/>
            <a:pathLst>
              <a:path w="414504" h="818375">
                <a:moveTo>
                  <a:pt x="95556" y="0"/>
                </a:moveTo>
                <a:lnTo>
                  <a:pt x="118477" y="3964"/>
                </a:lnTo>
                <a:lnTo>
                  <a:pt x="130183" y="8901"/>
                </a:lnTo>
                <a:lnTo>
                  <a:pt x="142060" y="15791"/>
                </a:lnTo>
                <a:lnTo>
                  <a:pt x="153976" y="24511"/>
                </a:lnTo>
                <a:lnTo>
                  <a:pt x="167995" y="38870"/>
                </a:lnTo>
                <a:lnTo>
                  <a:pt x="180864" y="58261"/>
                </a:lnTo>
                <a:lnTo>
                  <a:pt x="186868" y="69840"/>
                </a:lnTo>
                <a:lnTo>
                  <a:pt x="192584" y="82673"/>
                </a:lnTo>
                <a:lnTo>
                  <a:pt x="198013" y="96758"/>
                </a:lnTo>
                <a:lnTo>
                  <a:pt x="203154" y="112094"/>
                </a:lnTo>
                <a:lnTo>
                  <a:pt x="208851" y="131772"/>
                </a:lnTo>
                <a:lnTo>
                  <a:pt x="213305" y="149064"/>
                </a:lnTo>
                <a:lnTo>
                  <a:pt x="218010" y="168843"/>
                </a:lnTo>
                <a:lnTo>
                  <a:pt x="222967" y="191112"/>
                </a:lnTo>
                <a:lnTo>
                  <a:pt x="228175" y="215871"/>
                </a:lnTo>
                <a:lnTo>
                  <a:pt x="230874" y="229185"/>
                </a:lnTo>
                <a:lnTo>
                  <a:pt x="233635" y="243123"/>
                </a:lnTo>
                <a:lnTo>
                  <a:pt x="236459" y="257684"/>
                </a:lnTo>
                <a:lnTo>
                  <a:pt x="239346" y="272868"/>
                </a:lnTo>
                <a:lnTo>
                  <a:pt x="242296" y="288677"/>
                </a:lnTo>
                <a:lnTo>
                  <a:pt x="245309" y="305110"/>
                </a:lnTo>
                <a:lnTo>
                  <a:pt x="248384" y="322168"/>
                </a:lnTo>
                <a:lnTo>
                  <a:pt x="251523" y="339849"/>
                </a:lnTo>
                <a:lnTo>
                  <a:pt x="254724" y="358156"/>
                </a:lnTo>
                <a:lnTo>
                  <a:pt x="257989" y="377088"/>
                </a:lnTo>
                <a:lnTo>
                  <a:pt x="293549" y="551700"/>
                </a:lnTo>
                <a:lnTo>
                  <a:pt x="296813" y="569793"/>
                </a:lnTo>
                <a:lnTo>
                  <a:pt x="300054" y="586760"/>
                </a:lnTo>
                <a:lnTo>
                  <a:pt x="303270" y="602600"/>
                </a:lnTo>
                <a:lnTo>
                  <a:pt x="306463" y="617315"/>
                </a:lnTo>
                <a:lnTo>
                  <a:pt x="309631" y="630904"/>
                </a:lnTo>
                <a:lnTo>
                  <a:pt x="312776" y="643366"/>
                </a:lnTo>
                <a:lnTo>
                  <a:pt x="315897" y="654703"/>
                </a:lnTo>
                <a:lnTo>
                  <a:pt x="318994" y="664914"/>
                </a:lnTo>
                <a:lnTo>
                  <a:pt x="322067" y="673999"/>
                </a:lnTo>
                <a:lnTo>
                  <a:pt x="325115" y="681957"/>
                </a:lnTo>
                <a:lnTo>
                  <a:pt x="328140" y="688790"/>
                </a:lnTo>
                <a:lnTo>
                  <a:pt x="337571" y="704822"/>
                </a:lnTo>
                <a:lnTo>
                  <a:pt x="346889" y="715191"/>
                </a:lnTo>
                <a:lnTo>
                  <a:pt x="356947" y="721604"/>
                </a:lnTo>
                <a:lnTo>
                  <a:pt x="367756" y="724061"/>
                </a:lnTo>
                <a:lnTo>
                  <a:pt x="369114" y="724090"/>
                </a:lnTo>
                <a:lnTo>
                  <a:pt x="385740" y="725469"/>
                </a:lnTo>
                <a:lnTo>
                  <a:pt x="398592" y="729608"/>
                </a:lnTo>
                <a:lnTo>
                  <a:pt x="407670" y="736506"/>
                </a:lnTo>
                <a:lnTo>
                  <a:pt x="412974" y="746164"/>
                </a:lnTo>
                <a:lnTo>
                  <a:pt x="414504" y="758582"/>
                </a:lnTo>
                <a:lnTo>
                  <a:pt x="412929" y="770890"/>
                </a:lnTo>
                <a:lnTo>
                  <a:pt x="408191" y="786439"/>
                </a:lnTo>
                <a:lnTo>
                  <a:pt x="401368" y="798858"/>
                </a:lnTo>
                <a:lnTo>
                  <a:pt x="392464" y="808147"/>
                </a:lnTo>
                <a:lnTo>
                  <a:pt x="368431" y="817334"/>
                </a:lnTo>
                <a:lnTo>
                  <a:pt x="361621" y="817676"/>
                </a:lnTo>
                <a:lnTo>
                  <a:pt x="350931" y="816913"/>
                </a:lnTo>
                <a:lnTo>
                  <a:pt x="328043" y="810804"/>
                </a:lnTo>
                <a:lnTo>
                  <a:pt x="315860" y="805457"/>
                </a:lnTo>
                <a:lnTo>
                  <a:pt x="303193" y="798582"/>
                </a:lnTo>
                <a:lnTo>
                  <a:pt x="292152" y="791603"/>
                </a:lnTo>
                <a:lnTo>
                  <a:pt x="279479" y="780301"/>
                </a:lnTo>
                <a:lnTo>
                  <a:pt x="267922" y="764076"/>
                </a:lnTo>
                <a:lnTo>
                  <a:pt x="257480" y="742928"/>
                </a:lnTo>
                <a:lnTo>
                  <a:pt x="252676" y="730507"/>
                </a:lnTo>
                <a:lnTo>
                  <a:pt x="248152" y="716855"/>
                </a:lnTo>
                <a:lnTo>
                  <a:pt x="243907" y="701971"/>
                </a:lnTo>
                <a:lnTo>
                  <a:pt x="239940" y="685856"/>
                </a:lnTo>
                <a:lnTo>
                  <a:pt x="236252" y="668509"/>
                </a:lnTo>
                <a:lnTo>
                  <a:pt x="233478" y="653605"/>
                </a:lnTo>
                <a:lnTo>
                  <a:pt x="200458" y="434632"/>
                </a:lnTo>
                <a:lnTo>
                  <a:pt x="71045" y="818375"/>
                </a:lnTo>
                <a:lnTo>
                  <a:pt x="55988" y="818051"/>
                </a:lnTo>
                <a:lnTo>
                  <a:pt x="42981" y="816284"/>
                </a:lnTo>
                <a:lnTo>
                  <a:pt x="32022" y="813074"/>
                </a:lnTo>
                <a:lnTo>
                  <a:pt x="23111" y="808420"/>
                </a:lnTo>
                <a:lnTo>
                  <a:pt x="16247" y="802324"/>
                </a:lnTo>
                <a:lnTo>
                  <a:pt x="11431" y="794784"/>
                </a:lnTo>
                <a:lnTo>
                  <a:pt x="8661" y="785802"/>
                </a:lnTo>
                <a:lnTo>
                  <a:pt x="7937" y="775378"/>
                </a:lnTo>
                <a:lnTo>
                  <a:pt x="9258" y="763511"/>
                </a:lnTo>
                <a:lnTo>
                  <a:pt x="12625" y="750201"/>
                </a:lnTo>
                <a:lnTo>
                  <a:pt x="18037" y="735450"/>
                </a:lnTo>
                <a:lnTo>
                  <a:pt x="25198" y="719848"/>
                </a:lnTo>
                <a:lnTo>
                  <a:pt x="165787" y="339115"/>
                </a:lnTo>
                <a:lnTo>
                  <a:pt x="163779" y="321755"/>
                </a:lnTo>
                <a:lnTo>
                  <a:pt x="161763" y="305032"/>
                </a:lnTo>
                <a:lnTo>
                  <a:pt x="159738" y="288945"/>
                </a:lnTo>
                <a:lnTo>
                  <a:pt x="157705" y="273495"/>
                </a:lnTo>
                <a:lnTo>
                  <a:pt x="155663" y="258680"/>
                </a:lnTo>
                <a:lnTo>
                  <a:pt x="153612" y="244503"/>
                </a:lnTo>
                <a:lnTo>
                  <a:pt x="151552" y="230963"/>
                </a:lnTo>
                <a:lnTo>
                  <a:pt x="149483" y="218059"/>
                </a:lnTo>
                <a:lnTo>
                  <a:pt x="147406" y="205793"/>
                </a:lnTo>
                <a:lnTo>
                  <a:pt x="145320" y="194164"/>
                </a:lnTo>
                <a:lnTo>
                  <a:pt x="143226" y="183172"/>
                </a:lnTo>
                <a:lnTo>
                  <a:pt x="141122" y="172818"/>
                </a:lnTo>
                <a:lnTo>
                  <a:pt x="139010" y="163101"/>
                </a:lnTo>
                <a:lnTo>
                  <a:pt x="136889" y="154023"/>
                </a:lnTo>
                <a:lnTo>
                  <a:pt x="134759" y="145582"/>
                </a:lnTo>
                <a:lnTo>
                  <a:pt x="132259" y="136525"/>
                </a:lnTo>
                <a:lnTo>
                  <a:pt x="126166" y="118456"/>
                </a:lnTo>
                <a:lnTo>
                  <a:pt x="119678" y="104257"/>
                </a:lnTo>
                <a:lnTo>
                  <a:pt x="112787" y="93932"/>
                </a:lnTo>
                <a:lnTo>
                  <a:pt x="105486" y="87491"/>
                </a:lnTo>
                <a:lnTo>
                  <a:pt x="97767" y="84939"/>
                </a:lnTo>
                <a:lnTo>
                  <a:pt x="90095" y="86106"/>
                </a:lnTo>
                <a:lnTo>
                  <a:pt x="79113" y="91389"/>
                </a:lnTo>
                <a:lnTo>
                  <a:pt x="69192" y="98741"/>
                </a:lnTo>
                <a:lnTo>
                  <a:pt x="60324" y="108172"/>
                </a:lnTo>
                <a:lnTo>
                  <a:pt x="52497" y="119692"/>
                </a:lnTo>
                <a:lnTo>
                  <a:pt x="50344" y="123571"/>
                </a:lnTo>
                <a:lnTo>
                  <a:pt x="42367" y="134849"/>
                </a:lnTo>
                <a:lnTo>
                  <a:pt x="33390" y="140633"/>
                </a:lnTo>
                <a:lnTo>
                  <a:pt x="23401" y="140886"/>
                </a:lnTo>
                <a:lnTo>
                  <a:pt x="12388" y="135574"/>
                </a:lnTo>
                <a:lnTo>
                  <a:pt x="12117" y="135382"/>
                </a:lnTo>
                <a:lnTo>
                  <a:pt x="5373" y="128657"/>
                </a:lnTo>
                <a:lnTo>
                  <a:pt x="1334" y="119898"/>
                </a:lnTo>
                <a:lnTo>
                  <a:pt x="0" y="109105"/>
                </a:lnTo>
                <a:lnTo>
                  <a:pt x="1370" y="96277"/>
                </a:lnTo>
                <a:lnTo>
                  <a:pt x="5446" y="81415"/>
                </a:lnTo>
                <a:lnTo>
                  <a:pt x="10212" y="69088"/>
                </a:lnTo>
                <a:lnTo>
                  <a:pt x="15718" y="57950"/>
                </a:lnTo>
                <a:lnTo>
                  <a:pt x="22366" y="47631"/>
                </a:lnTo>
                <a:lnTo>
                  <a:pt x="30156" y="38131"/>
                </a:lnTo>
                <a:lnTo>
                  <a:pt x="39087" y="29454"/>
                </a:lnTo>
                <a:lnTo>
                  <a:pt x="49160" y="21603"/>
                </a:lnTo>
                <a:lnTo>
                  <a:pt x="60375" y="14578"/>
                </a:lnTo>
                <a:lnTo>
                  <a:pt x="72732" y="8383"/>
                </a:lnTo>
                <a:lnTo>
                  <a:pt x="86230" y="3020"/>
                </a:lnTo>
                <a:lnTo>
                  <a:pt x="95556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53568" y="1063752"/>
            <a:ext cx="5190744" cy="3717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88024" y="967740"/>
            <a:ext cx="1560576" cy="2010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61303" y="1002411"/>
            <a:ext cx="1413510" cy="1861439"/>
          </a:xfrm>
          <a:custGeom>
            <a:avLst/>
            <a:gdLst/>
            <a:ahLst/>
            <a:cxnLst/>
            <a:rect l="l" t="t" r="r" b="b"/>
            <a:pathLst>
              <a:path w="1413510" h="1861439">
                <a:moveTo>
                  <a:pt x="716406" y="1558036"/>
                </a:moveTo>
                <a:lnTo>
                  <a:pt x="712813" y="1520080"/>
                </a:lnTo>
                <a:lnTo>
                  <a:pt x="705591" y="1477448"/>
                </a:lnTo>
                <a:lnTo>
                  <a:pt x="697643" y="1438322"/>
                </a:lnTo>
                <a:lnTo>
                  <a:pt x="687528" y="1393068"/>
                </a:lnTo>
                <a:lnTo>
                  <a:pt x="675248" y="1341690"/>
                </a:lnTo>
                <a:lnTo>
                  <a:pt x="665861" y="1304036"/>
                </a:lnTo>
                <a:lnTo>
                  <a:pt x="311530" y="0"/>
                </a:lnTo>
                <a:lnTo>
                  <a:pt x="0" y="0"/>
                </a:lnTo>
                <a:lnTo>
                  <a:pt x="0" y="1861439"/>
                </a:lnTo>
                <a:lnTo>
                  <a:pt x="210693" y="1861439"/>
                </a:lnTo>
                <a:lnTo>
                  <a:pt x="210693" y="311658"/>
                </a:lnTo>
                <a:lnTo>
                  <a:pt x="601091" y="1861439"/>
                </a:lnTo>
                <a:lnTo>
                  <a:pt x="810005" y="1861439"/>
                </a:lnTo>
                <a:lnTo>
                  <a:pt x="1202817" y="337819"/>
                </a:lnTo>
                <a:lnTo>
                  <a:pt x="1202817" y="1861439"/>
                </a:lnTo>
                <a:lnTo>
                  <a:pt x="1413510" y="1861439"/>
                </a:lnTo>
                <a:lnTo>
                  <a:pt x="1413510" y="0"/>
                </a:lnTo>
                <a:lnTo>
                  <a:pt x="1133094" y="0"/>
                </a:lnTo>
                <a:lnTo>
                  <a:pt x="774573" y="1281429"/>
                </a:lnTo>
                <a:lnTo>
                  <a:pt x="764251" y="1320200"/>
                </a:lnTo>
                <a:lnTo>
                  <a:pt x="750643" y="1373727"/>
                </a:lnTo>
                <a:lnTo>
                  <a:pt x="739285" y="1421698"/>
                </a:lnTo>
                <a:lnTo>
                  <a:pt x="730180" y="1464115"/>
                </a:lnTo>
                <a:lnTo>
                  <a:pt x="721548" y="1512030"/>
                </a:lnTo>
                <a:lnTo>
                  <a:pt x="716932" y="1550069"/>
                </a:lnTo>
                <a:lnTo>
                  <a:pt x="716406" y="15580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61303" y="1002411"/>
            <a:ext cx="1413510" cy="1861439"/>
          </a:xfrm>
          <a:custGeom>
            <a:avLst/>
            <a:gdLst/>
            <a:ahLst/>
            <a:cxnLst/>
            <a:rect l="l" t="t" r="r" b="b"/>
            <a:pathLst>
              <a:path w="1413510" h="1861439">
                <a:moveTo>
                  <a:pt x="0" y="0"/>
                </a:moveTo>
                <a:lnTo>
                  <a:pt x="311530" y="0"/>
                </a:lnTo>
                <a:lnTo>
                  <a:pt x="665861" y="1304036"/>
                </a:lnTo>
                <a:lnTo>
                  <a:pt x="675248" y="1341690"/>
                </a:lnTo>
                <a:lnTo>
                  <a:pt x="687528" y="1393068"/>
                </a:lnTo>
                <a:lnTo>
                  <a:pt x="697643" y="1438322"/>
                </a:lnTo>
                <a:lnTo>
                  <a:pt x="705591" y="1477448"/>
                </a:lnTo>
                <a:lnTo>
                  <a:pt x="712813" y="1520080"/>
                </a:lnTo>
                <a:lnTo>
                  <a:pt x="716406" y="1558036"/>
                </a:lnTo>
                <a:lnTo>
                  <a:pt x="716932" y="1550069"/>
                </a:lnTo>
                <a:lnTo>
                  <a:pt x="721548" y="1512030"/>
                </a:lnTo>
                <a:lnTo>
                  <a:pt x="730180" y="1464115"/>
                </a:lnTo>
                <a:lnTo>
                  <a:pt x="739285" y="1421698"/>
                </a:lnTo>
                <a:lnTo>
                  <a:pt x="750643" y="1373727"/>
                </a:lnTo>
                <a:lnTo>
                  <a:pt x="764251" y="1320200"/>
                </a:lnTo>
                <a:lnTo>
                  <a:pt x="774573" y="1281429"/>
                </a:lnTo>
                <a:lnTo>
                  <a:pt x="1133094" y="0"/>
                </a:lnTo>
                <a:lnTo>
                  <a:pt x="1413510" y="0"/>
                </a:lnTo>
                <a:lnTo>
                  <a:pt x="1413510" y="1861439"/>
                </a:lnTo>
                <a:lnTo>
                  <a:pt x="1202817" y="1861439"/>
                </a:lnTo>
                <a:lnTo>
                  <a:pt x="1202817" y="337819"/>
                </a:lnTo>
                <a:lnTo>
                  <a:pt x="810005" y="1861439"/>
                </a:lnTo>
                <a:lnTo>
                  <a:pt x="601091" y="1861439"/>
                </a:lnTo>
                <a:lnTo>
                  <a:pt x="210693" y="311658"/>
                </a:lnTo>
                <a:lnTo>
                  <a:pt x="210693" y="1861439"/>
                </a:lnTo>
                <a:lnTo>
                  <a:pt x="0" y="1861439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35924" y="1775460"/>
            <a:ext cx="1074420" cy="1615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09711" y="1809623"/>
            <a:ext cx="927100" cy="1467992"/>
          </a:xfrm>
          <a:custGeom>
            <a:avLst/>
            <a:gdLst/>
            <a:ahLst/>
            <a:cxnLst/>
            <a:rect l="l" t="t" r="r" b="b"/>
            <a:pathLst>
              <a:path w="927100" h="1467992">
                <a:moveTo>
                  <a:pt x="817734" y="857437"/>
                </a:moveTo>
                <a:lnTo>
                  <a:pt x="807593" y="818261"/>
                </a:lnTo>
                <a:lnTo>
                  <a:pt x="804000" y="778966"/>
                </a:lnTo>
                <a:lnTo>
                  <a:pt x="803021" y="0"/>
                </a:lnTo>
                <a:lnTo>
                  <a:pt x="605409" y="0"/>
                </a:lnTo>
                <a:lnTo>
                  <a:pt x="605409" y="696213"/>
                </a:lnTo>
                <a:lnTo>
                  <a:pt x="597161" y="707484"/>
                </a:lnTo>
                <a:lnTo>
                  <a:pt x="571749" y="740186"/>
                </a:lnTo>
                <a:lnTo>
                  <a:pt x="547796" y="767785"/>
                </a:lnTo>
                <a:lnTo>
                  <a:pt x="523591" y="792062"/>
                </a:lnTo>
                <a:lnTo>
                  <a:pt x="495443" y="818460"/>
                </a:lnTo>
                <a:lnTo>
                  <a:pt x="467741" y="843279"/>
                </a:lnTo>
                <a:lnTo>
                  <a:pt x="438990" y="864929"/>
                </a:lnTo>
                <a:lnTo>
                  <a:pt x="407162" y="879982"/>
                </a:lnTo>
                <a:lnTo>
                  <a:pt x="372863" y="887449"/>
                </a:lnTo>
                <a:lnTo>
                  <a:pt x="347091" y="889000"/>
                </a:lnTo>
                <a:lnTo>
                  <a:pt x="332511" y="887652"/>
                </a:lnTo>
                <a:lnTo>
                  <a:pt x="293262" y="877721"/>
                </a:lnTo>
                <a:lnTo>
                  <a:pt x="260748" y="858957"/>
                </a:lnTo>
                <a:lnTo>
                  <a:pt x="234965" y="831357"/>
                </a:lnTo>
                <a:lnTo>
                  <a:pt x="215913" y="794920"/>
                </a:lnTo>
                <a:lnTo>
                  <a:pt x="206948" y="765716"/>
                </a:lnTo>
                <a:lnTo>
                  <a:pt x="200972" y="732583"/>
                </a:lnTo>
                <a:lnTo>
                  <a:pt x="197985" y="695519"/>
                </a:lnTo>
                <a:lnTo>
                  <a:pt x="197612" y="675513"/>
                </a:lnTo>
                <a:lnTo>
                  <a:pt x="197612" y="0"/>
                </a:lnTo>
                <a:lnTo>
                  <a:pt x="0" y="0"/>
                </a:lnTo>
                <a:lnTo>
                  <a:pt x="0" y="1467992"/>
                </a:lnTo>
                <a:lnTo>
                  <a:pt x="187452" y="1467992"/>
                </a:lnTo>
                <a:lnTo>
                  <a:pt x="187452" y="1162303"/>
                </a:lnTo>
                <a:lnTo>
                  <a:pt x="183388" y="993775"/>
                </a:lnTo>
                <a:lnTo>
                  <a:pt x="184522" y="1004170"/>
                </a:lnTo>
                <a:lnTo>
                  <a:pt x="195184" y="1025281"/>
                </a:lnTo>
                <a:lnTo>
                  <a:pt x="217097" y="1042773"/>
                </a:lnTo>
                <a:lnTo>
                  <a:pt x="232283" y="1050163"/>
                </a:lnTo>
                <a:lnTo>
                  <a:pt x="249871" y="1056709"/>
                </a:lnTo>
                <a:lnTo>
                  <a:pt x="273968" y="1063435"/>
                </a:lnTo>
                <a:lnTo>
                  <a:pt x="299025" y="1067938"/>
                </a:lnTo>
                <a:lnTo>
                  <a:pt x="325062" y="1070199"/>
                </a:lnTo>
                <a:lnTo>
                  <a:pt x="338455" y="1070482"/>
                </a:lnTo>
                <a:lnTo>
                  <a:pt x="349851" y="1070272"/>
                </a:lnTo>
                <a:lnTo>
                  <a:pt x="374902" y="1068366"/>
                </a:lnTo>
                <a:lnTo>
                  <a:pt x="400301" y="1064503"/>
                </a:lnTo>
                <a:lnTo>
                  <a:pt x="422123" y="1059643"/>
                </a:lnTo>
                <a:lnTo>
                  <a:pt x="445205" y="1052413"/>
                </a:lnTo>
                <a:lnTo>
                  <a:pt x="469041" y="1042770"/>
                </a:lnTo>
                <a:lnTo>
                  <a:pt x="493649" y="1030731"/>
                </a:lnTo>
                <a:lnTo>
                  <a:pt x="516360" y="1017467"/>
                </a:lnTo>
                <a:lnTo>
                  <a:pt x="536978" y="1003444"/>
                </a:lnTo>
                <a:lnTo>
                  <a:pt x="557552" y="987585"/>
                </a:lnTo>
                <a:lnTo>
                  <a:pt x="578104" y="969899"/>
                </a:lnTo>
                <a:lnTo>
                  <a:pt x="591312" y="956843"/>
                </a:lnTo>
                <a:lnTo>
                  <a:pt x="607825" y="936885"/>
                </a:lnTo>
                <a:lnTo>
                  <a:pt x="621457" y="915500"/>
                </a:lnTo>
                <a:lnTo>
                  <a:pt x="632217" y="892687"/>
                </a:lnTo>
                <a:lnTo>
                  <a:pt x="636524" y="880744"/>
                </a:lnTo>
                <a:lnTo>
                  <a:pt x="636525" y="882297"/>
                </a:lnTo>
                <a:lnTo>
                  <a:pt x="637207" y="893543"/>
                </a:lnTo>
                <a:lnTo>
                  <a:pt x="639057" y="905350"/>
                </a:lnTo>
                <a:lnTo>
                  <a:pt x="642065" y="917728"/>
                </a:lnTo>
                <a:lnTo>
                  <a:pt x="646220" y="930689"/>
                </a:lnTo>
                <a:lnTo>
                  <a:pt x="651510" y="944244"/>
                </a:lnTo>
                <a:lnTo>
                  <a:pt x="660332" y="963987"/>
                </a:lnTo>
                <a:lnTo>
                  <a:pt x="665944" y="975659"/>
                </a:lnTo>
                <a:lnTo>
                  <a:pt x="671651" y="986855"/>
                </a:lnTo>
                <a:lnTo>
                  <a:pt x="677462" y="997588"/>
                </a:lnTo>
                <a:lnTo>
                  <a:pt x="683387" y="1007872"/>
                </a:lnTo>
                <a:lnTo>
                  <a:pt x="694827" y="1022742"/>
                </a:lnTo>
                <a:lnTo>
                  <a:pt x="703984" y="1030910"/>
                </a:lnTo>
                <a:lnTo>
                  <a:pt x="714663" y="1038203"/>
                </a:lnTo>
                <a:lnTo>
                  <a:pt x="726852" y="1044620"/>
                </a:lnTo>
                <a:lnTo>
                  <a:pt x="740537" y="1050163"/>
                </a:lnTo>
                <a:lnTo>
                  <a:pt x="758184" y="1055472"/>
                </a:lnTo>
                <a:lnTo>
                  <a:pt x="769900" y="1058181"/>
                </a:lnTo>
                <a:lnTo>
                  <a:pt x="782108" y="1060406"/>
                </a:lnTo>
                <a:lnTo>
                  <a:pt x="794812" y="1062142"/>
                </a:lnTo>
                <a:lnTo>
                  <a:pt x="808013" y="1063387"/>
                </a:lnTo>
                <a:lnTo>
                  <a:pt x="821713" y="1064136"/>
                </a:lnTo>
                <a:lnTo>
                  <a:pt x="835914" y="1064387"/>
                </a:lnTo>
                <a:lnTo>
                  <a:pt x="838878" y="1064375"/>
                </a:lnTo>
                <a:lnTo>
                  <a:pt x="852552" y="1064016"/>
                </a:lnTo>
                <a:lnTo>
                  <a:pt x="865095" y="1063165"/>
                </a:lnTo>
                <a:lnTo>
                  <a:pt x="876554" y="1061847"/>
                </a:lnTo>
                <a:lnTo>
                  <a:pt x="886616" y="1060255"/>
                </a:lnTo>
                <a:lnTo>
                  <a:pt x="898187" y="1058168"/>
                </a:lnTo>
                <a:lnTo>
                  <a:pt x="911685" y="1055523"/>
                </a:lnTo>
                <a:lnTo>
                  <a:pt x="927100" y="1052322"/>
                </a:lnTo>
                <a:lnTo>
                  <a:pt x="927100" y="895096"/>
                </a:lnTo>
                <a:lnTo>
                  <a:pt x="883546" y="895057"/>
                </a:lnTo>
                <a:lnTo>
                  <a:pt x="869204" y="894095"/>
                </a:lnTo>
                <a:lnTo>
                  <a:pt x="856917" y="891856"/>
                </a:lnTo>
                <a:lnTo>
                  <a:pt x="846709" y="888364"/>
                </a:lnTo>
                <a:lnTo>
                  <a:pt x="839687" y="884538"/>
                </a:lnTo>
                <a:lnTo>
                  <a:pt x="830101" y="876410"/>
                </a:lnTo>
                <a:lnTo>
                  <a:pt x="821944" y="865631"/>
                </a:lnTo>
                <a:lnTo>
                  <a:pt x="817734" y="8574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09711" y="1809623"/>
            <a:ext cx="927100" cy="1467992"/>
          </a:xfrm>
          <a:custGeom>
            <a:avLst/>
            <a:gdLst/>
            <a:ahLst/>
            <a:cxnLst/>
            <a:rect l="l" t="t" r="r" b="b"/>
            <a:pathLst>
              <a:path w="927100" h="1467992">
                <a:moveTo>
                  <a:pt x="0" y="0"/>
                </a:moveTo>
                <a:lnTo>
                  <a:pt x="197612" y="0"/>
                </a:lnTo>
                <a:lnTo>
                  <a:pt x="197612" y="675513"/>
                </a:lnTo>
                <a:lnTo>
                  <a:pt x="197985" y="695519"/>
                </a:lnTo>
                <a:lnTo>
                  <a:pt x="200972" y="732583"/>
                </a:lnTo>
                <a:lnTo>
                  <a:pt x="206948" y="765716"/>
                </a:lnTo>
                <a:lnTo>
                  <a:pt x="215913" y="794920"/>
                </a:lnTo>
                <a:lnTo>
                  <a:pt x="234965" y="831357"/>
                </a:lnTo>
                <a:lnTo>
                  <a:pt x="260748" y="858957"/>
                </a:lnTo>
                <a:lnTo>
                  <a:pt x="293262" y="877721"/>
                </a:lnTo>
                <a:lnTo>
                  <a:pt x="332511" y="887652"/>
                </a:lnTo>
                <a:lnTo>
                  <a:pt x="347091" y="889000"/>
                </a:lnTo>
                <a:lnTo>
                  <a:pt x="360103" y="888614"/>
                </a:lnTo>
                <a:lnTo>
                  <a:pt x="397681" y="882722"/>
                </a:lnTo>
                <a:lnTo>
                  <a:pt x="428184" y="871154"/>
                </a:lnTo>
                <a:lnTo>
                  <a:pt x="461188" y="848832"/>
                </a:lnTo>
                <a:lnTo>
                  <a:pt x="486154" y="826915"/>
                </a:lnTo>
                <a:lnTo>
                  <a:pt x="514167" y="801029"/>
                </a:lnTo>
                <a:lnTo>
                  <a:pt x="540135" y="775846"/>
                </a:lnTo>
                <a:lnTo>
                  <a:pt x="563602" y="749954"/>
                </a:lnTo>
                <a:lnTo>
                  <a:pt x="588528" y="718950"/>
                </a:lnTo>
                <a:lnTo>
                  <a:pt x="605409" y="696213"/>
                </a:lnTo>
                <a:lnTo>
                  <a:pt x="605409" y="0"/>
                </a:lnTo>
                <a:lnTo>
                  <a:pt x="803021" y="0"/>
                </a:lnTo>
                <a:lnTo>
                  <a:pt x="803021" y="736091"/>
                </a:lnTo>
                <a:lnTo>
                  <a:pt x="803129" y="751319"/>
                </a:lnTo>
                <a:lnTo>
                  <a:pt x="804763" y="791396"/>
                </a:lnTo>
                <a:lnTo>
                  <a:pt x="810288" y="833310"/>
                </a:lnTo>
                <a:lnTo>
                  <a:pt x="821944" y="865631"/>
                </a:lnTo>
                <a:lnTo>
                  <a:pt x="846709" y="888364"/>
                </a:lnTo>
                <a:lnTo>
                  <a:pt x="883546" y="895057"/>
                </a:lnTo>
                <a:lnTo>
                  <a:pt x="887349" y="895096"/>
                </a:lnTo>
                <a:lnTo>
                  <a:pt x="927100" y="895096"/>
                </a:lnTo>
                <a:lnTo>
                  <a:pt x="927100" y="1052322"/>
                </a:lnTo>
                <a:lnTo>
                  <a:pt x="911685" y="1055523"/>
                </a:lnTo>
                <a:lnTo>
                  <a:pt x="898187" y="1058168"/>
                </a:lnTo>
                <a:lnTo>
                  <a:pt x="886616" y="1060255"/>
                </a:lnTo>
                <a:lnTo>
                  <a:pt x="876984" y="1061785"/>
                </a:lnTo>
                <a:lnTo>
                  <a:pt x="865095" y="1063165"/>
                </a:lnTo>
                <a:lnTo>
                  <a:pt x="852552" y="1064016"/>
                </a:lnTo>
                <a:lnTo>
                  <a:pt x="838878" y="1064375"/>
                </a:lnTo>
                <a:lnTo>
                  <a:pt x="835914" y="1064387"/>
                </a:lnTo>
                <a:lnTo>
                  <a:pt x="821713" y="1064136"/>
                </a:lnTo>
                <a:lnTo>
                  <a:pt x="808013" y="1063387"/>
                </a:lnTo>
                <a:lnTo>
                  <a:pt x="794812" y="1062142"/>
                </a:lnTo>
                <a:lnTo>
                  <a:pt x="782108" y="1060406"/>
                </a:lnTo>
                <a:lnTo>
                  <a:pt x="769900" y="1058181"/>
                </a:lnTo>
                <a:lnTo>
                  <a:pt x="758184" y="1055472"/>
                </a:lnTo>
                <a:lnTo>
                  <a:pt x="746961" y="1052281"/>
                </a:lnTo>
                <a:lnTo>
                  <a:pt x="726852" y="1044620"/>
                </a:lnTo>
                <a:lnTo>
                  <a:pt x="714663" y="1038203"/>
                </a:lnTo>
                <a:lnTo>
                  <a:pt x="703984" y="1030910"/>
                </a:lnTo>
                <a:lnTo>
                  <a:pt x="694827" y="1022742"/>
                </a:lnTo>
                <a:lnTo>
                  <a:pt x="687206" y="1013699"/>
                </a:lnTo>
                <a:lnTo>
                  <a:pt x="677462" y="997588"/>
                </a:lnTo>
                <a:lnTo>
                  <a:pt x="671651" y="986855"/>
                </a:lnTo>
                <a:lnTo>
                  <a:pt x="665944" y="975659"/>
                </a:lnTo>
                <a:lnTo>
                  <a:pt x="660332" y="963987"/>
                </a:lnTo>
                <a:lnTo>
                  <a:pt x="654806" y="951826"/>
                </a:lnTo>
                <a:lnTo>
                  <a:pt x="646220" y="930689"/>
                </a:lnTo>
                <a:lnTo>
                  <a:pt x="642065" y="917728"/>
                </a:lnTo>
                <a:lnTo>
                  <a:pt x="639057" y="905350"/>
                </a:lnTo>
                <a:lnTo>
                  <a:pt x="637207" y="893543"/>
                </a:lnTo>
                <a:lnTo>
                  <a:pt x="636525" y="882297"/>
                </a:lnTo>
                <a:lnTo>
                  <a:pt x="636524" y="880744"/>
                </a:lnTo>
                <a:lnTo>
                  <a:pt x="632217" y="892687"/>
                </a:lnTo>
                <a:lnTo>
                  <a:pt x="621457" y="915500"/>
                </a:lnTo>
                <a:lnTo>
                  <a:pt x="607825" y="936885"/>
                </a:lnTo>
                <a:lnTo>
                  <a:pt x="591312" y="956843"/>
                </a:lnTo>
                <a:lnTo>
                  <a:pt x="578104" y="969899"/>
                </a:lnTo>
                <a:lnTo>
                  <a:pt x="557552" y="987585"/>
                </a:lnTo>
                <a:lnTo>
                  <a:pt x="536978" y="1003444"/>
                </a:lnTo>
                <a:lnTo>
                  <a:pt x="516360" y="1017467"/>
                </a:lnTo>
                <a:lnTo>
                  <a:pt x="495675" y="1029641"/>
                </a:lnTo>
                <a:lnTo>
                  <a:pt x="481247" y="1037049"/>
                </a:lnTo>
                <a:lnTo>
                  <a:pt x="457028" y="1047892"/>
                </a:lnTo>
                <a:lnTo>
                  <a:pt x="433571" y="1056331"/>
                </a:lnTo>
                <a:lnTo>
                  <a:pt x="413131" y="1061847"/>
                </a:lnTo>
                <a:lnTo>
                  <a:pt x="387558" y="1066678"/>
                </a:lnTo>
                <a:lnTo>
                  <a:pt x="362333" y="1069566"/>
                </a:lnTo>
                <a:lnTo>
                  <a:pt x="338455" y="1070482"/>
                </a:lnTo>
                <a:lnTo>
                  <a:pt x="325062" y="1070199"/>
                </a:lnTo>
                <a:lnTo>
                  <a:pt x="299025" y="1067938"/>
                </a:lnTo>
                <a:lnTo>
                  <a:pt x="273968" y="1063435"/>
                </a:lnTo>
                <a:lnTo>
                  <a:pt x="249871" y="1056709"/>
                </a:lnTo>
                <a:lnTo>
                  <a:pt x="232283" y="1050163"/>
                </a:lnTo>
                <a:lnTo>
                  <a:pt x="217097" y="1042773"/>
                </a:lnTo>
                <a:lnTo>
                  <a:pt x="195184" y="1025281"/>
                </a:lnTo>
                <a:lnTo>
                  <a:pt x="184522" y="1004170"/>
                </a:lnTo>
                <a:lnTo>
                  <a:pt x="183388" y="993775"/>
                </a:lnTo>
                <a:lnTo>
                  <a:pt x="187452" y="1162303"/>
                </a:lnTo>
                <a:lnTo>
                  <a:pt x="187452" y="1467992"/>
                </a:lnTo>
                <a:lnTo>
                  <a:pt x="0" y="1467992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89064" y="4576572"/>
            <a:ext cx="493775" cy="728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34657" y="4622927"/>
            <a:ext cx="402209" cy="636905"/>
          </a:xfrm>
          <a:custGeom>
            <a:avLst/>
            <a:gdLst/>
            <a:ahLst/>
            <a:cxnLst/>
            <a:rect l="l" t="t" r="r" b="b"/>
            <a:pathLst>
              <a:path w="402209" h="636904">
                <a:moveTo>
                  <a:pt x="79628" y="431165"/>
                </a:moveTo>
                <a:lnTo>
                  <a:pt x="87352" y="447579"/>
                </a:lnTo>
                <a:lnTo>
                  <a:pt x="100711" y="455549"/>
                </a:lnTo>
                <a:lnTo>
                  <a:pt x="108818" y="458553"/>
                </a:lnTo>
                <a:lnTo>
                  <a:pt x="120925" y="461802"/>
                </a:lnTo>
                <a:lnTo>
                  <a:pt x="133589" y="463774"/>
                </a:lnTo>
                <a:lnTo>
                  <a:pt x="146812" y="464439"/>
                </a:lnTo>
                <a:lnTo>
                  <a:pt x="153839" y="464252"/>
                </a:lnTo>
                <a:lnTo>
                  <a:pt x="166402" y="463018"/>
                </a:lnTo>
                <a:lnTo>
                  <a:pt x="179197" y="460629"/>
                </a:lnTo>
                <a:lnTo>
                  <a:pt x="190042" y="457641"/>
                </a:lnTo>
                <a:lnTo>
                  <a:pt x="201892" y="453092"/>
                </a:lnTo>
                <a:lnTo>
                  <a:pt x="214122" y="447167"/>
                </a:lnTo>
                <a:lnTo>
                  <a:pt x="219932" y="443886"/>
                </a:lnTo>
                <a:lnTo>
                  <a:pt x="230258" y="437228"/>
                </a:lnTo>
                <a:lnTo>
                  <a:pt x="240550" y="429522"/>
                </a:lnTo>
                <a:lnTo>
                  <a:pt x="250825" y="420750"/>
                </a:lnTo>
                <a:lnTo>
                  <a:pt x="256850" y="414756"/>
                </a:lnTo>
                <a:lnTo>
                  <a:pt x="264951" y="404686"/>
                </a:lnTo>
                <a:lnTo>
                  <a:pt x="271414" y="393804"/>
                </a:lnTo>
                <a:lnTo>
                  <a:pt x="276225" y="382143"/>
                </a:lnTo>
                <a:lnTo>
                  <a:pt x="276256" y="384599"/>
                </a:lnTo>
                <a:lnTo>
                  <a:pt x="278092" y="396444"/>
                </a:lnTo>
                <a:lnTo>
                  <a:pt x="282701" y="409575"/>
                </a:lnTo>
                <a:lnTo>
                  <a:pt x="285061" y="415013"/>
                </a:lnTo>
                <a:lnTo>
                  <a:pt x="290686" y="426688"/>
                </a:lnTo>
                <a:lnTo>
                  <a:pt x="296545" y="437261"/>
                </a:lnTo>
                <a:lnTo>
                  <a:pt x="299392" y="441340"/>
                </a:lnTo>
                <a:lnTo>
                  <a:pt x="308600" y="449482"/>
                </a:lnTo>
                <a:lnTo>
                  <a:pt x="321310" y="455549"/>
                </a:lnTo>
                <a:lnTo>
                  <a:pt x="336090" y="459499"/>
                </a:lnTo>
                <a:lnTo>
                  <a:pt x="348829" y="461207"/>
                </a:lnTo>
                <a:lnTo>
                  <a:pt x="362712" y="461772"/>
                </a:lnTo>
                <a:lnTo>
                  <a:pt x="369316" y="461772"/>
                </a:lnTo>
                <a:lnTo>
                  <a:pt x="375285" y="461391"/>
                </a:lnTo>
                <a:lnTo>
                  <a:pt x="380238" y="460629"/>
                </a:lnTo>
                <a:lnTo>
                  <a:pt x="385318" y="459994"/>
                </a:lnTo>
                <a:lnTo>
                  <a:pt x="392684" y="458597"/>
                </a:lnTo>
                <a:lnTo>
                  <a:pt x="402209" y="456565"/>
                </a:lnTo>
                <a:lnTo>
                  <a:pt x="402209" y="388239"/>
                </a:lnTo>
                <a:lnTo>
                  <a:pt x="377571" y="388239"/>
                </a:lnTo>
                <a:lnTo>
                  <a:pt x="371601" y="387350"/>
                </a:lnTo>
                <a:lnTo>
                  <a:pt x="359410" y="380111"/>
                </a:lnTo>
                <a:lnTo>
                  <a:pt x="351663" y="363981"/>
                </a:lnTo>
                <a:lnTo>
                  <a:pt x="349368" y="346405"/>
                </a:lnTo>
                <a:lnTo>
                  <a:pt x="348361" y="319278"/>
                </a:lnTo>
                <a:lnTo>
                  <a:pt x="348361" y="0"/>
                </a:lnTo>
                <a:lnTo>
                  <a:pt x="262636" y="0"/>
                </a:lnTo>
                <a:lnTo>
                  <a:pt x="262636" y="302006"/>
                </a:lnTo>
                <a:lnTo>
                  <a:pt x="255017" y="312273"/>
                </a:lnTo>
                <a:lnTo>
                  <a:pt x="246674" y="322755"/>
                </a:lnTo>
                <a:lnTo>
                  <a:pt x="231140" y="339852"/>
                </a:lnTo>
                <a:lnTo>
                  <a:pt x="221436" y="349043"/>
                </a:lnTo>
                <a:lnTo>
                  <a:pt x="202946" y="365887"/>
                </a:lnTo>
                <a:lnTo>
                  <a:pt x="187158" y="377186"/>
                </a:lnTo>
                <a:lnTo>
                  <a:pt x="163463" y="384798"/>
                </a:lnTo>
                <a:lnTo>
                  <a:pt x="150622" y="385699"/>
                </a:lnTo>
                <a:lnTo>
                  <a:pt x="138023" y="384032"/>
                </a:lnTo>
                <a:lnTo>
                  <a:pt x="125756" y="380156"/>
                </a:lnTo>
                <a:lnTo>
                  <a:pt x="106140" y="365978"/>
                </a:lnTo>
                <a:lnTo>
                  <a:pt x="93071" y="343223"/>
                </a:lnTo>
                <a:lnTo>
                  <a:pt x="88989" y="328626"/>
                </a:lnTo>
                <a:lnTo>
                  <a:pt x="86540" y="311881"/>
                </a:lnTo>
                <a:lnTo>
                  <a:pt x="85725" y="292989"/>
                </a:lnTo>
                <a:lnTo>
                  <a:pt x="85725" y="0"/>
                </a:lnTo>
                <a:lnTo>
                  <a:pt x="0" y="0"/>
                </a:lnTo>
                <a:lnTo>
                  <a:pt x="0" y="636905"/>
                </a:lnTo>
                <a:lnTo>
                  <a:pt x="81407" y="636905"/>
                </a:lnTo>
                <a:lnTo>
                  <a:pt x="81407" y="504190"/>
                </a:lnTo>
                <a:lnTo>
                  <a:pt x="79628" y="4311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34657" y="4622927"/>
            <a:ext cx="402209" cy="636905"/>
          </a:xfrm>
          <a:custGeom>
            <a:avLst/>
            <a:gdLst/>
            <a:ahLst/>
            <a:cxnLst/>
            <a:rect l="l" t="t" r="r" b="b"/>
            <a:pathLst>
              <a:path w="402209" h="636904">
                <a:moveTo>
                  <a:pt x="0" y="0"/>
                </a:moveTo>
                <a:lnTo>
                  <a:pt x="85725" y="0"/>
                </a:lnTo>
                <a:lnTo>
                  <a:pt x="85725" y="292989"/>
                </a:lnTo>
                <a:lnTo>
                  <a:pt x="86540" y="311881"/>
                </a:lnTo>
                <a:lnTo>
                  <a:pt x="88989" y="328626"/>
                </a:lnTo>
                <a:lnTo>
                  <a:pt x="93071" y="343223"/>
                </a:lnTo>
                <a:lnTo>
                  <a:pt x="98788" y="355673"/>
                </a:lnTo>
                <a:lnTo>
                  <a:pt x="115129" y="374139"/>
                </a:lnTo>
                <a:lnTo>
                  <a:pt x="138023" y="384032"/>
                </a:lnTo>
                <a:lnTo>
                  <a:pt x="150622" y="385699"/>
                </a:lnTo>
                <a:lnTo>
                  <a:pt x="163463" y="384798"/>
                </a:lnTo>
                <a:lnTo>
                  <a:pt x="176657" y="381762"/>
                </a:lnTo>
                <a:lnTo>
                  <a:pt x="198182" y="369797"/>
                </a:lnTo>
                <a:lnTo>
                  <a:pt x="212107" y="357645"/>
                </a:lnTo>
                <a:lnTo>
                  <a:pt x="230931" y="340051"/>
                </a:lnTo>
                <a:lnTo>
                  <a:pt x="246674" y="322755"/>
                </a:lnTo>
                <a:lnTo>
                  <a:pt x="255017" y="312273"/>
                </a:lnTo>
                <a:lnTo>
                  <a:pt x="262636" y="302006"/>
                </a:lnTo>
                <a:lnTo>
                  <a:pt x="262636" y="0"/>
                </a:lnTo>
                <a:lnTo>
                  <a:pt x="348361" y="0"/>
                </a:lnTo>
                <a:lnTo>
                  <a:pt x="348361" y="319278"/>
                </a:lnTo>
                <a:lnTo>
                  <a:pt x="348607" y="333916"/>
                </a:lnTo>
                <a:lnTo>
                  <a:pt x="350393" y="354965"/>
                </a:lnTo>
                <a:lnTo>
                  <a:pt x="353822" y="370840"/>
                </a:lnTo>
                <a:lnTo>
                  <a:pt x="362966" y="383413"/>
                </a:lnTo>
                <a:lnTo>
                  <a:pt x="377571" y="388239"/>
                </a:lnTo>
                <a:lnTo>
                  <a:pt x="384937" y="388239"/>
                </a:lnTo>
                <a:lnTo>
                  <a:pt x="402209" y="388239"/>
                </a:lnTo>
                <a:lnTo>
                  <a:pt x="402209" y="456565"/>
                </a:lnTo>
                <a:lnTo>
                  <a:pt x="392684" y="458597"/>
                </a:lnTo>
                <a:lnTo>
                  <a:pt x="385318" y="459994"/>
                </a:lnTo>
                <a:lnTo>
                  <a:pt x="380238" y="460629"/>
                </a:lnTo>
                <a:lnTo>
                  <a:pt x="375285" y="461391"/>
                </a:lnTo>
                <a:lnTo>
                  <a:pt x="369316" y="461772"/>
                </a:lnTo>
                <a:lnTo>
                  <a:pt x="362712" y="461772"/>
                </a:lnTo>
                <a:lnTo>
                  <a:pt x="348829" y="461207"/>
                </a:lnTo>
                <a:lnTo>
                  <a:pt x="336090" y="459499"/>
                </a:lnTo>
                <a:lnTo>
                  <a:pt x="324516" y="456627"/>
                </a:lnTo>
                <a:lnTo>
                  <a:pt x="321310" y="455549"/>
                </a:lnTo>
                <a:lnTo>
                  <a:pt x="308600" y="449482"/>
                </a:lnTo>
                <a:lnTo>
                  <a:pt x="299392" y="441340"/>
                </a:lnTo>
                <a:lnTo>
                  <a:pt x="296545" y="437261"/>
                </a:lnTo>
                <a:lnTo>
                  <a:pt x="290686" y="426688"/>
                </a:lnTo>
                <a:lnTo>
                  <a:pt x="285061" y="415013"/>
                </a:lnTo>
                <a:lnTo>
                  <a:pt x="282701" y="409575"/>
                </a:lnTo>
                <a:lnTo>
                  <a:pt x="278092" y="396444"/>
                </a:lnTo>
                <a:lnTo>
                  <a:pt x="276256" y="384599"/>
                </a:lnTo>
                <a:lnTo>
                  <a:pt x="276225" y="382143"/>
                </a:lnTo>
                <a:lnTo>
                  <a:pt x="271414" y="393804"/>
                </a:lnTo>
                <a:lnTo>
                  <a:pt x="264951" y="404686"/>
                </a:lnTo>
                <a:lnTo>
                  <a:pt x="256850" y="414756"/>
                </a:lnTo>
                <a:lnTo>
                  <a:pt x="250825" y="420750"/>
                </a:lnTo>
                <a:lnTo>
                  <a:pt x="240550" y="429522"/>
                </a:lnTo>
                <a:lnTo>
                  <a:pt x="230258" y="437228"/>
                </a:lnTo>
                <a:lnTo>
                  <a:pt x="219932" y="443886"/>
                </a:lnTo>
                <a:lnTo>
                  <a:pt x="214122" y="447167"/>
                </a:lnTo>
                <a:lnTo>
                  <a:pt x="201892" y="453092"/>
                </a:lnTo>
                <a:lnTo>
                  <a:pt x="190042" y="457641"/>
                </a:lnTo>
                <a:lnTo>
                  <a:pt x="179197" y="460629"/>
                </a:lnTo>
                <a:lnTo>
                  <a:pt x="166402" y="463018"/>
                </a:lnTo>
                <a:lnTo>
                  <a:pt x="153839" y="464252"/>
                </a:lnTo>
                <a:lnTo>
                  <a:pt x="146812" y="464439"/>
                </a:lnTo>
                <a:lnTo>
                  <a:pt x="133589" y="463774"/>
                </a:lnTo>
                <a:lnTo>
                  <a:pt x="120925" y="461802"/>
                </a:lnTo>
                <a:lnTo>
                  <a:pt x="108818" y="458553"/>
                </a:lnTo>
                <a:lnTo>
                  <a:pt x="100711" y="455549"/>
                </a:lnTo>
                <a:lnTo>
                  <a:pt x="87352" y="447579"/>
                </a:lnTo>
                <a:lnTo>
                  <a:pt x="80572" y="437480"/>
                </a:lnTo>
                <a:lnTo>
                  <a:pt x="79628" y="431165"/>
                </a:lnTo>
                <a:lnTo>
                  <a:pt x="81407" y="504190"/>
                </a:lnTo>
                <a:lnTo>
                  <a:pt x="81407" y="636905"/>
                </a:lnTo>
                <a:lnTo>
                  <a:pt x="0" y="63690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73696" y="4255008"/>
            <a:ext cx="1511807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14401" y="4459732"/>
            <a:ext cx="1430335" cy="817499"/>
          </a:xfrm>
          <a:custGeom>
            <a:avLst/>
            <a:gdLst/>
            <a:ahLst/>
            <a:cxnLst/>
            <a:rect l="l" t="t" r="r" b="b"/>
            <a:pathLst>
              <a:path w="1430335" h="817499">
                <a:moveTo>
                  <a:pt x="144587" y="261112"/>
                </a:moveTo>
                <a:lnTo>
                  <a:pt x="143983" y="250042"/>
                </a:lnTo>
                <a:lnTo>
                  <a:pt x="142068" y="236200"/>
                </a:lnTo>
                <a:lnTo>
                  <a:pt x="138884" y="223440"/>
                </a:lnTo>
                <a:lnTo>
                  <a:pt x="134433" y="211774"/>
                </a:lnTo>
                <a:lnTo>
                  <a:pt x="128714" y="201213"/>
                </a:lnTo>
                <a:lnTo>
                  <a:pt x="121727" y="191770"/>
                </a:lnTo>
                <a:lnTo>
                  <a:pt x="113519" y="183415"/>
                </a:lnTo>
                <a:lnTo>
                  <a:pt x="103099" y="175837"/>
                </a:lnTo>
                <a:lnTo>
                  <a:pt x="91625" y="170432"/>
                </a:lnTo>
                <a:lnTo>
                  <a:pt x="79085" y="167193"/>
                </a:lnTo>
                <a:lnTo>
                  <a:pt x="65466" y="166116"/>
                </a:lnTo>
                <a:lnTo>
                  <a:pt x="58723" y="166205"/>
                </a:lnTo>
                <a:lnTo>
                  <a:pt x="40469" y="167569"/>
                </a:lnTo>
                <a:lnTo>
                  <a:pt x="25597" y="170578"/>
                </a:lnTo>
                <a:lnTo>
                  <a:pt x="14110" y="175234"/>
                </a:lnTo>
                <a:lnTo>
                  <a:pt x="6012" y="181535"/>
                </a:lnTo>
                <a:lnTo>
                  <a:pt x="1307" y="189481"/>
                </a:lnTo>
                <a:lnTo>
                  <a:pt x="0" y="199074"/>
                </a:lnTo>
                <a:lnTo>
                  <a:pt x="2093" y="210312"/>
                </a:lnTo>
                <a:lnTo>
                  <a:pt x="22667" y="233934"/>
                </a:lnTo>
                <a:lnTo>
                  <a:pt x="23082" y="233791"/>
                </a:lnTo>
                <a:lnTo>
                  <a:pt x="34102" y="229237"/>
                </a:lnTo>
                <a:lnTo>
                  <a:pt x="46035" y="222758"/>
                </a:lnTo>
                <a:lnTo>
                  <a:pt x="51148" y="220566"/>
                </a:lnTo>
                <a:lnTo>
                  <a:pt x="73340" y="228600"/>
                </a:lnTo>
                <a:lnTo>
                  <a:pt x="82844" y="245913"/>
                </a:lnTo>
                <a:lnTo>
                  <a:pt x="87265" y="273806"/>
                </a:lnTo>
                <a:lnTo>
                  <a:pt x="87818" y="291973"/>
                </a:lnTo>
                <a:lnTo>
                  <a:pt x="87818" y="623316"/>
                </a:lnTo>
                <a:lnTo>
                  <a:pt x="149032" y="620522"/>
                </a:lnTo>
                <a:lnTo>
                  <a:pt x="149032" y="356743"/>
                </a:lnTo>
                <a:lnTo>
                  <a:pt x="154391" y="345672"/>
                </a:lnTo>
                <a:lnTo>
                  <a:pt x="162791" y="329151"/>
                </a:lnTo>
                <a:lnTo>
                  <a:pt x="171026" y="313987"/>
                </a:lnTo>
                <a:lnTo>
                  <a:pt x="179097" y="300181"/>
                </a:lnTo>
                <a:lnTo>
                  <a:pt x="187003" y="287734"/>
                </a:lnTo>
                <a:lnTo>
                  <a:pt x="194743" y="276645"/>
                </a:lnTo>
                <a:lnTo>
                  <a:pt x="209725" y="258541"/>
                </a:lnTo>
                <a:lnTo>
                  <a:pt x="224037" y="245871"/>
                </a:lnTo>
                <a:lnTo>
                  <a:pt x="237678" y="238633"/>
                </a:lnTo>
                <a:lnTo>
                  <a:pt x="262492" y="233960"/>
                </a:lnTo>
                <a:lnTo>
                  <a:pt x="274012" y="235749"/>
                </a:lnTo>
                <a:lnTo>
                  <a:pt x="290510" y="249301"/>
                </a:lnTo>
                <a:lnTo>
                  <a:pt x="296777" y="262741"/>
                </a:lnTo>
                <a:lnTo>
                  <a:pt x="303011" y="285290"/>
                </a:lnTo>
                <a:lnTo>
                  <a:pt x="305415" y="298901"/>
                </a:lnTo>
                <a:lnTo>
                  <a:pt x="307344" y="314079"/>
                </a:lnTo>
                <a:lnTo>
                  <a:pt x="308798" y="330835"/>
                </a:lnTo>
                <a:lnTo>
                  <a:pt x="311084" y="621030"/>
                </a:lnTo>
                <a:lnTo>
                  <a:pt x="382077" y="619252"/>
                </a:lnTo>
                <a:lnTo>
                  <a:pt x="382966" y="478536"/>
                </a:lnTo>
                <a:lnTo>
                  <a:pt x="382966" y="332994"/>
                </a:lnTo>
                <a:lnTo>
                  <a:pt x="383140" y="320386"/>
                </a:lnTo>
                <a:lnTo>
                  <a:pt x="382710" y="300502"/>
                </a:lnTo>
                <a:lnTo>
                  <a:pt x="381377" y="281990"/>
                </a:lnTo>
                <a:lnTo>
                  <a:pt x="379143" y="264849"/>
                </a:lnTo>
                <a:lnTo>
                  <a:pt x="376007" y="249079"/>
                </a:lnTo>
                <a:lnTo>
                  <a:pt x="371969" y="234680"/>
                </a:lnTo>
                <a:lnTo>
                  <a:pt x="367030" y="221653"/>
                </a:lnTo>
                <a:lnTo>
                  <a:pt x="361189" y="209997"/>
                </a:lnTo>
                <a:lnTo>
                  <a:pt x="354446" y="199712"/>
                </a:lnTo>
                <a:lnTo>
                  <a:pt x="346802" y="190799"/>
                </a:lnTo>
                <a:lnTo>
                  <a:pt x="338256" y="183257"/>
                </a:lnTo>
                <a:lnTo>
                  <a:pt x="328808" y="177086"/>
                </a:lnTo>
                <a:lnTo>
                  <a:pt x="318459" y="172286"/>
                </a:lnTo>
                <a:lnTo>
                  <a:pt x="307208" y="168858"/>
                </a:lnTo>
                <a:lnTo>
                  <a:pt x="295055" y="166801"/>
                </a:lnTo>
                <a:lnTo>
                  <a:pt x="282001" y="166116"/>
                </a:lnTo>
                <a:lnTo>
                  <a:pt x="280423" y="166128"/>
                </a:lnTo>
                <a:lnTo>
                  <a:pt x="270152" y="166846"/>
                </a:lnTo>
                <a:lnTo>
                  <a:pt x="259854" y="168660"/>
                </a:lnTo>
                <a:lnTo>
                  <a:pt x="249528" y="171571"/>
                </a:lnTo>
                <a:lnTo>
                  <a:pt x="239173" y="175580"/>
                </a:lnTo>
                <a:lnTo>
                  <a:pt x="228789" y="180687"/>
                </a:lnTo>
                <a:lnTo>
                  <a:pt x="218376" y="186892"/>
                </a:lnTo>
                <a:lnTo>
                  <a:pt x="207931" y="194196"/>
                </a:lnTo>
                <a:lnTo>
                  <a:pt x="197456" y="202600"/>
                </a:lnTo>
                <a:lnTo>
                  <a:pt x="186948" y="212102"/>
                </a:lnTo>
                <a:lnTo>
                  <a:pt x="176409" y="222704"/>
                </a:lnTo>
                <a:lnTo>
                  <a:pt x="165835" y="234406"/>
                </a:lnTo>
                <a:lnTo>
                  <a:pt x="155228" y="247208"/>
                </a:lnTo>
                <a:lnTo>
                  <a:pt x="144587" y="261112"/>
                </a:lnTo>
                <a:close/>
              </a:path>
              <a:path w="1430335" h="817499">
                <a:moveTo>
                  <a:pt x="208849" y="0"/>
                </a:moveTo>
                <a:lnTo>
                  <a:pt x="165542" y="137541"/>
                </a:lnTo>
                <a:lnTo>
                  <a:pt x="216850" y="137033"/>
                </a:lnTo>
                <a:lnTo>
                  <a:pt x="295463" y="0"/>
                </a:lnTo>
                <a:lnTo>
                  <a:pt x="208849" y="0"/>
                </a:lnTo>
                <a:close/>
              </a:path>
              <a:path w="1430335" h="817499">
                <a:moveTo>
                  <a:pt x="570330" y="-92943"/>
                </a:moveTo>
                <a:lnTo>
                  <a:pt x="569872" y="-81460"/>
                </a:lnTo>
                <a:lnTo>
                  <a:pt x="572316" y="-72448"/>
                </a:lnTo>
                <a:lnTo>
                  <a:pt x="577657" y="-65912"/>
                </a:lnTo>
                <a:lnTo>
                  <a:pt x="582996" y="-62665"/>
                </a:lnTo>
                <a:lnTo>
                  <a:pt x="592178" y="-61926"/>
                </a:lnTo>
                <a:lnTo>
                  <a:pt x="600722" y="-67835"/>
                </a:lnTo>
                <a:lnTo>
                  <a:pt x="608645" y="-80390"/>
                </a:lnTo>
                <a:lnTo>
                  <a:pt x="612946" y="-88100"/>
                </a:lnTo>
                <a:lnTo>
                  <a:pt x="620742" y="-98220"/>
                </a:lnTo>
                <a:lnTo>
                  <a:pt x="630180" y="-106674"/>
                </a:lnTo>
                <a:lnTo>
                  <a:pt x="641261" y="-113471"/>
                </a:lnTo>
                <a:lnTo>
                  <a:pt x="653984" y="-118617"/>
                </a:lnTo>
                <a:lnTo>
                  <a:pt x="660113" y="-119851"/>
                </a:lnTo>
                <a:lnTo>
                  <a:pt x="669003" y="-118973"/>
                </a:lnTo>
                <a:lnTo>
                  <a:pt x="692236" y="-96272"/>
                </a:lnTo>
                <a:lnTo>
                  <a:pt x="704911" y="-64388"/>
                </a:lnTo>
                <a:lnTo>
                  <a:pt x="711696" y="-38696"/>
                </a:lnTo>
                <a:lnTo>
                  <a:pt x="718214" y="-8086"/>
                </a:lnTo>
                <a:lnTo>
                  <a:pt x="722464" y="15236"/>
                </a:lnTo>
                <a:lnTo>
                  <a:pt x="726635" y="40894"/>
                </a:lnTo>
                <a:lnTo>
                  <a:pt x="730726" y="68887"/>
                </a:lnTo>
                <a:lnTo>
                  <a:pt x="734736" y="99218"/>
                </a:lnTo>
                <a:lnTo>
                  <a:pt x="738665" y="131886"/>
                </a:lnTo>
                <a:lnTo>
                  <a:pt x="740598" y="149098"/>
                </a:lnTo>
                <a:lnTo>
                  <a:pt x="596834" y="539369"/>
                </a:lnTo>
                <a:lnTo>
                  <a:pt x="591490" y="549339"/>
                </a:lnTo>
                <a:lnTo>
                  <a:pt x="584501" y="564595"/>
                </a:lnTo>
                <a:lnTo>
                  <a:pt x="579878" y="578203"/>
                </a:lnTo>
                <a:lnTo>
                  <a:pt x="577621" y="590164"/>
                </a:lnTo>
                <a:lnTo>
                  <a:pt x="577730" y="600477"/>
                </a:lnTo>
                <a:lnTo>
                  <a:pt x="585048" y="616162"/>
                </a:lnTo>
                <a:lnTo>
                  <a:pt x="601829" y="625256"/>
                </a:lnTo>
                <a:lnTo>
                  <a:pt x="628076" y="627761"/>
                </a:lnTo>
                <a:lnTo>
                  <a:pt x="770062" y="236093"/>
                </a:lnTo>
                <a:lnTo>
                  <a:pt x="808543" y="460248"/>
                </a:lnTo>
                <a:lnTo>
                  <a:pt x="812237" y="479992"/>
                </a:lnTo>
                <a:lnTo>
                  <a:pt x="815984" y="497428"/>
                </a:lnTo>
                <a:lnTo>
                  <a:pt x="819965" y="513596"/>
                </a:lnTo>
                <a:lnTo>
                  <a:pt x="824177" y="528496"/>
                </a:lnTo>
                <a:lnTo>
                  <a:pt x="828620" y="542129"/>
                </a:lnTo>
                <a:lnTo>
                  <a:pt x="833293" y="554495"/>
                </a:lnTo>
                <a:lnTo>
                  <a:pt x="838194" y="565594"/>
                </a:lnTo>
                <a:lnTo>
                  <a:pt x="843321" y="575427"/>
                </a:lnTo>
                <a:lnTo>
                  <a:pt x="848675" y="583994"/>
                </a:lnTo>
                <a:lnTo>
                  <a:pt x="854252" y="591296"/>
                </a:lnTo>
                <a:lnTo>
                  <a:pt x="860052" y="597334"/>
                </a:lnTo>
                <a:lnTo>
                  <a:pt x="866074" y="602107"/>
                </a:lnTo>
                <a:lnTo>
                  <a:pt x="872609" y="606316"/>
                </a:lnTo>
                <a:lnTo>
                  <a:pt x="885547" y="613716"/>
                </a:lnTo>
                <a:lnTo>
                  <a:pt x="897877" y="619471"/>
                </a:lnTo>
                <a:lnTo>
                  <a:pt x="909600" y="623583"/>
                </a:lnTo>
                <a:lnTo>
                  <a:pt x="920716" y="626049"/>
                </a:lnTo>
                <a:lnTo>
                  <a:pt x="931225" y="626872"/>
                </a:lnTo>
                <a:lnTo>
                  <a:pt x="939771" y="626214"/>
                </a:lnTo>
                <a:lnTo>
                  <a:pt x="952156" y="622187"/>
                </a:lnTo>
                <a:lnTo>
                  <a:pt x="962163" y="614509"/>
                </a:lnTo>
                <a:lnTo>
                  <a:pt x="969790" y="603196"/>
                </a:lnTo>
                <a:lnTo>
                  <a:pt x="975040" y="588264"/>
                </a:lnTo>
                <a:lnTo>
                  <a:pt x="976619" y="575398"/>
                </a:lnTo>
                <a:lnTo>
                  <a:pt x="974041" y="564090"/>
                </a:lnTo>
                <a:lnTo>
                  <a:pt x="966887" y="556005"/>
                </a:lnTo>
                <a:lnTo>
                  <a:pt x="955154" y="551149"/>
                </a:lnTo>
                <a:lnTo>
                  <a:pt x="938845" y="549529"/>
                </a:lnTo>
                <a:lnTo>
                  <a:pt x="929165" y="548450"/>
                </a:lnTo>
                <a:lnTo>
                  <a:pt x="918132" y="544203"/>
                </a:lnTo>
                <a:lnTo>
                  <a:pt x="907990" y="536728"/>
                </a:lnTo>
                <a:lnTo>
                  <a:pt x="898758" y="526017"/>
                </a:lnTo>
                <a:lnTo>
                  <a:pt x="890458" y="512064"/>
                </a:lnTo>
                <a:lnTo>
                  <a:pt x="886938" y="504498"/>
                </a:lnTo>
                <a:lnTo>
                  <a:pt x="883793" y="496674"/>
                </a:lnTo>
                <a:lnTo>
                  <a:pt x="880648" y="487844"/>
                </a:lnTo>
                <a:lnTo>
                  <a:pt x="877502" y="478005"/>
                </a:lnTo>
                <a:lnTo>
                  <a:pt x="874354" y="467158"/>
                </a:lnTo>
                <a:lnTo>
                  <a:pt x="871203" y="455303"/>
                </a:lnTo>
                <a:lnTo>
                  <a:pt x="868050" y="442438"/>
                </a:lnTo>
                <a:lnTo>
                  <a:pt x="864894" y="428564"/>
                </a:lnTo>
                <a:lnTo>
                  <a:pt x="861735" y="413680"/>
                </a:lnTo>
                <a:lnTo>
                  <a:pt x="858571" y="397786"/>
                </a:lnTo>
                <a:lnTo>
                  <a:pt x="855403" y="380881"/>
                </a:lnTo>
                <a:lnTo>
                  <a:pt x="852231" y="362966"/>
                </a:lnTo>
                <a:lnTo>
                  <a:pt x="816036" y="183515"/>
                </a:lnTo>
                <a:lnTo>
                  <a:pt x="812733" y="164661"/>
                </a:lnTo>
                <a:lnTo>
                  <a:pt x="809494" y="146428"/>
                </a:lnTo>
                <a:lnTo>
                  <a:pt x="806319" y="128817"/>
                </a:lnTo>
                <a:lnTo>
                  <a:pt x="803207" y="111827"/>
                </a:lnTo>
                <a:lnTo>
                  <a:pt x="800159" y="95458"/>
                </a:lnTo>
                <a:lnTo>
                  <a:pt x="797175" y="79711"/>
                </a:lnTo>
                <a:lnTo>
                  <a:pt x="794256" y="64585"/>
                </a:lnTo>
                <a:lnTo>
                  <a:pt x="791402" y="50081"/>
                </a:lnTo>
                <a:lnTo>
                  <a:pt x="788613" y="36199"/>
                </a:lnTo>
                <a:lnTo>
                  <a:pt x="785889" y="22939"/>
                </a:lnTo>
                <a:lnTo>
                  <a:pt x="783231" y="10301"/>
                </a:lnTo>
                <a:lnTo>
                  <a:pt x="778114" y="-13108"/>
                </a:lnTo>
                <a:lnTo>
                  <a:pt x="773263" y="-34030"/>
                </a:lnTo>
                <a:lnTo>
                  <a:pt x="768680" y="-52461"/>
                </a:lnTo>
                <a:lnTo>
                  <a:pt x="764368" y="-68401"/>
                </a:lnTo>
                <a:lnTo>
                  <a:pt x="756701" y="-92738"/>
                </a:lnTo>
                <a:lnTo>
                  <a:pt x="751273" y="-107273"/>
                </a:lnTo>
                <a:lnTo>
                  <a:pt x="745602" y="-120451"/>
                </a:lnTo>
                <a:lnTo>
                  <a:pt x="739692" y="-132267"/>
                </a:lnTo>
                <a:lnTo>
                  <a:pt x="727155" y="-151804"/>
                </a:lnTo>
                <a:lnTo>
                  <a:pt x="713674" y="-165861"/>
                </a:lnTo>
                <a:lnTo>
                  <a:pt x="695148" y="-178693"/>
                </a:lnTo>
                <a:lnTo>
                  <a:pt x="683403" y="-184340"/>
                </a:lnTo>
                <a:lnTo>
                  <a:pt x="661223" y="-188848"/>
                </a:lnTo>
                <a:lnTo>
                  <a:pt x="660145" y="-188527"/>
                </a:lnTo>
                <a:lnTo>
                  <a:pt x="645980" y="-183642"/>
                </a:lnTo>
                <a:lnTo>
                  <a:pt x="633039" y="-177892"/>
                </a:lnTo>
                <a:lnTo>
                  <a:pt x="621316" y="-171277"/>
                </a:lnTo>
                <a:lnTo>
                  <a:pt x="610808" y="-163796"/>
                </a:lnTo>
                <a:lnTo>
                  <a:pt x="601510" y="-155450"/>
                </a:lnTo>
                <a:lnTo>
                  <a:pt x="586526" y="-136163"/>
                </a:lnTo>
                <a:lnTo>
                  <a:pt x="579977" y="-123299"/>
                </a:lnTo>
                <a:lnTo>
                  <a:pt x="573697" y="-106891"/>
                </a:lnTo>
                <a:lnTo>
                  <a:pt x="570330" y="-92943"/>
                </a:lnTo>
                <a:close/>
              </a:path>
              <a:path w="1430335" h="817499">
                <a:moveTo>
                  <a:pt x="1124758" y="515787"/>
                </a:moveTo>
                <a:lnTo>
                  <a:pt x="1118124" y="505655"/>
                </a:lnTo>
                <a:lnTo>
                  <a:pt x="1112263" y="494529"/>
                </a:lnTo>
                <a:lnTo>
                  <a:pt x="1107161" y="482401"/>
                </a:lnTo>
                <a:lnTo>
                  <a:pt x="1109715" y="602134"/>
                </a:lnTo>
                <a:lnTo>
                  <a:pt x="1121246" y="608280"/>
                </a:lnTo>
                <a:lnTo>
                  <a:pt x="1133536" y="613664"/>
                </a:lnTo>
                <a:lnTo>
                  <a:pt x="1128964" y="521208"/>
                </a:lnTo>
                <a:lnTo>
                  <a:pt x="1124758" y="515787"/>
                </a:lnTo>
                <a:close/>
              </a:path>
              <a:path w="1430335" h="817499">
                <a:moveTo>
                  <a:pt x="1018601" y="399161"/>
                </a:moveTo>
                <a:lnTo>
                  <a:pt x="1018766" y="411082"/>
                </a:lnTo>
                <a:lnTo>
                  <a:pt x="1019383" y="424738"/>
                </a:lnTo>
                <a:lnTo>
                  <a:pt x="1020458" y="437973"/>
                </a:lnTo>
                <a:lnTo>
                  <a:pt x="1021991" y="450787"/>
                </a:lnTo>
                <a:lnTo>
                  <a:pt x="1023981" y="463181"/>
                </a:lnTo>
                <a:lnTo>
                  <a:pt x="1026429" y="475155"/>
                </a:lnTo>
                <a:lnTo>
                  <a:pt x="1029334" y="486707"/>
                </a:lnTo>
                <a:lnTo>
                  <a:pt x="1032698" y="497840"/>
                </a:lnTo>
                <a:lnTo>
                  <a:pt x="1039417" y="516068"/>
                </a:lnTo>
                <a:lnTo>
                  <a:pt x="1044764" y="528129"/>
                </a:lnTo>
                <a:lnTo>
                  <a:pt x="1050604" y="539520"/>
                </a:lnTo>
                <a:lnTo>
                  <a:pt x="1056933" y="550245"/>
                </a:lnTo>
                <a:lnTo>
                  <a:pt x="1063750" y="560310"/>
                </a:lnTo>
                <a:lnTo>
                  <a:pt x="1071052" y="569722"/>
                </a:lnTo>
                <a:lnTo>
                  <a:pt x="1079670" y="579092"/>
                </a:lnTo>
                <a:lnTo>
                  <a:pt x="1088927" y="587544"/>
                </a:lnTo>
                <a:lnTo>
                  <a:pt x="1098942" y="595223"/>
                </a:lnTo>
                <a:lnTo>
                  <a:pt x="1109715" y="602134"/>
                </a:lnTo>
                <a:lnTo>
                  <a:pt x="1107161" y="482401"/>
                </a:lnTo>
                <a:lnTo>
                  <a:pt x="1102802" y="469265"/>
                </a:lnTo>
                <a:lnTo>
                  <a:pt x="1100512" y="460693"/>
                </a:lnTo>
                <a:lnTo>
                  <a:pt x="1098044" y="449087"/>
                </a:lnTo>
                <a:lnTo>
                  <a:pt x="1096125" y="436864"/>
                </a:lnTo>
                <a:lnTo>
                  <a:pt x="1094754" y="424024"/>
                </a:lnTo>
                <a:lnTo>
                  <a:pt x="1093932" y="410567"/>
                </a:lnTo>
                <a:lnTo>
                  <a:pt x="1093658" y="396494"/>
                </a:lnTo>
                <a:lnTo>
                  <a:pt x="1093658" y="396313"/>
                </a:lnTo>
                <a:lnTo>
                  <a:pt x="1093955" y="383215"/>
                </a:lnTo>
                <a:lnTo>
                  <a:pt x="1094834" y="370359"/>
                </a:lnTo>
                <a:lnTo>
                  <a:pt x="1096301" y="357746"/>
                </a:lnTo>
                <a:lnTo>
                  <a:pt x="1098362" y="345376"/>
                </a:lnTo>
                <a:lnTo>
                  <a:pt x="1101024" y="333248"/>
                </a:lnTo>
                <a:lnTo>
                  <a:pt x="1106957" y="313628"/>
                </a:lnTo>
                <a:lnTo>
                  <a:pt x="1111878" y="301833"/>
                </a:lnTo>
                <a:lnTo>
                  <a:pt x="1117647" y="290759"/>
                </a:lnTo>
                <a:lnTo>
                  <a:pt x="1124265" y="280416"/>
                </a:lnTo>
                <a:lnTo>
                  <a:pt x="1134624" y="267442"/>
                </a:lnTo>
                <a:lnTo>
                  <a:pt x="1143719" y="258602"/>
                </a:lnTo>
                <a:lnTo>
                  <a:pt x="1153806" y="250774"/>
                </a:lnTo>
                <a:lnTo>
                  <a:pt x="1164905" y="243967"/>
                </a:lnTo>
                <a:lnTo>
                  <a:pt x="1184956" y="235625"/>
                </a:lnTo>
                <a:lnTo>
                  <a:pt x="1197249" y="232701"/>
                </a:lnTo>
                <a:lnTo>
                  <a:pt x="1210417" y="230956"/>
                </a:lnTo>
                <a:lnTo>
                  <a:pt x="1224468" y="230378"/>
                </a:lnTo>
                <a:lnTo>
                  <a:pt x="1229219" y="230443"/>
                </a:lnTo>
                <a:lnTo>
                  <a:pt x="1242467" y="231370"/>
                </a:lnTo>
                <a:lnTo>
                  <a:pt x="1255124" y="233397"/>
                </a:lnTo>
                <a:lnTo>
                  <a:pt x="1267197" y="236535"/>
                </a:lnTo>
                <a:lnTo>
                  <a:pt x="1278697" y="240792"/>
                </a:lnTo>
                <a:lnTo>
                  <a:pt x="1291042" y="247040"/>
                </a:lnTo>
                <a:lnTo>
                  <a:pt x="1301576" y="254133"/>
                </a:lnTo>
                <a:lnTo>
                  <a:pt x="1311215" y="262464"/>
                </a:lnTo>
                <a:lnTo>
                  <a:pt x="1319972" y="272034"/>
                </a:lnTo>
                <a:lnTo>
                  <a:pt x="1330719" y="287519"/>
                </a:lnTo>
                <a:lnTo>
                  <a:pt x="1336610" y="298644"/>
                </a:lnTo>
                <a:lnTo>
                  <a:pt x="1341751" y="310754"/>
                </a:lnTo>
                <a:lnTo>
                  <a:pt x="1346134" y="323850"/>
                </a:lnTo>
                <a:lnTo>
                  <a:pt x="1350876" y="343860"/>
                </a:lnTo>
                <a:lnTo>
                  <a:pt x="1352802" y="356076"/>
                </a:lnTo>
                <a:lnTo>
                  <a:pt x="1354177" y="368923"/>
                </a:lnTo>
                <a:lnTo>
                  <a:pt x="1355003" y="382397"/>
                </a:lnTo>
                <a:lnTo>
                  <a:pt x="1355278" y="396494"/>
                </a:lnTo>
                <a:lnTo>
                  <a:pt x="1355277" y="397068"/>
                </a:lnTo>
                <a:lnTo>
                  <a:pt x="1354967" y="410158"/>
                </a:lnTo>
                <a:lnTo>
                  <a:pt x="1354081" y="423008"/>
                </a:lnTo>
                <a:lnTo>
                  <a:pt x="1352614" y="435618"/>
                </a:lnTo>
                <a:lnTo>
                  <a:pt x="1350559" y="447989"/>
                </a:lnTo>
                <a:lnTo>
                  <a:pt x="1347912" y="460121"/>
                </a:lnTo>
                <a:lnTo>
                  <a:pt x="1341893" y="479740"/>
                </a:lnTo>
                <a:lnTo>
                  <a:pt x="1336964" y="491535"/>
                </a:lnTo>
                <a:lnTo>
                  <a:pt x="1331223" y="502609"/>
                </a:lnTo>
                <a:lnTo>
                  <a:pt x="1324671" y="512953"/>
                </a:lnTo>
                <a:lnTo>
                  <a:pt x="1314287" y="525901"/>
                </a:lnTo>
                <a:lnTo>
                  <a:pt x="1305166" y="534715"/>
                </a:lnTo>
                <a:lnTo>
                  <a:pt x="1295078" y="542542"/>
                </a:lnTo>
                <a:lnTo>
                  <a:pt x="1284031" y="549402"/>
                </a:lnTo>
                <a:lnTo>
                  <a:pt x="1263979" y="557687"/>
                </a:lnTo>
                <a:lnTo>
                  <a:pt x="1251686" y="560629"/>
                </a:lnTo>
                <a:lnTo>
                  <a:pt x="1238518" y="562399"/>
                </a:lnTo>
                <a:lnTo>
                  <a:pt x="1224468" y="562991"/>
                </a:lnTo>
                <a:lnTo>
                  <a:pt x="1219388" y="562914"/>
                </a:lnTo>
                <a:lnTo>
                  <a:pt x="1206079" y="561946"/>
                </a:lnTo>
                <a:lnTo>
                  <a:pt x="1193409" y="559874"/>
                </a:lnTo>
                <a:lnTo>
                  <a:pt x="1181378" y="556705"/>
                </a:lnTo>
                <a:lnTo>
                  <a:pt x="1169985" y="552450"/>
                </a:lnTo>
                <a:lnTo>
                  <a:pt x="1157866" y="546277"/>
                </a:lnTo>
                <a:lnTo>
                  <a:pt x="1147362" y="539168"/>
                </a:lnTo>
                <a:lnTo>
                  <a:pt x="1137735" y="530812"/>
                </a:lnTo>
                <a:lnTo>
                  <a:pt x="1128964" y="521208"/>
                </a:lnTo>
                <a:lnTo>
                  <a:pt x="1133536" y="613664"/>
                </a:lnTo>
                <a:lnTo>
                  <a:pt x="1155473" y="620770"/>
                </a:lnTo>
                <a:lnTo>
                  <a:pt x="1180049" y="625799"/>
                </a:lnTo>
                <a:lnTo>
                  <a:pt x="1206283" y="628331"/>
                </a:lnTo>
                <a:lnTo>
                  <a:pt x="1220023" y="628650"/>
                </a:lnTo>
                <a:lnTo>
                  <a:pt x="1223211" y="628632"/>
                </a:lnTo>
                <a:lnTo>
                  <a:pt x="1250112" y="627016"/>
                </a:lnTo>
                <a:lnTo>
                  <a:pt x="1275358" y="622756"/>
                </a:lnTo>
                <a:lnTo>
                  <a:pt x="1298980" y="615839"/>
                </a:lnTo>
                <a:lnTo>
                  <a:pt x="1314843" y="609296"/>
                </a:lnTo>
                <a:lnTo>
                  <a:pt x="1337815" y="596679"/>
                </a:lnTo>
                <a:lnTo>
                  <a:pt x="1358005" y="581336"/>
                </a:lnTo>
                <a:lnTo>
                  <a:pt x="1375344" y="563245"/>
                </a:lnTo>
                <a:lnTo>
                  <a:pt x="1387444" y="546900"/>
                </a:lnTo>
                <a:lnTo>
                  <a:pt x="1400136" y="525282"/>
                </a:lnTo>
                <a:lnTo>
                  <a:pt x="1410916" y="501442"/>
                </a:lnTo>
                <a:lnTo>
                  <a:pt x="1417954" y="481343"/>
                </a:lnTo>
                <a:lnTo>
                  <a:pt x="1424004" y="457547"/>
                </a:lnTo>
                <a:lnTo>
                  <a:pt x="1428050" y="432565"/>
                </a:lnTo>
                <a:lnTo>
                  <a:pt x="1430080" y="406371"/>
                </a:lnTo>
                <a:lnTo>
                  <a:pt x="1430335" y="392811"/>
                </a:lnTo>
                <a:lnTo>
                  <a:pt x="1430183" y="381491"/>
                </a:lnTo>
                <a:lnTo>
                  <a:pt x="1428510" y="354647"/>
                </a:lnTo>
                <a:lnTo>
                  <a:pt x="1424988" y="329420"/>
                </a:lnTo>
                <a:lnTo>
                  <a:pt x="1419617" y="305823"/>
                </a:lnTo>
                <a:lnTo>
                  <a:pt x="1414446" y="289366"/>
                </a:lnTo>
                <a:lnTo>
                  <a:pt x="1404233" y="264492"/>
                </a:lnTo>
                <a:lnTo>
                  <a:pt x="1392038" y="242374"/>
                </a:lnTo>
                <a:lnTo>
                  <a:pt x="1377884" y="223012"/>
                </a:lnTo>
                <a:lnTo>
                  <a:pt x="1359988" y="205266"/>
                </a:lnTo>
                <a:lnTo>
                  <a:pt x="1339174" y="190716"/>
                </a:lnTo>
                <a:lnTo>
                  <a:pt x="1315273" y="179197"/>
                </a:lnTo>
                <a:lnTo>
                  <a:pt x="1293499" y="172113"/>
                </a:lnTo>
                <a:lnTo>
                  <a:pt x="1268931" y="167069"/>
                </a:lnTo>
                <a:lnTo>
                  <a:pt x="1242671" y="164530"/>
                </a:lnTo>
                <a:lnTo>
                  <a:pt x="1228913" y="164211"/>
                </a:lnTo>
                <a:lnTo>
                  <a:pt x="1225724" y="164228"/>
                </a:lnTo>
                <a:lnTo>
                  <a:pt x="1198798" y="165869"/>
                </a:lnTo>
                <a:lnTo>
                  <a:pt x="1173524" y="170158"/>
                </a:lnTo>
                <a:lnTo>
                  <a:pt x="1149916" y="177061"/>
                </a:lnTo>
                <a:lnTo>
                  <a:pt x="1134072" y="183565"/>
                </a:lnTo>
                <a:lnTo>
                  <a:pt x="1111065" y="196215"/>
                </a:lnTo>
                <a:lnTo>
                  <a:pt x="1090905" y="211580"/>
                </a:lnTo>
                <a:lnTo>
                  <a:pt x="1073592" y="229616"/>
                </a:lnTo>
                <a:lnTo>
                  <a:pt x="1061627" y="245734"/>
                </a:lnTo>
                <a:lnTo>
                  <a:pt x="1048870" y="267328"/>
                </a:lnTo>
                <a:lnTo>
                  <a:pt x="1038039" y="291093"/>
                </a:lnTo>
                <a:lnTo>
                  <a:pt x="1031110" y="310628"/>
                </a:lnTo>
                <a:lnTo>
                  <a:pt x="1024998" y="334309"/>
                </a:lnTo>
                <a:lnTo>
                  <a:pt x="1020909" y="359274"/>
                </a:lnTo>
                <a:lnTo>
                  <a:pt x="1018858" y="385537"/>
                </a:lnTo>
                <a:lnTo>
                  <a:pt x="1018601" y="399161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08060" y="4690110"/>
            <a:ext cx="261620" cy="332613"/>
          </a:xfrm>
          <a:custGeom>
            <a:avLst/>
            <a:gdLst/>
            <a:ahLst/>
            <a:cxnLst/>
            <a:rect l="l" t="t" r="r" b="b"/>
            <a:pathLst>
              <a:path w="261620" h="332613">
                <a:moveTo>
                  <a:pt x="130810" y="0"/>
                </a:moveTo>
                <a:lnTo>
                  <a:pt x="116759" y="578"/>
                </a:lnTo>
                <a:lnTo>
                  <a:pt x="103591" y="2323"/>
                </a:lnTo>
                <a:lnTo>
                  <a:pt x="91298" y="5247"/>
                </a:lnTo>
                <a:lnTo>
                  <a:pt x="79873" y="9366"/>
                </a:lnTo>
                <a:lnTo>
                  <a:pt x="60147" y="20396"/>
                </a:lnTo>
                <a:lnTo>
                  <a:pt x="50060" y="28224"/>
                </a:lnTo>
                <a:lnTo>
                  <a:pt x="40966" y="37064"/>
                </a:lnTo>
                <a:lnTo>
                  <a:pt x="32845" y="46907"/>
                </a:lnTo>
                <a:lnTo>
                  <a:pt x="23989" y="60381"/>
                </a:lnTo>
                <a:lnTo>
                  <a:pt x="18220" y="71455"/>
                </a:lnTo>
                <a:lnTo>
                  <a:pt x="13299" y="83250"/>
                </a:lnTo>
                <a:lnTo>
                  <a:pt x="9227" y="95758"/>
                </a:lnTo>
                <a:lnTo>
                  <a:pt x="4704" y="114998"/>
                </a:lnTo>
                <a:lnTo>
                  <a:pt x="2643" y="127368"/>
                </a:lnTo>
                <a:lnTo>
                  <a:pt x="1175" y="139981"/>
                </a:lnTo>
                <a:lnTo>
                  <a:pt x="296" y="152837"/>
                </a:lnTo>
                <a:lnTo>
                  <a:pt x="0" y="165935"/>
                </a:lnTo>
                <a:lnTo>
                  <a:pt x="0" y="166115"/>
                </a:lnTo>
                <a:lnTo>
                  <a:pt x="274" y="180189"/>
                </a:lnTo>
                <a:lnTo>
                  <a:pt x="1096" y="193646"/>
                </a:lnTo>
                <a:lnTo>
                  <a:pt x="2467" y="206486"/>
                </a:lnTo>
                <a:lnTo>
                  <a:pt x="4386" y="218709"/>
                </a:lnTo>
                <a:lnTo>
                  <a:pt x="6854" y="230315"/>
                </a:lnTo>
                <a:lnTo>
                  <a:pt x="13503" y="252023"/>
                </a:lnTo>
                <a:lnTo>
                  <a:pt x="18605" y="264151"/>
                </a:lnTo>
                <a:lnTo>
                  <a:pt x="24465" y="275277"/>
                </a:lnTo>
                <a:lnTo>
                  <a:pt x="31100" y="285409"/>
                </a:lnTo>
                <a:lnTo>
                  <a:pt x="44077" y="300434"/>
                </a:lnTo>
                <a:lnTo>
                  <a:pt x="53703" y="308790"/>
                </a:lnTo>
                <a:lnTo>
                  <a:pt x="64207" y="315899"/>
                </a:lnTo>
                <a:lnTo>
                  <a:pt x="75612" y="321759"/>
                </a:lnTo>
                <a:lnTo>
                  <a:pt x="87719" y="326327"/>
                </a:lnTo>
                <a:lnTo>
                  <a:pt x="99751" y="329496"/>
                </a:lnTo>
                <a:lnTo>
                  <a:pt x="112421" y="331568"/>
                </a:lnTo>
                <a:lnTo>
                  <a:pt x="125730" y="332536"/>
                </a:lnTo>
                <a:lnTo>
                  <a:pt x="130810" y="332613"/>
                </a:lnTo>
                <a:lnTo>
                  <a:pt x="144860" y="332021"/>
                </a:lnTo>
                <a:lnTo>
                  <a:pt x="158028" y="330251"/>
                </a:lnTo>
                <a:lnTo>
                  <a:pt x="170321" y="327309"/>
                </a:lnTo>
                <a:lnTo>
                  <a:pt x="181746" y="323202"/>
                </a:lnTo>
                <a:lnTo>
                  <a:pt x="201419" y="312164"/>
                </a:lnTo>
                <a:lnTo>
                  <a:pt x="211508" y="304337"/>
                </a:lnTo>
                <a:lnTo>
                  <a:pt x="220629" y="295523"/>
                </a:lnTo>
                <a:lnTo>
                  <a:pt x="228773" y="285703"/>
                </a:lnTo>
                <a:lnTo>
                  <a:pt x="237565" y="272231"/>
                </a:lnTo>
                <a:lnTo>
                  <a:pt x="243306" y="261157"/>
                </a:lnTo>
                <a:lnTo>
                  <a:pt x="248235" y="249362"/>
                </a:lnTo>
                <a:lnTo>
                  <a:pt x="252352" y="236854"/>
                </a:lnTo>
                <a:lnTo>
                  <a:pt x="256901" y="217611"/>
                </a:lnTo>
                <a:lnTo>
                  <a:pt x="258956" y="205240"/>
                </a:lnTo>
                <a:lnTo>
                  <a:pt x="260423" y="192630"/>
                </a:lnTo>
                <a:lnTo>
                  <a:pt x="261309" y="179780"/>
                </a:lnTo>
                <a:lnTo>
                  <a:pt x="261619" y="166690"/>
                </a:lnTo>
                <a:lnTo>
                  <a:pt x="261620" y="166115"/>
                </a:lnTo>
                <a:lnTo>
                  <a:pt x="261344" y="152019"/>
                </a:lnTo>
                <a:lnTo>
                  <a:pt x="260519" y="138545"/>
                </a:lnTo>
                <a:lnTo>
                  <a:pt x="259143" y="125698"/>
                </a:lnTo>
                <a:lnTo>
                  <a:pt x="257218" y="113482"/>
                </a:lnTo>
                <a:lnTo>
                  <a:pt x="254742" y="101901"/>
                </a:lnTo>
                <a:lnTo>
                  <a:pt x="248093" y="80376"/>
                </a:lnTo>
                <a:lnTo>
                  <a:pt x="242952" y="68266"/>
                </a:lnTo>
                <a:lnTo>
                  <a:pt x="237061" y="57141"/>
                </a:lnTo>
                <a:lnTo>
                  <a:pt x="230427" y="47000"/>
                </a:lnTo>
                <a:lnTo>
                  <a:pt x="217557" y="32086"/>
                </a:lnTo>
                <a:lnTo>
                  <a:pt x="207917" y="23755"/>
                </a:lnTo>
                <a:lnTo>
                  <a:pt x="197384" y="16662"/>
                </a:lnTo>
                <a:lnTo>
                  <a:pt x="185946" y="10808"/>
                </a:lnTo>
                <a:lnTo>
                  <a:pt x="173539" y="6157"/>
                </a:lnTo>
                <a:lnTo>
                  <a:pt x="161465" y="3019"/>
                </a:lnTo>
                <a:lnTo>
                  <a:pt x="148809" y="992"/>
                </a:lnTo>
                <a:lnTo>
                  <a:pt x="135561" y="65"/>
                </a:lnTo>
                <a:lnTo>
                  <a:pt x="13081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14401" y="4625848"/>
            <a:ext cx="383140" cy="457200"/>
          </a:xfrm>
          <a:custGeom>
            <a:avLst/>
            <a:gdLst/>
            <a:ahLst/>
            <a:cxnLst/>
            <a:rect l="l" t="t" r="r" b="b"/>
            <a:pathLst>
              <a:path w="383140" h="457200">
                <a:moveTo>
                  <a:pt x="65466" y="0"/>
                </a:moveTo>
                <a:lnTo>
                  <a:pt x="79085" y="1077"/>
                </a:lnTo>
                <a:lnTo>
                  <a:pt x="91625" y="4316"/>
                </a:lnTo>
                <a:lnTo>
                  <a:pt x="103099" y="9721"/>
                </a:lnTo>
                <a:lnTo>
                  <a:pt x="113519" y="17299"/>
                </a:lnTo>
                <a:lnTo>
                  <a:pt x="121727" y="25653"/>
                </a:lnTo>
                <a:lnTo>
                  <a:pt x="128714" y="35097"/>
                </a:lnTo>
                <a:lnTo>
                  <a:pt x="134433" y="45658"/>
                </a:lnTo>
                <a:lnTo>
                  <a:pt x="138884" y="57324"/>
                </a:lnTo>
                <a:lnTo>
                  <a:pt x="142068" y="70084"/>
                </a:lnTo>
                <a:lnTo>
                  <a:pt x="143983" y="83926"/>
                </a:lnTo>
                <a:lnTo>
                  <a:pt x="144587" y="94995"/>
                </a:lnTo>
                <a:lnTo>
                  <a:pt x="155228" y="81092"/>
                </a:lnTo>
                <a:lnTo>
                  <a:pt x="165835" y="68290"/>
                </a:lnTo>
                <a:lnTo>
                  <a:pt x="176409" y="56588"/>
                </a:lnTo>
                <a:lnTo>
                  <a:pt x="186948" y="45986"/>
                </a:lnTo>
                <a:lnTo>
                  <a:pt x="197456" y="36484"/>
                </a:lnTo>
                <a:lnTo>
                  <a:pt x="207931" y="28080"/>
                </a:lnTo>
                <a:lnTo>
                  <a:pt x="218376" y="20776"/>
                </a:lnTo>
                <a:lnTo>
                  <a:pt x="228789" y="14571"/>
                </a:lnTo>
                <a:lnTo>
                  <a:pt x="239173" y="9464"/>
                </a:lnTo>
                <a:lnTo>
                  <a:pt x="249528" y="5455"/>
                </a:lnTo>
                <a:lnTo>
                  <a:pt x="259854" y="2544"/>
                </a:lnTo>
                <a:lnTo>
                  <a:pt x="270152" y="730"/>
                </a:lnTo>
                <a:lnTo>
                  <a:pt x="280423" y="12"/>
                </a:lnTo>
                <a:lnTo>
                  <a:pt x="282001" y="0"/>
                </a:lnTo>
                <a:lnTo>
                  <a:pt x="295055" y="685"/>
                </a:lnTo>
                <a:lnTo>
                  <a:pt x="307208" y="2742"/>
                </a:lnTo>
                <a:lnTo>
                  <a:pt x="318459" y="6170"/>
                </a:lnTo>
                <a:lnTo>
                  <a:pt x="328808" y="10970"/>
                </a:lnTo>
                <a:lnTo>
                  <a:pt x="338256" y="17141"/>
                </a:lnTo>
                <a:lnTo>
                  <a:pt x="346802" y="24683"/>
                </a:lnTo>
                <a:lnTo>
                  <a:pt x="354446" y="33596"/>
                </a:lnTo>
                <a:lnTo>
                  <a:pt x="361189" y="43881"/>
                </a:lnTo>
                <a:lnTo>
                  <a:pt x="367030" y="55537"/>
                </a:lnTo>
                <a:lnTo>
                  <a:pt x="371969" y="68564"/>
                </a:lnTo>
                <a:lnTo>
                  <a:pt x="376007" y="82963"/>
                </a:lnTo>
                <a:lnTo>
                  <a:pt x="379143" y="98733"/>
                </a:lnTo>
                <a:lnTo>
                  <a:pt x="381377" y="115874"/>
                </a:lnTo>
                <a:lnTo>
                  <a:pt x="382710" y="134386"/>
                </a:lnTo>
                <a:lnTo>
                  <a:pt x="383140" y="154270"/>
                </a:lnTo>
                <a:lnTo>
                  <a:pt x="382966" y="166877"/>
                </a:lnTo>
                <a:lnTo>
                  <a:pt x="382966" y="312419"/>
                </a:lnTo>
                <a:lnTo>
                  <a:pt x="382077" y="453135"/>
                </a:lnTo>
                <a:lnTo>
                  <a:pt x="311084" y="454913"/>
                </a:lnTo>
                <a:lnTo>
                  <a:pt x="308798" y="164719"/>
                </a:lnTo>
                <a:lnTo>
                  <a:pt x="307344" y="147963"/>
                </a:lnTo>
                <a:lnTo>
                  <a:pt x="305415" y="132785"/>
                </a:lnTo>
                <a:lnTo>
                  <a:pt x="303011" y="119174"/>
                </a:lnTo>
                <a:lnTo>
                  <a:pt x="296777" y="96625"/>
                </a:lnTo>
                <a:lnTo>
                  <a:pt x="290510" y="83184"/>
                </a:lnTo>
                <a:lnTo>
                  <a:pt x="274012" y="69633"/>
                </a:lnTo>
                <a:lnTo>
                  <a:pt x="262492" y="67844"/>
                </a:lnTo>
                <a:lnTo>
                  <a:pt x="248800" y="69379"/>
                </a:lnTo>
                <a:lnTo>
                  <a:pt x="230942" y="75456"/>
                </a:lnTo>
                <a:lnTo>
                  <a:pt x="216965" y="85411"/>
                </a:lnTo>
                <a:lnTo>
                  <a:pt x="202317" y="100798"/>
                </a:lnTo>
                <a:lnTo>
                  <a:pt x="187003" y="121618"/>
                </a:lnTo>
                <a:lnTo>
                  <a:pt x="179097" y="134065"/>
                </a:lnTo>
                <a:lnTo>
                  <a:pt x="171026" y="147871"/>
                </a:lnTo>
                <a:lnTo>
                  <a:pt x="162791" y="163035"/>
                </a:lnTo>
                <a:lnTo>
                  <a:pt x="154391" y="179556"/>
                </a:lnTo>
                <a:lnTo>
                  <a:pt x="149032" y="190626"/>
                </a:lnTo>
                <a:lnTo>
                  <a:pt x="149032" y="454406"/>
                </a:lnTo>
                <a:lnTo>
                  <a:pt x="87818" y="457200"/>
                </a:lnTo>
                <a:lnTo>
                  <a:pt x="87818" y="125856"/>
                </a:lnTo>
                <a:lnTo>
                  <a:pt x="87265" y="107690"/>
                </a:lnTo>
                <a:lnTo>
                  <a:pt x="85607" y="92339"/>
                </a:lnTo>
                <a:lnTo>
                  <a:pt x="78976" y="70060"/>
                </a:lnTo>
                <a:lnTo>
                  <a:pt x="61974" y="55056"/>
                </a:lnTo>
                <a:lnTo>
                  <a:pt x="51148" y="54450"/>
                </a:lnTo>
                <a:lnTo>
                  <a:pt x="46035" y="56641"/>
                </a:lnTo>
                <a:lnTo>
                  <a:pt x="34102" y="63121"/>
                </a:lnTo>
                <a:lnTo>
                  <a:pt x="23082" y="67675"/>
                </a:lnTo>
                <a:lnTo>
                  <a:pt x="22667" y="67818"/>
                </a:lnTo>
                <a:lnTo>
                  <a:pt x="2093" y="44195"/>
                </a:lnTo>
                <a:lnTo>
                  <a:pt x="0" y="32958"/>
                </a:lnTo>
                <a:lnTo>
                  <a:pt x="1307" y="23365"/>
                </a:lnTo>
                <a:lnTo>
                  <a:pt x="6012" y="15419"/>
                </a:lnTo>
                <a:lnTo>
                  <a:pt x="14110" y="9118"/>
                </a:lnTo>
                <a:lnTo>
                  <a:pt x="25597" y="4462"/>
                </a:lnTo>
                <a:lnTo>
                  <a:pt x="40469" y="1453"/>
                </a:lnTo>
                <a:lnTo>
                  <a:pt x="58723" y="89"/>
                </a:lnTo>
                <a:lnTo>
                  <a:pt x="6546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33003" y="4623943"/>
            <a:ext cx="411733" cy="464438"/>
          </a:xfrm>
          <a:custGeom>
            <a:avLst/>
            <a:gdLst/>
            <a:ahLst/>
            <a:cxnLst/>
            <a:rect l="l" t="t" r="r" b="b"/>
            <a:pathLst>
              <a:path w="411733" h="464438">
                <a:moveTo>
                  <a:pt x="210312" y="0"/>
                </a:moveTo>
                <a:lnTo>
                  <a:pt x="237410" y="1273"/>
                </a:lnTo>
                <a:lnTo>
                  <a:pt x="262826" y="5069"/>
                </a:lnTo>
                <a:lnTo>
                  <a:pt x="286542" y="11351"/>
                </a:lnTo>
                <a:lnTo>
                  <a:pt x="309010" y="20366"/>
                </a:lnTo>
                <a:lnTo>
                  <a:pt x="331364" y="33401"/>
                </a:lnTo>
                <a:lnTo>
                  <a:pt x="350645" y="49466"/>
                </a:lnTo>
                <a:lnTo>
                  <a:pt x="366603" y="68137"/>
                </a:lnTo>
                <a:lnTo>
                  <a:pt x="379781" y="88878"/>
                </a:lnTo>
                <a:lnTo>
                  <a:pt x="390987" y="112373"/>
                </a:lnTo>
                <a:lnTo>
                  <a:pt x="397637" y="130428"/>
                </a:lnTo>
                <a:lnTo>
                  <a:pt x="403933" y="153206"/>
                </a:lnTo>
                <a:lnTo>
                  <a:pt x="408379" y="177619"/>
                </a:lnTo>
                <a:lnTo>
                  <a:pt x="410977" y="203657"/>
                </a:lnTo>
                <a:lnTo>
                  <a:pt x="411733" y="228599"/>
                </a:lnTo>
                <a:lnTo>
                  <a:pt x="411479" y="242160"/>
                </a:lnTo>
                <a:lnTo>
                  <a:pt x="409449" y="268354"/>
                </a:lnTo>
                <a:lnTo>
                  <a:pt x="405403" y="293336"/>
                </a:lnTo>
                <a:lnTo>
                  <a:pt x="399353" y="317132"/>
                </a:lnTo>
                <a:lnTo>
                  <a:pt x="392315" y="337231"/>
                </a:lnTo>
                <a:lnTo>
                  <a:pt x="381534" y="361071"/>
                </a:lnTo>
                <a:lnTo>
                  <a:pt x="368843" y="382689"/>
                </a:lnTo>
                <a:lnTo>
                  <a:pt x="356743" y="399033"/>
                </a:lnTo>
                <a:lnTo>
                  <a:pt x="339404" y="417125"/>
                </a:lnTo>
                <a:lnTo>
                  <a:pt x="319213" y="432468"/>
                </a:lnTo>
                <a:lnTo>
                  <a:pt x="296242" y="445085"/>
                </a:lnTo>
                <a:lnTo>
                  <a:pt x="280379" y="451628"/>
                </a:lnTo>
                <a:lnTo>
                  <a:pt x="256756" y="458545"/>
                </a:lnTo>
                <a:lnTo>
                  <a:pt x="231511" y="462805"/>
                </a:lnTo>
                <a:lnTo>
                  <a:pt x="204610" y="464421"/>
                </a:lnTo>
                <a:lnTo>
                  <a:pt x="201422" y="464438"/>
                </a:lnTo>
                <a:lnTo>
                  <a:pt x="187682" y="464120"/>
                </a:lnTo>
                <a:lnTo>
                  <a:pt x="161447" y="461588"/>
                </a:lnTo>
                <a:lnTo>
                  <a:pt x="136872" y="456559"/>
                </a:lnTo>
                <a:lnTo>
                  <a:pt x="114935" y="449452"/>
                </a:lnTo>
                <a:lnTo>
                  <a:pt x="91114" y="437923"/>
                </a:lnTo>
                <a:lnTo>
                  <a:pt x="70326" y="423333"/>
                </a:lnTo>
                <a:lnTo>
                  <a:pt x="52571" y="405653"/>
                </a:lnTo>
                <a:lnTo>
                  <a:pt x="38332" y="386034"/>
                </a:lnTo>
                <a:lnTo>
                  <a:pt x="26163" y="363918"/>
                </a:lnTo>
                <a:lnTo>
                  <a:pt x="15965" y="339119"/>
                </a:lnTo>
                <a:lnTo>
                  <a:pt x="10733" y="322496"/>
                </a:lnTo>
                <a:lnTo>
                  <a:pt x="5380" y="298970"/>
                </a:lnTo>
                <a:lnTo>
                  <a:pt x="1857" y="273762"/>
                </a:lnTo>
                <a:lnTo>
                  <a:pt x="164" y="246871"/>
                </a:lnTo>
                <a:lnTo>
                  <a:pt x="0" y="234949"/>
                </a:lnTo>
                <a:lnTo>
                  <a:pt x="257" y="221326"/>
                </a:lnTo>
                <a:lnTo>
                  <a:pt x="2308" y="195063"/>
                </a:lnTo>
                <a:lnTo>
                  <a:pt x="6396" y="170098"/>
                </a:lnTo>
                <a:lnTo>
                  <a:pt x="12509" y="146417"/>
                </a:lnTo>
                <a:lnTo>
                  <a:pt x="19438" y="126882"/>
                </a:lnTo>
                <a:lnTo>
                  <a:pt x="30269" y="103117"/>
                </a:lnTo>
                <a:lnTo>
                  <a:pt x="43026" y="81523"/>
                </a:lnTo>
                <a:lnTo>
                  <a:pt x="54991" y="65404"/>
                </a:lnTo>
                <a:lnTo>
                  <a:pt x="72304" y="47369"/>
                </a:lnTo>
                <a:lnTo>
                  <a:pt x="92464" y="32004"/>
                </a:lnTo>
                <a:lnTo>
                  <a:pt x="115471" y="19354"/>
                </a:lnTo>
                <a:lnTo>
                  <a:pt x="131315" y="12850"/>
                </a:lnTo>
                <a:lnTo>
                  <a:pt x="154922" y="5947"/>
                </a:lnTo>
                <a:lnTo>
                  <a:pt x="180197" y="1658"/>
                </a:lnTo>
                <a:lnTo>
                  <a:pt x="207123" y="17"/>
                </a:lnTo>
                <a:lnTo>
                  <a:pt x="210312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9944" y="4459732"/>
            <a:ext cx="129921" cy="137541"/>
          </a:xfrm>
          <a:custGeom>
            <a:avLst/>
            <a:gdLst/>
            <a:ahLst/>
            <a:cxnLst/>
            <a:rect l="l" t="t" r="r" b="b"/>
            <a:pathLst>
              <a:path w="129921" h="137541">
                <a:moveTo>
                  <a:pt x="43306" y="0"/>
                </a:moveTo>
                <a:lnTo>
                  <a:pt x="129921" y="0"/>
                </a:lnTo>
                <a:lnTo>
                  <a:pt x="51307" y="137033"/>
                </a:lnTo>
                <a:lnTo>
                  <a:pt x="0" y="137541"/>
                </a:lnTo>
                <a:lnTo>
                  <a:pt x="4330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84274" y="4270883"/>
            <a:ext cx="406746" cy="816610"/>
          </a:xfrm>
          <a:custGeom>
            <a:avLst/>
            <a:gdLst/>
            <a:ahLst/>
            <a:cxnLst/>
            <a:rect l="l" t="t" r="r" b="b"/>
            <a:pathLst>
              <a:path w="406746" h="816610">
                <a:moveTo>
                  <a:pt x="91350" y="0"/>
                </a:moveTo>
                <a:lnTo>
                  <a:pt x="113531" y="4508"/>
                </a:lnTo>
                <a:lnTo>
                  <a:pt x="125275" y="10155"/>
                </a:lnTo>
                <a:lnTo>
                  <a:pt x="137444" y="18077"/>
                </a:lnTo>
                <a:lnTo>
                  <a:pt x="150659" y="29329"/>
                </a:lnTo>
                <a:lnTo>
                  <a:pt x="163670" y="46129"/>
                </a:lnTo>
                <a:lnTo>
                  <a:pt x="175730" y="68397"/>
                </a:lnTo>
                <a:lnTo>
                  <a:pt x="181400" y="81575"/>
                </a:lnTo>
                <a:lnTo>
                  <a:pt x="186829" y="96110"/>
                </a:lnTo>
                <a:lnTo>
                  <a:pt x="192014" y="112001"/>
                </a:lnTo>
                <a:lnTo>
                  <a:pt x="196618" y="128106"/>
                </a:lnTo>
                <a:lnTo>
                  <a:pt x="201065" y="145292"/>
                </a:lnTo>
                <a:lnTo>
                  <a:pt x="205782" y="164968"/>
                </a:lnTo>
                <a:lnTo>
                  <a:pt x="210767" y="187133"/>
                </a:lnTo>
                <a:lnTo>
                  <a:pt x="216017" y="211788"/>
                </a:lnTo>
                <a:lnTo>
                  <a:pt x="218740" y="225048"/>
                </a:lnTo>
                <a:lnTo>
                  <a:pt x="221529" y="238930"/>
                </a:lnTo>
                <a:lnTo>
                  <a:pt x="224384" y="253434"/>
                </a:lnTo>
                <a:lnTo>
                  <a:pt x="227303" y="268560"/>
                </a:lnTo>
                <a:lnTo>
                  <a:pt x="230286" y="284307"/>
                </a:lnTo>
                <a:lnTo>
                  <a:pt x="233334" y="300676"/>
                </a:lnTo>
                <a:lnTo>
                  <a:pt x="236446" y="317666"/>
                </a:lnTo>
                <a:lnTo>
                  <a:pt x="239622" y="335277"/>
                </a:lnTo>
                <a:lnTo>
                  <a:pt x="242861" y="353510"/>
                </a:lnTo>
                <a:lnTo>
                  <a:pt x="246163" y="372364"/>
                </a:lnTo>
                <a:lnTo>
                  <a:pt x="282358" y="551815"/>
                </a:lnTo>
                <a:lnTo>
                  <a:pt x="285531" y="569730"/>
                </a:lnTo>
                <a:lnTo>
                  <a:pt x="288699" y="586635"/>
                </a:lnTo>
                <a:lnTo>
                  <a:pt x="291862" y="602529"/>
                </a:lnTo>
                <a:lnTo>
                  <a:pt x="295022" y="617413"/>
                </a:lnTo>
                <a:lnTo>
                  <a:pt x="298178" y="631287"/>
                </a:lnTo>
                <a:lnTo>
                  <a:pt x="301331" y="644152"/>
                </a:lnTo>
                <a:lnTo>
                  <a:pt x="304481" y="656007"/>
                </a:lnTo>
                <a:lnTo>
                  <a:pt x="307630" y="666854"/>
                </a:lnTo>
                <a:lnTo>
                  <a:pt x="310776" y="676693"/>
                </a:lnTo>
                <a:lnTo>
                  <a:pt x="313921" y="685523"/>
                </a:lnTo>
                <a:lnTo>
                  <a:pt x="317065" y="693347"/>
                </a:lnTo>
                <a:lnTo>
                  <a:pt x="320209" y="700164"/>
                </a:lnTo>
                <a:lnTo>
                  <a:pt x="328886" y="714866"/>
                </a:lnTo>
                <a:lnTo>
                  <a:pt x="338117" y="725577"/>
                </a:lnTo>
                <a:lnTo>
                  <a:pt x="348260" y="733052"/>
                </a:lnTo>
                <a:lnTo>
                  <a:pt x="359293" y="737299"/>
                </a:lnTo>
                <a:lnTo>
                  <a:pt x="368972" y="738378"/>
                </a:lnTo>
                <a:lnTo>
                  <a:pt x="385282" y="739998"/>
                </a:lnTo>
                <a:lnTo>
                  <a:pt x="397014" y="744854"/>
                </a:lnTo>
                <a:lnTo>
                  <a:pt x="404169" y="752939"/>
                </a:lnTo>
                <a:lnTo>
                  <a:pt x="406746" y="764247"/>
                </a:lnTo>
                <a:lnTo>
                  <a:pt x="405167" y="777113"/>
                </a:lnTo>
                <a:lnTo>
                  <a:pt x="399918" y="792045"/>
                </a:lnTo>
                <a:lnTo>
                  <a:pt x="392290" y="803358"/>
                </a:lnTo>
                <a:lnTo>
                  <a:pt x="369899" y="815063"/>
                </a:lnTo>
                <a:lnTo>
                  <a:pt x="361352" y="815721"/>
                </a:lnTo>
                <a:lnTo>
                  <a:pt x="350844" y="814898"/>
                </a:lnTo>
                <a:lnTo>
                  <a:pt x="328005" y="808320"/>
                </a:lnTo>
                <a:lnTo>
                  <a:pt x="315674" y="802565"/>
                </a:lnTo>
                <a:lnTo>
                  <a:pt x="302737" y="795165"/>
                </a:lnTo>
                <a:lnTo>
                  <a:pt x="290180" y="786183"/>
                </a:lnTo>
                <a:lnTo>
                  <a:pt x="278802" y="772843"/>
                </a:lnTo>
                <a:lnTo>
                  <a:pt x="268322" y="754443"/>
                </a:lnTo>
                <a:lnTo>
                  <a:pt x="258748" y="730978"/>
                </a:lnTo>
                <a:lnTo>
                  <a:pt x="254305" y="717345"/>
                </a:lnTo>
                <a:lnTo>
                  <a:pt x="250092" y="702445"/>
                </a:lnTo>
                <a:lnTo>
                  <a:pt x="246112" y="686277"/>
                </a:lnTo>
                <a:lnTo>
                  <a:pt x="242365" y="668841"/>
                </a:lnTo>
                <a:lnTo>
                  <a:pt x="238852" y="650135"/>
                </a:lnTo>
                <a:lnTo>
                  <a:pt x="200189" y="424942"/>
                </a:lnTo>
                <a:lnTo>
                  <a:pt x="58203" y="816610"/>
                </a:lnTo>
                <a:lnTo>
                  <a:pt x="43897" y="816181"/>
                </a:lnTo>
                <a:lnTo>
                  <a:pt x="31957" y="814105"/>
                </a:lnTo>
                <a:lnTo>
                  <a:pt x="22383" y="810382"/>
                </a:lnTo>
                <a:lnTo>
                  <a:pt x="15175" y="805011"/>
                </a:lnTo>
                <a:lnTo>
                  <a:pt x="10334" y="797992"/>
                </a:lnTo>
                <a:lnTo>
                  <a:pt x="7858" y="789326"/>
                </a:lnTo>
                <a:lnTo>
                  <a:pt x="7749" y="779013"/>
                </a:lnTo>
                <a:lnTo>
                  <a:pt x="10005" y="767052"/>
                </a:lnTo>
                <a:lnTo>
                  <a:pt x="14628" y="753444"/>
                </a:lnTo>
                <a:lnTo>
                  <a:pt x="21618" y="738188"/>
                </a:lnTo>
                <a:lnTo>
                  <a:pt x="26961" y="728218"/>
                </a:lnTo>
                <a:lnTo>
                  <a:pt x="170725" y="337947"/>
                </a:lnTo>
                <a:lnTo>
                  <a:pt x="168792" y="320735"/>
                </a:lnTo>
                <a:lnTo>
                  <a:pt x="166839" y="304109"/>
                </a:lnTo>
                <a:lnTo>
                  <a:pt x="164864" y="288067"/>
                </a:lnTo>
                <a:lnTo>
                  <a:pt x="162869" y="272609"/>
                </a:lnTo>
                <a:lnTo>
                  <a:pt x="160854" y="257736"/>
                </a:lnTo>
                <a:lnTo>
                  <a:pt x="158818" y="243448"/>
                </a:lnTo>
                <a:lnTo>
                  <a:pt x="156762" y="229743"/>
                </a:lnTo>
                <a:lnTo>
                  <a:pt x="154687" y="216622"/>
                </a:lnTo>
                <a:lnTo>
                  <a:pt x="152591" y="204085"/>
                </a:lnTo>
                <a:lnTo>
                  <a:pt x="150477" y="192132"/>
                </a:lnTo>
                <a:lnTo>
                  <a:pt x="148342" y="180762"/>
                </a:lnTo>
                <a:lnTo>
                  <a:pt x="146188" y="169975"/>
                </a:lnTo>
                <a:lnTo>
                  <a:pt x="144016" y="159772"/>
                </a:lnTo>
                <a:lnTo>
                  <a:pt x="141824" y="150152"/>
                </a:lnTo>
                <a:lnTo>
                  <a:pt x="139613" y="141114"/>
                </a:lnTo>
                <a:lnTo>
                  <a:pt x="135136" y="124787"/>
                </a:lnTo>
                <a:lnTo>
                  <a:pt x="128979" y="106841"/>
                </a:lnTo>
                <a:lnTo>
                  <a:pt x="122364" y="92576"/>
                </a:lnTo>
                <a:lnTo>
                  <a:pt x="115188" y="81661"/>
                </a:lnTo>
                <a:lnTo>
                  <a:pt x="107445" y="74095"/>
                </a:lnTo>
                <a:lnTo>
                  <a:pt x="99131" y="69875"/>
                </a:lnTo>
                <a:lnTo>
                  <a:pt x="90241" y="68997"/>
                </a:lnTo>
                <a:lnTo>
                  <a:pt x="84111" y="70231"/>
                </a:lnTo>
                <a:lnTo>
                  <a:pt x="71388" y="75377"/>
                </a:lnTo>
                <a:lnTo>
                  <a:pt x="60308" y="82174"/>
                </a:lnTo>
                <a:lnTo>
                  <a:pt x="50870" y="90628"/>
                </a:lnTo>
                <a:lnTo>
                  <a:pt x="43074" y="100748"/>
                </a:lnTo>
                <a:lnTo>
                  <a:pt x="38772" y="108458"/>
                </a:lnTo>
                <a:lnTo>
                  <a:pt x="30850" y="121013"/>
                </a:lnTo>
                <a:lnTo>
                  <a:pt x="22306" y="126922"/>
                </a:lnTo>
                <a:lnTo>
                  <a:pt x="13123" y="126183"/>
                </a:lnTo>
                <a:lnTo>
                  <a:pt x="7784" y="122936"/>
                </a:lnTo>
                <a:lnTo>
                  <a:pt x="2444" y="116400"/>
                </a:lnTo>
                <a:lnTo>
                  <a:pt x="0" y="107388"/>
                </a:lnTo>
                <a:lnTo>
                  <a:pt x="458" y="95905"/>
                </a:lnTo>
                <a:lnTo>
                  <a:pt x="3824" y="81957"/>
                </a:lnTo>
                <a:lnTo>
                  <a:pt x="10105" y="65549"/>
                </a:lnTo>
                <a:lnTo>
                  <a:pt x="16654" y="52685"/>
                </a:lnTo>
                <a:lnTo>
                  <a:pt x="23545" y="42609"/>
                </a:lnTo>
                <a:lnTo>
                  <a:pt x="31637" y="33398"/>
                </a:lnTo>
                <a:lnTo>
                  <a:pt x="40936" y="25052"/>
                </a:lnTo>
                <a:lnTo>
                  <a:pt x="51444" y="17571"/>
                </a:lnTo>
                <a:lnTo>
                  <a:pt x="63167" y="10956"/>
                </a:lnTo>
                <a:lnTo>
                  <a:pt x="76108" y="5206"/>
                </a:lnTo>
                <a:lnTo>
                  <a:pt x="90272" y="321"/>
                </a:lnTo>
                <a:lnTo>
                  <a:pt x="9135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7212" y="5234940"/>
            <a:ext cx="1996439" cy="1083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2297" y="5281041"/>
            <a:ext cx="1905635" cy="991031"/>
          </a:xfrm>
          <a:custGeom>
            <a:avLst/>
            <a:gdLst/>
            <a:ahLst/>
            <a:cxnLst/>
            <a:rect l="l" t="t" r="r" b="b"/>
            <a:pathLst>
              <a:path w="1905635" h="991031">
                <a:moveTo>
                  <a:pt x="1606502" y="697689"/>
                </a:moveTo>
                <a:lnTo>
                  <a:pt x="1599737" y="687937"/>
                </a:lnTo>
                <a:lnTo>
                  <a:pt x="1593744" y="677033"/>
                </a:lnTo>
                <a:lnTo>
                  <a:pt x="1588522" y="664979"/>
                </a:lnTo>
                <a:lnTo>
                  <a:pt x="1589268" y="798676"/>
                </a:lnTo>
                <a:lnTo>
                  <a:pt x="1613796" y="808357"/>
                </a:lnTo>
                <a:lnTo>
                  <a:pt x="1637681" y="814508"/>
                </a:lnTo>
                <a:lnTo>
                  <a:pt x="1663115" y="818199"/>
                </a:lnTo>
                <a:lnTo>
                  <a:pt x="1690115" y="819429"/>
                </a:lnTo>
                <a:lnTo>
                  <a:pt x="1695822" y="819374"/>
                </a:lnTo>
                <a:lnTo>
                  <a:pt x="1722555" y="817556"/>
                </a:lnTo>
                <a:lnTo>
                  <a:pt x="1747715" y="813162"/>
                </a:lnTo>
                <a:lnTo>
                  <a:pt x="1771332" y="806191"/>
                </a:lnTo>
                <a:lnTo>
                  <a:pt x="1789492" y="798584"/>
                </a:lnTo>
                <a:lnTo>
                  <a:pt x="1812224" y="785747"/>
                </a:lnTo>
                <a:lnTo>
                  <a:pt x="1832269" y="770273"/>
                </a:lnTo>
                <a:lnTo>
                  <a:pt x="1849627" y="752170"/>
                </a:lnTo>
                <a:lnTo>
                  <a:pt x="1862743" y="734310"/>
                </a:lnTo>
                <a:lnTo>
                  <a:pt x="1875383" y="712593"/>
                </a:lnTo>
                <a:lnTo>
                  <a:pt x="1886121" y="688750"/>
                </a:lnTo>
                <a:lnTo>
                  <a:pt x="1893359" y="667905"/>
                </a:lnTo>
                <a:lnTo>
                  <a:pt x="1899371" y="643984"/>
                </a:lnTo>
                <a:lnTo>
                  <a:pt x="1903380" y="618962"/>
                </a:lnTo>
                <a:lnTo>
                  <a:pt x="1905384" y="592837"/>
                </a:lnTo>
                <a:lnTo>
                  <a:pt x="1905635" y="579361"/>
                </a:lnTo>
                <a:lnTo>
                  <a:pt x="1905463" y="567336"/>
                </a:lnTo>
                <a:lnTo>
                  <a:pt x="1903749" y="540673"/>
                </a:lnTo>
                <a:lnTo>
                  <a:pt x="1900178" y="515486"/>
                </a:lnTo>
                <a:lnTo>
                  <a:pt x="1894724" y="491778"/>
                </a:lnTo>
                <a:lnTo>
                  <a:pt x="1888729" y="473011"/>
                </a:lnTo>
                <a:lnTo>
                  <a:pt x="1878462" y="448417"/>
                </a:lnTo>
                <a:lnTo>
                  <a:pt x="1866162" y="426412"/>
                </a:lnTo>
                <a:lnTo>
                  <a:pt x="1851787" y="406996"/>
                </a:lnTo>
                <a:lnTo>
                  <a:pt x="1832136" y="387659"/>
                </a:lnTo>
                <a:lnTo>
                  <a:pt x="1811195" y="373230"/>
                </a:lnTo>
                <a:lnTo>
                  <a:pt x="1787270" y="361772"/>
                </a:lnTo>
                <a:lnTo>
                  <a:pt x="1763341" y="354040"/>
                </a:lnTo>
                <a:lnTo>
                  <a:pt x="1738695" y="349080"/>
                </a:lnTo>
                <a:lnTo>
                  <a:pt x="1712539" y="346600"/>
                </a:lnTo>
                <a:lnTo>
                  <a:pt x="1698878" y="346290"/>
                </a:lnTo>
                <a:lnTo>
                  <a:pt x="1693591" y="346338"/>
                </a:lnTo>
                <a:lnTo>
                  <a:pt x="1666901" y="348136"/>
                </a:lnTo>
                <a:lnTo>
                  <a:pt x="1641741" y="352534"/>
                </a:lnTo>
                <a:lnTo>
                  <a:pt x="1618081" y="359533"/>
                </a:lnTo>
                <a:lnTo>
                  <a:pt x="1599860" y="367160"/>
                </a:lnTo>
                <a:lnTo>
                  <a:pt x="1577065" y="380000"/>
                </a:lnTo>
                <a:lnTo>
                  <a:pt x="1557027" y="395469"/>
                </a:lnTo>
                <a:lnTo>
                  <a:pt x="1539748" y="413562"/>
                </a:lnTo>
                <a:lnTo>
                  <a:pt x="1526880" y="430992"/>
                </a:lnTo>
                <a:lnTo>
                  <a:pt x="1514140" y="452676"/>
                </a:lnTo>
                <a:lnTo>
                  <a:pt x="1503368" y="476420"/>
                </a:lnTo>
                <a:lnTo>
                  <a:pt x="1496167" y="496908"/>
                </a:lnTo>
                <a:lnTo>
                  <a:pt x="1490067" y="520670"/>
                </a:lnTo>
                <a:lnTo>
                  <a:pt x="1486013" y="545671"/>
                </a:lnTo>
                <a:lnTo>
                  <a:pt x="1483992" y="571910"/>
                </a:lnTo>
                <a:lnTo>
                  <a:pt x="1483740" y="585495"/>
                </a:lnTo>
                <a:lnTo>
                  <a:pt x="1483946" y="598724"/>
                </a:lnTo>
                <a:lnTo>
                  <a:pt x="1485726" y="625475"/>
                </a:lnTo>
                <a:lnTo>
                  <a:pt x="1489321" y="650639"/>
                </a:lnTo>
                <a:lnTo>
                  <a:pt x="1494720" y="674215"/>
                </a:lnTo>
                <a:lnTo>
                  <a:pt x="1500625" y="692801"/>
                </a:lnTo>
                <a:lnTo>
                  <a:pt x="1510921" y="717408"/>
                </a:lnTo>
                <a:lnTo>
                  <a:pt x="1523215" y="739435"/>
                </a:lnTo>
                <a:lnTo>
                  <a:pt x="1537462" y="758875"/>
                </a:lnTo>
                <a:lnTo>
                  <a:pt x="1556805" y="778071"/>
                </a:lnTo>
                <a:lnTo>
                  <a:pt x="1577695" y="792561"/>
                </a:lnTo>
                <a:lnTo>
                  <a:pt x="1578158" y="623344"/>
                </a:lnTo>
                <a:lnTo>
                  <a:pt x="1576722" y="610571"/>
                </a:lnTo>
                <a:lnTo>
                  <a:pt x="1575853" y="597078"/>
                </a:lnTo>
                <a:lnTo>
                  <a:pt x="1575562" y="582866"/>
                </a:lnTo>
                <a:lnTo>
                  <a:pt x="1575733" y="573243"/>
                </a:lnTo>
                <a:lnTo>
                  <a:pt x="1576518" y="560318"/>
                </a:lnTo>
                <a:lnTo>
                  <a:pt x="1577925" y="547668"/>
                </a:lnTo>
                <a:lnTo>
                  <a:pt x="1579939" y="535292"/>
                </a:lnTo>
                <a:lnTo>
                  <a:pt x="1582547" y="523189"/>
                </a:lnTo>
                <a:lnTo>
                  <a:pt x="1587109" y="507573"/>
                </a:lnTo>
                <a:lnTo>
                  <a:pt x="1591839" y="495586"/>
                </a:lnTo>
                <a:lnTo>
                  <a:pt x="1597430" y="484463"/>
                </a:lnTo>
                <a:lnTo>
                  <a:pt x="1603882" y="474205"/>
                </a:lnTo>
                <a:lnTo>
                  <a:pt x="1610822" y="465223"/>
                </a:lnTo>
                <a:lnTo>
                  <a:pt x="1619690" y="456116"/>
                </a:lnTo>
                <a:lnTo>
                  <a:pt x="1629620" y="448119"/>
                </a:lnTo>
                <a:lnTo>
                  <a:pt x="1640586" y="441236"/>
                </a:lnTo>
                <a:lnTo>
                  <a:pt x="1655460" y="434767"/>
                </a:lnTo>
                <a:lnTo>
                  <a:pt x="1667522" y="431532"/>
                </a:lnTo>
                <a:lnTo>
                  <a:pt x="1680549" y="429590"/>
                </a:lnTo>
                <a:lnTo>
                  <a:pt x="1694561" y="428942"/>
                </a:lnTo>
                <a:lnTo>
                  <a:pt x="1707390" y="429494"/>
                </a:lnTo>
                <a:lnTo>
                  <a:pt x="1720230" y="431264"/>
                </a:lnTo>
                <a:lnTo>
                  <a:pt x="1732387" y="434251"/>
                </a:lnTo>
                <a:lnTo>
                  <a:pt x="1743837" y="438454"/>
                </a:lnTo>
                <a:lnTo>
                  <a:pt x="1762690" y="449138"/>
                </a:lnTo>
                <a:lnTo>
                  <a:pt x="1772477" y="457266"/>
                </a:lnTo>
                <a:lnTo>
                  <a:pt x="1781302" y="466750"/>
                </a:lnTo>
                <a:lnTo>
                  <a:pt x="1789639" y="478506"/>
                </a:lnTo>
                <a:lnTo>
                  <a:pt x="1795595" y="489413"/>
                </a:lnTo>
                <a:lnTo>
                  <a:pt x="1800807" y="501479"/>
                </a:lnTo>
                <a:lnTo>
                  <a:pt x="1805304" y="514705"/>
                </a:lnTo>
                <a:lnTo>
                  <a:pt x="1809178" y="530557"/>
                </a:lnTo>
                <a:lnTo>
                  <a:pt x="1811213" y="542622"/>
                </a:lnTo>
                <a:lnTo>
                  <a:pt x="1812661" y="555362"/>
                </a:lnTo>
                <a:lnTo>
                  <a:pt x="1813526" y="568777"/>
                </a:lnTo>
                <a:lnTo>
                  <a:pt x="1813814" y="582866"/>
                </a:lnTo>
                <a:lnTo>
                  <a:pt x="1813644" y="592643"/>
                </a:lnTo>
                <a:lnTo>
                  <a:pt x="1812879" y="605533"/>
                </a:lnTo>
                <a:lnTo>
                  <a:pt x="1811493" y="618178"/>
                </a:lnTo>
                <a:lnTo>
                  <a:pt x="1809479" y="630578"/>
                </a:lnTo>
                <a:lnTo>
                  <a:pt x="1806828" y="642734"/>
                </a:lnTo>
                <a:lnTo>
                  <a:pt x="1802213" y="658617"/>
                </a:lnTo>
                <a:lnTo>
                  <a:pt x="1797493" y="670611"/>
                </a:lnTo>
                <a:lnTo>
                  <a:pt x="1791920" y="681725"/>
                </a:lnTo>
                <a:lnTo>
                  <a:pt x="1785492" y="691959"/>
                </a:lnTo>
                <a:lnTo>
                  <a:pt x="1778501" y="700941"/>
                </a:lnTo>
                <a:lnTo>
                  <a:pt x="1769636" y="710048"/>
                </a:lnTo>
                <a:lnTo>
                  <a:pt x="1759736" y="718045"/>
                </a:lnTo>
                <a:lnTo>
                  <a:pt x="1748789" y="724928"/>
                </a:lnTo>
                <a:lnTo>
                  <a:pt x="1733726" y="731448"/>
                </a:lnTo>
                <a:lnTo>
                  <a:pt x="1721650" y="734655"/>
                </a:lnTo>
                <a:lnTo>
                  <a:pt x="1708597" y="736580"/>
                </a:lnTo>
                <a:lnTo>
                  <a:pt x="1694561" y="737222"/>
                </a:lnTo>
                <a:lnTo>
                  <a:pt x="1681100" y="736654"/>
                </a:lnTo>
                <a:lnTo>
                  <a:pt x="1668196" y="734903"/>
                </a:lnTo>
                <a:lnTo>
                  <a:pt x="1656135" y="731968"/>
                </a:lnTo>
                <a:lnTo>
                  <a:pt x="1644903" y="727849"/>
                </a:lnTo>
                <a:lnTo>
                  <a:pt x="1626686" y="717436"/>
                </a:lnTo>
                <a:lnTo>
                  <a:pt x="1616902" y="709254"/>
                </a:lnTo>
                <a:lnTo>
                  <a:pt x="1608074" y="699655"/>
                </a:lnTo>
                <a:lnTo>
                  <a:pt x="1606502" y="697689"/>
                </a:lnTo>
                <a:close/>
              </a:path>
              <a:path w="1905635" h="991031">
                <a:moveTo>
                  <a:pt x="1589268" y="798676"/>
                </a:moveTo>
                <a:lnTo>
                  <a:pt x="1588522" y="664979"/>
                </a:lnTo>
                <a:lnTo>
                  <a:pt x="1584070" y="651776"/>
                </a:lnTo>
                <a:lnTo>
                  <a:pt x="1582696" y="646729"/>
                </a:lnTo>
                <a:lnTo>
                  <a:pt x="1580153" y="635397"/>
                </a:lnTo>
                <a:lnTo>
                  <a:pt x="1578158" y="623344"/>
                </a:lnTo>
                <a:lnTo>
                  <a:pt x="1577695" y="792561"/>
                </a:lnTo>
                <a:lnTo>
                  <a:pt x="1589268" y="798676"/>
                </a:lnTo>
                <a:close/>
              </a:path>
              <a:path w="1905635" h="991031">
                <a:moveTo>
                  <a:pt x="686307" y="185166"/>
                </a:moveTo>
                <a:lnTo>
                  <a:pt x="641476" y="337883"/>
                </a:lnTo>
                <a:lnTo>
                  <a:pt x="706373" y="337413"/>
                </a:lnTo>
                <a:lnTo>
                  <a:pt x="787272" y="185166"/>
                </a:lnTo>
                <a:lnTo>
                  <a:pt x="686307" y="185166"/>
                </a:lnTo>
                <a:close/>
              </a:path>
              <a:path w="1905635" h="991031">
                <a:moveTo>
                  <a:pt x="1057828" y="57950"/>
                </a:moveTo>
                <a:lnTo>
                  <a:pt x="1052321" y="69088"/>
                </a:lnTo>
                <a:lnTo>
                  <a:pt x="1047556" y="81415"/>
                </a:lnTo>
                <a:lnTo>
                  <a:pt x="1043480" y="96277"/>
                </a:lnTo>
                <a:lnTo>
                  <a:pt x="1042109" y="109105"/>
                </a:lnTo>
                <a:lnTo>
                  <a:pt x="1043444" y="119898"/>
                </a:lnTo>
                <a:lnTo>
                  <a:pt x="1047483" y="128657"/>
                </a:lnTo>
                <a:lnTo>
                  <a:pt x="1054227" y="135382"/>
                </a:lnTo>
                <a:lnTo>
                  <a:pt x="1054498" y="135574"/>
                </a:lnTo>
                <a:lnTo>
                  <a:pt x="1065529" y="140886"/>
                </a:lnTo>
                <a:lnTo>
                  <a:pt x="1075548" y="140633"/>
                </a:lnTo>
                <a:lnTo>
                  <a:pt x="1084530" y="134849"/>
                </a:lnTo>
                <a:lnTo>
                  <a:pt x="1092453" y="123571"/>
                </a:lnTo>
                <a:lnTo>
                  <a:pt x="1094607" y="119692"/>
                </a:lnTo>
                <a:lnTo>
                  <a:pt x="1102434" y="108172"/>
                </a:lnTo>
                <a:lnTo>
                  <a:pt x="1111302" y="98741"/>
                </a:lnTo>
                <a:lnTo>
                  <a:pt x="1121223" y="91389"/>
                </a:lnTo>
                <a:lnTo>
                  <a:pt x="1132204" y="86106"/>
                </a:lnTo>
                <a:lnTo>
                  <a:pt x="1139885" y="84939"/>
                </a:lnTo>
                <a:lnTo>
                  <a:pt x="1147623" y="87491"/>
                </a:lnTo>
                <a:lnTo>
                  <a:pt x="1161844" y="104257"/>
                </a:lnTo>
                <a:lnTo>
                  <a:pt x="1174368" y="136525"/>
                </a:lnTo>
                <a:lnTo>
                  <a:pt x="1181180" y="163101"/>
                </a:lnTo>
                <a:lnTo>
                  <a:pt x="1187520" y="194164"/>
                </a:lnTo>
                <a:lnTo>
                  <a:pt x="1191689" y="218059"/>
                </a:lnTo>
                <a:lnTo>
                  <a:pt x="1195811" y="244503"/>
                </a:lnTo>
                <a:lnTo>
                  <a:pt x="1199886" y="273495"/>
                </a:lnTo>
                <a:lnTo>
                  <a:pt x="1203914" y="305032"/>
                </a:lnTo>
                <a:lnTo>
                  <a:pt x="1207897" y="339115"/>
                </a:lnTo>
                <a:lnTo>
                  <a:pt x="1067434" y="719848"/>
                </a:lnTo>
                <a:lnTo>
                  <a:pt x="1060160" y="735661"/>
                </a:lnTo>
                <a:lnTo>
                  <a:pt x="1054764" y="750375"/>
                </a:lnTo>
                <a:lnTo>
                  <a:pt x="1051416" y="763651"/>
                </a:lnTo>
                <a:lnTo>
                  <a:pt x="1050114" y="775488"/>
                </a:lnTo>
                <a:lnTo>
                  <a:pt x="1050859" y="785887"/>
                </a:lnTo>
                <a:lnTo>
                  <a:pt x="1058482" y="802366"/>
                </a:lnTo>
                <a:lnTo>
                  <a:pt x="1074278" y="813088"/>
                </a:lnTo>
                <a:lnTo>
                  <a:pt x="1098240" y="818052"/>
                </a:lnTo>
                <a:lnTo>
                  <a:pt x="1113282" y="818375"/>
                </a:lnTo>
                <a:lnTo>
                  <a:pt x="1242694" y="434632"/>
                </a:lnTo>
                <a:lnTo>
                  <a:pt x="1275588" y="653605"/>
                </a:lnTo>
                <a:lnTo>
                  <a:pt x="1278362" y="668509"/>
                </a:lnTo>
                <a:lnTo>
                  <a:pt x="1282050" y="685856"/>
                </a:lnTo>
                <a:lnTo>
                  <a:pt x="1286017" y="701971"/>
                </a:lnTo>
                <a:lnTo>
                  <a:pt x="1290262" y="716855"/>
                </a:lnTo>
                <a:lnTo>
                  <a:pt x="1294786" y="730507"/>
                </a:lnTo>
                <a:lnTo>
                  <a:pt x="1299589" y="742928"/>
                </a:lnTo>
                <a:lnTo>
                  <a:pt x="1304671" y="754118"/>
                </a:lnTo>
                <a:lnTo>
                  <a:pt x="1310032" y="764076"/>
                </a:lnTo>
                <a:lnTo>
                  <a:pt x="1315671" y="772804"/>
                </a:lnTo>
                <a:lnTo>
                  <a:pt x="1321589" y="780301"/>
                </a:lnTo>
                <a:lnTo>
                  <a:pt x="1327786" y="786567"/>
                </a:lnTo>
                <a:lnTo>
                  <a:pt x="1334262" y="791603"/>
                </a:lnTo>
                <a:lnTo>
                  <a:pt x="1345343" y="798582"/>
                </a:lnTo>
                <a:lnTo>
                  <a:pt x="1358026" y="805457"/>
                </a:lnTo>
                <a:lnTo>
                  <a:pt x="1370202" y="810804"/>
                </a:lnTo>
                <a:lnTo>
                  <a:pt x="1381876" y="814622"/>
                </a:lnTo>
                <a:lnTo>
                  <a:pt x="1393051" y="816913"/>
                </a:lnTo>
                <a:lnTo>
                  <a:pt x="1403730" y="817676"/>
                </a:lnTo>
                <a:lnTo>
                  <a:pt x="1410541" y="817334"/>
                </a:lnTo>
                <a:lnTo>
                  <a:pt x="1423593" y="814306"/>
                </a:lnTo>
                <a:lnTo>
                  <a:pt x="1434574" y="808147"/>
                </a:lnTo>
                <a:lnTo>
                  <a:pt x="1443478" y="798858"/>
                </a:lnTo>
                <a:lnTo>
                  <a:pt x="1450301" y="786439"/>
                </a:lnTo>
                <a:lnTo>
                  <a:pt x="1455039" y="770890"/>
                </a:lnTo>
                <a:lnTo>
                  <a:pt x="1456659" y="758399"/>
                </a:lnTo>
                <a:lnTo>
                  <a:pt x="1455104" y="746047"/>
                </a:lnTo>
                <a:lnTo>
                  <a:pt x="1449772" y="736440"/>
                </a:lnTo>
                <a:lnTo>
                  <a:pt x="1440673" y="729579"/>
                </a:lnTo>
                <a:lnTo>
                  <a:pt x="1427820" y="725462"/>
                </a:lnTo>
                <a:lnTo>
                  <a:pt x="1411224" y="724090"/>
                </a:lnTo>
                <a:lnTo>
                  <a:pt x="1409876" y="724061"/>
                </a:lnTo>
                <a:lnTo>
                  <a:pt x="1399112" y="721604"/>
                </a:lnTo>
                <a:lnTo>
                  <a:pt x="1389045" y="715191"/>
                </a:lnTo>
                <a:lnTo>
                  <a:pt x="1379698" y="704822"/>
                </a:lnTo>
                <a:lnTo>
                  <a:pt x="1371091" y="690499"/>
                </a:lnTo>
                <a:lnTo>
                  <a:pt x="1367225" y="681957"/>
                </a:lnTo>
                <a:lnTo>
                  <a:pt x="1364177" y="673999"/>
                </a:lnTo>
                <a:lnTo>
                  <a:pt x="1361104" y="664914"/>
                </a:lnTo>
                <a:lnTo>
                  <a:pt x="1358007" y="654703"/>
                </a:lnTo>
                <a:lnTo>
                  <a:pt x="1354886" y="643366"/>
                </a:lnTo>
                <a:lnTo>
                  <a:pt x="1351741" y="630904"/>
                </a:lnTo>
                <a:lnTo>
                  <a:pt x="1348573" y="617315"/>
                </a:lnTo>
                <a:lnTo>
                  <a:pt x="1345380" y="602600"/>
                </a:lnTo>
                <a:lnTo>
                  <a:pt x="1342164" y="586760"/>
                </a:lnTo>
                <a:lnTo>
                  <a:pt x="1338923" y="569793"/>
                </a:lnTo>
                <a:lnTo>
                  <a:pt x="1335658" y="551700"/>
                </a:lnTo>
                <a:lnTo>
                  <a:pt x="1300226" y="377088"/>
                </a:lnTo>
                <a:lnTo>
                  <a:pt x="1296960" y="358156"/>
                </a:lnTo>
                <a:lnTo>
                  <a:pt x="1293756" y="339849"/>
                </a:lnTo>
                <a:lnTo>
                  <a:pt x="1290614" y="322168"/>
                </a:lnTo>
                <a:lnTo>
                  <a:pt x="1287533" y="305110"/>
                </a:lnTo>
                <a:lnTo>
                  <a:pt x="1284513" y="288677"/>
                </a:lnTo>
                <a:lnTo>
                  <a:pt x="1281556" y="272868"/>
                </a:lnTo>
                <a:lnTo>
                  <a:pt x="1278660" y="257684"/>
                </a:lnTo>
                <a:lnTo>
                  <a:pt x="1275827" y="243123"/>
                </a:lnTo>
                <a:lnTo>
                  <a:pt x="1273057" y="229185"/>
                </a:lnTo>
                <a:lnTo>
                  <a:pt x="1270349" y="215871"/>
                </a:lnTo>
                <a:lnTo>
                  <a:pt x="1267704" y="203180"/>
                </a:lnTo>
                <a:lnTo>
                  <a:pt x="1262603" y="179666"/>
                </a:lnTo>
                <a:lnTo>
                  <a:pt x="1257756" y="158643"/>
                </a:lnTo>
                <a:lnTo>
                  <a:pt x="1253164" y="140107"/>
                </a:lnTo>
                <a:lnTo>
                  <a:pt x="1248829" y="124059"/>
                </a:lnTo>
                <a:lnTo>
                  <a:pt x="1240123" y="96758"/>
                </a:lnTo>
                <a:lnTo>
                  <a:pt x="1234694" y="82673"/>
                </a:lnTo>
                <a:lnTo>
                  <a:pt x="1228978" y="69840"/>
                </a:lnTo>
                <a:lnTo>
                  <a:pt x="1222974" y="58261"/>
                </a:lnTo>
                <a:lnTo>
                  <a:pt x="1210105" y="38870"/>
                </a:lnTo>
                <a:lnTo>
                  <a:pt x="1196086" y="24511"/>
                </a:lnTo>
                <a:lnTo>
                  <a:pt x="1184170" y="15791"/>
                </a:lnTo>
                <a:lnTo>
                  <a:pt x="1172293" y="8901"/>
                </a:lnTo>
                <a:lnTo>
                  <a:pt x="1160587" y="3964"/>
                </a:lnTo>
                <a:lnTo>
                  <a:pt x="1137665" y="0"/>
                </a:lnTo>
                <a:lnTo>
                  <a:pt x="1128340" y="3020"/>
                </a:lnTo>
                <a:lnTo>
                  <a:pt x="1114842" y="8383"/>
                </a:lnTo>
                <a:lnTo>
                  <a:pt x="1102485" y="14578"/>
                </a:lnTo>
                <a:lnTo>
                  <a:pt x="1091270" y="21603"/>
                </a:lnTo>
                <a:lnTo>
                  <a:pt x="1081197" y="29454"/>
                </a:lnTo>
                <a:lnTo>
                  <a:pt x="1064476" y="47631"/>
                </a:lnTo>
                <a:lnTo>
                  <a:pt x="1057828" y="57950"/>
                </a:lnTo>
                <a:close/>
              </a:path>
              <a:path w="1905635" h="991031">
                <a:moveTo>
                  <a:pt x="79628" y="785291"/>
                </a:moveTo>
                <a:lnTo>
                  <a:pt x="87373" y="801783"/>
                </a:lnTo>
                <a:lnTo>
                  <a:pt x="100710" y="809764"/>
                </a:lnTo>
                <a:lnTo>
                  <a:pt x="108851" y="812759"/>
                </a:lnTo>
                <a:lnTo>
                  <a:pt x="120966" y="815977"/>
                </a:lnTo>
                <a:lnTo>
                  <a:pt x="133604" y="817908"/>
                </a:lnTo>
                <a:lnTo>
                  <a:pt x="146811" y="818553"/>
                </a:lnTo>
                <a:lnTo>
                  <a:pt x="153846" y="818372"/>
                </a:lnTo>
                <a:lnTo>
                  <a:pt x="166454" y="817170"/>
                </a:lnTo>
                <a:lnTo>
                  <a:pt x="179196" y="814832"/>
                </a:lnTo>
                <a:lnTo>
                  <a:pt x="190054" y="811811"/>
                </a:lnTo>
                <a:lnTo>
                  <a:pt x="201897" y="807263"/>
                </a:lnTo>
                <a:lnTo>
                  <a:pt x="214121" y="801319"/>
                </a:lnTo>
                <a:lnTo>
                  <a:pt x="219927" y="798065"/>
                </a:lnTo>
                <a:lnTo>
                  <a:pt x="230254" y="791422"/>
                </a:lnTo>
                <a:lnTo>
                  <a:pt x="240548" y="783707"/>
                </a:lnTo>
                <a:lnTo>
                  <a:pt x="250825" y="774915"/>
                </a:lnTo>
                <a:lnTo>
                  <a:pt x="256874" y="768893"/>
                </a:lnTo>
                <a:lnTo>
                  <a:pt x="264964" y="758838"/>
                </a:lnTo>
                <a:lnTo>
                  <a:pt x="271419" y="747959"/>
                </a:lnTo>
                <a:lnTo>
                  <a:pt x="276225" y="736257"/>
                </a:lnTo>
                <a:lnTo>
                  <a:pt x="276260" y="738833"/>
                </a:lnTo>
                <a:lnTo>
                  <a:pt x="278106" y="750663"/>
                </a:lnTo>
                <a:lnTo>
                  <a:pt x="282701" y="763816"/>
                </a:lnTo>
                <a:lnTo>
                  <a:pt x="285029" y="769170"/>
                </a:lnTo>
                <a:lnTo>
                  <a:pt x="290669" y="780833"/>
                </a:lnTo>
                <a:lnTo>
                  <a:pt x="296544" y="791400"/>
                </a:lnTo>
                <a:lnTo>
                  <a:pt x="299407" y="795488"/>
                </a:lnTo>
                <a:lnTo>
                  <a:pt x="308611" y="803631"/>
                </a:lnTo>
                <a:lnTo>
                  <a:pt x="321309" y="809739"/>
                </a:lnTo>
                <a:lnTo>
                  <a:pt x="336087" y="813648"/>
                </a:lnTo>
                <a:lnTo>
                  <a:pt x="348828" y="815355"/>
                </a:lnTo>
                <a:lnTo>
                  <a:pt x="362711" y="815924"/>
                </a:lnTo>
                <a:lnTo>
                  <a:pt x="369315" y="815924"/>
                </a:lnTo>
                <a:lnTo>
                  <a:pt x="375284" y="815568"/>
                </a:lnTo>
                <a:lnTo>
                  <a:pt x="380238" y="814832"/>
                </a:lnTo>
                <a:lnTo>
                  <a:pt x="385317" y="814108"/>
                </a:lnTo>
                <a:lnTo>
                  <a:pt x="392683" y="812723"/>
                </a:lnTo>
                <a:lnTo>
                  <a:pt x="402208" y="810679"/>
                </a:lnTo>
                <a:lnTo>
                  <a:pt x="402208" y="742480"/>
                </a:lnTo>
                <a:lnTo>
                  <a:pt x="377570" y="742480"/>
                </a:lnTo>
                <a:lnTo>
                  <a:pt x="371601" y="741502"/>
                </a:lnTo>
                <a:lnTo>
                  <a:pt x="367283" y="739559"/>
                </a:lnTo>
                <a:lnTo>
                  <a:pt x="362965" y="737628"/>
                </a:lnTo>
                <a:lnTo>
                  <a:pt x="359409" y="734339"/>
                </a:lnTo>
                <a:lnTo>
                  <a:pt x="351663" y="718223"/>
                </a:lnTo>
                <a:lnTo>
                  <a:pt x="349424" y="700581"/>
                </a:lnTo>
                <a:lnTo>
                  <a:pt x="348360" y="673481"/>
                </a:lnTo>
                <a:lnTo>
                  <a:pt x="348360" y="354177"/>
                </a:lnTo>
                <a:lnTo>
                  <a:pt x="262635" y="354177"/>
                </a:lnTo>
                <a:lnTo>
                  <a:pt x="262635" y="656196"/>
                </a:lnTo>
                <a:lnTo>
                  <a:pt x="255043" y="666437"/>
                </a:lnTo>
                <a:lnTo>
                  <a:pt x="246690" y="676933"/>
                </a:lnTo>
                <a:lnTo>
                  <a:pt x="231139" y="693978"/>
                </a:lnTo>
                <a:lnTo>
                  <a:pt x="221440" y="703200"/>
                </a:lnTo>
                <a:lnTo>
                  <a:pt x="202945" y="720001"/>
                </a:lnTo>
                <a:lnTo>
                  <a:pt x="187145" y="731345"/>
                </a:lnTo>
                <a:lnTo>
                  <a:pt x="163466" y="738945"/>
                </a:lnTo>
                <a:lnTo>
                  <a:pt x="150621" y="739851"/>
                </a:lnTo>
                <a:lnTo>
                  <a:pt x="138080" y="738210"/>
                </a:lnTo>
                <a:lnTo>
                  <a:pt x="125801" y="734353"/>
                </a:lnTo>
                <a:lnTo>
                  <a:pt x="106163" y="720196"/>
                </a:lnTo>
                <a:lnTo>
                  <a:pt x="93079" y="697448"/>
                </a:lnTo>
                <a:lnTo>
                  <a:pt x="88992" y="682852"/>
                </a:lnTo>
                <a:lnTo>
                  <a:pt x="86541" y="666109"/>
                </a:lnTo>
                <a:lnTo>
                  <a:pt x="85725" y="647217"/>
                </a:lnTo>
                <a:lnTo>
                  <a:pt x="85725" y="354177"/>
                </a:lnTo>
                <a:lnTo>
                  <a:pt x="0" y="354177"/>
                </a:lnTo>
                <a:lnTo>
                  <a:pt x="0" y="991031"/>
                </a:lnTo>
                <a:lnTo>
                  <a:pt x="81406" y="991031"/>
                </a:lnTo>
                <a:lnTo>
                  <a:pt x="81406" y="858431"/>
                </a:lnTo>
                <a:lnTo>
                  <a:pt x="79628" y="785291"/>
                </a:lnTo>
                <a:close/>
              </a:path>
              <a:path w="1905635" h="991031">
                <a:moveTo>
                  <a:pt x="638309" y="434861"/>
                </a:moveTo>
                <a:lnTo>
                  <a:pt x="636632" y="421887"/>
                </a:lnTo>
                <a:lnTo>
                  <a:pt x="633387" y="409521"/>
                </a:lnTo>
                <a:lnTo>
                  <a:pt x="628581" y="397763"/>
                </a:lnTo>
                <a:lnTo>
                  <a:pt x="622216" y="386613"/>
                </a:lnTo>
                <a:lnTo>
                  <a:pt x="614298" y="376072"/>
                </a:lnTo>
                <a:lnTo>
                  <a:pt x="601388" y="363732"/>
                </a:lnTo>
                <a:lnTo>
                  <a:pt x="590628" y="356869"/>
                </a:lnTo>
                <a:lnTo>
                  <a:pt x="578878" y="351966"/>
                </a:lnTo>
                <a:lnTo>
                  <a:pt x="566148" y="349024"/>
                </a:lnTo>
                <a:lnTo>
                  <a:pt x="552450" y="348043"/>
                </a:lnTo>
                <a:lnTo>
                  <a:pt x="545847" y="348133"/>
                </a:lnTo>
                <a:lnTo>
                  <a:pt x="527882" y="349490"/>
                </a:lnTo>
                <a:lnTo>
                  <a:pt x="512778" y="352479"/>
                </a:lnTo>
                <a:lnTo>
                  <a:pt x="500533" y="357097"/>
                </a:lnTo>
                <a:lnTo>
                  <a:pt x="491143" y="363347"/>
                </a:lnTo>
                <a:lnTo>
                  <a:pt x="484607" y="371226"/>
                </a:lnTo>
                <a:lnTo>
                  <a:pt x="480922" y="380736"/>
                </a:lnTo>
                <a:lnTo>
                  <a:pt x="480084" y="391877"/>
                </a:lnTo>
                <a:lnTo>
                  <a:pt x="482091" y="404647"/>
                </a:lnTo>
                <a:lnTo>
                  <a:pt x="507491" y="432447"/>
                </a:lnTo>
                <a:lnTo>
                  <a:pt x="524600" y="426764"/>
                </a:lnTo>
                <a:lnTo>
                  <a:pt x="534542" y="421157"/>
                </a:lnTo>
                <a:lnTo>
                  <a:pt x="541273" y="416433"/>
                </a:lnTo>
                <a:lnTo>
                  <a:pt x="548004" y="417639"/>
                </a:lnTo>
                <a:lnTo>
                  <a:pt x="556995" y="427352"/>
                </a:lnTo>
                <a:lnTo>
                  <a:pt x="563278" y="447012"/>
                </a:lnTo>
                <a:lnTo>
                  <a:pt x="564869" y="462000"/>
                </a:lnTo>
                <a:lnTo>
                  <a:pt x="565403" y="480428"/>
                </a:lnTo>
                <a:lnTo>
                  <a:pt x="565403" y="814171"/>
                </a:lnTo>
                <a:lnTo>
                  <a:pt x="643635" y="811161"/>
                </a:lnTo>
                <a:lnTo>
                  <a:pt x="643635" y="545668"/>
                </a:lnTo>
                <a:lnTo>
                  <a:pt x="649101" y="534408"/>
                </a:lnTo>
                <a:lnTo>
                  <a:pt x="657564" y="517784"/>
                </a:lnTo>
                <a:lnTo>
                  <a:pt x="665779" y="502672"/>
                </a:lnTo>
                <a:lnTo>
                  <a:pt x="673746" y="489070"/>
                </a:lnTo>
                <a:lnTo>
                  <a:pt x="681466" y="476980"/>
                </a:lnTo>
                <a:lnTo>
                  <a:pt x="688939" y="466402"/>
                </a:lnTo>
                <a:lnTo>
                  <a:pt x="703148" y="449779"/>
                </a:lnTo>
                <a:lnTo>
                  <a:pt x="716379" y="439202"/>
                </a:lnTo>
                <a:lnTo>
                  <a:pt x="737171" y="432232"/>
                </a:lnTo>
                <a:lnTo>
                  <a:pt x="749659" y="432189"/>
                </a:lnTo>
                <a:lnTo>
                  <a:pt x="759506" y="436266"/>
                </a:lnTo>
                <a:lnTo>
                  <a:pt x="770401" y="452316"/>
                </a:lnTo>
                <a:lnTo>
                  <a:pt x="776357" y="473453"/>
                </a:lnTo>
                <a:lnTo>
                  <a:pt x="778687" y="486855"/>
                </a:lnTo>
                <a:lnTo>
                  <a:pt x="780588" y="502147"/>
                </a:lnTo>
                <a:lnTo>
                  <a:pt x="782065" y="519328"/>
                </a:lnTo>
                <a:lnTo>
                  <a:pt x="784351" y="811987"/>
                </a:lnTo>
                <a:lnTo>
                  <a:pt x="872108" y="810006"/>
                </a:lnTo>
                <a:lnTo>
                  <a:pt x="872997" y="663549"/>
                </a:lnTo>
                <a:lnTo>
                  <a:pt x="873102" y="495992"/>
                </a:lnTo>
                <a:lnTo>
                  <a:pt x="872312" y="476924"/>
                </a:lnTo>
                <a:lnTo>
                  <a:pt x="870603" y="459170"/>
                </a:lnTo>
                <a:lnTo>
                  <a:pt x="867975" y="442732"/>
                </a:lnTo>
                <a:lnTo>
                  <a:pt x="864427" y="427608"/>
                </a:lnTo>
                <a:lnTo>
                  <a:pt x="854573" y="401306"/>
                </a:lnTo>
                <a:lnTo>
                  <a:pt x="841038" y="380264"/>
                </a:lnTo>
                <a:lnTo>
                  <a:pt x="823823" y="364483"/>
                </a:lnTo>
                <a:lnTo>
                  <a:pt x="802924" y="353961"/>
                </a:lnTo>
                <a:lnTo>
                  <a:pt x="778340" y="348701"/>
                </a:lnTo>
                <a:lnTo>
                  <a:pt x="764666" y="348043"/>
                </a:lnTo>
                <a:lnTo>
                  <a:pt x="760689" y="348118"/>
                </a:lnTo>
                <a:lnTo>
                  <a:pt x="738385" y="351419"/>
                </a:lnTo>
                <a:lnTo>
                  <a:pt x="716860" y="359611"/>
                </a:lnTo>
                <a:lnTo>
                  <a:pt x="696115" y="372695"/>
                </a:lnTo>
                <a:lnTo>
                  <a:pt x="676149" y="390669"/>
                </a:lnTo>
                <a:lnTo>
                  <a:pt x="656962" y="413533"/>
                </a:lnTo>
                <a:lnTo>
                  <a:pt x="647662" y="426799"/>
                </a:lnTo>
                <a:lnTo>
                  <a:pt x="638555" y="441286"/>
                </a:lnTo>
                <a:lnTo>
                  <a:pt x="638309" y="43486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97859" y="5709983"/>
            <a:ext cx="238251" cy="308279"/>
          </a:xfrm>
          <a:custGeom>
            <a:avLst/>
            <a:gdLst/>
            <a:ahLst/>
            <a:cxnLst/>
            <a:rect l="l" t="t" r="r" b="b"/>
            <a:pathLst>
              <a:path w="238251" h="308279">
                <a:moveTo>
                  <a:pt x="118999" y="0"/>
                </a:moveTo>
                <a:lnTo>
                  <a:pt x="104987" y="647"/>
                </a:lnTo>
                <a:lnTo>
                  <a:pt x="91960" y="2589"/>
                </a:lnTo>
                <a:lnTo>
                  <a:pt x="79898" y="5825"/>
                </a:lnTo>
                <a:lnTo>
                  <a:pt x="68784" y="10353"/>
                </a:lnTo>
                <a:lnTo>
                  <a:pt x="54058" y="19176"/>
                </a:lnTo>
                <a:lnTo>
                  <a:pt x="44128" y="27173"/>
                </a:lnTo>
                <a:lnTo>
                  <a:pt x="35260" y="36281"/>
                </a:lnTo>
                <a:lnTo>
                  <a:pt x="28320" y="45262"/>
                </a:lnTo>
                <a:lnTo>
                  <a:pt x="21868" y="55521"/>
                </a:lnTo>
                <a:lnTo>
                  <a:pt x="16277" y="66644"/>
                </a:lnTo>
                <a:lnTo>
                  <a:pt x="11547" y="78630"/>
                </a:lnTo>
                <a:lnTo>
                  <a:pt x="7678" y="91479"/>
                </a:lnTo>
                <a:lnTo>
                  <a:pt x="4377" y="106349"/>
                </a:lnTo>
                <a:lnTo>
                  <a:pt x="2363" y="118726"/>
                </a:lnTo>
                <a:lnTo>
                  <a:pt x="956" y="131376"/>
                </a:lnTo>
                <a:lnTo>
                  <a:pt x="171" y="144300"/>
                </a:lnTo>
                <a:lnTo>
                  <a:pt x="0" y="153923"/>
                </a:lnTo>
                <a:lnTo>
                  <a:pt x="291" y="168136"/>
                </a:lnTo>
                <a:lnTo>
                  <a:pt x="1160" y="181629"/>
                </a:lnTo>
                <a:lnTo>
                  <a:pt x="2596" y="194402"/>
                </a:lnTo>
                <a:lnTo>
                  <a:pt x="4591" y="206454"/>
                </a:lnTo>
                <a:lnTo>
                  <a:pt x="7134" y="217786"/>
                </a:lnTo>
                <a:lnTo>
                  <a:pt x="12960" y="236037"/>
                </a:lnTo>
                <a:lnTo>
                  <a:pt x="18182" y="248091"/>
                </a:lnTo>
                <a:lnTo>
                  <a:pt x="24175" y="258994"/>
                </a:lnTo>
                <a:lnTo>
                  <a:pt x="30940" y="268747"/>
                </a:lnTo>
                <a:lnTo>
                  <a:pt x="41340" y="280311"/>
                </a:lnTo>
                <a:lnTo>
                  <a:pt x="51124" y="288493"/>
                </a:lnTo>
                <a:lnTo>
                  <a:pt x="61849" y="295258"/>
                </a:lnTo>
                <a:lnTo>
                  <a:pt x="80573" y="303026"/>
                </a:lnTo>
                <a:lnTo>
                  <a:pt x="92634" y="305961"/>
                </a:lnTo>
                <a:lnTo>
                  <a:pt x="105538" y="307712"/>
                </a:lnTo>
                <a:lnTo>
                  <a:pt x="118999" y="308279"/>
                </a:lnTo>
                <a:lnTo>
                  <a:pt x="133035" y="307637"/>
                </a:lnTo>
                <a:lnTo>
                  <a:pt x="146088" y="305713"/>
                </a:lnTo>
                <a:lnTo>
                  <a:pt x="158164" y="302506"/>
                </a:lnTo>
                <a:lnTo>
                  <a:pt x="169274" y="298018"/>
                </a:lnTo>
                <a:lnTo>
                  <a:pt x="184174" y="289102"/>
                </a:lnTo>
                <a:lnTo>
                  <a:pt x="194074" y="281106"/>
                </a:lnTo>
                <a:lnTo>
                  <a:pt x="202939" y="271998"/>
                </a:lnTo>
                <a:lnTo>
                  <a:pt x="209930" y="263016"/>
                </a:lnTo>
                <a:lnTo>
                  <a:pt x="216358" y="252782"/>
                </a:lnTo>
                <a:lnTo>
                  <a:pt x="221931" y="241668"/>
                </a:lnTo>
                <a:lnTo>
                  <a:pt x="226651" y="229674"/>
                </a:lnTo>
                <a:lnTo>
                  <a:pt x="230516" y="216801"/>
                </a:lnTo>
                <a:lnTo>
                  <a:pt x="233917" y="201636"/>
                </a:lnTo>
                <a:lnTo>
                  <a:pt x="235931" y="189236"/>
                </a:lnTo>
                <a:lnTo>
                  <a:pt x="237317" y="176591"/>
                </a:lnTo>
                <a:lnTo>
                  <a:pt x="238082" y="163700"/>
                </a:lnTo>
                <a:lnTo>
                  <a:pt x="238251" y="153923"/>
                </a:lnTo>
                <a:lnTo>
                  <a:pt x="237964" y="139834"/>
                </a:lnTo>
                <a:lnTo>
                  <a:pt x="237099" y="126420"/>
                </a:lnTo>
                <a:lnTo>
                  <a:pt x="235651" y="113679"/>
                </a:lnTo>
                <a:lnTo>
                  <a:pt x="233616" y="101614"/>
                </a:lnTo>
                <a:lnTo>
                  <a:pt x="230988" y="90223"/>
                </a:lnTo>
                <a:lnTo>
                  <a:pt x="225245" y="72537"/>
                </a:lnTo>
                <a:lnTo>
                  <a:pt x="220033" y="60470"/>
                </a:lnTo>
                <a:lnTo>
                  <a:pt x="214077" y="49564"/>
                </a:lnTo>
                <a:lnTo>
                  <a:pt x="207346" y="39819"/>
                </a:lnTo>
                <a:lnTo>
                  <a:pt x="196915" y="28323"/>
                </a:lnTo>
                <a:lnTo>
                  <a:pt x="187128" y="20195"/>
                </a:lnTo>
                <a:lnTo>
                  <a:pt x="176362" y="13426"/>
                </a:lnTo>
                <a:lnTo>
                  <a:pt x="156825" y="5308"/>
                </a:lnTo>
                <a:lnTo>
                  <a:pt x="144668" y="2321"/>
                </a:lnTo>
                <a:lnTo>
                  <a:pt x="131828" y="552"/>
                </a:lnTo>
                <a:lnTo>
                  <a:pt x="11899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2297" y="5635218"/>
            <a:ext cx="402208" cy="636854"/>
          </a:xfrm>
          <a:custGeom>
            <a:avLst/>
            <a:gdLst/>
            <a:ahLst/>
            <a:cxnLst/>
            <a:rect l="l" t="t" r="r" b="b"/>
            <a:pathLst>
              <a:path w="402208" h="636854">
                <a:moveTo>
                  <a:pt x="0" y="0"/>
                </a:moveTo>
                <a:lnTo>
                  <a:pt x="85725" y="0"/>
                </a:lnTo>
                <a:lnTo>
                  <a:pt x="85725" y="293039"/>
                </a:lnTo>
                <a:lnTo>
                  <a:pt x="86541" y="311931"/>
                </a:lnTo>
                <a:lnTo>
                  <a:pt x="88992" y="328675"/>
                </a:lnTo>
                <a:lnTo>
                  <a:pt x="93079" y="343270"/>
                </a:lnTo>
                <a:lnTo>
                  <a:pt x="98802" y="355718"/>
                </a:lnTo>
                <a:lnTo>
                  <a:pt x="115162" y="374170"/>
                </a:lnTo>
                <a:lnTo>
                  <a:pt x="138080" y="384032"/>
                </a:lnTo>
                <a:lnTo>
                  <a:pt x="150621" y="385673"/>
                </a:lnTo>
                <a:lnTo>
                  <a:pt x="163466" y="384767"/>
                </a:lnTo>
                <a:lnTo>
                  <a:pt x="176656" y="381774"/>
                </a:lnTo>
                <a:lnTo>
                  <a:pt x="198153" y="369772"/>
                </a:lnTo>
                <a:lnTo>
                  <a:pt x="212109" y="357631"/>
                </a:lnTo>
                <a:lnTo>
                  <a:pt x="230938" y="339995"/>
                </a:lnTo>
                <a:lnTo>
                  <a:pt x="246690" y="322755"/>
                </a:lnTo>
                <a:lnTo>
                  <a:pt x="255043" y="312260"/>
                </a:lnTo>
                <a:lnTo>
                  <a:pt x="262635" y="302018"/>
                </a:lnTo>
                <a:lnTo>
                  <a:pt x="262635" y="0"/>
                </a:lnTo>
                <a:lnTo>
                  <a:pt x="348360" y="0"/>
                </a:lnTo>
                <a:lnTo>
                  <a:pt x="348360" y="319303"/>
                </a:lnTo>
                <a:lnTo>
                  <a:pt x="348638" y="333925"/>
                </a:lnTo>
                <a:lnTo>
                  <a:pt x="350392" y="354977"/>
                </a:lnTo>
                <a:lnTo>
                  <a:pt x="353821" y="370890"/>
                </a:lnTo>
                <a:lnTo>
                  <a:pt x="362965" y="383451"/>
                </a:lnTo>
                <a:lnTo>
                  <a:pt x="367283" y="385381"/>
                </a:lnTo>
                <a:lnTo>
                  <a:pt x="371601" y="387324"/>
                </a:lnTo>
                <a:lnTo>
                  <a:pt x="377570" y="388302"/>
                </a:lnTo>
                <a:lnTo>
                  <a:pt x="384936" y="388302"/>
                </a:lnTo>
                <a:lnTo>
                  <a:pt x="402208" y="388302"/>
                </a:lnTo>
                <a:lnTo>
                  <a:pt x="402208" y="456501"/>
                </a:lnTo>
                <a:lnTo>
                  <a:pt x="392683" y="458546"/>
                </a:lnTo>
                <a:lnTo>
                  <a:pt x="385317" y="459930"/>
                </a:lnTo>
                <a:lnTo>
                  <a:pt x="380238" y="460654"/>
                </a:lnTo>
                <a:lnTo>
                  <a:pt x="375284" y="461390"/>
                </a:lnTo>
                <a:lnTo>
                  <a:pt x="369315" y="461746"/>
                </a:lnTo>
                <a:lnTo>
                  <a:pt x="362711" y="461746"/>
                </a:lnTo>
                <a:lnTo>
                  <a:pt x="348828" y="461178"/>
                </a:lnTo>
                <a:lnTo>
                  <a:pt x="336087" y="459471"/>
                </a:lnTo>
                <a:lnTo>
                  <a:pt x="324511" y="456624"/>
                </a:lnTo>
                <a:lnTo>
                  <a:pt x="321309" y="455561"/>
                </a:lnTo>
                <a:lnTo>
                  <a:pt x="308611" y="449453"/>
                </a:lnTo>
                <a:lnTo>
                  <a:pt x="299407" y="441311"/>
                </a:lnTo>
                <a:lnTo>
                  <a:pt x="296544" y="437222"/>
                </a:lnTo>
                <a:lnTo>
                  <a:pt x="290669" y="426656"/>
                </a:lnTo>
                <a:lnTo>
                  <a:pt x="285029" y="414992"/>
                </a:lnTo>
                <a:lnTo>
                  <a:pt x="282701" y="409638"/>
                </a:lnTo>
                <a:lnTo>
                  <a:pt x="278106" y="396486"/>
                </a:lnTo>
                <a:lnTo>
                  <a:pt x="276260" y="384655"/>
                </a:lnTo>
                <a:lnTo>
                  <a:pt x="276225" y="382079"/>
                </a:lnTo>
                <a:lnTo>
                  <a:pt x="271419" y="393781"/>
                </a:lnTo>
                <a:lnTo>
                  <a:pt x="264964" y="404661"/>
                </a:lnTo>
                <a:lnTo>
                  <a:pt x="256874" y="414716"/>
                </a:lnTo>
                <a:lnTo>
                  <a:pt x="250825" y="420738"/>
                </a:lnTo>
                <a:lnTo>
                  <a:pt x="240548" y="429530"/>
                </a:lnTo>
                <a:lnTo>
                  <a:pt x="230254" y="437244"/>
                </a:lnTo>
                <a:lnTo>
                  <a:pt x="219927" y="443887"/>
                </a:lnTo>
                <a:lnTo>
                  <a:pt x="214121" y="447141"/>
                </a:lnTo>
                <a:lnTo>
                  <a:pt x="201897" y="453085"/>
                </a:lnTo>
                <a:lnTo>
                  <a:pt x="190054" y="457633"/>
                </a:lnTo>
                <a:lnTo>
                  <a:pt x="179196" y="460654"/>
                </a:lnTo>
                <a:lnTo>
                  <a:pt x="166454" y="462992"/>
                </a:lnTo>
                <a:lnTo>
                  <a:pt x="153846" y="464195"/>
                </a:lnTo>
                <a:lnTo>
                  <a:pt x="146811" y="464375"/>
                </a:lnTo>
                <a:lnTo>
                  <a:pt x="133604" y="463731"/>
                </a:lnTo>
                <a:lnTo>
                  <a:pt x="120966" y="461799"/>
                </a:lnTo>
                <a:lnTo>
                  <a:pt x="108851" y="458581"/>
                </a:lnTo>
                <a:lnTo>
                  <a:pt x="100710" y="455587"/>
                </a:lnTo>
                <a:lnTo>
                  <a:pt x="87373" y="447605"/>
                </a:lnTo>
                <a:lnTo>
                  <a:pt x="80586" y="437498"/>
                </a:lnTo>
                <a:lnTo>
                  <a:pt x="79628" y="431114"/>
                </a:lnTo>
                <a:lnTo>
                  <a:pt x="81406" y="504253"/>
                </a:lnTo>
                <a:lnTo>
                  <a:pt x="81406" y="636854"/>
                </a:lnTo>
                <a:lnTo>
                  <a:pt x="0" y="636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2381" y="5629084"/>
            <a:ext cx="393018" cy="466128"/>
          </a:xfrm>
          <a:custGeom>
            <a:avLst/>
            <a:gdLst/>
            <a:ahLst/>
            <a:cxnLst/>
            <a:rect l="l" t="t" r="r" b="b"/>
            <a:pathLst>
              <a:path w="393018" h="466128">
                <a:moveTo>
                  <a:pt x="72365" y="0"/>
                </a:moveTo>
                <a:lnTo>
                  <a:pt x="86064" y="980"/>
                </a:lnTo>
                <a:lnTo>
                  <a:pt x="98793" y="3922"/>
                </a:lnTo>
                <a:lnTo>
                  <a:pt x="110543" y="8825"/>
                </a:lnTo>
                <a:lnTo>
                  <a:pt x="121304" y="15689"/>
                </a:lnTo>
                <a:lnTo>
                  <a:pt x="131065" y="24512"/>
                </a:lnTo>
                <a:lnTo>
                  <a:pt x="134214" y="28028"/>
                </a:lnTo>
                <a:lnTo>
                  <a:pt x="142132" y="38570"/>
                </a:lnTo>
                <a:lnTo>
                  <a:pt x="148496" y="49719"/>
                </a:lnTo>
                <a:lnTo>
                  <a:pt x="153303" y="61478"/>
                </a:lnTo>
                <a:lnTo>
                  <a:pt x="156547" y="73844"/>
                </a:lnTo>
                <a:lnTo>
                  <a:pt x="158224" y="86817"/>
                </a:lnTo>
                <a:lnTo>
                  <a:pt x="158471" y="93243"/>
                </a:lnTo>
                <a:lnTo>
                  <a:pt x="167577" y="78755"/>
                </a:lnTo>
                <a:lnTo>
                  <a:pt x="176878" y="65490"/>
                </a:lnTo>
                <a:lnTo>
                  <a:pt x="186374" y="53447"/>
                </a:lnTo>
                <a:lnTo>
                  <a:pt x="196065" y="42626"/>
                </a:lnTo>
                <a:lnTo>
                  <a:pt x="205950" y="33028"/>
                </a:lnTo>
                <a:lnTo>
                  <a:pt x="216030" y="24652"/>
                </a:lnTo>
                <a:lnTo>
                  <a:pt x="226306" y="17498"/>
                </a:lnTo>
                <a:lnTo>
                  <a:pt x="236776" y="11568"/>
                </a:lnTo>
                <a:lnTo>
                  <a:pt x="247441" y="6860"/>
                </a:lnTo>
                <a:lnTo>
                  <a:pt x="258300" y="3375"/>
                </a:lnTo>
                <a:lnTo>
                  <a:pt x="269355" y="1113"/>
                </a:lnTo>
                <a:lnTo>
                  <a:pt x="280605" y="74"/>
                </a:lnTo>
                <a:lnTo>
                  <a:pt x="284582" y="0"/>
                </a:lnTo>
                <a:lnTo>
                  <a:pt x="298256" y="657"/>
                </a:lnTo>
                <a:lnTo>
                  <a:pt x="311008" y="2630"/>
                </a:lnTo>
                <a:lnTo>
                  <a:pt x="322839" y="5918"/>
                </a:lnTo>
                <a:lnTo>
                  <a:pt x="333749" y="10521"/>
                </a:lnTo>
                <a:lnTo>
                  <a:pt x="343738" y="16439"/>
                </a:lnTo>
                <a:lnTo>
                  <a:pt x="352806" y="23672"/>
                </a:lnTo>
                <a:lnTo>
                  <a:pt x="360954" y="32221"/>
                </a:lnTo>
                <a:lnTo>
                  <a:pt x="368181" y="42084"/>
                </a:lnTo>
                <a:lnTo>
                  <a:pt x="374489" y="53263"/>
                </a:lnTo>
                <a:lnTo>
                  <a:pt x="379876" y="65756"/>
                </a:lnTo>
                <a:lnTo>
                  <a:pt x="384343" y="79565"/>
                </a:lnTo>
                <a:lnTo>
                  <a:pt x="387891" y="94688"/>
                </a:lnTo>
                <a:lnTo>
                  <a:pt x="390519" y="111127"/>
                </a:lnTo>
                <a:lnTo>
                  <a:pt x="392228" y="128880"/>
                </a:lnTo>
                <a:lnTo>
                  <a:pt x="393018" y="147949"/>
                </a:lnTo>
                <a:lnTo>
                  <a:pt x="392913" y="167436"/>
                </a:lnTo>
                <a:lnTo>
                  <a:pt x="392913" y="315506"/>
                </a:lnTo>
                <a:lnTo>
                  <a:pt x="392024" y="461962"/>
                </a:lnTo>
                <a:lnTo>
                  <a:pt x="304267" y="463943"/>
                </a:lnTo>
                <a:lnTo>
                  <a:pt x="301981" y="171284"/>
                </a:lnTo>
                <a:lnTo>
                  <a:pt x="300504" y="154103"/>
                </a:lnTo>
                <a:lnTo>
                  <a:pt x="298602" y="138811"/>
                </a:lnTo>
                <a:lnTo>
                  <a:pt x="296273" y="125409"/>
                </a:lnTo>
                <a:lnTo>
                  <a:pt x="290317" y="104273"/>
                </a:lnTo>
                <a:lnTo>
                  <a:pt x="279421" y="88223"/>
                </a:lnTo>
                <a:lnTo>
                  <a:pt x="269575" y="84145"/>
                </a:lnTo>
                <a:lnTo>
                  <a:pt x="257086" y="84188"/>
                </a:lnTo>
                <a:lnTo>
                  <a:pt x="242545" y="88137"/>
                </a:lnTo>
                <a:lnTo>
                  <a:pt x="229802" y="95691"/>
                </a:lnTo>
                <a:lnTo>
                  <a:pt x="216082" y="109291"/>
                </a:lnTo>
                <a:lnTo>
                  <a:pt x="201381" y="128937"/>
                </a:lnTo>
                <a:lnTo>
                  <a:pt x="193661" y="141027"/>
                </a:lnTo>
                <a:lnTo>
                  <a:pt x="185694" y="154628"/>
                </a:lnTo>
                <a:lnTo>
                  <a:pt x="177480" y="169740"/>
                </a:lnTo>
                <a:lnTo>
                  <a:pt x="169016" y="186364"/>
                </a:lnTo>
                <a:lnTo>
                  <a:pt x="163551" y="197624"/>
                </a:lnTo>
                <a:lnTo>
                  <a:pt x="163551" y="463118"/>
                </a:lnTo>
                <a:lnTo>
                  <a:pt x="85319" y="466128"/>
                </a:lnTo>
                <a:lnTo>
                  <a:pt x="85319" y="132384"/>
                </a:lnTo>
                <a:lnTo>
                  <a:pt x="84785" y="113956"/>
                </a:lnTo>
                <a:lnTo>
                  <a:pt x="83194" y="98968"/>
                </a:lnTo>
                <a:lnTo>
                  <a:pt x="76911" y="79308"/>
                </a:lnTo>
                <a:lnTo>
                  <a:pt x="61189" y="68389"/>
                </a:lnTo>
                <a:lnTo>
                  <a:pt x="54458" y="73113"/>
                </a:lnTo>
                <a:lnTo>
                  <a:pt x="44516" y="78721"/>
                </a:lnTo>
                <a:lnTo>
                  <a:pt x="31855" y="83233"/>
                </a:lnTo>
                <a:lnTo>
                  <a:pt x="27407" y="84404"/>
                </a:lnTo>
                <a:lnTo>
                  <a:pt x="2007" y="56603"/>
                </a:lnTo>
                <a:lnTo>
                  <a:pt x="0" y="43833"/>
                </a:lnTo>
                <a:lnTo>
                  <a:pt x="837" y="32693"/>
                </a:lnTo>
                <a:lnTo>
                  <a:pt x="4523" y="23183"/>
                </a:lnTo>
                <a:lnTo>
                  <a:pt x="11059" y="15303"/>
                </a:lnTo>
                <a:lnTo>
                  <a:pt x="20448" y="9054"/>
                </a:lnTo>
                <a:lnTo>
                  <a:pt x="32694" y="4435"/>
                </a:lnTo>
                <a:lnTo>
                  <a:pt x="47798" y="1447"/>
                </a:lnTo>
                <a:lnTo>
                  <a:pt x="65763" y="90"/>
                </a:lnTo>
                <a:lnTo>
                  <a:pt x="7236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6038" y="5627331"/>
            <a:ext cx="421894" cy="473138"/>
          </a:xfrm>
          <a:custGeom>
            <a:avLst/>
            <a:gdLst/>
            <a:ahLst/>
            <a:cxnLst/>
            <a:rect l="l" t="t" r="r" b="b"/>
            <a:pathLst>
              <a:path w="421894" h="473138">
                <a:moveTo>
                  <a:pt x="215137" y="0"/>
                </a:moveTo>
                <a:lnTo>
                  <a:pt x="242068" y="1239"/>
                </a:lnTo>
                <a:lnTo>
                  <a:pt x="267462" y="4959"/>
                </a:lnTo>
                <a:lnTo>
                  <a:pt x="291374" y="11161"/>
                </a:lnTo>
                <a:lnTo>
                  <a:pt x="315867" y="20839"/>
                </a:lnTo>
                <a:lnTo>
                  <a:pt x="338296" y="33782"/>
                </a:lnTo>
                <a:lnTo>
                  <a:pt x="357755" y="49696"/>
                </a:lnTo>
                <a:lnTo>
                  <a:pt x="375496" y="70089"/>
                </a:lnTo>
                <a:lnTo>
                  <a:pt x="388828" y="90800"/>
                </a:lnTo>
                <a:lnTo>
                  <a:pt x="400106" y="114100"/>
                </a:lnTo>
                <a:lnTo>
                  <a:pt x="407542" y="134188"/>
                </a:lnTo>
                <a:lnTo>
                  <a:pt x="413947" y="157156"/>
                </a:lnTo>
                <a:lnTo>
                  <a:pt x="418457" y="181604"/>
                </a:lnTo>
                <a:lnTo>
                  <a:pt x="421096" y="207530"/>
                </a:lnTo>
                <a:lnTo>
                  <a:pt x="421894" y="233070"/>
                </a:lnTo>
                <a:lnTo>
                  <a:pt x="421643" y="246546"/>
                </a:lnTo>
                <a:lnTo>
                  <a:pt x="419639" y="272671"/>
                </a:lnTo>
                <a:lnTo>
                  <a:pt x="415630" y="297694"/>
                </a:lnTo>
                <a:lnTo>
                  <a:pt x="409618" y="321614"/>
                </a:lnTo>
                <a:lnTo>
                  <a:pt x="402380" y="342460"/>
                </a:lnTo>
                <a:lnTo>
                  <a:pt x="391642" y="366302"/>
                </a:lnTo>
                <a:lnTo>
                  <a:pt x="379002" y="388019"/>
                </a:lnTo>
                <a:lnTo>
                  <a:pt x="365887" y="405879"/>
                </a:lnTo>
                <a:lnTo>
                  <a:pt x="348528" y="423982"/>
                </a:lnTo>
                <a:lnTo>
                  <a:pt x="328483" y="439456"/>
                </a:lnTo>
                <a:lnTo>
                  <a:pt x="305751" y="452293"/>
                </a:lnTo>
                <a:lnTo>
                  <a:pt x="287591" y="459900"/>
                </a:lnTo>
                <a:lnTo>
                  <a:pt x="263974" y="466871"/>
                </a:lnTo>
                <a:lnTo>
                  <a:pt x="238814" y="471265"/>
                </a:lnTo>
                <a:lnTo>
                  <a:pt x="212081" y="473083"/>
                </a:lnTo>
                <a:lnTo>
                  <a:pt x="206375" y="473138"/>
                </a:lnTo>
                <a:lnTo>
                  <a:pt x="192678" y="472830"/>
                </a:lnTo>
                <a:lnTo>
                  <a:pt x="166463" y="470370"/>
                </a:lnTo>
                <a:lnTo>
                  <a:pt x="141805" y="465449"/>
                </a:lnTo>
                <a:lnTo>
                  <a:pt x="118688" y="458068"/>
                </a:lnTo>
                <a:lnTo>
                  <a:pt x="93954" y="446270"/>
                </a:lnTo>
                <a:lnTo>
                  <a:pt x="73064" y="431781"/>
                </a:lnTo>
                <a:lnTo>
                  <a:pt x="55157" y="414273"/>
                </a:lnTo>
                <a:lnTo>
                  <a:pt x="39474" y="393144"/>
                </a:lnTo>
                <a:lnTo>
                  <a:pt x="27180" y="371117"/>
                </a:lnTo>
                <a:lnTo>
                  <a:pt x="16884" y="346510"/>
                </a:lnTo>
                <a:lnTo>
                  <a:pt x="10979" y="327924"/>
                </a:lnTo>
                <a:lnTo>
                  <a:pt x="5580" y="304348"/>
                </a:lnTo>
                <a:lnTo>
                  <a:pt x="1985" y="279184"/>
                </a:lnTo>
                <a:lnTo>
                  <a:pt x="205" y="252434"/>
                </a:lnTo>
                <a:lnTo>
                  <a:pt x="0" y="239204"/>
                </a:lnTo>
                <a:lnTo>
                  <a:pt x="251" y="225620"/>
                </a:lnTo>
                <a:lnTo>
                  <a:pt x="2272" y="199380"/>
                </a:lnTo>
                <a:lnTo>
                  <a:pt x="6326" y="174379"/>
                </a:lnTo>
                <a:lnTo>
                  <a:pt x="12426" y="150617"/>
                </a:lnTo>
                <a:lnTo>
                  <a:pt x="19627" y="130129"/>
                </a:lnTo>
                <a:lnTo>
                  <a:pt x="30399" y="106385"/>
                </a:lnTo>
                <a:lnTo>
                  <a:pt x="43139" y="84701"/>
                </a:lnTo>
                <a:lnTo>
                  <a:pt x="56007" y="67271"/>
                </a:lnTo>
                <a:lnTo>
                  <a:pt x="73286" y="49178"/>
                </a:lnTo>
                <a:lnTo>
                  <a:pt x="93324" y="33709"/>
                </a:lnTo>
                <a:lnTo>
                  <a:pt x="116119" y="20869"/>
                </a:lnTo>
                <a:lnTo>
                  <a:pt x="134340" y="13242"/>
                </a:lnTo>
                <a:lnTo>
                  <a:pt x="158000" y="6243"/>
                </a:lnTo>
                <a:lnTo>
                  <a:pt x="183160" y="1845"/>
                </a:lnTo>
                <a:lnTo>
                  <a:pt x="209850" y="47"/>
                </a:lnTo>
                <a:lnTo>
                  <a:pt x="21513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3774" y="5466207"/>
            <a:ext cx="145795" cy="152717"/>
          </a:xfrm>
          <a:custGeom>
            <a:avLst/>
            <a:gdLst/>
            <a:ahLst/>
            <a:cxnLst/>
            <a:rect l="l" t="t" r="r" b="b"/>
            <a:pathLst>
              <a:path w="145795" h="152717">
                <a:moveTo>
                  <a:pt x="44831" y="0"/>
                </a:moveTo>
                <a:lnTo>
                  <a:pt x="145795" y="0"/>
                </a:lnTo>
                <a:lnTo>
                  <a:pt x="64896" y="152247"/>
                </a:lnTo>
                <a:lnTo>
                  <a:pt x="0" y="152717"/>
                </a:lnTo>
                <a:lnTo>
                  <a:pt x="4483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4406" y="5281041"/>
            <a:ext cx="414549" cy="818375"/>
          </a:xfrm>
          <a:custGeom>
            <a:avLst/>
            <a:gdLst/>
            <a:ahLst/>
            <a:cxnLst/>
            <a:rect l="l" t="t" r="r" b="b"/>
            <a:pathLst>
              <a:path w="414549" h="818375">
                <a:moveTo>
                  <a:pt x="95556" y="0"/>
                </a:moveTo>
                <a:lnTo>
                  <a:pt x="118477" y="3964"/>
                </a:lnTo>
                <a:lnTo>
                  <a:pt x="130183" y="8901"/>
                </a:lnTo>
                <a:lnTo>
                  <a:pt x="142060" y="15791"/>
                </a:lnTo>
                <a:lnTo>
                  <a:pt x="153976" y="24511"/>
                </a:lnTo>
                <a:lnTo>
                  <a:pt x="167995" y="38870"/>
                </a:lnTo>
                <a:lnTo>
                  <a:pt x="180864" y="58261"/>
                </a:lnTo>
                <a:lnTo>
                  <a:pt x="186868" y="69840"/>
                </a:lnTo>
                <a:lnTo>
                  <a:pt x="192584" y="82673"/>
                </a:lnTo>
                <a:lnTo>
                  <a:pt x="198013" y="96758"/>
                </a:lnTo>
                <a:lnTo>
                  <a:pt x="203154" y="112094"/>
                </a:lnTo>
                <a:lnTo>
                  <a:pt x="208855" y="131772"/>
                </a:lnTo>
                <a:lnTo>
                  <a:pt x="213318" y="149064"/>
                </a:lnTo>
                <a:lnTo>
                  <a:pt x="218038" y="168843"/>
                </a:lnTo>
                <a:lnTo>
                  <a:pt x="223012" y="191112"/>
                </a:lnTo>
                <a:lnTo>
                  <a:pt x="228239" y="215871"/>
                </a:lnTo>
                <a:lnTo>
                  <a:pt x="230947" y="229185"/>
                </a:lnTo>
                <a:lnTo>
                  <a:pt x="233717" y="243123"/>
                </a:lnTo>
                <a:lnTo>
                  <a:pt x="236550" y="257684"/>
                </a:lnTo>
                <a:lnTo>
                  <a:pt x="239446" y="272868"/>
                </a:lnTo>
                <a:lnTo>
                  <a:pt x="242403" y="288677"/>
                </a:lnTo>
                <a:lnTo>
                  <a:pt x="245423" y="305110"/>
                </a:lnTo>
                <a:lnTo>
                  <a:pt x="248504" y="322168"/>
                </a:lnTo>
                <a:lnTo>
                  <a:pt x="251646" y="339849"/>
                </a:lnTo>
                <a:lnTo>
                  <a:pt x="254850" y="358156"/>
                </a:lnTo>
                <a:lnTo>
                  <a:pt x="258116" y="377088"/>
                </a:lnTo>
                <a:lnTo>
                  <a:pt x="293549" y="551700"/>
                </a:lnTo>
                <a:lnTo>
                  <a:pt x="296813" y="569793"/>
                </a:lnTo>
                <a:lnTo>
                  <a:pt x="300054" y="586760"/>
                </a:lnTo>
                <a:lnTo>
                  <a:pt x="303270" y="602600"/>
                </a:lnTo>
                <a:lnTo>
                  <a:pt x="306463" y="617315"/>
                </a:lnTo>
                <a:lnTo>
                  <a:pt x="309631" y="630904"/>
                </a:lnTo>
                <a:lnTo>
                  <a:pt x="312776" y="643366"/>
                </a:lnTo>
                <a:lnTo>
                  <a:pt x="315897" y="654703"/>
                </a:lnTo>
                <a:lnTo>
                  <a:pt x="318994" y="664914"/>
                </a:lnTo>
                <a:lnTo>
                  <a:pt x="322067" y="673999"/>
                </a:lnTo>
                <a:lnTo>
                  <a:pt x="325115" y="681957"/>
                </a:lnTo>
                <a:lnTo>
                  <a:pt x="328140" y="688790"/>
                </a:lnTo>
                <a:lnTo>
                  <a:pt x="337588" y="704822"/>
                </a:lnTo>
                <a:lnTo>
                  <a:pt x="346935" y="715191"/>
                </a:lnTo>
                <a:lnTo>
                  <a:pt x="357002" y="721604"/>
                </a:lnTo>
                <a:lnTo>
                  <a:pt x="367766" y="724061"/>
                </a:lnTo>
                <a:lnTo>
                  <a:pt x="369114" y="724090"/>
                </a:lnTo>
                <a:lnTo>
                  <a:pt x="385710" y="725462"/>
                </a:lnTo>
                <a:lnTo>
                  <a:pt x="398563" y="729579"/>
                </a:lnTo>
                <a:lnTo>
                  <a:pt x="407662" y="736440"/>
                </a:lnTo>
                <a:lnTo>
                  <a:pt x="412994" y="746047"/>
                </a:lnTo>
                <a:lnTo>
                  <a:pt x="414549" y="758399"/>
                </a:lnTo>
                <a:lnTo>
                  <a:pt x="412929" y="770890"/>
                </a:lnTo>
                <a:lnTo>
                  <a:pt x="408191" y="786439"/>
                </a:lnTo>
                <a:lnTo>
                  <a:pt x="401368" y="798858"/>
                </a:lnTo>
                <a:lnTo>
                  <a:pt x="392464" y="808147"/>
                </a:lnTo>
                <a:lnTo>
                  <a:pt x="368431" y="817334"/>
                </a:lnTo>
                <a:lnTo>
                  <a:pt x="361621" y="817676"/>
                </a:lnTo>
                <a:lnTo>
                  <a:pt x="350941" y="816913"/>
                </a:lnTo>
                <a:lnTo>
                  <a:pt x="328092" y="810804"/>
                </a:lnTo>
                <a:lnTo>
                  <a:pt x="315916" y="805457"/>
                </a:lnTo>
                <a:lnTo>
                  <a:pt x="303233" y="798582"/>
                </a:lnTo>
                <a:lnTo>
                  <a:pt x="292152" y="791603"/>
                </a:lnTo>
                <a:lnTo>
                  <a:pt x="279479" y="780301"/>
                </a:lnTo>
                <a:lnTo>
                  <a:pt x="267922" y="764076"/>
                </a:lnTo>
                <a:lnTo>
                  <a:pt x="257480" y="742928"/>
                </a:lnTo>
                <a:lnTo>
                  <a:pt x="252676" y="730507"/>
                </a:lnTo>
                <a:lnTo>
                  <a:pt x="248152" y="716855"/>
                </a:lnTo>
                <a:lnTo>
                  <a:pt x="243907" y="701971"/>
                </a:lnTo>
                <a:lnTo>
                  <a:pt x="239940" y="685856"/>
                </a:lnTo>
                <a:lnTo>
                  <a:pt x="236252" y="668509"/>
                </a:lnTo>
                <a:lnTo>
                  <a:pt x="233478" y="653605"/>
                </a:lnTo>
                <a:lnTo>
                  <a:pt x="200585" y="434632"/>
                </a:lnTo>
                <a:lnTo>
                  <a:pt x="71172" y="818375"/>
                </a:lnTo>
                <a:lnTo>
                  <a:pt x="56130" y="818052"/>
                </a:lnTo>
                <a:lnTo>
                  <a:pt x="43129" y="816290"/>
                </a:lnTo>
                <a:lnTo>
                  <a:pt x="32168" y="813088"/>
                </a:lnTo>
                <a:lnTo>
                  <a:pt x="23249" y="808447"/>
                </a:lnTo>
                <a:lnTo>
                  <a:pt x="16372" y="802366"/>
                </a:lnTo>
                <a:lnTo>
                  <a:pt x="11538" y="794846"/>
                </a:lnTo>
                <a:lnTo>
                  <a:pt x="8749" y="785887"/>
                </a:lnTo>
                <a:lnTo>
                  <a:pt x="8004" y="775488"/>
                </a:lnTo>
                <a:lnTo>
                  <a:pt x="9306" y="763651"/>
                </a:lnTo>
                <a:lnTo>
                  <a:pt x="12654" y="750375"/>
                </a:lnTo>
                <a:lnTo>
                  <a:pt x="18050" y="735661"/>
                </a:lnTo>
                <a:lnTo>
                  <a:pt x="25325" y="719848"/>
                </a:lnTo>
                <a:lnTo>
                  <a:pt x="165787" y="339115"/>
                </a:lnTo>
                <a:lnTo>
                  <a:pt x="163801" y="321755"/>
                </a:lnTo>
                <a:lnTo>
                  <a:pt x="161805" y="305032"/>
                </a:lnTo>
                <a:lnTo>
                  <a:pt x="159796" y="288945"/>
                </a:lnTo>
                <a:lnTo>
                  <a:pt x="157776" y="273495"/>
                </a:lnTo>
                <a:lnTo>
                  <a:pt x="155744" y="258680"/>
                </a:lnTo>
                <a:lnTo>
                  <a:pt x="153701" y="244503"/>
                </a:lnTo>
                <a:lnTo>
                  <a:pt x="151645" y="230963"/>
                </a:lnTo>
                <a:lnTo>
                  <a:pt x="149579" y="218059"/>
                </a:lnTo>
                <a:lnTo>
                  <a:pt x="147500" y="205793"/>
                </a:lnTo>
                <a:lnTo>
                  <a:pt x="145410" y="194164"/>
                </a:lnTo>
                <a:lnTo>
                  <a:pt x="143308" y="183172"/>
                </a:lnTo>
                <a:lnTo>
                  <a:pt x="141195" y="172818"/>
                </a:lnTo>
                <a:lnTo>
                  <a:pt x="139070" y="163101"/>
                </a:lnTo>
                <a:lnTo>
                  <a:pt x="136933" y="154023"/>
                </a:lnTo>
                <a:lnTo>
                  <a:pt x="134785" y="145582"/>
                </a:lnTo>
                <a:lnTo>
                  <a:pt x="132259" y="136525"/>
                </a:lnTo>
                <a:lnTo>
                  <a:pt x="126210" y="118456"/>
                </a:lnTo>
                <a:lnTo>
                  <a:pt x="119734" y="104257"/>
                </a:lnTo>
                <a:lnTo>
                  <a:pt x="112834" y="93932"/>
                </a:lnTo>
                <a:lnTo>
                  <a:pt x="105513" y="87491"/>
                </a:lnTo>
                <a:lnTo>
                  <a:pt x="97775" y="84939"/>
                </a:lnTo>
                <a:lnTo>
                  <a:pt x="90095" y="86106"/>
                </a:lnTo>
                <a:lnTo>
                  <a:pt x="79113" y="91389"/>
                </a:lnTo>
                <a:lnTo>
                  <a:pt x="69192" y="98741"/>
                </a:lnTo>
                <a:lnTo>
                  <a:pt x="60324" y="108172"/>
                </a:lnTo>
                <a:lnTo>
                  <a:pt x="52497" y="119692"/>
                </a:lnTo>
                <a:lnTo>
                  <a:pt x="50344" y="123571"/>
                </a:lnTo>
                <a:lnTo>
                  <a:pt x="42420" y="134849"/>
                </a:lnTo>
                <a:lnTo>
                  <a:pt x="33438" y="140633"/>
                </a:lnTo>
                <a:lnTo>
                  <a:pt x="23419" y="140886"/>
                </a:lnTo>
                <a:lnTo>
                  <a:pt x="12388" y="135574"/>
                </a:lnTo>
                <a:lnTo>
                  <a:pt x="12117" y="135382"/>
                </a:lnTo>
                <a:lnTo>
                  <a:pt x="5373" y="128657"/>
                </a:lnTo>
                <a:lnTo>
                  <a:pt x="1334" y="119898"/>
                </a:lnTo>
                <a:lnTo>
                  <a:pt x="0" y="109105"/>
                </a:lnTo>
                <a:lnTo>
                  <a:pt x="1370" y="96277"/>
                </a:lnTo>
                <a:lnTo>
                  <a:pt x="5446" y="81415"/>
                </a:lnTo>
                <a:lnTo>
                  <a:pt x="10212" y="69088"/>
                </a:lnTo>
                <a:lnTo>
                  <a:pt x="15718" y="57950"/>
                </a:lnTo>
                <a:lnTo>
                  <a:pt x="22366" y="47631"/>
                </a:lnTo>
                <a:lnTo>
                  <a:pt x="30156" y="38131"/>
                </a:lnTo>
                <a:lnTo>
                  <a:pt x="39087" y="29454"/>
                </a:lnTo>
                <a:lnTo>
                  <a:pt x="49160" y="21603"/>
                </a:lnTo>
                <a:lnTo>
                  <a:pt x="60375" y="14578"/>
                </a:lnTo>
                <a:lnTo>
                  <a:pt x="72732" y="8383"/>
                </a:lnTo>
                <a:lnTo>
                  <a:pt x="86230" y="3020"/>
                </a:lnTo>
                <a:lnTo>
                  <a:pt x="9555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23188" y="781812"/>
            <a:ext cx="3561588" cy="38298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5372" y="975360"/>
            <a:ext cx="1315212" cy="200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78905" y="1009523"/>
            <a:ext cx="1167256" cy="1854327"/>
          </a:xfrm>
          <a:custGeom>
            <a:avLst/>
            <a:gdLst/>
            <a:ahLst/>
            <a:cxnLst/>
            <a:rect l="l" t="t" r="r" b="b"/>
            <a:pathLst>
              <a:path w="1167256" h="1854327">
                <a:moveTo>
                  <a:pt x="209676" y="1854327"/>
                </a:moveTo>
                <a:lnTo>
                  <a:pt x="209676" y="419480"/>
                </a:lnTo>
                <a:lnTo>
                  <a:pt x="952500" y="1854327"/>
                </a:lnTo>
                <a:lnTo>
                  <a:pt x="1167256" y="1854327"/>
                </a:lnTo>
                <a:lnTo>
                  <a:pt x="1167256" y="0"/>
                </a:lnTo>
                <a:lnTo>
                  <a:pt x="957579" y="0"/>
                </a:lnTo>
                <a:lnTo>
                  <a:pt x="957579" y="1464055"/>
                </a:lnTo>
                <a:lnTo>
                  <a:pt x="204089" y="0"/>
                </a:lnTo>
                <a:lnTo>
                  <a:pt x="0" y="0"/>
                </a:lnTo>
                <a:lnTo>
                  <a:pt x="0" y="1854327"/>
                </a:lnTo>
                <a:lnTo>
                  <a:pt x="209676" y="18543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78905" y="1009523"/>
            <a:ext cx="1167256" cy="1854327"/>
          </a:xfrm>
          <a:custGeom>
            <a:avLst/>
            <a:gdLst/>
            <a:ahLst/>
            <a:cxnLst/>
            <a:rect l="l" t="t" r="r" b="b"/>
            <a:pathLst>
              <a:path w="1167256" h="1854327">
                <a:moveTo>
                  <a:pt x="0" y="0"/>
                </a:moveTo>
                <a:lnTo>
                  <a:pt x="204089" y="0"/>
                </a:lnTo>
                <a:lnTo>
                  <a:pt x="957579" y="1464055"/>
                </a:lnTo>
                <a:lnTo>
                  <a:pt x="957579" y="0"/>
                </a:lnTo>
                <a:lnTo>
                  <a:pt x="1167256" y="0"/>
                </a:lnTo>
                <a:lnTo>
                  <a:pt x="1167256" y="1854327"/>
                </a:lnTo>
                <a:lnTo>
                  <a:pt x="952500" y="1854327"/>
                </a:lnTo>
                <a:lnTo>
                  <a:pt x="209676" y="419480"/>
                </a:lnTo>
                <a:lnTo>
                  <a:pt x="209676" y="1854327"/>
                </a:lnTo>
                <a:lnTo>
                  <a:pt x="0" y="185432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30183" y="1775460"/>
            <a:ext cx="1136903" cy="1202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3844" y="1809623"/>
            <a:ext cx="988695" cy="1054227"/>
          </a:xfrm>
          <a:custGeom>
            <a:avLst/>
            <a:gdLst/>
            <a:ahLst/>
            <a:cxnLst/>
            <a:rect l="l" t="t" r="r" b="b"/>
            <a:pathLst>
              <a:path w="988695" h="1054227">
                <a:moveTo>
                  <a:pt x="579247" y="1054227"/>
                </a:moveTo>
                <a:lnTo>
                  <a:pt x="601928" y="1014635"/>
                </a:lnTo>
                <a:lnTo>
                  <a:pt x="624022" y="975299"/>
                </a:lnTo>
                <a:lnTo>
                  <a:pt x="645523" y="936214"/>
                </a:lnTo>
                <a:lnTo>
                  <a:pt x="666425" y="897379"/>
                </a:lnTo>
                <a:lnTo>
                  <a:pt x="686724" y="858791"/>
                </a:lnTo>
                <a:lnTo>
                  <a:pt x="706414" y="820448"/>
                </a:lnTo>
                <a:lnTo>
                  <a:pt x="725516" y="782345"/>
                </a:lnTo>
                <a:lnTo>
                  <a:pt x="744119" y="744241"/>
                </a:lnTo>
                <a:lnTo>
                  <a:pt x="762211" y="706020"/>
                </a:lnTo>
                <a:lnTo>
                  <a:pt x="779795" y="667686"/>
                </a:lnTo>
                <a:lnTo>
                  <a:pt x="796874" y="629240"/>
                </a:lnTo>
                <a:lnTo>
                  <a:pt x="813449" y="590686"/>
                </a:lnTo>
                <a:lnTo>
                  <a:pt x="829523" y="552025"/>
                </a:lnTo>
                <a:lnTo>
                  <a:pt x="845039" y="513260"/>
                </a:lnTo>
                <a:lnTo>
                  <a:pt x="859942" y="474531"/>
                </a:lnTo>
                <a:lnTo>
                  <a:pt x="874250" y="435862"/>
                </a:lnTo>
                <a:lnTo>
                  <a:pt x="887965" y="397249"/>
                </a:lnTo>
                <a:lnTo>
                  <a:pt x="901089" y="358685"/>
                </a:lnTo>
                <a:lnTo>
                  <a:pt x="913625" y="320165"/>
                </a:lnTo>
                <a:lnTo>
                  <a:pt x="925576" y="281686"/>
                </a:lnTo>
                <a:lnTo>
                  <a:pt x="936852" y="242657"/>
                </a:lnTo>
                <a:lnTo>
                  <a:pt x="947482" y="202495"/>
                </a:lnTo>
                <a:lnTo>
                  <a:pt x="957471" y="161196"/>
                </a:lnTo>
                <a:lnTo>
                  <a:pt x="966824" y="118758"/>
                </a:lnTo>
                <a:lnTo>
                  <a:pt x="975546" y="75178"/>
                </a:lnTo>
                <a:lnTo>
                  <a:pt x="983642" y="30453"/>
                </a:lnTo>
                <a:lnTo>
                  <a:pt x="988695" y="0"/>
                </a:lnTo>
                <a:lnTo>
                  <a:pt x="753999" y="0"/>
                </a:lnTo>
                <a:lnTo>
                  <a:pt x="751075" y="22558"/>
                </a:lnTo>
                <a:lnTo>
                  <a:pt x="747945" y="45011"/>
                </a:lnTo>
                <a:lnTo>
                  <a:pt x="741061" y="89594"/>
                </a:lnTo>
                <a:lnTo>
                  <a:pt x="733348" y="133750"/>
                </a:lnTo>
                <a:lnTo>
                  <a:pt x="724807" y="177476"/>
                </a:lnTo>
                <a:lnTo>
                  <a:pt x="715438" y="220773"/>
                </a:lnTo>
                <a:lnTo>
                  <a:pt x="705243" y="263639"/>
                </a:lnTo>
                <a:lnTo>
                  <a:pt x="694221" y="306074"/>
                </a:lnTo>
                <a:lnTo>
                  <a:pt x="682375" y="348077"/>
                </a:lnTo>
                <a:lnTo>
                  <a:pt x="669703" y="389647"/>
                </a:lnTo>
                <a:lnTo>
                  <a:pt x="656208" y="430784"/>
                </a:lnTo>
                <a:lnTo>
                  <a:pt x="642150" y="471611"/>
                </a:lnTo>
                <a:lnTo>
                  <a:pt x="627787" y="512180"/>
                </a:lnTo>
                <a:lnTo>
                  <a:pt x="613121" y="552490"/>
                </a:lnTo>
                <a:lnTo>
                  <a:pt x="598152" y="592541"/>
                </a:lnTo>
                <a:lnTo>
                  <a:pt x="582882" y="632333"/>
                </a:lnTo>
                <a:lnTo>
                  <a:pt x="567311" y="671865"/>
                </a:lnTo>
                <a:lnTo>
                  <a:pt x="551439" y="711139"/>
                </a:lnTo>
                <a:lnTo>
                  <a:pt x="535268" y="750153"/>
                </a:lnTo>
                <a:lnTo>
                  <a:pt x="518798" y="788908"/>
                </a:lnTo>
                <a:lnTo>
                  <a:pt x="502030" y="827404"/>
                </a:lnTo>
                <a:lnTo>
                  <a:pt x="462533" y="683894"/>
                </a:lnTo>
                <a:lnTo>
                  <a:pt x="215391" y="0"/>
                </a:lnTo>
                <a:lnTo>
                  <a:pt x="0" y="0"/>
                </a:lnTo>
                <a:lnTo>
                  <a:pt x="392810" y="1054227"/>
                </a:lnTo>
                <a:lnTo>
                  <a:pt x="579247" y="10542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03844" y="1809623"/>
            <a:ext cx="988695" cy="1054227"/>
          </a:xfrm>
          <a:custGeom>
            <a:avLst/>
            <a:gdLst/>
            <a:ahLst/>
            <a:cxnLst/>
            <a:rect l="l" t="t" r="r" b="b"/>
            <a:pathLst>
              <a:path w="988695" h="1054227">
                <a:moveTo>
                  <a:pt x="0" y="0"/>
                </a:moveTo>
                <a:lnTo>
                  <a:pt x="215391" y="0"/>
                </a:lnTo>
                <a:lnTo>
                  <a:pt x="462533" y="683894"/>
                </a:lnTo>
                <a:lnTo>
                  <a:pt x="502030" y="827404"/>
                </a:lnTo>
                <a:lnTo>
                  <a:pt x="510452" y="808189"/>
                </a:lnTo>
                <a:lnTo>
                  <a:pt x="527070" y="769563"/>
                </a:lnTo>
                <a:lnTo>
                  <a:pt x="543391" y="730678"/>
                </a:lnTo>
                <a:lnTo>
                  <a:pt x="559412" y="691534"/>
                </a:lnTo>
                <a:lnTo>
                  <a:pt x="575134" y="652131"/>
                </a:lnTo>
                <a:lnTo>
                  <a:pt x="590555" y="612469"/>
                </a:lnTo>
                <a:lnTo>
                  <a:pt x="605674" y="572548"/>
                </a:lnTo>
                <a:lnTo>
                  <a:pt x="620492" y="532368"/>
                </a:lnTo>
                <a:lnTo>
                  <a:pt x="635006" y="491928"/>
                </a:lnTo>
                <a:lnTo>
                  <a:pt x="649217" y="451230"/>
                </a:lnTo>
                <a:lnTo>
                  <a:pt x="663059" y="410270"/>
                </a:lnTo>
                <a:lnTo>
                  <a:pt x="676142" y="368916"/>
                </a:lnTo>
                <a:lnTo>
                  <a:pt x="688401" y="327130"/>
                </a:lnTo>
                <a:lnTo>
                  <a:pt x="699835" y="284911"/>
                </a:lnTo>
                <a:lnTo>
                  <a:pt x="710444" y="242260"/>
                </a:lnTo>
                <a:lnTo>
                  <a:pt x="720226" y="199179"/>
                </a:lnTo>
                <a:lnTo>
                  <a:pt x="729181" y="155667"/>
                </a:lnTo>
                <a:lnTo>
                  <a:pt x="737308" y="111726"/>
                </a:lnTo>
                <a:lnTo>
                  <a:pt x="744606" y="67356"/>
                </a:lnTo>
                <a:lnTo>
                  <a:pt x="751075" y="22558"/>
                </a:lnTo>
                <a:lnTo>
                  <a:pt x="753999" y="0"/>
                </a:lnTo>
                <a:lnTo>
                  <a:pt x="988695" y="0"/>
                </a:lnTo>
                <a:lnTo>
                  <a:pt x="981013" y="45488"/>
                </a:lnTo>
                <a:lnTo>
                  <a:pt x="972709" y="89831"/>
                </a:lnTo>
                <a:lnTo>
                  <a:pt x="963777" y="133031"/>
                </a:lnTo>
                <a:lnTo>
                  <a:pt x="954212" y="175089"/>
                </a:lnTo>
                <a:lnTo>
                  <a:pt x="944010" y="216009"/>
                </a:lnTo>
                <a:lnTo>
                  <a:pt x="933165" y="255793"/>
                </a:lnTo>
                <a:lnTo>
                  <a:pt x="921657" y="294508"/>
                </a:lnTo>
                <a:lnTo>
                  <a:pt x="909512" y="333001"/>
                </a:lnTo>
                <a:lnTo>
                  <a:pt x="896780" y="371534"/>
                </a:lnTo>
                <a:lnTo>
                  <a:pt x="883459" y="410114"/>
                </a:lnTo>
                <a:lnTo>
                  <a:pt x="869547" y="448746"/>
                </a:lnTo>
                <a:lnTo>
                  <a:pt x="855041" y="487434"/>
                </a:lnTo>
                <a:lnTo>
                  <a:pt x="839938" y="526183"/>
                </a:lnTo>
                <a:lnTo>
                  <a:pt x="824220" y="564923"/>
                </a:lnTo>
                <a:lnTo>
                  <a:pt x="807979" y="603549"/>
                </a:lnTo>
                <a:lnTo>
                  <a:pt x="791237" y="642068"/>
                </a:lnTo>
                <a:lnTo>
                  <a:pt x="773990" y="680477"/>
                </a:lnTo>
                <a:lnTo>
                  <a:pt x="756237" y="718773"/>
                </a:lnTo>
                <a:lnTo>
                  <a:pt x="737975" y="756955"/>
                </a:lnTo>
                <a:lnTo>
                  <a:pt x="719201" y="795019"/>
                </a:lnTo>
                <a:lnTo>
                  <a:pt x="699919" y="833202"/>
                </a:lnTo>
                <a:lnTo>
                  <a:pt x="680025" y="871627"/>
                </a:lnTo>
                <a:lnTo>
                  <a:pt x="659525" y="910297"/>
                </a:lnTo>
                <a:lnTo>
                  <a:pt x="638422" y="949215"/>
                </a:lnTo>
                <a:lnTo>
                  <a:pt x="616723" y="988383"/>
                </a:lnTo>
                <a:lnTo>
                  <a:pt x="594433" y="1027804"/>
                </a:lnTo>
                <a:lnTo>
                  <a:pt x="579247" y="1054227"/>
                </a:lnTo>
                <a:lnTo>
                  <a:pt x="392810" y="1054227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41008" y="4576572"/>
            <a:ext cx="521207" cy="550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7108" y="4622927"/>
            <a:ext cx="428879" cy="457327"/>
          </a:xfrm>
          <a:custGeom>
            <a:avLst/>
            <a:gdLst/>
            <a:ahLst/>
            <a:cxnLst/>
            <a:rect l="l" t="t" r="r" b="b"/>
            <a:pathLst>
              <a:path w="428879" h="457326">
                <a:moveTo>
                  <a:pt x="170434" y="457327"/>
                </a:moveTo>
                <a:lnTo>
                  <a:pt x="251333" y="457327"/>
                </a:lnTo>
                <a:lnTo>
                  <a:pt x="251717" y="456661"/>
                </a:lnTo>
                <a:lnTo>
                  <a:pt x="264674" y="433954"/>
                </a:lnTo>
                <a:lnTo>
                  <a:pt x="277196" y="411427"/>
                </a:lnTo>
                <a:lnTo>
                  <a:pt x="289272" y="389081"/>
                </a:lnTo>
                <a:lnTo>
                  <a:pt x="300890" y="366916"/>
                </a:lnTo>
                <a:lnTo>
                  <a:pt x="312039" y="344931"/>
                </a:lnTo>
                <a:lnTo>
                  <a:pt x="321058" y="326643"/>
                </a:lnTo>
                <a:lnTo>
                  <a:pt x="331989" y="303591"/>
                </a:lnTo>
                <a:lnTo>
                  <a:pt x="342481" y="280459"/>
                </a:lnTo>
                <a:lnTo>
                  <a:pt x="352548" y="257243"/>
                </a:lnTo>
                <a:lnTo>
                  <a:pt x="362204" y="233934"/>
                </a:lnTo>
                <a:lnTo>
                  <a:pt x="368503" y="217926"/>
                </a:lnTo>
                <a:lnTo>
                  <a:pt x="377559" y="193909"/>
                </a:lnTo>
                <a:lnTo>
                  <a:pt x="386099" y="169950"/>
                </a:lnTo>
                <a:lnTo>
                  <a:pt x="394109" y="146040"/>
                </a:lnTo>
                <a:lnTo>
                  <a:pt x="401574" y="122174"/>
                </a:lnTo>
                <a:lnTo>
                  <a:pt x="407674" y="100831"/>
                </a:lnTo>
                <a:lnTo>
                  <a:pt x="413752" y="76990"/>
                </a:lnTo>
                <a:lnTo>
                  <a:pt x="419317" y="52246"/>
                </a:lnTo>
                <a:lnTo>
                  <a:pt x="424361" y="26587"/>
                </a:lnTo>
                <a:lnTo>
                  <a:pt x="428879" y="0"/>
                </a:lnTo>
                <a:lnTo>
                  <a:pt x="327151" y="0"/>
                </a:lnTo>
                <a:lnTo>
                  <a:pt x="326996" y="1223"/>
                </a:lnTo>
                <a:lnTo>
                  <a:pt x="325264" y="14175"/>
                </a:lnTo>
                <a:lnTo>
                  <a:pt x="323378" y="27046"/>
                </a:lnTo>
                <a:lnTo>
                  <a:pt x="321337" y="39836"/>
                </a:lnTo>
                <a:lnTo>
                  <a:pt x="319142" y="52546"/>
                </a:lnTo>
                <a:lnTo>
                  <a:pt x="316792" y="65174"/>
                </a:lnTo>
                <a:lnTo>
                  <a:pt x="314288" y="77721"/>
                </a:lnTo>
                <a:lnTo>
                  <a:pt x="311628" y="90186"/>
                </a:lnTo>
                <a:lnTo>
                  <a:pt x="308812" y="102570"/>
                </a:lnTo>
                <a:lnTo>
                  <a:pt x="305841" y="114871"/>
                </a:lnTo>
                <a:lnTo>
                  <a:pt x="302714" y="127090"/>
                </a:lnTo>
                <a:lnTo>
                  <a:pt x="299431" y="139227"/>
                </a:lnTo>
                <a:lnTo>
                  <a:pt x="295992" y="151281"/>
                </a:lnTo>
                <a:lnTo>
                  <a:pt x="292396" y="163251"/>
                </a:lnTo>
                <a:lnTo>
                  <a:pt x="288643" y="175139"/>
                </a:lnTo>
                <a:lnTo>
                  <a:pt x="284734" y="186944"/>
                </a:lnTo>
                <a:lnTo>
                  <a:pt x="278253" y="205671"/>
                </a:lnTo>
                <a:lnTo>
                  <a:pt x="273968" y="217774"/>
                </a:lnTo>
                <a:lnTo>
                  <a:pt x="269624" y="229824"/>
                </a:lnTo>
                <a:lnTo>
                  <a:pt x="265220" y="241821"/>
                </a:lnTo>
                <a:lnTo>
                  <a:pt x="260756" y="253767"/>
                </a:lnTo>
                <a:lnTo>
                  <a:pt x="256232" y="265661"/>
                </a:lnTo>
                <a:lnTo>
                  <a:pt x="251647" y="277505"/>
                </a:lnTo>
                <a:lnTo>
                  <a:pt x="247001" y="289298"/>
                </a:lnTo>
                <a:lnTo>
                  <a:pt x="242292" y="301042"/>
                </a:lnTo>
                <a:lnTo>
                  <a:pt x="237522" y="312736"/>
                </a:lnTo>
                <a:lnTo>
                  <a:pt x="232688" y="324381"/>
                </a:lnTo>
                <a:lnTo>
                  <a:pt x="227791" y="335978"/>
                </a:lnTo>
                <a:lnTo>
                  <a:pt x="222830" y="347527"/>
                </a:lnTo>
                <a:lnTo>
                  <a:pt x="217805" y="359029"/>
                </a:lnTo>
                <a:lnTo>
                  <a:pt x="200660" y="296672"/>
                </a:lnTo>
                <a:lnTo>
                  <a:pt x="93472" y="0"/>
                </a:lnTo>
                <a:lnTo>
                  <a:pt x="0" y="0"/>
                </a:lnTo>
                <a:lnTo>
                  <a:pt x="170434" y="4573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87108" y="4622927"/>
            <a:ext cx="428879" cy="457327"/>
          </a:xfrm>
          <a:custGeom>
            <a:avLst/>
            <a:gdLst/>
            <a:ahLst/>
            <a:cxnLst/>
            <a:rect l="l" t="t" r="r" b="b"/>
            <a:pathLst>
              <a:path w="428879" h="457326">
                <a:moveTo>
                  <a:pt x="0" y="0"/>
                </a:moveTo>
                <a:lnTo>
                  <a:pt x="93472" y="0"/>
                </a:lnTo>
                <a:lnTo>
                  <a:pt x="200660" y="296672"/>
                </a:lnTo>
                <a:lnTo>
                  <a:pt x="217805" y="359029"/>
                </a:lnTo>
                <a:lnTo>
                  <a:pt x="222830" y="347527"/>
                </a:lnTo>
                <a:lnTo>
                  <a:pt x="227791" y="335978"/>
                </a:lnTo>
                <a:lnTo>
                  <a:pt x="232688" y="324381"/>
                </a:lnTo>
                <a:lnTo>
                  <a:pt x="237522" y="312736"/>
                </a:lnTo>
                <a:lnTo>
                  <a:pt x="242292" y="301042"/>
                </a:lnTo>
                <a:lnTo>
                  <a:pt x="247001" y="289298"/>
                </a:lnTo>
                <a:lnTo>
                  <a:pt x="251647" y="277505"/>
                </a:lnTo>
                <a:lnTo>
                  <a:pt x="256232" y="265661"/>
                </a:lnTo>
                <a:lnTo>
                  <a:pt x="260756" y="253767"/>
                </a:lnTo>
                <a:lnTo>
                  <a:pt x="265220" y="241821"/>
                </a:lnTo>
                <a:lnTo>
                  <a:pt x="269624" y="229824"/>
                </a:lnTo>
                <a:lnTo>
                  <a:pt x="273968" y="217774"/>
                </a:lnTo>
                <a:lnTo>
                  <a:pt x="278253" y="205671"/>
                </a:lnTo>
                <a:lnTo>
                  <a:pt x="282480" y="193515"/>
                </a:lnTo>
                <a:lnTo>
                  <a:pt x="288643" y="175139"/>
                </a:lnTo>
                <a:lnTo>
                  <a:pt x="292396" y="163251"/>
                </a:lnTo>
                <a:lnTo>
                  <a:pt x="295992" y="151281"/>
                </a:lnTo>
                <a:lnTo>
                  <a:pt x="299431" y="139227"/>
                </a:lnTo>
                <a:lnTo>
                  <a:pt x="302714" y="127090"/>
                </a:lnTo>
                <a:lnTo>
                  <a:pt x="305841" y="114871"/>
                </a:lnTo>
                <a:lnTo>
                  <a:pt x="308812" y="102570"/>
                </a:lnTo>
                <a:lnTo>
                  <a:pt x="311628" y="90186"/>
                </a:lnTo>
                <a:lnTo>
                  <a:pt x="314288" y="77721"/>
                </a:lnTo>
                <a:lnTo>
                  <a:pt x="316792" y="65174"/>
                </a:lnTo>
                <a:lnTo>
                  <a:pt x="319142" y="52546"/>
                </a:lnTo>
                <a:lnTo>
                  <a:pt x="321337" y="39836"/>
                </a:lnTo>
                <a:lnTo>
                  <a:pt x="323378" y="27046"/>
                </a:lnTo>
                <a:lnTo>
                  <a:pt x="325264" y="14175"/>
                </a:lnTo>
                <a:lnTo>
                  <a:pt x="326996" y="1223"/>
                </a:lnTo>
                <a:lnTo>
                  <a:pt x="327151" y="0"/>
                </a:lnTo>
                <a:lnTo>
                  <a:pt x="428879" y="0"/>
                </a:lnTo>
                <a:lnTo>
                  <a:pt x="424361" y="26587"/>
                </a:lnTo>
                <a:lnTo>
                  <a:pt x="419317" y="52246"/>
                </a:lnTo>
                <a:lnTo>
                  <a:pt x="413752" y="76990"/>
                </a:lnTo>
                <a:lnTo>
                  <a:pt x="407674" y="100831"/>
                </a:lnTo>
                <a:lnTo>
                  <a:pt x="401574" y="122174"/>
                </a:lnTo>
                <a:lnTo>
                  <a:pt x="394109" y="146040"/>
                </a:lnTo>
                <a:lnTo>
                  <a:pt x="386099" y="169950"/>
                </a:lnTo>
                <a:lnTo>
                  <a:pt x="377559" y="193909"/>
                </a:lnTo>
                <a:lnTo>
                  <a:pt x="368503" y="217926"/>
                </a:lnTo>
                <a:lnTo>
                  <a:pt x="362204" y="233934"/>
                </a:lnTo>
                <a:lnTo>
                  <a:pt x="352548" y="257243"/>
                </a:lnTo>
                <a:lnTo>
                  <a:pt x="342481" y="280459"/>
                </a:lnTo>
                <a:lnTo>
                  <a:pt x="331989" y="303591"/>
                </a:lnTo>
                <a:lnTo>
                  <a:pt x="321058" y="326643"/>
                </a:lnTo>
                <a:lnTo>
                  <a:pt x="312039" y="344931"/>
                </a:lnTo>
                <a:lnTo>
                  <a:pt x="300890" y="366916"/>
                </a:lnTo>
                <a:lnTo>
                  <a:pt x="289272" y="389081"/>
                </a:lnTo>
                <a:lnTo>
                  <a:pt x="277196" y="411427"/>
                </a:lnTo>
                <a:lnTo>
                  <a:pt x="264674" y="433954"/>
                </a:lnTo>
                <a:lnTo>
                  <a:pt x="251717" y="456661"/>
                </a:lnTo>
                <a:lnTo>
                  <a:pt x="251333" y="457327"/>
                </a:lnTo>
                <a:lnTo>
                  <a:pt x="170434" y="4573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0504" y="4443983"/>
            <a:ext cx="2342388" cy="714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1271" y="4459732"/>
            <a:ext cx="2261488" cy="633094"/>
          </a:xfrm>
          <a:custGeom>
            <a:avLst/>
            <a:gdLst/>
            <a:ahLst/>
            <a:cxnLst/>
            <a:rect l="l" t="t" r="r" b="b"/>
            <a:pathLst>
              <a:path w="2261488" h="633095">
                <a:moveTo>
                  <a:pt x="84357" y="497889"/>
                </a:moveTo>
                <a:lnTo>
                  <a:pt x="80710" y="486797"/>
                </a:lnTo>
                <a:lnTo>
                  <a:pt x="77625" y="474873"/>
                </a:lnTo>
                <a:lnTo>
                  <a:pt x="75100" y="462116"/>
                </a:lnTo>
                <a:lnTo>
                  <a:pt x="73136" y="448523"/>
                </a:lnTo>
                <a:lnTo>
                  <a:pt x="80771" y="605624"/>
                </a:lnTo>
                <a:lnTo>
                  <a:pt x="92201" y="612140"/>
                </a:lnTo>
                <a:lnTo>
                  <a:pt x="88565" y="508150"/>
                </a:lnTo>
                <a:lnTo>
                  <a:pt x="84357" y="497889"/>
                </a:lnTo>
                <a:close/>
              </a:path>
              <a:path w="2261488" h="633095">
                <a:moveTo>
                  <a:pt x="757174" y="0"/>
                </a:moveTo>
                <a:lnTo>
                  <a:pt x="713867" y="137541"/>
                </a:lnTo>
                <a:lnTo>
                  <a:pt x="765175" y="137033"/>
                </a:lnTo>
                <a:lnTo>
                  <a:pt x="843787" y="0"/>
                </a:lnTo>
                <a:lnTo>
                  <a:pt x="757174" y="0"/>
                </a:lnTo>
                <a:close/>
              </a:path>
              <a:path w="2261488" h="633095">
                <a:moveTo>
                  <a:pt x="914273" y="403098"/>
                </a:moveTo>
                <a:lnTo>
                  <a:pt x="914291" y="402735"/>
                </a:lnTo>
                <a:lnTo>
                  <a:pt x="914849" y="389000"/>
                </a:lnTo>
                <a:lnTo>
                  <a:pt x="915133" y="375453"/>
                </a:lnTo>
                <a:lnTo>
                  <a:pt x="915144" y="362095"/>
                </a:lnTo>
                <a:lnTo>
                  <a:pt x="914882" y="348925"/>
                </a:lnTo>
                <a:lnTo>
                  <a:pt x="914348" y="335944"/>
                </a:lnTo>
                <a:lnTo>
                  <a:pt x="913541" y="323152"/>
                </a:lnTo>
                <a:lnTo>
                  <a:pt x="912463" y="310548"/>
                </a:lnTo>
                <a:lnTo>
                  <a:pt x="911113" y="298133"/>
                </a:lnTo>
                <a:lnTo>
                  <a:pt x="909492" y="285907"/>
                </a:lnTo>
                <a:lnTo>
                  <a:pt x="907600" y="273869"/>
                </a:lnTo>
                <a:lnTo>
                  <a:pt x="905437" y="262019"/>
                </a:lnTo>
                <a:lnTo>
                  <a:pt x="903005" y="250359"/>
                </a:lnTo>
                <a:lnTo>
                  <a:pt x="900302" y="238887"/>
                </a:lnTo>
                <a:lnTo>
                  <a:pt x="894069" y="217320"/>
                </a:lnTo>
                <a:lnTo>
                  <a:pt x="888116" y="202301"/>
                </a:lnTo>
                <a:lnTo>
                  <a:pt x="881854" y="191474"/>
                </a:lnTo>
                <a:lnTo>
                  <a:pt x="875288" y="184833"/>
                </a:lnTo>
                <a:lnTo>
                  <a:pt x="864488" y="182245"/>
                </a:lnTo>
                <a:lnTo>
                  <a:pt x="860298" y="184023"/>
                </a:lnTo>
                <a:lnTo>
                  <a:pt x="849787" y="194525"/>
                </a:lnTo>
                <a:lnTo>
                  <a:pt x="843134" y="204217"/>
                </a:lnTo>
                <a:lnTo>
                  <a:pt x="838268" y="215206"/>
                </a:lnTo>
                <a:lnTo>
                  <a:pt x="835188" y="227499"/>
                </a:lnTo>
                <a:lnTo>
                  <a:pt x="833896" y="241105"/>
                </a:lnTo>
                <a:lnTo>
                  <a:pt x="834389" y="256032"/>
                </a:lnTo>
                <a:lnTo>
                  <a:pt x="834850" y="261359"/>
                </a:lnTo>
                <a:lnTo>
                  <a:pt x="835542" y="270039"/>
                </a:lnTo>
                <a:lnTo>
                  <a:pt x="836947" y="289978"/>
                </a:lnTo>
                <a:lnTo>
                  <a:pt x="837660" y="301235"/>
                </a:lnTo>
                <a:lnTo>
                  <a:pt x="838381" y="313350"/>
                </a:lnTo>
                <a:lnTo>
                  <a:pt x="839110" y="326321"/>
                </a:lnTo>
                <a:lnTo>
                  <a:pt x="839849" y="340147"/>
                </a:lnTo>
                <a:lnTo>
                  <a:pt x="840596" y="354828"/>
                </a:lnTo>
                <a:lnTo>
                  <a:pt x="841353" y="370362"/>
                </a:lnTo>
                <a:lnTo>
                  <a:pt x="842120" y="386748"/>
                </a:lnTo>
                <a:lnTo>
                  <a:pt x="842899" y="403987"/>
                </a:lnTo>
                <a:lnTo>
                  <a:pt x="842558" y="410841"/>
                </a:lnTo>
                <a:lnTo>
                  <a:pt x="841462" y="427677"/>
                </a:lnTo>
                <a:lnTo>
                  <a:pt x="840034" y="443591"/>
                </a:lnTo>
                <a:lnTo>
                  <a:pt x="838274" y="458584"/>
                </a:lnTo>
                <a:lnTo>
                  <a:pt x="836180" y="472654"/>
                </a:lnTo>
                <a:lnTo>
                  <a:pt x="833750" y="485803"/>
                </a:lnTo>
                <a:lnTo>
                  <a:pt x="830983" y="498030"/>
                </a:lnTo>
                <a:lnTo>
                  <a:pt x="827878" y="509335"/>
                </a:lnTo>
                <a:lnTo>
                  <a:pt x="824432" y="519718"/>
                </a:lnTo>
                <a:lnTo>
                  <a:pt x="816513" y="537720"/>
                </a:lnTo>
                <a:lnTo>
                  <a:pt x="809250" y="549480"/>
                </a:lnTo>
                <a:lnTo>
                  <a:pt x="800250" y="560685"/>
                </a:lnTo>
                <a:lnTo>
                  <a:pt x="790418" y="569866"/>
                </a:lnTo>
                <a:lnTo>
                  <a:pt x="779756" y="577017"/>
                </a:lnTo>
                <a:lnTo>
                  <a:pt x="768268" y="582132"/>
                </a:lnTo>
                <a:lnTo>
                  <a:pt x="755955" y="585206"/>
                </a:lnTo>
                <a:lnTo>
                  <a:pt x="742823" y="586232"/>
                </a:lnTo>
                <a:lnTo>
                  <a:pt x="733102" y="585927"/>
                </a:lnTo>
                <a:lnTo>
                  <a:pt x="720196" y="584503"/>
                </a:lnTo>
                <a:lnTo>
                  <a:pt x="707890" y="581900"/>
                </a:lnTo>
                <a:lnTo>
                  <a:pt x="696213" y="578104"/>
                </a:lnTo>
                <a:lnTo>
                  <a:pt x="680988" y="567999"/>
                </a:lnTo>
                <a:lnTo>
                  <a:pt x="673690" y="557310"/>
                </a:lnTo>
                <a:lnTo>
                  <a:pt x="668908" y="543560"/>
                </a:lnTo>
                <a:lnTo>
                  <a:pt x="666767" y="531854"/>
                </a:lnTo>
                <a:lnTo>
                  <a:pt x="665397" y="521031"/>
                </a:lnTo>
                <a:lnTo>
                  <a:pt x="664327" y="508865"/>
                </a:lnTo>
                <a:lnTo>
                  <a:pt x="663558" y="495357"/>
                </a:lnTo>
                <a:lnTo>
                  <a:pt x="663095" y="480505"/>
                </a:lnTo>
                <a:lnTo>
                  <a:pt x="662939" y="464312"/>
                </a:lnTo>
                <a:lnTo>
                  <a:pt x="662911" y="294608"/>
                </a:lnTo>
                <a:lnTo>
                  <a:pt x="662504" y="278052"/>
                </a:lnTo>
                <a:lnTo>
                  <a:pt x="661618" y="263648"/>
                </a:lnTo>
                <a:lnTo>
                  <a:pt x="660252" y="251392"/>
                </a:lnTo>
                <a:lnTo>
                  <a:pt x="658407" y="241277"/>
                </a:lnTo>
                <a:lnTo>
                  <a:pt x="656081" y="233299"/>
                </a:lnTo>
                <a:lnTo>
                  <a:pt x="653254" y="227038"/>
                </a:lnTo>
                <a:lnTo>
                  <a:pt x="646732" y="217090"/>
                </a:lnTo>
                <a:lnTo>
                  <a:pt x="637822" y="207493"/>
                </a:lnTo>
                <a:lnTo>
                  <a:pt x="626490" y="198247"/>
                </a:lnTo>
                <a:lnTo>
                  <a:pt x="622811" y="195692"/>
                </a:lnTo>
                <a:lnTo>
                  <a:pt x="611798" y="189757"/>
                </a:lnTo>
                <a:lnTo>
                  <a:pt x="599992" y="185806"/>
                </a:lnTo>
                <a:lnTo>
                  <a:pt x="587403" y="183849"/>
                </a:lnTo>
                <a:lnTo>
                  <a:pt x="574039" y="183896"/>
                </a:lnTo>
                <a:lnTo>
                  <a:pt x="572100" y="184069"/>
                </a:lnTo>
                <a:lnTo>
                  <a:pt x="556681" y="188123"/>
                </a:lnTo>
                <a:lnTo>
                  <a:pt x="547676" y="196481"/>
                </a:lnTo>
                <a:lnTo>
                  <a:pt x="545083" y="209169"/>
                </a:lnTo>
                <a:lnTo>
                  <a:pt x="545384" y="213309"/>
                </a:lnTo>
                <a:lnTo>
                  <a:pt x="550034" y="226740"/>
                </a:lnTo>
                <a:lnTo>
                  <a:pt x="560070" y="229870"/>
                </a:lnTo>
                <a:lnTo>
                  <a:pt x="561214" y="229724"/>
                </a:lnTo>
                <a:lnTo>
                  <a:pt x="572882" y="232184"/>
                </a:lnTo>
                <a:lnTo>
                  <a:pt x="581659" y="242443"/>
                </a:lnTo>
                <a:lnTo>
                  <a:pt x="585674" y="254088"/>
                </a:lnTo>
                <a:lnTo>
                  <a:pt x="587677" y="265810"/>
                </a:lnTo>
                <a:lnTo>
                  <a:pt x="588879" y="280216"/>
                </a:lnTo>
                <a:lnTo>
                  <a:pt x="589279" y="297307"/>
                </a:lnTo>
                <a:lnTo>
                  <a:pt x="589330" y="466164"/>
                </a:lnTo>
                <a:lnTo>
                  <a:pt x="589756" y="481451"/>
                </a:lnTo>
                <a:lnTo>
                  <a:pt x="590615" y="495760"/>
                </a:lnTo>
                <a:lnTo>
                  <a:pt x="591906" y="509093"/>
                </a:lnTo>
                <a:lnTo>
                  <a:pt x="593626" y="521453"/>
                </a:lnTo>
                <a:lnTo>
                  <a:pt x="595774" y="532839"/>
                </a:lnTo>
                <a:lnTo>
                  <a:pt x="601345" y="552704"/>
                </a:lnTo>
                <a:lnTo>
                  <a:pt x="611322" y="572876"/>
                </a:lnTo>
                <a:lnTo>
                  <a:pt x="618701" y="582939"/>
                </a:lnTo>
                <a:lnTo>
                  <a:pt x="627461" y="592411"/>
                </a:lnTo>
                <a:lnTo>
                  <a:pt x="637596" y="601297"/>
                </a:lnTo>
                <a:lnTo>
                  <a:pt x="649097" y="609600"/>
                </a:lnTo>
                <a:lnTo>
                  <a:pt x="665918" y="619129"/>
                </a:lnTo>
                <a:lnTo>
                  <a:pt x="677645" y="624149"/>
                </a:lnTo>
                <a:lnTo>
                  <a:pt x="689724" y="628059"/>
                </a:lnTo>
                <a:lnTo>
                  <a:pt x="702155" y="630854"/>
                </a:lnTo>
                <a:lnTo>
                  <a:pt x="714943" y="632534"/>
                </a:lnTo>
                <a:lnTo>
                  <a:pt x="728090" y="633095"/>
                </a:lnTo>
                <a:lnTo>
                  <a:pt x="739253" y="632741"/>
                </a:lnTo>
                <a:lnTo>
                  <a:pt x="752009" y="631432"/>
                </a:lnTo>
                <a:lnTo>
                  <a:pt x="764456" y="629158"/>
                </a:lnTo>
                <a:lnTo>
                  <a:pt x="776592" y="625917"/>
                </a:lnTo>
                <a:lnTo>
                  <a:pt x="788418" y="621710"/>
                </a:lnTo>
                <a:lnTo>
                  <a:pt x="799932" y="616535"/>
                </a:lnTo>
                <a:lnTo>
                  <a:pt x="811135" y="610392"/>
                </a:lnTo>
                <a:lnTo>
                  <a:pt x="822025" y="603282"/>
                </a:lnTo>
                <a:lnTo>
                  <a:pt x="832603" y="595203"/>
                </a:lnTo>
                <a:lnTo>
                  <a:pt x="842868" y="586155"/>
                </a:lnTo>
                <a:lnTo>
                  <a:pt x="852819" y="576137"/>
                </a:lnTo>
                <a:lnTo>
                  <a:pt x="862456" y="565150"/>
                </a:lnTo>
                <a:lnTo>
                  <a:pt x="874561" y="549287"/>
                </a:lnTo>
                <a:lnTo>
                  <a:pt x="881523" y="538689"/>
                </a:lnTo>
                <a:lnTo>
                  <a:pt x="887820" y="527804"/>
                </a:lnTo>
                <a:lnTo>
                  <a:pt x="893453" y="516632"/>
                </a:lnTo>
                <a:lnTo>
                  <a:pt x="898423" y="505172"/>
                </a:lnTo>
                <a:lnTo>
                  <a:pt x="902728" y="493424"/>
                </a:lnTo>
                <a:lnTo>
                  <a:pt x="906369" y="481388"/>
                </a:lnTo>
                <a:lnTo>
                  <a:pt x="909346" y="469063"/>
                </a:lnTo>
                <a:lnTo>
                  <a:pt x="911660" y="456449"/>
                </a:lnTo>
                <a:lnTo>
                  <a:pt x="913309" y="443546"/>
                </a:lnTo>
                <a:lnTo>
                  <a:pt x="914294" y="430353"/>
                </a:lnTo>
                <a:lnTo>
                  <a:pt x="914615" y="416870"/>
                </a:lnTo>
                <a:lnTo>
                  <a:pt x="914273" y="403098"/>
                </a:lnTo>
                <a:close/>
              </a:path>
              <a:path w="2261488" h="633095">
                <a:moveTo>
                  <a:pt x="2018571" y="288767"/>
                </a:moveTo>
                <a:lnTo>
                  <a:pt x="2024568" y="277023"/>
                </a:lnTo>
                <a:lnTo>
                  <a:pt x="2032213" y="266954"/>
                </a:lnTo>
                <a:lnTo>
                  <a:pt x="2041506" y="258560"/>
                </a:lnTo>
                <a:lnTo>
                  <a:pt x="2052447" y="251841"/>
                </a:lnTo>
                <a:lnTo>
                  <a:pt x="2060875" y="247980"/>
                </a:lnTo>
                <a:lnTo>
                  <a:pt x="2072383" y="243913"/>
                </a:lnTo>
                <a:lnTo>
                  <a:pt x="2084419" y="240970"/>
                </a:lnTo>
                <a:lnTo>
                  <a:pt x="2096983" y="239152"/>
                </a:lnTo>
                <a:lnTo>
                  <a:pt x="2110074" y="238457"/>
                </a:lnTo>
                <a:lnTo>
                  <a:pt x="2123694" y="238887"/>
                </a:lnTo>
                <a:lnTo>
                  <a:pt x="2132349" y="239710"/>
                </a:lnTo>
                <a:lnTo>
                  <a:pt x="2145648" y="242037"/>
                </a:lnTo>
                <a:lnTo>
                  <a:pt x="2158116" y="245594"/>
                </a:lnTo>
                <a:lnTo>
                  <a:pt x="2169762" y="250383"/>
                </a:lnTo>
                <a:lnTo>
                  <a:pt x="2180595" y="256402"/>
                </a:lnTo>
                <a:lnTo>
                  <a:pt x="2190623" y="263652"/>
                </a:lnTo>
                <a:lnTo>
                  <a:pt x="2194032" y="266283"/>
                </a:lnTo>
                <a:lnTo>
                  <a:pt x="2205886" y="272755"/>
                </a:lnTo>
                <a:lnTo>
                  <a:pt x="2216684" y="274205"/>
                </a:lnTo>
                <a:lnTo>
                  <a:pt x="2226416" y="270624"/>
                </a:lnTo>
                <a:lnTo>
                  <a:pt x="2235073" y="262001"/>
                </a:lnTo>
                <a:lnTo>
                  <a:pt x="2234995" y="261238"/>
                </a:lnTo>
                <a:lnTo>
                  <a:pt x="2232623" y="249091"/>
                </a:lnTo>
                <a:lnTo>
                  <a:pt x="2228175" y="237562"/>
                </a:lnTo>
                <a:lnTo>
                  <a:pt x="2221657" y="226646"/>
                </a:lnTo>
                <a:lnTo>
                  <a:pt x="2213075" y="216337"/>
                </a:lnTo>
                <a:lnTo>
                  <a:pt x="2202433" y="206629"/>
                </a:lnTo>
                <a:lnTo>
                  <a:pt x="2190386" y="198570"/>
                </a:lnTo>
                <a:lnTo>
                  <a:pt x="2180254" y="193667"/>
                </a:lnTo>
                <a:lnTo>
                  <a:pt x="2168964" y="189566"/>
                </a:lnTo>
                <a:lnTo>
                  <a:pt x="2156518" y="186270"/>
                </a:lnTo>
                <a:lnTo>
                  <a:pt x="2142918" y="183780"/>
                </a:lnTo>
                <a:lnTo>
                  <a:pt x="2128166" y="182099"/>
                </a:lnTo>
                <a:lnTo>
                  <a:pt x="2112263" y="181229"/>
                </a:lnTo>
                <a:lnTo>
                  <a:pt x="2101040" y="181201"/>
                </a:lnTo>
                <a:lnTo>
                  <a:pt x="2087782" y="181955"/>
                </a:lnTo>
                <a:lnTo>
                  <a:pt x="2074877" y="183568"/>
                </a:lnTo>
                <a:lnTo>
                  <a:pt x="2062328" y="186043"/>
                </a:lnTo>
                <a:lnTo>
                  <a:pt x="2050135" y="189379"/>
                </a:lnTo>
                <a:lnTo>
                  <a:pt x="2038299" y="193575"/>
                </a:lnTo>
                <a:lnTo>
                  <a:pt x="2026822" y="198632"/>
                </a:lnTo>
                <a:lnTo>
                  <a:pt x="2015705" y="204549"/>
                </a:lnTo>
                <a:lnTo>
                  <a:pt x="2004949" y="211328"/>
                </a:lnTo>
                <a:lnTo>
                  <a:pt x="1993131" y="220353"/>
                </a:lnTo>
                <a:lnTo>
                  <a:pt x="1983528" y="229416"/>
                </a:lnTo>
                <a:lnTo>
                  <a:pt x="1975149" y="239206"/>
                </a:lnTo>
                <a:lnTo>
                  <a:pt x="1967994" y="249722"/>
                </a:lnTo>
                <a:lnTo>
                  <a:pt x="1962062" y="260966"/>
                </a:lnTo>
                <a:lnTo>
                  <a:pt x="1957354" y="272940"/>
                </a:lnTo>
                <a:lnTo>
                  <a:pt x="1953869" y="285646"/>
                </a:lnTo>
                <a:lnTo>
                  <a:pt x="1951608" y="299085"/>
                </a:lnTo>
                <a:lnTo>
                  <a:pt x="1950747" y="309568"/>
                </a:lnTo>
                <a:lnTo>
                  <a:pt x="1950762" y="321969"/>
                </a:lnTo>
                <a:lnTo>
                  <a:pt x="1951919" y="334195"/>
                </a:lnTo>
                <a:lnTo>
                  <a:pt x="1954218" y="346245"/>
                </a:lnTo>
                <a:lnTo>
                  <a:pt x="1957660" y="358120"/>
                </a:lnTo>
                <a:lnTo>
                  <a:pt x="1962244" y="369818"/>
                </a:lnTo>
                <a:lnTo>
                  <a:pt x="1967971" y="381341"/>
                </a:lnTo>
                <a:lnTo>
                  <a:pt x="1974839" y="392688"/>
                </a:lnTo>
                <a:lnTo>
                  <a:pt x="1982851" y="403860"/>
                </a:lnTo>
                <a:lnTo>
                  <a:pt x="1995125" y="416879"/>
                </a:lnTo>
                <a:lnTo>
                  <a:pt x="2003663" y="423603"/>
                </a:lnTo>
                <a:lnTo>
                  <a:pt x="2013140" y="429584"/>
                </a:lnTo>
                <a:lnTo>
                  <a:pt x="2023556" y="434824"/>
                </a:lnTo>
                <a:lnTo>
                  <a:pt x="2034912" y="439321"/>
                </a:lnTo>
                <a:lnTo>
                  <a:pt x="2047208" y="443077"/>
                </a:lnTo>
                <a:lnTo>
                  <a:pt x="2060444" y="446090"/>
                </a:lnTo>
                <a:lnTo>
                  <a:pt x="2074622" y="448361"/>
                </a:lnTo>
                <a:lnTo>
                  <a:pt x="2089740" y="449890"/>
                </a:lnTo>
                <a:lnTo>
                  <a:pt x="2105801" y="450677"/>
                </a:lnTo>
                <a:lnTo>
                  <a:pt x="2126000" y="450677"/>
                </a:lnTo>
                <a:lnTo>
                  <a:pt x="2142692" y="451211"/>
                </a:lnTo>
                <a:lnTo>
                  <a:pt x="2157102" y="453087"/>
                </a:lnTo>
                <a:lnTo>
                  <a:pt x="2169229" y="456304"/>
                </a:lnTo>
                <a:lnTo>
                  <a:pt x="2179074" y="460863"/>
                </a:lnTo>
                <a:lnTo>
                  <a:pt x="2186635" y="466765"/>
                </a:lnTo>
                <a:lnTo>
                  <a:pt x="2191912" y="474008"/>
                </a:lnTo>
                <a:lnTo>
                  <a:pt x="2194905" y="482593"/>
                </a:lnTo>
                <a:lnTo>
                  <a:pt x="2195612" y="492520"/>
                </a:lnTo>
                <a:lnTo>
                  <a:pt x="2194034" y="503788"/>
                </a:lnTo>
                <a:lnTo>
                  <a:pt x="2190170" y="516399"/>
                </a:lnTo>
                <a:lnTo>
                  <a:pt x="2184019" y="530352"/>
                </a:lnTo>
                <a:lnTo>
                  <a:pt x="2176154" y="542897"/>
                </a:lnTo>
                <a:lnTo>
                  <a:pt x="2170404" y="549390"/>
                </a:lnTo>
                <a:lnTo>
                  <a:pt x="2163918" y="555032"/>
                </a:lnTo>
                <a:lnTo>
                  <a:pt x="2156695" y="559822"/>
                </a:lnTo>
                <a:lnTo>
                  <a:pt x="2148736" y="563761"/>
                </a:lnTo>
                <a:lnTo>
                  <a:pt x="2140040" y="566848"/>
                </a:lnTo>
                <a:lnTo>
                  <a:pt x="2130608" y="569085"/>
                </a:lnTo>
                <a:lnTo>
                  <a:pt x="2120440" y="570469"/>
                </a:lnTo>
                <a:lnTo>
                  <a:pt x="2109536" y="571002"/>
                </a:lnTo>
                <a:lnTo>
                  <a:pt x="2097895" y="570683"/>
                </a:lnTo>
                <a:lnTo>
                  <a:pt x="2085517" y="569512"/>
                </a:lnTo>
                <a:lnTo>
                  <a:pt x="2072404" y="567489"/>
                </a:lnTo>
                <a:lnTo>
                  <a:pt x="2058554" y="564614"/>
                </a:lnTo>
                <a:lnTo>
                  <a:pt x="2043967" y="560886"/>
                </a:lnTo>
                <a:lnTo>
                  <a:pt x="2028645" y="556306"/>
                </a:lnTo>
                <a:lnTo>
                  <a:pt x="2012586" y="550874"/>
                </a:lnTo>
                <a:lnTo>
                  <a:pt x="1995790" y="544590"/>
                </a:lnTo>
                <a:lnTo>
                  <a:pt x="1978259" y="537452"/>
                </a:lnTo>
                <a:lnTo>
                  <a:pt x="1959990" y="529463"/>
                </a:lnTo>
                <a:lnTo>
                  <a:pt x="1949323" y="558038"/>
                </a:lnTo>
                <a:lnTo>
                  <a:pt x="1948564" y="559273"/>
                </a:lnTo>
                <a:lnTo>
                  <a:pt x="1946641" y="564234"/>
                </a:lnTo>
                <a:lnTo>
                  <a:pt x="1946504" y="569213"/>
                </a:lnTo>
                <a:lnTo>
                  <a:pt x="1948154" y="574211"/>
                </a:lnTo>
                <a:lnTo>
                  <a:pt x="1956813" y="584263"/>
                </a:lnTo>
                <a:lnTo>
                  <a:pt x="1972616" y="594391"/>
                </a:lnTo>
                <a:lnTo>
                  <a:pt x="1983197" y="599482"/>
                </a:lnTo>
                <a:lnTo>
                  <a:pt x="1995565" y="604593"/>
                </a:lnTo>
                <a:lnTo>
                  <a:pt x="2009719" y="609722"/>
                </a:lnTo>
                <a:lnTo>
                  <a:pt x="2025659" y="614871"/>
                </a:lnTo>
                <a:lnTo>
                  <a:pt x="2043385" y="620037"/>
                </a:lnTo>
                <a:lnTo>
                  <a:pt x="2062898" y="625223"/>
                </a:lnTo>
                <a:lnTo>
                  <a:pt x="2084197" y="630428"/>
                </a:lnTo>
                <a:lnTo>
                  <a:pt x="2094327" y="630329"/>
                </a:lnTo>
                <a:lnTo>
                  <a:pt x="2111234" y="629682"/>
                </a:lnTo>
                <a:lnTo>
                  <a:pt x="2127146" y="628433"/>
                </a:lnTo>
                <a:lnTo>
                  <a:pt x="2142063" y="626582"/>
                </a:lnTo>
                <a:lnTo>
                  <a:pt x="2155983" y="624130"/>
                </a:lnTo>
                <a:lnTo>
                  <a:pt x="2168908" y="621077"/>
                </a:lnTo>
                <a:lnTo>
                  <a:pt x="2180837" y="617424"/>
                </a:lnTo>
                <a:lnTo>
                  <a:pt x="2191771" y="613170"/>
                </a:lnTo>
                <a:lnTo>
                  <a:pt x="2201708" y="608318"/>
                </a:lnTo>
                <a:lnTo>
                  <a:pt x="2218597" y="596816"/>
                </a:lnTo>
                <a:lnTo>
                  <a:pt x="2227471" y="588047"/>
                </a:lnTo>
                <a:lnTo>
                  <a:pt x="2235706" y="577906"/>
                </a:lnTo>
                <a:lnTo>
                  <a:pt x="2242808" y="567267"/>
                </a:lnTo>
                <a:lnTo>
                  <a:pt x="2248775" y="556127"/>
                </a:lnTo>
                <a:lnTo>
                  <a:pt x="2253604" y="544487"/>
                </a:lnTo>
                <a:lnTo>
                  <a:pt x="2257293" y="532344"/>
                </a:lnTo>
                <a:lnTo>
                  <a:pt x="2259838" y="519697"/>
                </a:lnTo>
                <a:lnTo>
                  <a:pt x="2261238" y="506545"/>
                </a:lnTo>
                <a:lnTo>
                  <a:pt x="2261488" y="492887"/>
                </a:lnTo>
                <a:lnTo>
                  <a:pt x="2261199" y="486573"/>
                </a:lnTo>
                <a:lnTo>
                  <a:pt x="2259531" y="472137"/>
                </a:lnTo>
                <a:lnTo>
                  <a:pt x="2256489" y="458771"/>
                </a:lnTo>
                <a:lnTo>
                  <a:pt x="2252070" y="446477"/>
                </a:lnTo>
                <a:lnTo>
                  <a:pt x="2246273" y="435255"/>
                </a:lnTo>
                <a:lnTo>
                  <a:pt x="2239096" y="425109"/>
                </a:lnTo>
                <a:lnTo>
                  <a:pt x="2230537" y="416040"/>
                </a:lnTo>
                <a:lnTo>
                  <a:pt x="2220595" y="408051"/>
                </a:lnTo>
                <a:lnTo>
                  <a:pt x="2202409" y="397236"/>
                </a:lnTo>
                <a:lnTo>
                  <a:pt x="2191041" y="392151"/>
                </a:lnTo>
                <a:lnTo>
                  <a:pt x="2179183" y="388018"/>
                </a:lnTo>
                <a:lnTo>
                  <a:pt x="2166838" y="384836"/>
                </a:lnTo>
                <a:lnTo>
                  <a:pt x="2154003" y="382606"/>
                </a:lnTo>
                <a:lnTo>
                  <a:pt x="2140680" y="381327"/>
                </a:lnTo>
                <a:lnTo>
                  <a:pt x="2126869" y="381000"/>
                </a:lnTo>
                <a:lnTo>
                  <a:pt x="2125705" y="381014"/>
                </a:lnTo>
                <a:lnTo>
                  <a:pt x="2110832" y="380800"/>
                </a:lnTo>
                <a:lnTo>
                  <a:pt x="2096782" y="379840"/>
                </a:lnTo>
                <a:lnTo>
                  <a:pt x="2083554" y="378134"/>
                </a:lnTo>
                <a:lnTo>
                  <a:pt x="2071147" y="375683"/>
                </a:lnTo>
                <a:lnTo>
                  <a:pt x="2059562" y="372486"/>
                </a:lnTo>
                <a:lnTo>
                  <a:pt x="2048799" y="368543"/>
                </a:lnTo>
                <a:lnTo>
                  <a:pt x="2038857" y="363855"/>
                </a:lnTo>
                <a:lnTo>
                  <a:pt x="2034822" y="361542"/>
                </a:lnTo>
                <a:lnTo>
                  <a:pt x="2024625" y="353577"/>
                </a:lnTo>
                <a:lnTo>
                  <a:pt x="2017370" y="344110"/>
                </a:lnTo>
                <a:lnTo>
                  <a:pt x="2013051" y="333142"/>
                </a:lnTo>
                <a:lnTo>
                  <a:pt x="2011664" y="320674"/>
                </a:lnTo>
                <a:lnTo>
                  <a:pt x="2013203" y="306705"/>
                </a:lnTo>
                <a:lnTo>
                  <a:pt x="2014221" y="302185"/>
                </a:lnTo>
                <a:lnTo>
                  <a:pt x="2018571" y="288767"/>
                </a:lnTo>
                <a:close/>
              </a:path>
              <a:path w="2261488" h="633095">
                <a:moveTo>
                  <a:pt x="1210861" y="554466"/>
                </a:moveTo>
                <a:lnTo>
                  <a:pt x="1200150" y="546227"/>
                </a:lnTo>
                <a:lnTo>
                  <a:pt x="1195986" y="535435"/>
                </a:lnTo>
                <a:lnTo>
                  <a:pt x="1193790" y="521204"/>
                </a:lnTo>
                <a:lnTo>
                  <a:pt x="1192056" y="501345"/>
                </a:lnTo>
                <a:lnTo>
                  <a:pt x="1191363" y="489306"/>
                </a:lnTo>
                <a:lnTo>
                  <a:pt x="1190785" y="475861"/>
                </a:lnTo>
                <a:lnTo>
                  <a:pt x="1190323" y="461010"/>
                </a:lnTo>
                <a:lnTo>
                  <a:pt x="1189976" y="444752"/>
                </a:lnTo>
                <a:lnTo>
                  <a:pt x="1189744" y="427089"/>
                </a:lnTo>
                <a:lnTo>
                  <a:pt x="1189737" y="365668"/>
                </a:lnTo>
                <a:lnTo>
                  <a:pt x="1189965" y="342384"/>
                </a:lnTo>
                <a:lnTo>
                  <a:pt x="1190307" y="317696"/>
                </a:lnTo>
                <a:lnTo>
                  <a:pt x="1190764" y="291603"/>
                </a:lnTo>
                <a:lnTo>
                  <a:pt x="1191336" y="264105"/>
                </a:lnTo>
                <a:lnTo>
                  <a:pt x="1192022" y="235204"/>
                </a:lnTo>
                <a:lnTo>
                  <a:pt x="1341247" y="235204"/>
                </a:lnTo>
                <a:lnTo>
                  <a:pt x="1341247" y="173228"/>
                </a:lnTo>
                <a:lnTo>
                  <a:pt x="1104698" y="173262"/>
                </a:lnTo>
                <a:lnTo>
                  <a:pt x="1091540" y="173519"/>
                </a:lnTo>
                <a:lnTo>
                  <a:pt x="1078657" y="174024"/>
                </a:lnTo>
                <a:lnTo>
                  <a:pt x="1066048" y="174779"/>
                </a:lnTo>
                <a:lnTo>
                  <a:pt x="1053714" y="175784"/>
                </a:lnTo>
                <a:lnTo>
                  <a:pt x="1041653" y="177038"/>
                </a:lnTo>
                <a:lnTo>
                  <a:pt x="1016662" y="183245"/>
                </a:lnTo>
                <a:lnTo>
                  <a:pt x="1006547" y="189625"/>
                </a:lnTo>
                <a:lnTo>
                  <a:pt x="998602" y="201226"/>
                </a:lnTo>
                <a:lnTo>
                  <a:pt x="994941" y="214366"/>
                </a:lnTo>
                <a:lnTo>
                  <a:pt x="996950" y="224155"/>
                </a:lnTo>
                <a:lnTo>
                  <a:pt x="1013165" y="232326"/>
                </a:lnTo>
                <a:lnTo>
                  <a:pt x="1030604" y="234188"/>
                </a:lnTo>
                <a:lnTo>
                  <a:pt x="1044489" y="234592"/>
                </a:lnTo>
                <a:lnTo>
                  <a:pt x="1056556" y="234851"/>
                </a:lnTo>
                <a:lnTo>
                  <a:pt x="1069331" y="235043"/>
                </a:lnTo>
                <a:lnTo>
                  <a:pt x="1097026" y="235204"/>
                </a:lnTo>
                <a:lnTo>
                  <a:pt x="1129537" y="235204"/>
                </a:lnTo>
                <a:lnTo>
                  <a:pt x="1129122" y="258005"/>
                </a:lnTo>
                <a:lnTo>
                  <a:pt x="1128753" y="279967"/>
                </a:lnTo>
                <a:lnTo>
                  <a:pt x="1128429" y="301089"/>
                </a:lnTo>
                <a:lnTo>
                  <a:pt x="1128152" y="321371"/>
                </a:lnTo>
                <a:lnTo>
                  <a:pt x="1127920" y="340814"/>
                </a:lnTo>
                <a:lnTo>
                  <a:pt x="1127735" y="359417"/>
                </a:lnTo>
                <a:lnTo>
                  <a:pt x="1127596" y="377180"/>
                </a:lnTo>
                <a:lnTo>
                  <a:pt x="1127457" y="410188"/>
                </a:lnTo>
                <a:lnTo>
                  <a:pt x="1127599" y="453407"/>
                </a:lnTo>
                <a:lnTo>
                  <a:pt x="1127740" y="466135"/>
                </a:lnTo>
                <a:lnTo>
                  <a:pt x="1127928" y="478024"/>
                </a:lnTo>
                <a:lnTo>
                  <a:pt x="1128162" y="489075"/>
                </a:lnTo>
                <a:lnTo>
                  <a:pt x="1128444" y="499286"/>
                </a:lnTo>
                <a:lnTo>
                  <a:pt x="1128773" y="508659"/>
                </a:lnTo>
                <a:lnTo>
                  <a:pt x="1129574" y="524890"/>
                </a:lnTo>
                <a:lnTo>
                  <a:pt x="1130046" y="531749"/>
                </a:lnTo>
                <a:lnTo>
                  <a:pt x="1130354" y="537422"/>
                </a:lnTo>
                <a:lnTo>
                  <a:pt x="1132311" y="555600"/>
                </a:lnTo>
                <a:lnTo>
                  <a:pt x="1135662" y="571864"/>
                </a:lnTo>
                <a:lnTo>
                  <a:pt x="1140407" y="586215"/>
                </a:lnTo>
                <a:lnTo>
                  <a:pt x="1146546" y="598652"/>
                </a:lnTo>
                <a:lnTo>
                  <a:pt x="1154077" y="609176"/>
                </a:lnTo>
                <a:lnTo>
                  <a:pt x="1163000" y="617787"/>
                </a:lnTo>
                <a:lnTo>
                  <a:pt x="1173314" y="624484"/>
                </a:lnTo>
                <a:lnTo>
                  <a:pt x="1185018" y="629268"/>
                </a:lnTo>
                <a:lnTo>
                  <a:pt x="1198112" y="632138"/>
                </a:lnTo>
                <a:lnTo>
                  <a:pt x="1212596" y="633095"/>
                </a:lnTo>
                <a:lnTo>
                  <a:pt x="1227325" y="632813"/>
                </a:lnTo>
                <a:lnTo>
                  <a:pt x="1246207" y="631379"/>
                </a:lnTo>
                <a:lnTo>
                  <a:pt x="1261794" y="628727"/>
                </a:lnTo>
                <a:lnTo>
                  <a:pt x="1274087" y="624857"/>
                </a:lnTo>
                <a:lnTo>
                  <a:pt x="1283086" y="619766"/>
                </a:lnTo>
                <a:lnTo>
                  <a:pt x="1288791" y="613453"/>
                </a:lnTo>
                <a:lnTo>
                  <a:pt x="1291202" y="605916"/>
                </a:lnTo>
                <a:lnTo>
                  <a:pt x="1290320" y="597154"/>
                </a:lnTo>
                <a:lnTo>
                  <a:pt x="1284223" y="582967"/>
                </a:lnTo>
                <a:lnTo>
                  <a:pt x="1276065" y="573441"/>
                </a:lnTo>
                <a:lnTo>
                  <a:pt x="1265281" y="566644"/>
                </a:lnTo>
                <a:lnTo>
                  <a:pt x="1251871" y="562569"/>
                </a:lnTo>
                <a:lnTo>
                  <a:pt x="1235836" y="561213"/>
                </a:lnTo>
                <a:lnTo>
                  <a:pt x="1235206" y="561209"/>
                </a:lnTo>
                <a:lnTo>
                  <a:pt x="1222528" y="559451"/>
                </a:lnTo>
                <a:lnTo>
                  <a:pt x="1210861" y="554466"/>
                </a:lnTo>
                <a:close/>
              </a:path>
              <a:path w="2261488" h="633095">
                <a:moveTo>
                  <a:pt x="1566672" y="261112"/>
                </a:moveTo>
                <a:lnTo>
                  <a:pt x="1566068" y="250042"/>
                </a:lnTo>
                <a:lnTo>
                  <a:pt x="1564152" y="236200"/>
                </a:lnTo>
                <a:lnTo>
                  <a:pt x="1560969" y="223440"/>
                </a:lnTo>
                <a:lnTo>
                  <a:pt x="1556518" y="211774"/>
                </a:lnTo>
                <a:lnTo>
                  <a:pt x="1550799" y="201213"/>
                </a:lnTo>
                <a:lnTo>
                  <a:pt x="1543811" y="191770"/>
                </a:lnTo>
                <a:lnTo>
                  <a:pt x="1535724" y="183480"/>
                </a:lnTo>
                <a:lnTo>
                  <a:pt x="1525307" y="175873"/>
                </a:lnTo>
                <a:lnTo>
                  <a:pt x="1513819" y="170448"/>
                </a:lnTo>
                <a:lnTo>
                  <a:pt x="1501271" y="167197"/>
                </a:lnTo>
                <a:lnTo>
                  <a:pt x="1487677" y="166116"/>
                </a:lnTo>
                <a:lnTo>
                  <a:pt x="1481088" y="166200"/>
                </a:lnTo>
                <a:lnTo>
                  <a:pt x="1462754" y="167553"/>
                </a:lnTo>
                <a:lnTo>
                  <a:pt x="1447827" y="170555"/>
                </a:lnTo>
                <a:lnTo>
                  <a:pt x="1436305" y="175207"/>
                </a:lnTo>
                <a:lnTo>
                  <a:pt x="1428183" y="181509"/>
                </a:lnTo>
                <a:lnTo>
                  <a:pt x="1423457" y="189460"/>
                </a:lnTo>
                <a:lnTo>
                  <a:pt x="1422123" y="199061"/>
                </a:lnTo>
                <a:lnTo>
                  <a:pt x="1424177" y="210312"/>
                </a:lnTo>
                <a:lnTo>
                  <a:pt x="1444752" y="233934"/>
                </a:lnTo>
                <a:lnTo>
                  <a:pt x="1445259" y="233760"/>
                </a:lnTo>
                <a:lnTo>
                  <a:pt x="1456255" y="229213"/>
                </a:lnTo>
                <a:lnTo>
                  <a:pt x="1468247" y="222758"/>
                </a:lnTo>
                <a:lnTo>
                  <a:pt x="1473226" y="220586"/>
                </a:lnTo>
                <a:lnTo>
                  <a:pt x="1495425" y="228600"/>
                </a:lnTo>
                <a:lnTo>
                  <a:pt x="1504929" y="245913"/>
                </a:lnTo>
                <a:lnTo>
                  <a:pt x="1509350" y="273806"/>
                </a:lnTo>
                <a:lnTo>
                  <a:pt x="1509902" y="291973"/>
                </a:lnTo>
                <a:lnTo>
                  <a:pt x="1509902" y="623316"/>
                </a:lnTo>
                <a:lnTo>
                  <a:pt x="1571117" y="620522"/>
                </a:lnTo>
                <a:lnTo>
                  <a:pt x="1571117" y="356743"/>
                </a:lnTo>
                <a:lnTo>
                  <a:pt x="1576433" y="347067"/>
                </a:lnTo>
                <a:lnTo>
                  <a:pt x="1585597" y="331077"/>
                </a:lnTo>
                <a:lnTo>
                  <a:pt x="1594523" y="316396"/>
                </a:lnTo>
                <a:lnTo>
                  <a:pt x="1603210" y="303023"/>
                </a:lnTo>
                <a:lnTo>
                  <a:pt x="1611661" y="290957"/>
                </a:lnTo>
                <a:lnTo>
                  <a:pt x="1619874" y="280200"/>
                </a:lnTo>
                <a:lnTo>
                  <a:pt x="1635592" y="262603"/>
                </a:lnTo>
                <a:lnTo>
                  <a:pt x="1650369" y="250231"/>
                </a:lnTo>
                <a:lnTo>
                  <a:pt x="1664207" y="243078"/>
                </a:lnTo>
                <a:lnTo>
                  <a:pt x="1688554" y="238121"/>
                </a:lnTo>
                <a:lnTo>
                  <a:pt x="1700350" y="239375"/>
                </a:lnTo>
                <a:lnTo>
                  <a:pt x="1717167" y="251587"/>
                </a:lnTo>
                <a:lnTo>
                  <a:pt x="1725698" y="272418"/>
                </a:lnTo>
                <a:lnTo>
                  <a:pt x="1729806" y="298026"/>
                </a:lnTo>
                <a:lnTo>
                  <a:pt x="1730769" y="313530"/>
                </a:lnTo>
                <a:lnTo>
                  <a:pt x="1731009" y="330835"/>
                </a:lnTo>
                <a:lnTo>
                  <a:pt x="1733169" y="621030"/>
                </a:lnTo>
                <a:lnTo>
                  <a:pt x="1804161" y="619252"/>
                </a:lnTo>
                <a:lnTo>
                  <a:pt x="1805051" y="478536"/>
                </a:lnTo>
                <a:lnTo>
                  <a:pt x="1805051" y="332994"/>
                </a:lnTo>
                <a:lnTo>
                  <a:pt x="1805240" y="320279"/>
                </a:lnTo>
                <a:lnTo>
                  <a:pt x="1804825" y="300409"/>
                </a:lnTo>
                <a:lnTo>
                  <a:pt x="1803507" y="281910"/>
                </a:lnTo>
                <a:lnTo>
                  <a:pt x="1801286" y="264780"/>
                </a:lnTo>
                <a:lnTo>
                  <a:pt x="1798160" y="249021"/>
                </a:lnTo>
                <a:lnTo>
                  <a:pt x="1794132" y="234633"/>
                </a:lnTo>
                <a:lnTo>
                  <a:pt x="1789200" y="221615"/>
                </a:lnTo>
                <a:lnTo>
                  <a:pt x="1783366" y="209967"/>
                </a:lnTo>
                <a:lnTo>
                  <a:pt x="1776629" y="199689"/>
                </a:lnTo>
                <a:lnTo>
                  <a:pt x="1768990" y="190782"/>
                </a:lnTo>
                <a:lnTo>
                  <a:pt x="1760448" y="183245"/>
                </a:lnTo>
                <a:lnTo>
                  <a:pt x="1751004" y="177078"/>
                </a:lnTo>
                <a:lnTo>
                  <a:pt x="1740658" y="172282"/>
                </a:lnTo>
                <a:lnTo>
                  <a:pt x="1729411" y="168856"/>
                </a:lnTo>
                <a:lnTo>
                  <a:pt x="1717262" y="166801"/>
                </a:lnTo>
                <a:lnTo>
                  <a:pt x="1704212" y="166116"/>
                </a:lnTo>
                <a:lnTo>
                  <a:pt x="1702552" y="166130"/>
                </a:lnTo>
                <a:lnTo>
                  <a:pt x="1692284" y="166855"/>
                </a:lnTo>
                <a:lnTo>
                  <a:pt x="1681986" y="168676"/>
                </a:lnTo>
                <a:lnTo>
                  <a:pt x="1671657" y="171593"/>
                </a:lnTo>
                <a:lnTo>
                  <a:pt x="1661297" y="175606"/>
                </a:lnTo>
                <a:lnTo>
                  <a:pt x="1650906" y="180715"/>
                </a:lnTo>
                <a:lnTo>
                  <a:pt x="1640484" y="186922"/>
                </a:lnTo>
                <a:lnTo>
                  <a:pt x="1630032" y="194226"/>
                </a:lnTo>
                <a:lnTo>
                  <a:pt x="1619549" y="202628"/>
                </a:lnTo>
                <a:lnTo>
                  <a:pt x="1609035" y="212127"/>
                </a:lnTo>
                <a:lnTo>
                  <a:pt x="1598490" y="222725"/>
                </a:lnTo>
                <a:lnTo>
                  <a:pt x="1587915" y="234421"/>
                </a:lnTo>
                <a:lnTo>
                  <a:pt x="1577309" y="247217"/>
                </a:lnTo>
                <a:lnTo>
                  <a:pt x="1566672" y="261112"/>
                </a:lnTo>
                <a:close/>
              </a:path>
              <a:path w="2261488" h="633095">
                <a:moveTo>
                  <a:pt x="391540" y="621030"/>
                </a:moveTo>
                <a:lnTo>
                  <a:pt x="394062" y="621512"/>
                </a:lnTo>
                <a:lnTo>
                  <a:pt x="404937" y="622812"/>
                </a:lnTo>
                <a:lnTo>
                  <a:pt x="417061" y="623087"/>
                </a:lnTo>
                <a:lnTo>
                  <a:pt x="430454" y="622327"/>
                </a:lnTo>
                <a:lnTo>
                  <a:pt x="445134" y="620522"/>
                </a:lnTo>
                <a:lnTo>
                  <a:pt x="440689" y="556768"/>
                </a:lnTo>
                <a:lnTo>
                  <a:pt x="438676" y="557005"/>
                </a:lnTo>
                <a:lnTo>
                  <a:pt x="425727" y="556827"/>
                </a:lnTo>
                <a:lnTo>
                  <a:pt x="403995" y="547039"/>
                </a:lnTo>
                <a:lnTo>
                  <a:pt x="395224" y="537417"/>
                </a:lnTo>
                <a:lnTo>
                  <a:pt x="387857" y="524637"/>
                </a:lnTo>
                <a:lnTo>
                  <a:pt x="380783" y="505344"/>
                </a:lnTo>
                <a:lnTo>
                  <a:pt x="375780" y="483028"/>
                </a:lnTo>
                <a:lnTo>
                  <a:pt x="372453" y="456848"/>
                </a:lnTo>
                <a:lnTo>
                  <a:pt x="371415" y="442310"/>
                </a:lnTo>
                <a:lnTo>
                  <a:pt x="370793" y="426806"/>
                </a:lnTo>
                <a:lnTo>
                  <a:pt x="370585" y="410337"/>
                </a:lnTo>
                <a:lnTo>
                  <a:pt x="370585" y="404876"/>
                </a:lnTo>
                <a:lnTo>
                  <a:pt x="409067" y="172339"/>
                </a:lnTo>
                <a:lnTo>
                  <a:pt x="343788" y="172339"/>
                </a:lnTo>
                <a:lnTo>
                  <a:pt x="332231" y="268732"/>
                </a:lnTo>
                <a:lnTo>
                  <a:pt x="327868" y="257210"/>
                </a:lnTo>
                <a:lnTo>
                  <a:pt x="322492" y="245515"/>
                </a:lnTo>
                <a:lnTo>
                  <a:pt x="309499" y="224282"/>
                </a:lnTo>
                <a:lnTo>
                  <a:pt x="295366" y="207755"/>
                </a:lnTo>
                <a:lnTo>
                  <a:pt x="275971" y="191516"/>
                </a:lnTo>
                <a:lnTo>
                  <a:pt x="257698" y="180646"/>
                </a:lnTo>
                <a:lnTo>
                  <a:pt x="233933" y="171196"/>
                </a:lnTo>
                <a:lnTo>
                  <a:pt x="211604" y="166149"/>
                </a:lnTo>
                <a:lnTo>
                  <a:pt x="185800" y="164211"/>
                </a:lnTo>
                <a:lnTo>
                  <a:pt x="183221" y="164226"/>
                </a:lnTo>
                <a:lnTo>
                  <a:pt x="156951" y="166304"/>
                </a:lnTo>
                <a:lnTo>
                  <a:pt x="132217" y="171852"/>
                </a:lnTo>
                <a:lnTo>
                  <a:pt x="108965" y="180848"/>
                </a:lnTo>
                <a:lnTo>
                  <a:pt x="87814" y="192886"/>
                </a:lnTo>
                <a:lnTo>
                  <a:pt x="68106" y="208932"/>
                </a:lnTo>
                <a:lnTo>
                  <a:pt x="51180" y="228346"/>
                </a:lnTo>
                <a:lnTo>
                  <a:pt x="40535" y="244171"/>
                </a:lnTo>
                <a:lnTo>
                  <a:pt x="28732" y="266100"/>
                </a:lnTo>
                <a:lnTo>
                  <a:pt x="18569" y="290444"/>
                </a:lnTo>
                <a:lnTo>
                  <a:pt x="11017" y="313933"/>
                </a:lnTo>
                <a:lnTo>
                  <a:pt x="5621" y="337645"/>
                </a:lnTo>
                <a:lnTo>
                  <a:pt x="2023" y="362781"/>
                </a:lnTo>
                <a:lnTo>
                  <a:pt x="224" y="389314"/>
                </a:lnTo>
                <a:lnTo>
                  <a:pt x="0" y="403098"/>
                </a:lnTo>
                <a:lnTo>
                  <a:pt x="13" y="406674"/>
                </a:lnTo>
                <a:lnTo>
                  <a:pt x="1037" y="433444"/>
                </a:lnTo>
                <a:lnTo>
                  <a:pt x="3698" y="458902"/>
                </a:lnTo>
                <a:lnTo>
                  <a:pt x="8012" y="483065"/>
                </a:lnTo>
                <a:lnTo>
                  <a:pt x="14857" y="509070"/>
                </a:lnTo>
                <a:lnTo>
                  <a:pt x="23776" y="533722"/>
                </a:lnTo>
                <a:lnTo>
                  <a:pt x="34549" y="555820"/>
                </a:lnTo>
                <a:lnTo>
                  <a:pt x="43924" y="570755"/>
                </a:lnTo>
                <a:lnTo>
                  <a:pt x="60582" y="589961"/>
                </a:lnTo>
                <a:lnTo>
                  <a:pt x="80771" y="605624"/>
                </a:lnTo>
                <a:lnTo>
                  <a:pt x="73136" y="448523"/>
                </a:lnTo>
                <a:lnTo>
                  <a:pt x="71734" y="434093"/>
                </a:lnTo>
                <a:lnTo>
                  <a:pt x="70892" y="418825"/>
                </a:lnTo>
                <a:lnTo>
                  <a:pt x="70611" y="402717"/>
                </a:lnTo>
                <a:lnTo>
                  <a:pt x="70828" y="391073"/>
                </a:lnTo>
                <a:lnTo>
                  <a:pt x="71591" y="378151"/>
                </a:lnTo>
                <a:lnTo>
                  <a:pt x="72903" y="365434"/>
                </a:lnTo>
                <a:lnTo>
                  <a:pt x="74765" y="352925"/>
                </a:lnTo>
                <a:lnTo>
                  <a:pt x="77176" y="340629"/>
                </a:lnTo>
                <a:lnTo>
                  <a:pt x="80136" y="328549"/>
                </a:lnTo>
                <a:lnTo>
                  <a:pt x="83702" y="316522"/>
                </a:lnTo>
                <a:lnTo>
                  <a:pt x="88197" y="303586"/>
                </a:lnTo>
                <a:lnTo>
                  <a:pt x="93071" y="291801"/>
                </a:lnTo>
                <a:lnTo>
                  <a:pt x="98339" y="281158"/>
                </a:lnTo>
                <a:lnTo>
                  <a:pt x="109656" y="263894"/>
                </a:lnTo>
                <a:lnTo>
                  <a:pt x="118571" y="254343"/>
                </a:lnTo>
                <a:lnTo>
                  <a:pt x="128464" y="246605"/>
                </a:lnTo>
                <a:lnTo>
                  <a:pt x="139319" y="240665"/>
                </a:lnTo>
                <a:lnTo>
                  <a:pt x="161076" y="233742"/>
                </a:lnTo>
                <a:lnTo>
                  <a:pt x="173914" y="231881"/>
                </a:lnTo>
                <a:lnTo>
                  <a:pt x="187578" y="231267"/>
                </a:lnTo>
                <a:lnTo>
                  <a:pt x="198502" y="231803"/>
                </a:lnTo>
                <a:lnTo>
                  <a:pt x="211269" y="233960"/>
                </a:lnTo>
                <a:lnTo>
                  <a:pt x="223249" y="237793"/>
                </a:lnTo>
                <a:lnTo>
                  <a:pt x="234442" y="243332"/>
                </a:lnTo>
                <a:lnTo>
                  <a:pt x="252454" y="256840"/>
                </a:lnTo>
                <a:lnTo>
                  <a:pt x="261188" y="266234"/>
                </a:lnTo>
                <a:lnTo>
                  <a:pt x="268985" y="276987"/>
                </a:lnTo>
                <a:lnTo>
                  <a:pt x="277152" y="291397"/>
                </a:lnTo>
                <a:lnTo>
                  <a:pt x="282242" y="302884"/>
                </a:lnTo>
                <a:lnTo>
                  <a:pt x="286593" y="315186"/>
                </a:lnTo>
                <a:lnTo>
                  <a:pt x="290195" y="328295"/>
                </a:lnTo>
                <a:lnTo>
                  <a:pt x="293001" y="341472"/>
                </a:lnTo>
                <a:lnTo>
                  <a:pt x="294940" y="353742"/>
                </a:lnTo>
                <a:lnTo>
                  <a:pt x="296325" y="366396"/>
                </a:lnTo>
                <a:lnTo>
                  <a:pt x="297156" y="379422"/>
                </a:lnTo>
                <a:lnTo>
                  <a:pt x="297433" y="392811"/>
                </a:lnTo>
                <a:lnTo>
                  <a:pt x="297432" y="401847"/>
                </a:lnTo>
                <a:lnTo>
                  <a:pt x="297045" y="415177"/>
                </a:lnTo>
                <a:lnTo>
                  <a:pt x="295975" y="428138"/>
                </a:lnTo>
                <a:lnTo>
                  <a:pt x="294223" y="440719"/>
                </a:lnTo>
                <a:lnTo>
                  <a:pt x="291788" y="452908"/>
                </a:lnTo>
                <a:lnTo>
                  <a:pt x="288671" y="464693"/>
                </a:lnTo>
                <a:lnTo>
                  <a:pt x="282250" y="483134"/>
                </a:lnTo>
                <a:lnTo>
                  <a:pt x="277023" y="494829"/>
                </a:lnTo>
                <a:lnTo>
                  <a:pt x="271123" y="505740"/>
                </a:lnTo>
                <a:lnTo>
                  <a:pt x="264540" y="515874"/>
                </a:lnTo>
                <a:lnTo>
                  <a:pt x="257304" y="525193"/>
                </a:lnTo>
                <a:lnTo>
                  <a:pt x="248424" y="534594"/>
                </a:lnTo>
                <a:lnTo>
                  <a:pt x="238860" y="542702"/>
                </a:lnTo>
                <a:lnTo>
                  <a:pt x="228600" y="549529"/>
                </a:lnTo>
                <a:lnTo>
                  <a:pt x="217199" y="555413"/>
                </a:lnTo>
                <a:lnTo>
                  <a:pt x="205630" y="559906"/>
                </a:lnTo>
                <a:lnTo>
                  <a:pt x="193097" y="563483"/>
                </a:lnTo>
                <a:lnTo>
                  <a:pt x="179577" y="566166"/>
                </a:lnTo>
                <a:lnTo>
                  <a:pt x="176849" y="566139"/>
                </a:lnTo>
                <a:lnTo>
                  <a:pt x="162489" y="565052"/>
                </a:lnTo>
                <a:lnTo>
                  <a:pt x="149163" y="562374"/>
                </a:lnTo>
                <a:lnTo>
                  <a:pt x="136871" y="558110"/>
                </a:lnTo>
                <a:lnTo>
                  <a:pt x="125613" y="552263"/>
                </a:lnTo>
                <a:lnTo>
                  <a:pt x="115389" y="544839"/>
                </a:lnTo>
                <a:lnTo>
                  <a:pt x="106199" y="535840"/>
                </a:lnTo>
                <a:lnTo>
                  <a:pt x="98044" y="525272"/>
                </a:lnTo>
                <a:lnTo>
                  <a:pt x="88565" y="508150"/>
                </a:lnTo>
                <a:lnTo>
                  <a:pt x="92201" y="612140"/>
                </a:lnTo>
                <a:lnTo>
                  <a:pt x="104614" y="617667"/>
                </a:lnTo>
                <a:lnTo>
                  <a:pt x="116158" y="621603"/>
                </a:lnTo>
                <a:lnTo>
                  <a:pt x="128309" y="624676"/>
                </a:lnTo>
                <a:lnTo>
                  <a:pt x="141067" y="626879"/>
                </a:lnTo>
                <a:lnTo>
                  <a:pt x="154431" y="628206"/>
                </a:lnTo>
                <a:lnTo>
                  <a:pt x="168401" y="628650"/>
                </a:lnTo>
                <a:lnTo>
                  <a:pt x="176940" y="628482"/>
                </a:lnTo>
                <a:lnTo>
                  <a:pt x="190649" y="627465"/>
                </a:lnTo>
                <a:lnTo>
                  <a:pt x="203797" y="625529"/>
                </a:lnTo>
                <a:lnTo>
                  <a:pt x="216387" y="622674"/>
                </a:lnTo>
                <a:lnTo>
                  <a:pt x="228423" y="618902"/>
                </a:lnTo>
                <a:lnTo>
                  <a:pt x="239908" y="614216"/>
                </a:lnTo>
                <a:lnTo>
                  <a:pt x="250845" y="608617"/>
                </a:lnTo>
                <a:lnTo>
                  <a:pt x="261238" y="602107"/>
                </a:lnTo>
                <a:lnTo>
                  <a:pt x="276561" y="590024"/>
                </a:lnTo>
                <a:lnTo>
                  <a:pt x="285516" y="581442"/>
                </a:lnTo>
                <a:lnTo>
                  <a:pt x="293920" y="572113"/>
                </a:lnTo>
                <a:lnTo>
                  <a:pt x="301768" y="562037"/>
                </a:lnTo>
                <a:lnTo>
                  <a:pt x="309057" y="551211"/>
                </a:lnTo>
                <a:lnTo>
                  <a:pt x="315784" y="539634"/>
                </a:lnTo>
                <a:lnTo>
                  <a:pt x="321945" y="527304"/>
                </a:lnTo>
                <a:lnTo>
                  <a:pt x="324209" y="536780"/>
                </a:lnTo>
                <a:lnTo>
                  <a:pt x="327682" y="549487"/>
                </a:lnTo>
                <a:lnTo>
                  <a:pt x="331461" y="561366"/>
                </a:lnTo>
                <a:lnTo>
                  <a:pt x="335533" y="572389"/>
                </a:lnTo>
                <a:lnTo>
                  <a:pt x="341521" y="584857"/>
                </a:lnTo>
                <a:lnTo>
                  <a:pt x="348648" y="595379"/>
                </a:lnTo>
                <a:lnTo>
                  <a:pt x="356997" y="604266"/>
                </a:lnTo>
                <a:lnTo>
                  <a:pt x="367021" y="611703"/>
                </a:lnTo>
                <a:lnTo>
                  <a:pt x="378475" y="617199"/>
                </a:lnTo>
                <a:lnTo>
                  <a:pt x="391540" y="62103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91883" y="4690999"/>
            <a:ext cx="226822" cy="334899"/>
          </a:xfrm>
          <a:custGeom>
            <a:avLst/>
            <a:gdLst/>
            <a:ahLst/>
            <a:cxnLst/>
            <a:rect l="l" t="t" r="r" b="b"/>
            <a:pathLst>
              <a:path w="226822" h="334899">
                <a:moveTo>
                  <a:pt x="116967" y="0"/>
                </a:moveTo>
                <a:lnTo>
                  <a:pt x="103302" y="614"/>
                </a:lnTo>
                <a:lnTo>
                  <a:pt x="90464" y="2475"/>
                </a:lnTo>
                <a:lnTo>
                  <a:pt x="78466" y="5609"/>
                </a:lnTo>
                <a:lnTo>
                  <a:pt x="57852" y="15338"/>
                </a:lnTo>
                <a:lnTo>
                  <a:pt x="47959" y="23076"/>
                </a:lnTo>
                <a:lnTo>
                  <a:pt x="39044" y="32627"/>
                </a:lnTo>
                <a:lnTo>
                  <a:pt x="27727" y="49891"/>
                </a:lnTo>
                <a:lnTo>
                  <a:pt x="22459" y="60534"/>
                </a:lnTo>
                <a:lnTo>
                  <a:pt x="17585" y="72319"/>
                </a:lnTo>
                <a:lnTo>
                  <a:pt x="13090" y="85255"/>
                </a:lnTo>
                <a:lnTo>
                  <a:pt x="9525" y="97281"/>
                </a:lnTo>
                <a:lnTo>
                  <a:pt x="6564" y="109362"/>
                </a:lnTo>
                <a:lnTo>
                  <a:pt x="4153" y="121658"/>
                </a:lnTo>
                <a:lnTo>
                  <a:pt x="2291" y="134167"/>
                </a:lnTo>
                <a:lnTo>
                  <a:pt x="979" y="146884"/>
                </a:lnTo>
                <a:lnTo>
                  <a:pt x="216" y="159806"/>
                </a:lnTo>
                <a:lnTo>
                  <a:pt x="0" y="171450"/>
                </a:lnTo>
                <a:lnTo>
                  <a:pt x="280" y="187558"/>
                </a:lnTo>
                <a:lnTo>
                  <a:pt x="1122" y="202826"/>
                </a:lnTo>
                <a:lnTo>
                  <a:pt x="2524" y="217256"/>
                </a:lnTo>
                <a:lnTo>
                  <a:pt x="4488" y="230849"/>
                </a:lnTo>
                <a:lnTo>
                  <a:pt x="7013" y="243606"/>
                </a:lnTo>
                <a:lnTo>
                  <a:pt x="10098" y="255530"/>
                </a:lnTo>
                <a:lnTo>
                  <a:pt x="13745" y="266622"/>
                </a:lnTo>
                <a:lnTo>
                  <a:pt x="22722" y="286316"/>
                </a:lnTo>
                <a:lnTo>
                  <a:pt x="35587" y="304573"/>
                </a:lnTo>
                <a:lnTo>
                  <a:pt x="44777" y="313572"/>
                </a:lnTo>
                <a:lnTo>
                  <a:pt x="55001" y="320996"/>
                </a:lnTo>
                <a:lnTo>
                  <a:pt x="66259" y="326843"/>
                </a:lnTo>
                <a:lnTo>
                  <a:pt x="78551" y="331107"/>
                </a:lnTo>
                <a:lnTo>
                  <a:pt x="91877" y="333785"/>
                </a:lnTo>
                <a:lnTo>
                  <a:pt x="106237" y="334872"/>
                </a:lnTo>
                <a:lnTo>
                  <a:pt x="108966" y="334899"/>
                </a:lnTo>
                <a:lnTo>
                  <a:pt x="122485" y="332216"/>
                </a:lnTo>
                <a:lnTo>
                  <a:pt x="135018" y="328639"/>
                </a:lnTo>
                <a:lnTo>
                  <a:pt x="146587" y="324146"/>
                </a:lnTo>
                <a:lnTo>
                  <a:pt x="157215" y="318715"/>
                </a:lnTo>
                <a:lnTo>
                  <a:pt x="168248" y="311435"/>
                </a:lnTo>
                <a:lnTo>
                  <a:pt x="177812" y="303327"/>
                </a:lnTo>
                <a:lnTo>
                  <a:pt x="186692" y="293926"/>
                </a:lnTo>
                <a:lnTo>
                  <a:pt x="193928" y="284606"/>
                </a:lnTo>
                <a:lnTo>
                  <a:pt x="200511" y="274473"/>
                </a:lnTo>
                <a:lnTo>
                  <a:pt x="206411" y="263562"/>
                </a:lnTo>
                <a:lnTo>
                  <a:pt x="211638" y="251867"/>
                </a:lnTo>
                <a:lnTo>
                  <a:pt x="216199" y="239379"/>
                </a:lnTo>
                <a:lnTo>
                  <a:pt x="221176" y="221641"/>
                </a:lnTo>
                <a:lnTo>
                  <a:pt x="223611" y="209452"/>
                </a:lnTo>
                <a:lnTo>
                  <a:pt x="225363" y="196871"/>
                </a:lnTo>
                <a:lnTo>
                  <a:pt x="226433" y="183910"/>
                </a:lnTo>
                <a:lnTo>
                  <a:pt x="226820" y="170580"/>
                </a:lnTo>
                <a:lnTo>
                  <a:pt x="226822" y="169671"/>
                </a:lnTo>
                <a:lnTo>
                  <a:pt x="226822" y="161544"/>
                </a:lnTo>
                <a:lnTo>
                  <a:pt x="226544" y="148155"/>
                </a:lnTo>
                <a:lnTo>
                  <a:pt x="225713" y="135129"/>
                </a:lnTo>
                <a:lnTo>
                  <a:pt x="224328" y="122475"/>
                </a:lnTo>
                <a:lnTo>
                  <a:pt x="222389" y="110205"/>
                </a:lnTo>
                <a:lnTo>
                  <a:pt x="219896" y="98331"/>
                </a:lnTo>
                <a:lnTo>
                  <a:pt x="215981" y="83919"/>
                </a:lnTo>
                <a:lnTo>
                  <a:pt x="211630" y="71617"/>
                </a:lnTo>
                <a:lnTo>
                  <a:pt x="206540" y="60130"/>
                </a:lnTo>
                <a:lnTo>
                  <a:pt x="200720" y="49469"/>
                </a:lnTo>
                <a:lnTo>
                  <a:pt x="190576" y="34967"/>
                </a:lnTo>
                <a:lnTo>
                  <a:pt x="181842" y="25573"/>
                </a:lnTo>
                <a:lnTo>
                  <a:pt x="172184" y="17526"/>
                </a:lnTo>
                <a:lnTo>
                  <a:pt x="152637" y="6526"/>
                </a:lnTo>
                <a:lnTo>
                  <a:pt x="140657" y="2693"/>
                </a:lnTo>
                <a:lnTo>
                  <a:pt x="127890" y="536"/>
                </a:lnTo>
                <a:lnTo>
                  <a:pt x="116967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66355" y="4641977"/>
            <a:ext cx="370060" cy="450850"/>
          </a:xfrm>
          <a:custGeom>
            <a:avLst/>
            <a:gdLst/>
            <a:ahLst/>
            <a:cxnLst/>
            <a:rect l="l" t="t" r="r" b="b"/>
            <a:pathLst>
              <a:path w="370060" h="450850">
                <a:moveTo>
                  <a:pt x="323342" y="127"/>
                </a:moveTo>
                <a:lnTo>
                  <a:pt x="336770" y="9229"/>
                </a:lnTo>
                <a:lnTo>
                  <a:pt x="343032" y="20056"/>
                </a:lnTo>
                <a:lnTo>
                  <a:pt x="348985" y="35075"/>
                </a:lnTo>
                <a:lnTo>
                  <a:pt x="354623" y="54291"/>
                </a:lnTo>
                <a:lnTo>
                  <a:pt x="357921" y="68114"/>
                </a:lnTo>
                <a:lnTo>
                  <a:pt x="360353" y="79774"/>
                </a:lnTo>
                <a:lnTo>
                  <a:pt x="362516" y="91624"/>
                </a:lnTo>
                <a:lnTo>
                  <a:pt x="364408" y="103662"/>
                </a:lnTo>
                <a:lnTo>
                  <a:pt x="366029" y="115888"/>
                </a:lnTo>
                <a:lnTo>
                  <a:pt x="367379" y="128303"/>
                </a:lnTo>
                <a:lnTo>
                  <a:pt x="368457" y="140907"/>
                </a:lnTo>
                <a:lnTo>
                  <a:pt x="369264" y="153699"/>
                </a:lnTo>
                <a:lnTo>
                  <a:pt x="369798" y="166680"/>
                </a:lnTo>
                <a:lnTo>
                  <a:pt x="370060" y="179850"/>
                </a:lnTo>
                <a:lnTo>
                  <a:pt x="370049" y="193208"/>
                </a:lnTo>
                <a:lnTo>
                  <a:pt x="369765" y="206755"/>
                </a:lnTo>
                <a:lnTo>
                  <a:pt x="369207" y="220490"/>
                </a:lnTo>
                <a:lnTo>
                  <a:pt x="369189" y="220853"/>
                </a:lnTo>
                <a:lnTo>
                  <a:pt x="369531" y="234625"/>
                </a:lnTo>
                <a:lnTo>
                  <a:pt x="369210" y="248108"/>
                </a:lnTo>
                <a:lnTo>
                  <a:pt x="368225" y="261301"/>
                </a:lnTo>
                <a:lnTo>
                  <a:pt x="366576" y="274204"/>
                </a:lnTo>
                <a:lnTo>
                  <a:pt x="364262" y="286818"/>
                </a:lnTo>
                <a:lnTo>
                  <a:pt x="361285" y="299143"/>
                </a:lnTo>
                <a:lnTo>
                  <a:pt x="357644" y="311179"/>
                </a:lnTo>
                <a:lnTo>
                  <a:pt x="353339" y="322927"/>
                </a:lnTo>
                <a:lnTo>
                  <a:pt x="348369" y="334387"/>
                </a:lnTo>
                <a:lnTo>
                  <a:pt x="342736" y="345559"/>
                </a:lnTo>
                <a:lnTo>
                  <a:pt x="336439" y="356444"/>
                </a:lnTo>
                <a:lnTo>
                  <a:pt x="329477" y="367042"/>
                </a:lnTo>
                <a:lnTo>
                  <a:pt x="321852" y="377353"/>
                </a:lnTo>
                <a:lnTo>
                  <a:pt x="307735" y="393892"/>
                </a:lnTo>
                <a:lnTo>
                  <a:pt x="297784" y="403910"/>
                </a:lnTo>
                <a:lnTo>
                  <a:pt x="287519" y="412958"/>
                </a:lnTo>
                <a:lnTo>
                  <a:pt x="276941" y="421037"/>
                </a:lnTo>
                <a:lnTo>
                  <a:pt x="266051" y="428147"/>
                </a:lnTo>
                <a:lnTo>
                  <a:pt x="254848" y="434290"/>
                </a:lnTo>
                <a:lnTo>
                  <a:pt x="243334" y="439465"/>
                </a:lnTo>
                <a:lnTo>
                  <a:pt x="231508" y="443672"/>
                </a:lnTo>
                <a:lnTo>
                  <a:pt x="219372" y="446913"/>
                </a:lnTo>
                <a:lnTo>
                  <a:pt x="206925" y="449187"/>
                </a:lnTo>
                <a:lnTo>
                  <a:pt x="194169" y="450496"/>
                </a:lnTo>
                <a:lnTo>
                  <a:pt x="183006" y="450850"/>
                </a:lnTo>
                <a:lnTo>
                  <a:pt x="169859" y="450289"/>
                </a:lnTo>
                <a:lnTo>
                  <a:pt x="157071" y="448609"/>
                </a:lnTo>
                <a:lnTo>
                  <a:pt x="144640" y="445814"/>
                </a:lnTo>
                <a:lnTo>
                  <a:pt x="132561" y="441904"/>
                </a:lnTo>
                <a:lnTo>
                  <a:pt x="120834" y="436884"/>
                </a:lnTo>
                <a:lnTo>
                  <a:pt x="109454" y="430756"/>
                </a:lnTo>
                <a:lnTo>
                  <a:pt x="92512" y="419052"/>
                </a:lnTo>
                <a:lnTo>
                  <a:pt x="82377" y="410166"/>
                </a:lnTo>
                <a:lnTo>
                  <a:pt x="73617" y="400694"/>
                </a:lnTo>
                <a:lnTo>
                  <a:pt x="66238" y="390631"/>
                </a:lnTo>
                <a:lnTo>
                  <a:pt x="60248" y="379973"/>
                </a:lnTo>
                <a:lnTo>
                  <a:pt x="53263" y="361011"/>
                </a:lnTo>
                <a:lnTo>
                  <a:pt x="48542" y="339208"/>
                </a:lnTo>
                <a:lnTo>
                  <a:pt x="46822" y="326848"/>
                </a:lnTo>
                <a:lnTo>
                  <a:pt x="45531" y="313515"/>
                </a:lnTo>
                <a:lnTo>
                  <a:pt x="44672" y="299206"/>
                </a:lnTo>
                <a:lnTo>
                  <a:pt x="44246" y="283919"/>
                </a:lnTo>
                <a:lnTo>
                  <a:pt x="44196" y="276225"/>
                </a:lnTo>
                <a:lnTo>
                  <a:pt x="44196" y="115062"/>
                </a:lnTo>
                <a:lnTo>
                  <a:pt x="43795" y="97971"/>
                </a:lnTo>
                <a:lnTo>
                  <a:pt x="42593" y="83565"/>
                </a:lnTo>
                <a:lnTo>
                  <a:pt x="40590" y="71843"/>
                </a:lnTo>
                <a:lnTo>
                  <a:pt x="37786" y="62804"/>
                </a:lnTo>
                <a:lnTo>
                  <a:pt x="36575" y="60198"/>
                </a:lnTo>
                <a:lnTo>
                  <a:pt x="27798" y="49939"/>
                </a:lnTo>
                <a:lnTo>
                  <a:pt x="16130" y="47479"/>
                </a:lnTo>
                <a:lnTo>
                  <a:pt x="14986" y="47625"/>
                </a:lnTo>
                <a:lnTo>
                  <a:pt x="4950" y="44495"/>
                </a:lnTo>
                <a:lnTo>
                  <a:pt x="300" y="31064"/>
                </a:lnTo>
                <a:lnTo>
                  <a:pt x="0" y="26924"/>
                </a:lnTo>
                <a:lnTo>
                  <a:pt x="2592" y="14236"/>
                </a:lnTo>
                <a:lnTo>
                  <a:pt x="11597" y="5878"/>
                </a:lnTo>
                <a:lnTo>
                  <a:pt x="27016" y="1824"/>
                </a:lnTo>
                <a:lnTo>
                  <a:pt x="28955" y="1650"/>
                </a:lnTo>
                <a:lnTo>
                  <a:pt x="42319" y="1604"/>
                </a:lnTo>
                <a:lnTo>
                  <a:pt x="54908" y="3561"/>
                </a:lnTo>
                <a:lnTo>
                  <a:pt x="66714" y="7512"/>
                </a:lnTo>
                <a:lnTo>
                  <a:pt x="77727" y="13447"/>
                </a:lnTo>
                <a:lnTo>
                  <a:pt x="92738" y="25248"/>
                </a:lnTo>
                <a:lnTo>
                  <a:pt x="101648" y="34845"/>
                </a:lnTo>
                <a:lnTo>
                  <a:pt x="108170" y="44793"/>
                </a:lnTo>
                <a:lnTo>
                  <a:pt x="113323" y="59032"/>
                </a:lnTo>
                <a:lnTo>
                  <a:pt x="115168" y="69147"/>
                </a:lnTo>
                <a:lnTo>
                  <a:pt x="116534" y="81403"/>
                </a:lnTo>
                <a:lnTo>
                  <a:pt x="117420" y="95807"/>
                </a:lnTo>
                <a:lnTo>
                  <a:pt x="117827" y="112363"/>
                </a:lnTo>
                <a:lnTo>
                  <a:pt x="117855" y="118618"/>
                </a:lnTo>
                <a:lnTo>
                  <a:pt x="117855" y="282067"/>
                </a:lnTo>
                <a:lnTo>
                  <a:pt x="118011" y="298260"/>
                </a:lnTo>
                <a:lnTo>
                  <a:pt x="118474" y="313112"/>
                </a:lnTo>
                <a:lnTo>
                  <a:pt x="119243" y="326620"/>
                </a:lnTo>
                <a:lnTo>
                  <a:pt x="120313" y="338786"/>
                </a:lnTo>
                <a:lnTo>
                  <a:pt x="123348" y="359089"/>
                </a:lnTo>
                <a:lnTo>
                  <a:pt x="128606" y="375065"/>
                </a:lnTo>
                <a:lnTo>
                  <a:pt x="135904" y="385754"/>
                </a:lnTo>
                <a:lnTo>
                  <a:pt x="145702" y="393364"/>
                </a:lnTo>
                <a:lnTo>
                  <a:pt x="162806" y="399655"/>
                </a:lnTo>
                <a:lnTo>
                  <a:pt x="175112" y="402258"/>
                </a:lnTo>
                <a:lnTo>
                  <a:pt x="188018" y="403682"/>
                </a:lnTo>
                <a:lnTo>
                  <a:pt x="197739" y="403987"/>
                </a:lnTo>
                <a:lnTo>
                  <a:pt x="210871" y="402961"/>
                </a:lnTo>
                <a:lnTo>
                  <a:pt x="223184" y="399887"/>
                </a:lnTo>
                <a:lnTo>
                  <a:pt x="234672" y="394772"/>
                </a:lnTo>
                <a:lnTo>
                  <a:pt x="245334" y="387621"/>
                </a:lnTo>
                <a:lnTo>
                  <a:pt x="255166" y="378440"/>
                </a:lnTo>
                <a:lnTo>
                  <a:pt x="264166" y="367235"/>
                </a:lnTo>
                <a:lnTo>
                  <a:pt x="271429" y="355475"/>
                </a:lnTo>
                <a:lnTo>
                  <a:pt x="279348" y="337473"/>
                </a:lnTo>
                <a:lnTo>
                  <a:pt x="285899" y="315785"/>
                </a:lnTo>
                <a:lnTo>
                  <a:pt x="288666" y="303558"/>
                </a:lnTo>
                <a:lnTo>
                  <a:pt x="291096" y="290409"/>
                </a:lnTo>
                <a:lnTo>
                  <a:pt x="293190" y="276339"/>
                </a:lnTo>
                <a:lnTo>
                  <a:pt x="294950" y="261346"/>
                </a:lnTo>
                <a:lnTo>
                  <a:pt x="296378" y="245432"/>
                </a:lnTo>
                <a:lnTo>
                  <a:pt x="297474" y="228596"/>
                </a:lnTo>
                <a:lnTo>
                  <a:pt x="297815" y="221742"/>
                </a:lnTo>
                <a:lnTo>
                  <a:pt x="297036" y="204503"/>
                </a:lnTo>
                <a:lnTo>
                  <a:pt x="296269" y="188117"/>
                </a:lnTo>
                <a:lnTo>
                  <a:pt x="295512" y="172583"/>
                </a:lnTo>
                <a:lnTo>
                  <a:pt x="294765" y="157902"/>
                </a:lnTo>
                <a:lnTo>
                  <a:pt x="294026" y="144076"/>
                </a:lnTo>
                <a:lnTo>
                  <a:pt x="293297" y="131105"/>
                </a:lnTo>
                <a:lnTo>
                  <a:pt x="292576" y="118990"/>
                </a:lnTo>
                <a:lnTo>
                  <a:pt x="291863" y="107733"/>
                </a:lnTo>
                <a:lnTo>
                  <a:pt x="290458" y="87794"/>
                </a:lnTo>
                <a:lnTo>
                  <a:pt x="289305" y="73787"/>
                </a:lnTo>
                <a:lnTo>
                  <a:pt x="288812" y="58860"/>
                </a:lnTo>
                <a:lnTo>
                  <a:pt x="290104" y="45254"/>
                </a:lnTo>
                <a:lnTo>
                  <a:pt x="293184" y="32961"/>
                </a:lnTo>
                <a:lnTo>
                  <a:pt x="298050" y="21972"/>
                </a:lnTo>
                <a:lnTo>
                  <a:pt x="304703" y="12280"/>
                </a:lnTo>
                <a:lnTo>
                  <a:pt x="311023" y="5715"/>
                </a:lnTo>
                <a:lnTo>
                  <a:pt x="315214" y="1778"/>
                </a:lnTo>
                <a:lnTo>
                  <a:pt x="319404" y="0"/>
                </a:lnTo>
                <a:lnTo>
                  <a:pt x="323342" y="127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67775" y="4640933"/>
            <a:ext cx="314984" cy="449226"/>
          </a:xfrm>
          <a:custGeom>
            <a:avLst/>
            <a:gdLst/>
            <a:ahLst/>
            <a:cxnLst/>
            <a:rect l="l" t="t" r="r" b="b"/>
            <a:pathLst>
              <a:path w="314984" h="449226">
                <a:moveTo>
                  <a:pt x="165759" y="27"/>
                </a:moveTo>
                <a:lnTo>
                  <a:pt x="181661" y="897"/>
                </a:lnTo>
                <a:lnTo>
                  <a:pt x="196413" y="2578"/>
                </a:lnTo>
                <a:lnTo>
                  <a:pt x="210013" y="5068"/>
                </a:lnTo>
                <a:lnTo>
                  <a:pt x="222459" y="8364"/>
                </a:lnTo>
                <a:lnTo>
                  <a:pt x="233749" y="12465"/>
                </a:lnTo>
                <a:lnTo>
                  <a:pt x="243881" y="17368"/>
                </a:lnTo>
                <a:lnTo>
                  <a:pt x="252853" y="23073"/>
                </a:lnTo>
                <a:lnTo>
                  <a:pt x="266570" y="35135"/>
                </a:lnTo>
                <a:lnTo>
                  <a:pt x="275152" y="45445"/>
                </a:lnTo>
                <a:lnTo>
                  <a:pt x="281671" y="56361"/>
                </a:lnTo>
                <a:lnTo>
                  <a:pt x="286118" y="67889"/>
                </a:lnTo>
                <a:lnTo>
                  <a:pt x="288490" y="80037"/>
                </a:lnTo>
                <a:lnTo>
                  <a:pt x="288568" y="80799"/>
                </a:lnTo>
                <a:lnTo>
                  <a:pt x="279911" y="89422"/>
                </a:lnTo>
                <a:lnTo>
                  <a:pt x="270179" y="93004"/>
                </a:lnTo>
                <a:lnTo>
                  <a:pt x="259381" y="91553"/>
                </a:lnTo>
                <a:lnTo>
                  <a:pt x="247527" y="85081"/>
                </a:lnTo>
                <a:lnTo>
                  <a:pt x="244118" y="82450"/>
                </a:lnTo>
                <a:lnTo>
                  <a:pt x="234090" y="75200"/>
                </a:lnTo>
                <a:lnTo>
                  <a:pt x="223257" y="69181"/>
                </a:lnTo>
                <a:lnTo>
                  <a:pt x="211611" y="64393"/>
                </a:lnTo>
                <a:lnTo>
                  <a:pt x="199143" y="60835"/>
                </a:lnTo>
                <a:lnTo>
                  <a:pt x="185844" y="58508"/>
                </a:lnTo>
                <a:lnTo>
                  <a:pt x="177189" y="57685"/>
                </a:lnTo>
                <a:lnTo>
                  <a:pt x="163570" y="57255"/>
                </a:lnTo>
                <a:lnTo>
                  <a:pt x="150478" y="57950"/>
                </a:lnTo>
                <a:lnTo>
                  <a:pt x="137914" y="59768"/>
                </a:lnTo>
                <a:lnTo>
                  <a:pt x="125878" y="62711"/>
                </a:lnTo>
                <a:lnTo>
                  <a:pt x="114370" y="66778"/>
                </a:lnTo>
                <a:lnTo>
                  <a:pt x="105942" y="70639"/>
                </a:lnTo>
                <a:lnTo>
                  <a:pt x="95001" y="77358"/>
                </a:lnTo>
                <a:lnTo>
                  <a:pt x="85709" y="85752"/>
                </a:lnTo>
                <a:lnTo>
                  <a:pt x="78064" y="95821"/>
                </a:lnTo>
                <a:lnTo>
                  <a:pt x="72066" y="107565"/>
                </a:lnTo>
                <a:lnTo>
                  <a:pt x="67717" y="120983"/>
                </a:lnTo>
                <a:lnTo>
                  <a:pt x="65159" y="139472"/>
                </a:lnTo>
                <a:lnTo>
                  <a:pt x="66546" y="151941"/>
                </a:lnTo>
                <a:lnTo>
                  <a:pt x="70865" y="162908"/>
                </a:lnTo>
                <a:lnTo>
                  <a:pt x="78120" y="172375"/>
                </a:lnTo>
                <a:lnTo>
                  <a:pt x="88317" y="180340"/>
                </a:lnTo>
                <a:lnTo>
                  <a:pt x="102294" y="187341"/>
                </a:lnTo>
                <a:lnTo>
                  <a:pt x="113057" y="191284"/>
                </a:lnTo>
                <a:lnTo>
                  <a:pt x="124642" y="194481"/>
                </a:lnTo>
                <a:lnTo>
                  <a:pt x="137049" y="196932"/>
                </a:lnTo>
                <a:lnTo>
                  <a:pt x="150277" y="198638"/>
                </a:lnTo>
                <a:lnTo>
                  <a:pt x="164328" y="199598"/>
                </a:lnTo>
                <a:lnTo>
                  <a:pt x="179200" y="199812"/>
                </a:lnTo>
                <a:lnTo>
                  <a:pt x="180364" y="199798"/>
                </a:lnTo>
                <a:lnTo>
                  <a:pt x="194175" y="200125"/>
                </a:lnTo>
                <a:lnTo>
                  <a:pt x="207498" y="201404"/>
                </a:lnTo>
                <a:lnTo>
                  <a:pt x="220333" y="203634"/>
                </a:lnTo>
                <a:lnTo>
                  <a:pt x="232679" y="206816"/>
                </a:lnTo>
                <a:lnTo>
                  <a:pt x="244536" y="210949"/>
                </a:lnTo>
                <a:lnTo>
                  <a:pt x="255904" y="216034"/>
                </a:lnTo>
                <a:lnTo>
                  <a:pt x="266784" y="222071"/>
                </a:lnTo>
                <a:lnTo>
                  <a:pt x="284032" y="234839"/>
                </a:lnTo>
                <a:lnTo>
                  <a:pt x="292591" y="243908"/>
                </a:lnTo>
                <a:lnTo>
                  <a:pt x="299768" y="254054"/>
                </a:lnTo>
                <a:lnTo>
                  <a:pt x="305565" y="265275"/>
                </a:lnTo>
                <a:lnTo>
                  <a:pt x="309984" y="277569"/>
                </a:lnTo>
                <a:lnTo>
                  <a:pt x="313026" y="290936"/>
                </a:lnTo>
                <a:lnTo>
                  <a:pt x="314694" y="305371"/>
                </a:lnTo>
                <a:lnTo>
                  <a:pt x="314984" y="311685"/>
                </a:lnTo>
                <a:lnTo>
                  <a:pt x="314733" y="325343"/>
                </a:lnTo>
                <a:lnTo>
                  <a:pt x="313333" y="338495"/>
                </a:lnTo>
                <a:lnTo>
                  <a:pt x="310788" y="351142"/>
                </a:lnTo>
                <a:lnTo>
                  <a:pt x="307099" y="363285"/>
                </a:lnTo>
                <a:lnTo>
                  <a:pt x="302270" y="374926"/>
                </a:lnTo>
                <a:lnTo>
                  <a:pt x="296303" y="386065"/>
                </a:lnTo>
                <a:lnTo>
                  <a:pt x="289201" y="396704"/>
                </a:lnTo>
                <a:lnTo>
                  <a:pt x="280966" y="406845"/>
                </a:lnTo>
                <a:lnTo>
                  <a:pt x="272092" y="415614"/>
                </a:lnTo>
                <a:lnTo>
                  <a:pt x="255204" y="427116"/>
                </a:lnTo>
                <a:lnTo>
                  <a:pt x="245266" y="431969"/>
                </a:lnTo>
                <a:lnTo>
                  <a:pt x="234332" y="436222"/>
                </a:lnTo>
                <a:lnTo>
                  <a:pt x="222403" y="439875"/>
                </a:lnTo>
                <a:lnTo>
                  <a:pt x="209478" y="442928"/>
                </a:lnTo>
                <a:lnTo>
                  <a:pt x="195558" y="445380"/>
                </a:lnTo>
                <a:lnTo>
                  <a:pt x="180641" y="447231"/>
                </a:lnTo>
                <a:lnTo>
                  <a:pt x="164729" y="448480"/>
                </a:lnTo>
                <a:lnTo>
                  <a:pt x="147822" y="449127"/>
                </a:lnTo>
                <a:lnTo>
                  <a:pt x="137692" y="449226"/>
                </a:lnTo>
                <a:lnTo>
                  <a:pt x="116393" y="444021"/>
                </a:lnTo>
                <a:lnTo>
                  <a:pt x="96880" y="438836"/>
                </a:lnTo>
                <a:lnTo>
                  <a:pt x="79154" y="433669"/>
                </a:lnTo>
                <a:lnTo>
                  <a:pt x="63214" y="428521"/>
                </a:lnTo>
                <a:lnTo>
                  <a:pt x="49060" y="423391"/>
                </a:lnTo>
                <a:lnTo>
                  <a:pt x="36692" y="418281"/>
                </a:lnTo>
                <a:lnTo>
                  <a:pt x="26111" y="413189"/>
                </a:lnTo>
                <a:lnTo>
                  <a:pt x="10308" y="403061"/>
                </a:lnTo>
                <a:lnTo>
                  <a:pt x="1649" y="393009"/>
                </a:lnTo>
                <a:lnTo>
                  <a:pt x="0" y="388011"/>
                </a:lnTo>
                <a:lnTo>
                  <a:pt x="136" y="383032"/>
                </a:lnTo>
                <a:lnTo>
                  <a:pt x="2059" y="378071"/>
                </a:lnTo>
                <a:lnTo>
                  <a:pt x="2818" y="376836"/>
                </a:lnTo>
                <a:lnTo>
                  <a:pt x="13486" y="348261"/>
                </a:lnTo>
                <a:lnTo>
                  <a:pt x="31754" y="356251"/>
                </a:lnTo>
                <a:lnTo>
                  <a:pt x="49285" y="363388"/>
                </a:lnTo>
                <a:lnTo>
                  <a:pt x="66081" y="369673"/>
                </a:lnTo>
                <a:lnTo>
                  <a:pt x="82140" y="375105"/>
                </a:lnTo>
                <a:lnTo>
                  <a:pt x="97463" y="379684"/>
                </a:lnTo>
                <a:lnTo>
                  <a:pt x="112049" y="383412"/>
                </a:lnTo>
                <a:lnTo>
                  <a:pt x="125899" y="386287"/>
                </a:lnTo>
                <a:lnTo>
                  <a:pt x="139013" y="388310"/>
                </a:lnTo>
                <a:lnTo>
                  <a:pt x="151390" y="389481"/>
                </a:lnTo>
                <a:lnTo>
                  <a:pt x="163031" y="389800"/>
                </a:lnTo>
                <a:lnTo>
                  <a:pt x="173935" y="389267"/>
                </a:lnTo>
                <a:lnTo>
                  <a:pt x="184104" y="387883"/>
                </a:lnTo>
                <a:lnTo>
                  <a:pt x="193535" y="385647"/>
                </a:lnTo>
                <a:lnTo>
                  <a:pt x="202231" y="382559"/>
                </a:lnTo>
                <a:lnTo>
                  <a:pt x="210190" y="378620"/>
                </a:lnTo>
                <a:lnTo>
                  <a:pt x="217413" y="373830"/>
                </a:lnTo>
                <a:lnTo>
                  <a:pt x="223899" y="368188"/>
                </a:lnTo>
                <a:lnTo>
                  <a:pt x="229650" y="361695"/>
                </a:lnTo>
                <a:lnTo>
                  <a:pt x="234663" y="354352"/>
                </a:lnTo>
                <a:lnTo>
                  <a:pt x="243665" y="335197"/>
                </a:lnTo>
                <a:lnTo>
                  <a:pt x="247529" y="322587"/>
                </a:lnTo>
                <a:lnTo>
                  <a:pt x="249107" y="311318"/>
                </a:lnTo>
                <a:lnTo>
                  <a:pt x="248400" y="301391"/>
                </a:lnTo>
                <a:lnTo>
                  <a:pt x="245407" y="292806"/>
                </a:lnTo>
                <a:lnTo>
                  <a:pt x="240130" y="285563"/>
                </a:lnTo>
                <a:lnTo>
                  <a:pt x="232569" y="279662"/>
                </a:lnTo>
                <a:lnTo>
                  <a:pt x="222725" y="275102"/>
                </a:lnTo>
                <a:lnTo>
                  <a:pt x="210597" y="271885"/>
                </a:lnTo>
                <a:lnTo>
                  <a:pt x="196187" y="270009"/>
                </a:lnTo>
                <a:lnTo>
                  <a:pt x="179496" y="269475"/>
                </a:lnTo>
                <a:lnTo>
                  <a:pt x="176300" y="269521"/>
                </a:lnTo>
                <a:lnTo>
                  <a:pt x="159296" y="269476"/>
                </a:lnTo>
                <a:lnTo>
                  <a:pt x="143236" y="268689"/>
                </a:lnTo>
                <a:lnTo>
                  <a:pt x="128117" y="267159"/>
                </a:lnTo>
                <a:lnTo>
                  <a:pt x="113939" y="264888"/>
                </a:lnTo>
                <a:lnTo>
                  <a:pt x="100703" y="261875"/>
                </a:lnTo>
                <a:lnTo>
                  <a:pt x="88407" y="258120"/>
                </a:lnTo>
                <a:lnTo>
                  <a:pt x="77052" y="253622"/>
                </a:lnTo>
                <a:lnTo>
                  <a:pt x="66635" y="248383"/>
                </a:lnTo>
                <a:lnTo>
                  <a:pt x="57158" y="242401"/>
                </a:lnTo>
                <a:lnTo>
                  <a:pt x="48620" y="235677"/>
                </a:lnTo>
                <a:lnTo>
                  <a:pt x="41020" y="228212"/>
                </a:lnTo>
                <a:lnTo>
                  <a:pt x="28335" y="211486"/>
                </a:lnTo>
                <a:lnTo>
                  <a:pt x="21466" y="200139"/>
                </a:lnTo>
                <a:lnTo>
                  <a:pt x="15739" y="188616"/>
                </a:lnTo>
                <a:lnTo>
                  <a:pt x="11155" y="176918"/>
                </a:lnTo>
                <a:lnTo>
                  <a:pt x="7713" y="165043"/>
                </a:lnTo>
                <a:lnTo>
                  <a:pt x="5414" y="152993"/>
                </a:lnTo>
                <a:lnTo>
                  <a:pt x="4257" y="140768"/>
                </a:lnTo>
                <a:lnTo>
                  <a:pt x="4242" y="128366"/>
                </a:lnTo>
                <a:lnTo>
                  <a:pt x="5104" y="117883"/>
                </a:lnTo>
                <a:lnTo>
                  <a:pt x="7365" y="104444"/>
                </a:lnTo>
                <a:lnTo>
                  <a:pt x="10849" y="91739"/>
                </a:lnTo>
                <a:lnTo>
                  <a:pt x="15557" y="79764"/>
                </a:lnTo>
                <a:lnTo>
                  <a:pt x="21489" y="68520"/>
                </a:lnTo>
                <a:lnTo>
                  <a:pt x="28644" y="58004"/>
                </a:lnTo>
                <a:lnTo>
                  <a:pt x="37023" y="48215"/>
                </a:lnTo>
                <a:lnTo>
                  <a:pt x="46626" y="39151"/>
                </a:lnTo>
                <a:lnTo>
                  <a:pt x="57452" y="30811"/>
                </a:lnTo>
                <a:lnTo>
                  <a:pt x="69200" y="23347"/>
                </a:lnTo>
                <a:lnTo>
                  <a:pt x="80317" y="17430"/>
                </a:lnTo>
                <a:lnTo>
                  <a:pt x="91794" y="12373"/>
                </a:lnTo>
                <a:lnTo>
                  <a:pt x="103630" y="8177"/>
                </a:lnTo>
                <a:lnTo>
                  <a:pt x="115823" y="4841"/>
                </a:lnTo>
                <a:lnTo>
                  <a:pt x="128372" y="2367"/>
                </a:lnTo>
                <a:lnTo>
                  <a:pt x="141277" y="753"/>
                </a:lnTo>
                <a:lnTo>
                  <a:pt x="154535" y="0"/>
                </a:lnTo>
                <a:lnTo>
                  <a:pt x="165759" y="27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16212" y="4632960"/>
            <a:ext cx="346305" cy="459866"/>
          </a:xfrm>
          <a:custGeom>
            <a:avLst/>
            <a:gdLst/>
            <a:ahLst/>
            <a:cxnLst/>
            <a:rect l="l" t="t" r="r" b="b"/>
            <a:pathLst>
              <a:path w="346305" h="459866">
                <a:moveTo>
                  <a:pt x="116816" y="0"/>
                </a:moveTo>
                <a:lnTo>
                  <a:pt x="346305" y="0"/>
                </a:lnTo>
                <a:lnTo>
                  <a:pt x="346305" y="61975"/>
                </a:lnTo>
                <a:lnTo>
                  <a:pt x="197080" y="61975"/>
                </a:lnTo>
                <a:lnTo>
                  <a:pt x="196394" y="90877"/>
                </a:lnTo>
                <a:lnTo>
                  <a:pt x="195823" y="118375"/>
                </a:lnTo>
                <a:lnTo>
                  <a:pt x="195366" y="144468"/>
                </a:lnTo>
                <a:lnTo>
                  <a:pt x="195024" y="169156"/>
                </a:lnTo>
                <a:lnTo>
                  <a:pt x="194796" y="192440"/>
                </a:lnTo>
                <a:lnTo>
                  <a:pt x="194683" y="214319"/>
                </a:lnTo>
                <a:lnTo>
                  <a:pt x="194685" y="234793"/>
                </a:lnTo>
                <a:lnTo>
                  <a:pt x="194802" y="253861"/>
                </a:lnTo>
                <a:lnTo>
                  <a:pt x="195034" y="271524"/>
                </a:lnTo>
                <a:lnTo>
                  <a:pt x="195381" y="287782"/>
                </a:lnTo>
                <a:lnTo>
                  <a:pt x="195844" y="302633"/>
                </a:lnTo>
                <a:lnTo>
                  <a:pt x="196422" y="316078"/>
                </a:lnTo>
                <a:lnTo>
                  <a:pt x="197115" y="328117"/>
                </a:lnTo>
                <a:lnTo>
                  <a:pt x="197924" y="338750"/>
                </a:lnTo>
                <a:lnTo>
                  <a:pt x="199888" y="355795"/>
                </a:lnTo>
                <a:lnTo>
                  <a:pt x="202316" y="367211"/>
                </a:lnTo>
                <a:lnTo>
                  <a:pt x="215919" y="381238"/>
                </a:lnTo>
                <a:lnTo>
                  <a:pt x="227586" y="386223"/>
                </a:lnTo>
                <a:lnTo>
                  <a:pt x="240264" y="387981"/>
                </a:lnTo>
                <a:lnTo>
                  <a:pt x="240895" y="387984"/>
                </a:lnTo>
                <a:lnTo>
                  <a:pt x="256930" y="389341"/>
                </a:lnTo>
                <a:lnTo>
                  <a:pt x="270339" y="393416"/>
                </a:lnTo>
                <a:lnTo>
                  <a:pt x="281123" y="400213"/>
                </a:lnTo>
                <a:lnTo>
                  <a:pt x="289282" y="409739"/>
                </a:lnTo>
                <a:lnTo>
                  <a:pt x="294815" y="422000"/>
                </a:lnTo>
                <a:lnTo>
                  <a:pt x="296261" y="432688"/>
                </a:lnTo>
                <a:lnTo>
                  <a:pt x="293850" y="440225"/>
                </a:lnTo>
                <a:lnTo>
                  <a:pt x="288145" y="446538"/>
                </a:lnTo>
                <a:lnTo>
                  <a:pt x="279145" y="451629"/>
                </a:lnTo>
                <a:lnTo>
                  <a:pt x="266852" y="455499"/>
                </a:lnTo>
                <a:lnTo>
                  <a:pt x="251265" y="458151"/>
                </a:lnTo>
                <a:lnTo>
                  <a:pt x="232384" y="459585"/>
                </a:lnTo>
                <a:lnTo>
                  <a:pt x="217654" y="459866"/>
                </a:lnTo>
                <a:lnTo>
                  <a:pt x="203171" y="458910"/>
                </a:lnTo>
                <a:lnTo>
                  <a:pt x="190077" y="456040"/>
                </a:lnTo>
                <a:lnTo>
                  <a:pt x="178372" y="451256"/>
                </a:lnTo>
                <a:lnTo>
                  <a:pt x="168058" y="444559"/>
                </a:lnTo>
                <a:lnTo>
                  <a:pt x="159135" y="435948"/>
                </a:lnTo>
                <a:lnTo>
                  <a:pt x="151604" y="425424"/>
                </a:lnTo>
                <a:lnTo>
                  <a:pt x="145466" y="412987"/>
                </a:lnTo>
                <a:lnTo>
                  <a:pt x="140720" y="398636"/>
                </a:lnTo>
                <a:lnTo>
                  <a:pt x="137369" y="382372"/>
                </a:lnTo>
                <a:lnTo>
                  <a:pt x="135412" y="364194"/>
                </a:lnTo>
                <a:lnTo>
                  <a:pt x="135104" y="358520"/>
                </a:lnTo>
                <a:lnTo>
                  <a:pt x="134632" y="351662"/>
                </a:lnTo>
                <a:lnTo>
                  <a:pt x="133832" y="335431"/>
                </a:lnTo>
                <a:lnTo>
                  <a:pt x="133221" y="315847"/>
                </a:lnTo>
                <a:lnTo>
                  <a:pt x="132986" y="304796"/>
                </a:lnTo>
                <a:lnTo>
                  <a:pt x="132798" y="292907"/>
                </a:lnTo>
                <a:lnTo>
                  <a:pt x="132657" y="280179"/>
                </a:lnTo>
                <a:lnTo>
                  <a:pt x="132563" y="266612"/>
                </a:lnTo>
                <a:lnTo>
                  <a:pt x="132516" y="252206"/>
                </a:lnTo>
                <a:lnTo>
                  <a:pt x="132516" y="236960"/>
                </a:lnTo>
                <a:lnTo>
                  <a:pt x="132562" y="220876"/>
                </a:lnTo>
                <a:lnTo>
                  <a:pt x="132654" y="203952"/>
                </a:lnTo>
                <a:lnTo>
                  <a:pt x="132793" y="186189"/>
                </a:lnTo>
                <a:lnTo>
                  <a:pt x="132979" y="167586"/>
                </a:lnTo>
                <a:lnTo>
                  <a:pt x="133210" y="148143"/>
                </a:lnTo>
                <a:lnTo>
                  <a:pt x="133488" y="127861"/>
                </a:lnTo>
                <a:lnTo>
                  <a:pt x="133811" y="106739"/>
                </a:lnTo>
                <a:lnTo>
                  <a:pt x="134181" y="84777"/>
                </a:lnTo>
                <a:lnTo>
                  <a:pt x="134596" y="61975"/>
                </a:lnTo>
                <a:lnTo>
                  <a:pt x="102084" y="61975"/>
                </a:lnTo>
                <a:lnTo>
                  <a:pt x="87877" y="61935"/>
                </a:lnTo>
                <a:lnTo>
                  <a:pt x="74389" y="61815"/>
                </a:lnTo>
                <a:lnTo>
                  <a:pt x="61614" y="61623"/>
                </a:lnTo>
                <a:lnTo>
                  <a:pt x="49548" y="61364"/>
                </a:lnTo>
                <a:lnTo>
                  <a:pt x="38184" y="61042"/>
                </a:lnTo>
                <a:lnTo>
                  <a:pt x="18223" y="59098"/>
                </a:lnTo>
                <a:lnTo>
                  <a:pt x="6735" y="55217"/>
                </a:lnTo>
                <a:lnTo>
                  <a:pt x="2008" y="50926"/>
                </a:lnTo>
                <a:lnTo>
                  <a:pt x="0" y="41138"/>
                </a:lnTo>
                <a:lnTo>
                  <a:pt x="3660" y="27998"/>
                </a:lnTo>
                <a:lnTo>
                  <a:pt x="11606" y="16397"/>
                </a:lnTo>
                <a:lnTo>
                  <a:pt x="21721" y="10017"/>
                </a:lnTo>
                <a:lnTo>
                  <a:pt x="35528" y="5625"/>
                </a:lnTo>
                <a:lnTo>
                  <a:pt x="46712" y="3809"/>
                </a:lnTo>
                <a:lnTo>
                  <a:pt x="58772" y="2556"/>
                </a:lnTo>
                <a:lnTo>
                  <a:pt x="71107" y="1551"/>
                </a:lnTo>
                <a:lnTo>
                  <a:pt x="83716" y="796"/>
                </a:lnTo>
                <a:lnTo>
                  <a:pt x="96599" y="291"/>
                </a:lnTo>
                <a:lnTo>
                  <a:pt x="109756" y="34"/>
                </a:lnTo>
                <a:lnTo>
                  <a:pt x="11681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3394" y="4625848"/>
            <a:ext cx="383116" cy="457200"/>
          </a:xfrm>
          <a:custGeom>
            <a:avLst/>
            <a:gdLst/>
            <a:ahLst/>
            <a:cxnLst/>
            <a:rect l="l" t="t" r="r" b="b"/>
            <a:pathLst>
              <a:path w="383116" h="457200">
                <a:moveTo>
                  <a:pt x="65554" y="0"/>
                </a:moveTo>
                <a:lnTo>
                  <a:pt x="79148" y="1081"/>
                </a:lnTo>
                <a:lnTo>
                  <a:pt x="91695" y="4332"/>
                </a:lnTo>
                <a:lnTo>
                  <a:pt x="103184" y="9757"/>
                </a:lnTo>
                <a:lnTo>
                  <a:pt x="113600" y="17364"/>
                </a:lnTo>
                <a:lnTo>
                  <a:pt x="121688" y="25653"/>
                </a:lnTo>
                <a:lnTo>
                  <a:pt x="128675" y="35097"/>
                </a:lnTo>
                <a:lnTo>
                  <a:pt x="134395" y="45658"/>
                </a:lnTo>
                <a:lnTo>
                  <a:pt x="138846" y="57324"/>
                </a:lnTo>
                <a:lnTo>
                  <a:pt x="142029" y="70084"/>
                </a:lnTo>
                <a:lnTo>
                  <a:pt x="143944" y="83926"/>
                </a:lnTo>
                <a:lnTo>
                  <a:pt x="144548" y="94995"/>
                </a:lnTo>
                <a:lnTo>
                  <a:pt x="155185" y="81101"/>
                </a:lnTo>
                <a:lnTo>
                  <a:pt x="165791" y="68305"/>
                </a:lnTo>
                <a:lnTo>
                  <a:pt x="176367" y="56609"/>
                </a:lnTo>
                <a:lnTo>
                  <a:pt x="186912" y="46011"/>
                </a:lnTo>
                <a:lnTo>
                  <a:pt x="197425" y="36512"/>
                </a:lnTo>
                <a:lnTo>
                  <a:pt x="207909" y="28110"/>
                </a:lnTo>
                <a:lnTo>
                  <a:pt x="218361" y="20806"/>
                </a:lnTo>
                <a:lnTo>
                  <a:pt x="228782" y="14599"/>
                </a:lnTo>
                <a:lnTo>
                  <a:pt x="239173" y="9490"/>
                </a:lnTo>
                <a:lnTo>
                  <a:pt x="249533" y="5477"/>
                </a:lnTo>
                <a:lnTo>
                  <a:pt x="259862" y="2560"/>
                </a:lnTo>
                <a:lnTo>
                  <a:pt x="270161" y="739"/>
                </a:lnTo>
                <a:lnTo>
                  <a:pt x="280428" y="14"/>
                </a:lnTo>
                <a:lnTo>
                  <a:pt x="282089" y="0"/>
                </a:lnTo>
                <a:lnTo>
                  <a:pt x="295139" y="685"/>
                </a:lnTo>
                <a:lnTo>
                  <a:pt x="307288" y="2740"/>
                </a:lnTo>
                <a:lnTo>
                  <a:pt x="318535" y="6166"/>
                </a:lnTo>
                <a:lnTo>
                  <a:pt x="328881" y="10962"/>
                </a:lnTo>
                <a:lnTo>
                  <a:pt x="338324" y="17129"/>
                </a:lnTo>
                <a:lnTo>
                  <a:pt x="346866" y="24666"/>
                </a:lnTo>
                <a:lnTo>
                  <a:pt x="354506" y="33573"/>
                </a:lnTo>
                <a:lnTo>
                  <a:pt x="361243" y="43851"/>
                </a:lnTo>
                <a:lnTo>
                  <a:pt x="367077" y="55499"/>
                </a:lnTo>
                <a:lnTo>
                  <a:pt x="372008" y="68517"/>
                </a:lnTo>
                <a:lnTo>
                  <a:pt x="376037" y="82905"/>
                </a:lnTo>
                <a:lnTo>
                  <a:pt x="379162" y="98664"/>
                </a:lnTo>
                <a:lnTo>
                  <a:pt x="381384" y="115794"/>
                </a:lnTo>
                <a:lnTo>
                  <a:pt x="382702" y="134293"/>
                </a:lnTo>
                <a:lnTo>
                  <a:pt x="383116" y="154163"/>
                </a:lnTo>
                <a:lnTo>
                  <a:pt x="382927" y="166877"/>
                </a:lnTo>
                <a:lnTo>
                  <a:pt x="382927" y="312419"/>
                </a:lnTo>
                <a:lnTo>
                  <a:pt x="382038" y="453135"/>
                </a:lnTo>
                <a:lnTo>
                  <a:pt x="311045" y="454913"/>
                </a:lnTo>
                <a:lnTo>
                  <a:pt x="308886" y="164719"/>
                </a:lnTo>
                <a:lnTo>
                  <a:pt x="308646" y="147414"/>
                </a:lnTo>
                <a:lnTo>
                  <a:pt x="307682" y="131910"/>
                </a:lnTo>
                <a:lnTo>
                  <a:pt x="305993" y="118206"/>
                </a:lnTo>
                <a:lnTo>
                  <a:pt x="300424" y="96198"/>
                </a:lnTo>
                <a:lnTo>
                  <a:pt x="287764" y="77745"/>
                </a:lnTo>
                <a:lnTo>
                  <a:pt x="266430" y="72005"/>
                </a:lnTo>
                <a:lnTo>
                  <a:pt x="252375" y="73975"/>
                </a:lnTo>
                <a:lnTo>
                  <a:pt x="235282" y="79886"/>
                </a:lnTo>
                <a:lnTo>
                  <a:pt x="220974" y="89648"/>
                </a:lnTo>
                <a:lnTo>
                  <a:pt x="205728" y="104632"/>
                </a:lnTo>
                <a:lnTo>
                  <a:pt x="189537" y="124841"/>
                </a:lnTo>
                <a:lnTo>
                  <a:pt x="181087" y="136907"/>
                </a:lnTo>
                <a:lnTo>
                  <a:pt x="172399" y="150280"/>
                </a:lnTo>
                <a:lnTo>
                  <a:pt x="163474" y="164961"/>
                </a:lnTo>
                <a:lnTo>
                  <a:pt x="154310" y="180951"/>
                </a:lnTo>
                <a:lnTo>
                  <a:pt x="148993" y="190626"/>
                </a:lnTo>
                <a:lnTo>
                  <a:pt x="148993" y="454406"/>
                </a:lnTo>
                <a:lnTo>
                  <a:pt x="87779" y="457200"/>
                </a:lnTo>
                <a:lnTo>
                  <a:pt x="87779" y="125856"/>
                </a:lnTo>
                <a:lnTo>
                  <a:pt x="87226" y="107690"/>
                </a:lnTo>
                <a:lnTo>
                  <a:pt x="85569" y="92339"/>
                </a:lnTo>
                <a:lnTo>
                  <a:pt x="78937" y="70060"/>
                </a:lnTo>
                <a:lnTo>
                  <a:pt x="61905" y="55042"/>
                </a:lnTo>
                <a:lnTo>
                  <a:pt x="51102" y="54470"/>
                </a:lnTo>
                <a:lnTo>
                  <a:pt x="46123" y="56641"/>
                </a:lnTo>
                <a:lnTo>
                  <a:pt x="34131" y="63097"/>
                </a:lnTo>
                <a:lnTo>
                  <a:pt x="23136" y="67644"/>
                </a:lnTo>
                <a:lnTo>
                  <a:pt x="22628" y="67818"/>
                </a:lnTo>
                <a:lnTo>
                  <a:pt x="2054" y="44195"/>
                </a:lnTo>
                <a:lnTo>
                  <a:pt x="0" y="32945"/>
                </a:lnTo>
                <a:lnTo>
                  <a:pt x="1333" y="23344"/>
                </a:lnTo>
                <a:lnTo>
                  <a:pt x="6059" y="15393"/>
                </a:lnTo>
                <a:lnTo>
                  <a:pt x="14182" y="9091"/>
                </a:lnTo>
                <a:lnTo>
                  <a:pt x="25704" y="4439"/>
                </a:lnTo>
                <a:lnTo>
                  <a:pt x="40630" y="1437"/>
                </a:lnTo>
                <a:lnTo>
                  <a:pt x="58964" y="84"/>
                </a:lnTo>
                <a:lnTo>
                  <a:pt x="65554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21271" y="4623943"/>
            <a:ext cx="445134" cy="464438"/>
          </a:xfrm>
          <a:custGeom>
            <a:avLst/>
            <a:gdLst/>
            <a:ahLst/>
            <a:cxnLst/>
            <a:rect l="l" t="t" r="r" b="b"/>
            <a:pathLst>
              <a:path w="445134" h="464438">
                <a:moveTo>
                  <a:pt x="185800" y="0"/>
                </a:moveTo>
                <a:lnTo>
                  <a:pt x="198872" y="489"/>
                </a:lnTo>
                <a:lnTo>
                  <a:pt x="211604" y="1938"/>
                </a:lnTo>
                <a:lnTo>
                  <a:pt x="223970" y="4320"/>
                </a:lnTo>
                <a:lnTo>
                  <a:pt x="233933" y="6984"/>
                </a:lnTo>
                <a:lnTo>
                  <a:pt x="246090" y="11218"/>
                </a:lnTo>
                <a:lnTo>
                  <a:pt x="257698" y="16435"/>
                </a:lnTo>
                <a:lnTo>
                  <a:pt x="268774" y="22605"/>
                </a:lnTo>
                <a:lnTo>
                  <a:pt x="275971" y="27304"/>
                </a:lnTo>
                <a:lnTo>
                  <a:pt x="286032" y="34977"/>
                </a:lnTo>
                <a:lnTo>
                  <a:pt x="295366" y="43544"/>
                </a:lnTo>
                <a:lnTo>
                  <a:pt x="303973" y="53006"/>
                </a:lnTo>
                <a:lnTo>
                  <a:pt x="309499" y="60070"/>
                </a:lnTo>
                <a:lnTo>
                  <a:pt x="316377" y="70324"/>
                </a:lnTo>
                <a:lnTo>
                  <a:pt x="322492" y="81304"/>
                </a:lnTo>
                <a:lnTo>
                  <a:pt x="327868" y="92999"/>
                </a:lnTo>
                <a:lnTo>
                  <a:pt x="332231" y="104520"/>
                </a:lnTo>
                <a:lnTo>
                  <a:pt x="343788" y="8127"/>
                </a:lnTo>
                <a:lnTo>
                  <a:pt x="409067" y="8127"/>
                </a:lnTo>
                <a:lnTo>
                  <a:pt x="370585" y="240664"/>
                </a:lnTo>
                <a:lnTo>
                  <a:pt x="370585" y="246125"/>
                </a:lnTo>
                <a:lnTo>
                  <a:pt x="370793" y="262595"/>
                </a:lnTo>
                <a:lnTo>
                  <a:pt x="371415" y="278099"/>
                </a:lnTo>
                <a:lnTo>
                  <a:pt x="372453" y="292637"/>
                </a:lnTo>
                <a:lnTo>
                  <a:pt x="373907" y="306210"/>
                </a:lnTo>
                <a:lnTo>
                  <a:pt x="375780" y="318817"/>
                </a:lnTo>
                <a:lnTo>
                  <a:pt x="378072" y="330458"/>
                </a:lnTo>
                <a:lnTo>
                  <a:pt x="380783" y="341133"/>
                </a:lnTo>
                <a:lnTo>
                  <a:pt x="383916" y="350843"/>
                </a:lnTo>
                <a:lnTo>
                  <a:pt x="387471" y="359586"/>
                </a:lnTo>
                <a:lnTo>
                  <a:pt x="395224" y="373206"/>
                </a:lnTo>
                <a:lnTo>
                  <a:pt x="403995" y="382828"/>
                </a:lnTo>
                <a:lnTo>
                  <a:pt x="414164" y="389296"/>
                </a:lnTo>
                <a:lnTo>
                  <a:pt x="425727" y="392616"/>
                </a:lnTo>
                <a:lnTo>
                  <a:pt x="438676" y="392794"/>
                </a:lnTo>
                <a:lnTo>
                  <a:pt x="440689" y="392556"/>
                </a:lnTo>
                <a:lnTo>
                  <a:pt x="445134" y="456310"/>
                </a:lnTo>
                <a:lnTo>
                  <a:pt x="430454" y="458116"/>
                </a:lnTo>
                <a:lnTo>
                  <a:pt x="417061" y="458876"/>
                </a:lnTo>
                <a:lnTo>
                  <a:pt x="404937" y="458601"/>
                </a:lnTo>
                <a:lnTo>
                  <a:pt x="394062" y="457301"/>
                </a:lnTo>
                <a:lnTo>
                  <a:pt x="378475" y="452988"/>
                </a:lnTo>
                <a:lnTo>
                  <a:pt x="367021" y="447492"/>
                </a:lnTo>
                <a:lnTo>
                  <a:pt x="357206" y="440245"/>
                </a:lnTo>
                <a:lnTo>
                  <a:pt x="348648" y="431168"/>
                </a:lnTo>
                <a:lnTo>
                  <a:pt x="341521" y="420646"/>
                </a:lnTo>
                <a:lnTo>
                  <a:pt x="335668" y="408513"/>
                </a:lnTo>
                <a:lnTo>
                  <a:pt x="331461" y="397155"/>
                </a:lnTo>
                <a:lnTo>
                  <a:pt x="327682" y="385276"/>
                </a:lnTo>
                <a:lnTo>
                  <a:pt x="324209" y="372569"/>
                </a:lnTo>
                <a:lnTo>
                  <a:pt x="321945" y="363092"/>
                </a:lnTo>
                <a:lnTo>
                  <a:pt x="315784" y="375423"/>
                </a:lnTo>
                <a:lnTo>
                  <a:pt x="301768" y="397826"/>
                </a:lnTo>
                <a:lnTo>
                  <a:pt x="285516" y="417231"/>
                </a:lnTo>
                <a:lnTo>
                  <a:pt x="267057" y="433651"/>
                </a:lnTo>
                <a:lnTo>
                  <a:pt x="250845" y="444406"/>
                </a:lnTo>
                <a:lnTo>
                  <a:pt x="228423" y="454691"/>
                </a:lnTo>
                <a:lnTo>
                  <a:pt x="203797" y="461318"/>
                </a:lnTo>
                <a:lnTo>
                  <a:pt x="176940" y="464271"/>
                </a:lnTo>
                <a:lnTo>
                  <a:pt x="168401" y="464438"/>
                </a:lnTo>
                <a:lnTo>
                  <a:pt x="154431" y="463995"/>
                </a:lnTo>
                <a:lnTo>
                  <a:pt x="128309" y="460465"/>
                </a:lnTo>
                <a:lnTo>
                  <a:pt x="104614" y="453456"/>
                </a:lnTo>
                <a:lnTo>
                  <a:pt x="80771" y="441413"/>
                </a:lnTo>
                <a:lnTo>
                  <a:pt x="60582" y="425750"/>
                </a:lnTo>
                <a:lnTo>
                  <a:pt x="43924" y="406544"/>
                </a:lnTo>
                <a:lnTo>
                  <a:pt x="34549" y="391609"/>
                </a:lnTo>
                <a:lnTo>
                  <a:pt x="23776" y="369511"/>
                </a:lnTo>
                <a:lnTo>
                  <a:pt x="14857" y="344859"/>
                </a:lnTo>
                <a:lnTo>
                  <a:pt x="8012" y="318854"/>
                </a:lnTo>
                <a:lnTo>
                  <a:pt x="3698" y="294691"/>
                </a:lnTo>
                <a:lnTo>
                  <a:pt x="1037" y="269233"/>
                </a:lnTo>
                <a:lnTo>
                  <a:pt x="13" y="242463"/>
                </a:lnTo>
                <a:lnTo>
                  <a:pt x="0" y="238886"/>
                </a:lnTo>
                <a:lnTo>
                  <a:pt x="224" y="225103"/>
                </a:lnTo>
                <a:lnTo>
                  <a:pt x="2023" y="198570"/>
                </a:lnTo>
                <a:lnTo>
                  <a:pt x="5621" y="173434"/>
                </a:lnTo>
                <a:lnTo>
                  <a:pt x="11017" y="149722"/>
                </a:lnTo>
                <a:lnTo>
                  <a:pt x="18569" y="126233"/>
                </a:lnTo>
                <a:lnTo>
                  <a:pt x="28732" y="101889"/>
                </a:lnTo>
                <a:lnTo>
                  <a:pt x="40535" y="79960"/>
                </a:lnTo>
                <a:lnTo>
                  <a:pt x="51180" y="64134"/>
                </a:lnTo>
                <a:lnTo>
                  <a:pt x="68106" y="44721"/>
                </a:lnTo>
                <a:lnTo>
                  <a:pt x="87814" y="28675"/>
                </a:lnTo>
                <a:lnTo>
                  <a:pt x="108965" y="16636"/>
                </a:lnTo>
                <a:lnTo>
                  <a:pt x="132217" y="7641"/>
                </a:lnTo>
                <a:lnTo>
                  <a:pt x="156951" y="2093"/>
                </a:lnTo>
                <a:lnTo>
                  <a:pt x="183221" y="15"/>
                </a:lnTo>
                <a:lnTo>
                  <a:pt x="18580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35138" y="4459732"/>
            <a:ext cx="129920" cy="137541"/>
          </a:xfrm>
          <a:custGeom>
            <a:avLst/>
            <a:gdLst/>
            <a:ahLst/>
            <a:cxnLst/>
            <a:rect l="l" t="t" r="r" b="b"/>
            <a:pathLst>
              <a:path w="129920" h="137541">
                <a:moveTo>
                  <a:pt x="43306" y="0"/>
                </a:moveTo>
                <a:lnTo>
                  <a:pt x="129920" y="0"/>
                </a:lnTo>
                <a:lnTo>
                  <a:pt x="51307" y="137033"/>
                </a:lnTo>
                <a:lnTo>
                  <a:pt x="0" y="137541"/>
                </a:lnTo>
                <a:lnTo>
                  <a:pt x="4330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5252" y="5420868"/>
            <a:ext cx="2868168" cy="729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1099" y="5466207"/>
            <a:ext cx="2776474" cy="638644"/>
          </a:xfrm>
          <a:custGeom>
            <a:avLst/>
            <a:gdLst/>
            <a:ahLst/>
            <a:cxnLst/>
            <a:rect l="l" t="t" r="r" b="b"/>
            <a:pathLst>
              <a:path w="2776474" h="638644">
                <a:moveTo>
                  <a:pt x="2451253" y="569338"/>
                </a:moveTo>
                <a:lnTo>
                  <a:pt x="2458066" y="580930"/>
                </a:lnTo>
                <a:lnTo>
                  <a:pt x="2471536" y="592329"/>
                </a:lnTo>
                <a:lnTo>
                  <a:pt x="2491660" y="603538"/>
                </a:lnTo>
                <a:lnTo>
                  <a:pt x="2504217" y="609070"/>
                </a:lnTo>
                <a:lnTo>
                  <a:pt x="2518437" y="614555"/>
                </a:lnTo>
                <a:lnTo>
                  <a:pt x="2534320" y="619991"/>
                </a:lnTo>
                <a:lnTo>
                  <a:pt x="2551865" y="625380"/>
                </a:lnTo>
                <a:lnTo>
                  <a:pt x="2571073" y="630722"/>
                </a:lnTo>
                <a:lnTo>
                  <a:pt x="2591942" y="636016"/>
                </a:lnTo>
                <a:lnTo>
                  <a:pt x="2592436" y="636015"/>
                </a:lnTo>
                <a:lnTo>
                  <a:pt x="2609833" y="635708"/>
                </a:lnTo>
                <a:lnTo>
                  <a:pt x="2626283" y="634817"/>
                </a:lnTo>
                <a:lnTo>
                  <a:pt x="2641786" y="633343"/>
                </a:lnTo>
                <a:lnTo>
                  <a:pt x="2656341" y="631286"/>
                </a:lnTo>
                <a:lnTo>
                  <a:pt x="2669951" y="628646"/>
                </a:lnTo>
                <a:lnTo>
                  <a:pt x="2682614" y="625423"/>
                </a:lnTo>
                <a:lnTo>
                  <a:pt x="2694332" y="621617"/>
                </a:lnTo>
                <a:lnTo>
                  <a:pt x="2705105" y="617227"/>
                </a:lnTo>
                <a:lnTo>
                  <a:pt x="2714933" y="612255"/>
                </a:lnTo>
                <a:lnTo>
                  <a:pt x="2731757" y="600561"/>
                </a:lnTo>
                <a:lnTo>
                  <a:pt x="2744211" y="587622"/>
                </a:lnTo>
                <a:lnTo>
                  <a:pt x="2752043" y="577303"/>
                </a:lnTo>
                <a:lnTo>
                  <a:pt x="2758790" y="566506"/>
                </a:lnTo>
                <a:lnTo>
                  <a:pt x="2764451" y="555229"/>
                </a:lnTo>
                <a:lnTo>
                  <a:pt x="2769026" y="543472"/>
                </a:lnTo>
                <a:lnTo>
                  <a:pt x="2772516" y="531237"/>
                </a:lnTo>
                <a:lnTo>
                  <a:pt x="2774921" y="518522"/>
                </a:lnTo>
                <a:lnTo>
                  <a:pt x="2776240" y="505328"/>
                </a:lnTo>
                <a:lnTo>
                  <a:pt x="2776474" y="491655"/>
                </a:lnTo>
                <a:lnTo>
                  <a:pt x="2775761" y="479566"/>
                </a:lnTo>
                <a:lnTo>
                  <a:pt x="2773673" y="465518"/>
                </a:lnTo>
                <a:lnTo>
                  <a:pt x="2770253" y="452478"/>
                </a:lnTo>
                <a:lnTo>
                  <a:pt x="2765505" y="440445"/>
                </a:lnTo>
                <a:lnTo>
                  <a:pt x="2759432" y="429419"/>
                </a:lnTo>
                <a:lnTo>
                  <a:pt x="2752037" y="419401"/>
                </a:lnTo>
                <a:lnTo>
                  <a:pt x="2743323" y="410390"/>
                </a:lnTo>
                <a:lnTo>
                  <a:pt x="2733293" y="402386"/>
                </a:lnTo>
                <a:lnTo>
                  <a:pt x="2723975" y="396331"/>
                </a:lnTo>
                <a:lnTo>
                  <a:pt x="2712807" y="390201"/>
                </a:lnTo>
                <a:lnTo>
                  <a:pt x="2701267" y="385040"/>
                </a:lnTo>
                <a:lnTo>
                  <a:pt x="2689352" y="380848"/>
                </a:lnTo>
                <a:lnTo>
                  <a:pt x="2677061" y="377626"/>
                </a:lnTo>
                <a:lnTo>
                  <a:pt x="2664392" y="375372"/>
                </a:lnTo>
                <a:lnTo>
                  <a:pt x="2651345" y="374088"/>
                </a:lnTo>
                <a:lnTo>
                  <a:pt x="2637916" y="373773"/>
                </a:lnTo>
                <a:lnTo>
                  <a:pt x="2627619" y="373749"/>
                </a:lnTo>
                <a:lnTo>
                  <a:pt x="2612782" y="373113"/>
                </a:lnTo>
                <a:lnTo>
                  <a:pt x="2599029" y="371752"/>
                </a:lnTo>
                <a:lnTo>
                  <a:pt x="2586360" y="369666"/>
                </a:lnTo>
                <a:lnTo>
                  <a:pt x="2574776" y="366854"/>
                </a:lnTo>
                <a:lnTo>
                  <a:pt x="2564275" y="363317"/>
                </a:lnTo>
                <a:lnTo>
                  <a:pt x="2554859" y="359054"/>
                </a:lnTo>
                <a:lnTo>
                  <a:pt x="2548004" y="354896"/>
                </a:lnTo>
                <a:lnTo>
                  <a:pt x="2538895" y="346341"/>
                </a:lnTo>
                <a:lnTo>
                  <a:pt x="2533302" y="336082"/>
                </a:lnTo>
                <a:lnTo>
                  <a:pt x="2531218" y="324118"/>
                </a:lnTo>
                <a:lnTo>
                  <a:pt x="2532634" y="310451"/>
                </a:lnTo>
                <a:lnTo>
                  <a:pt x="2534936" y="301913"/>
                </a:lnTo>
                <a:lnTo>
                  <a:pt x="2540223" y="289548"/>
                </a:lnTo>
                <a:lnTo>
                  <a:pt x="2547428" y="278998"/>
                </a:lnTo>
                <a:lnTo>
                  <a:pt x="2556542" y="270263"/>
                </a:lnTo>
                <a:lnTo>
                  <a:pt x="2567559" y="263347"/>
                </a:lnTo>
                <a:lnTo>
                  <a:pt x="2580369" y="257934"/>
                </a:lnTo>
                <a:lnTo>
                  <a:pt x="2592130" y="254605"/>
                </a:lnTo>
                <a:lnTo>
                  <a:pt x="2604566" y="252507"/>
                </a:lnTo>
                <a:lnTo>
                  <a:pt x="2617671" y="251640"/>
                </a:lnTo>
                <a:lnTo>
                  <a:pt x="2631440" y="252006"/>
                </a:lnTo>
                <a:lnTo>
                  <a:pt x="2638033" y="252627"/>
                </a:lnTo>
                <a:lnTo>
                  <a:pt x="2650777" y="254817"/>
                </a:lnTo>
                <a:lnTo>
                  <a:pt x="2663043" y="258281"/>
                </a:lnTo>
                <a:lnTo>
                  <a:pt x="2674830" y="263016"/>
                </a:lnTo>
                <a:lnTo>
                  <a:pt x="2686140" y="269023"/>
                </a:lnTo>
                <a:lnTo>
                  <a:pt x="2696972" y="276301"/>
                </a:lnTo>
                <a:lnTo>
                  <a:pt x="2698559" y="277450"/>
                </a:lnTo>
                <a:lnTo>
                  <a:pt x="2709679" y="283423"/>
                </a:lnTo>
                <a:lnTo>
                  <a:pt x="2720460" y="285506"/>
                </a:lnTo>
                <a:lnTo>
                  <a:pt x="2730906" y="283697"/>
                </a:lnTo>
                <a:lnTo>
                  <a:pt x="2741024" y="277995"/>
                </a:lnTo>
                <a:lnTo>
                  <a:pt x="2750820" y="268401"/>
                </a:lnTo>
                <a:lnTo>
                  <a:pt x="2749505" y="259234"/>
                </a:lnTo>
                <a:lnTo>
                  <a:pt x="2746175" y="246852"/>
                </a:lnTo>
                <a:lnTo>
                  <a:pt x="2741127" y="235247"/>
                </a:lnTo>
                <a:lnTo>
                  <a:pt x="2734359" y="224418"/>
                </a:lnTo>
                <a:lnTo>
                  <a:pt x="2725864" y="214366"/>
                </a:lnTo>
                <a:lnTo>
                  <a:pt x="2715641" y="205092"/>
                </a:lnTo>
                <a:lnTo>
                  <a:pt x="2700049" y="194959"/>
                </a:lnTo>
                <a:lnTo>
                  <a:pt x="2689559" y="190149"/>
                </a:lnTo>
                <a:lnTo>
                  <a:pt x="2678019" y="186127"/>
                </a:lnTo>
                <a:lnTo>
                  <a:pt x="2665430" y="182892"/>
                </a:lnTo>
                <a:lnTo>
                  <a:pt x="2651796" y="180445"/>
                </a:lnTo>
                <a:lnTo>
                  <a:pt x="2637120" y="178786"/>
                </a:lnTo>
                <a:lnTo>
                  <a:pt x="2621406" y="177914"/>
                </a:lnTo>
                <a:lnTo>
                  <a:pt x="2619266" y="177861"/>
                </a:lnTo>
                <a:lnTo>
                  <a:pt x="2605797" y="178007"/>
                </a:lnTo>
                <a:lnTo>
                  <a:pt x="2592665" y="178990"/>
                </a:lnTo>
                <a:lnTo>
                  <a:pt x="2579869" y="180810"/>
                </a:lnTo>
                <a:lnTo>
                  <a:pt x="2567409" y="183467"/>
                </a:lnTo>
                <a:lnTo>
                  <a:pt x="2555286" y="186961"/>
                </a:lnTo>
                <a:lnTo>
                  <a:pt x="2543498" y="191293"/>
                </a:lnTo>
                <a:lnTo>
                  <a:pt x="2532048" y="196461"/>
                </a:lnTo>
                <a:lnTo>
                  <a:pt x="2520933" y="202466"/>
                </a:lnTo>
                <a:lnTo>
                  <a:pt x="2510154" y="209308"/>
                </a:lnTo>
                <a:lnTo>
                  <a:pt x="2494788" y="221392"/>
                </a:lnTo>
                <a:lnTo>
                  <a:pt x="2485559" y="230646"/>
                </a:lnTo>
                <a:lnTo>
                  <a:pt x="2477504" y="240611"/>
                </a:lnTo>
                <a:lnTo>
                  <a:pt x="2470621" y="251288"/>
                </a:lnTo>
                <a:lnTo>
                  <a:pt x="2464908" y="262676"/>
                </a:lnTo>
                <a:lnTo>
                  <a:pt x="2460365" y="274775"/>
                </a:lnTo>
                <a:lnTo>
                  <a:pt x="2456990" y="287584"/>
                </a:lnTo>
                <a:lnTo>
                  <a:pt x="2454783" y="301104"/>
                </a:lnTo>
                <a:lnTo>
                  <a:pt x="2453779" y="316662"/>
                </a:lnTo>
                <a:lnTo>
                  <a:pt x="2454186" y="329036"/>
                </a:lnTo>
                <a:lnTo>
                  <a:pt x="2455680" y="341234"/>
                </a:lnTo>
                <a:lnTo>
                  <a:pt x="2458260" y="353257"/>
                </a:lnTo>
                <a:lnTo>
                  <a:pt x="2461926" y="365104"/>
                </a:lnTo>
                <a:lnTo>
                  <a:pt x="2466675" y="376775"/>
                </a:lnTo>
                <a:lnTo>
                  <a:pt x="2472509" y="388270"/>
                </a:lnTo>
                <a:lnTo>
                  <a:pt x="2479424" y="399588"/>
                </a:lnTo>
                <a:lnTo>
                  <a:pt x="2487422" y="410730"/>
                </a:lnTo>
                <a:lnTo>
                  <a:pt x="2499002" y="423429"/>
                </a:lnTo>
                <a:lnTo>
                  <a:pt x="2507622" y="430650"/>
                </a:lnTo>
                <a:lnTo>
                  <a:pt x="2517117" y="437075"/>
                </a:lnTo>
                <a:lnTo>
                  <a:pt x="2527488" y="442705"/>
                </a:lnTo>
                <a:lnTo>
                  <a:pt x="2538733" y="447538"/>
                </a:lnTo>
                <a:lnTo>
                  <a:pt x="2550853" y="451575"/>
                </a:lnTo>
                <a:lnTo>
                  <a:pt x="2563849" y="454816"/>
                </a:lnTo>
                <a:lnTo>
                  <a:pt x="2577719" y="457261"/>
                </a:lnTo>
                <a:lnTo>
                  <a:pt x="2592465" y="458909"/>
                </a:lnTo>
                <a:lnTo>
                  <a:pt x="2608086" y="459761"/>
                </a:lnTo>
                <a:lnTo>
                  <a:pt x="2631516" y="459770"/>
                </a:lnTo>
                <a:lnTo>
                  <a:pt x="2648179" y="460582"/>
                </a:lnTo>
                <a:lnTo>
                  <a:pt x="2662322" y="462753"/>
                </a:lnTo>
                <a:lnTo>
                  <a:pt x="2673947" y="466282"/>
                </a:lnTo>
                <a:lnTo>
                  <a:pt x="2683052" y="471170"/>
                </a:lnTo>
                <a:lnTo>
                  <a:pt x="2689638" y="477416"/>
                </a:lnTo>
                <a:lnTo>
                  <a:pt x="2693705" y="485021"/>
                </a:lnTo>
                <a:lnTo>
                  <a:pt x="2695252" y="493985"/>
                </a:lnTo>
                <a:lnTo>
                  <a:pt x="2694281" y="504308"/>
                </a:lnTo>
                <a:lnTo>
                  <a:pt x="2690790" y="515990"/>
                </a:lnTo>
                <a:lnTo>
                  <a:pt x="2684779" y="529031"/>
                </a:lnTo>
                <a:lnTo>
                  <a:pt x="2680200" y="536400"/>
                </a:lnTo>
                <a:lnTo>
                  <a:pt x="2675024" y="542577"/>
                </a:lnTo>
                <a:lnTo>
                  <a:pt x="2669062" y="547914"/>
                </a:lnTo>
                <a:lnTo>
                  <a:pt x="2662314" y="552413"/>
                </a:lnTo>
                <a:lnTo>
                  <a:pt x="2654780" y="556072"/>
                </a:lnTo>
                <a:lnTo>
                  <a:pt x="2646461" y="558893"/>
                </a:lnTo>
                <a:lnTo>
                  <a:pt x="2637355" y="560875"/>
                </a:lnTo>
                <a:lnTo>
                  <a:pt x="2627462" y="562018"/>
                </a:lnTo>
                <a:lnTo>
                  <a:pt x="2616784" y="562322"/>
                </a:lnTo>
                <a:lnTo>
                  <a:pt x="2605318" y="561787"/>
                </a:lnTo>
                <a:lnTo>
                  <a:pt x="2593067" y="560413"/>
                </a:lnTo>
                <a:lnTo>
                  <a:pt x="2580028" y="558200"/>
                </a:lnTo>
                <a:lnTo>
                  <a:pt x="2566203" y="555149"/>
                </a:lnTo>
                <a:lnTo>
                  <a:pt x="2551590" y="551258"/>
                </a:lnTo>
                <a:lnTo>
                  <a:pt x="2536191" y="546529"/>
                </a:lnTo>
                <a:lnTo>
                  <a:pt x="2520004" y="540962"/>
                </a:lnTo>
                <a:lnTo>
                  <a:pt x="2503030" y="534555"/>
                </a:lnTo>
                <a:lnTo>
                  <a:pt x="2485269" y="527310"/>
                </a:lnTo>
                <a:lnTo>
                  <a:pt x="2466721" y="519226"/>
                </a:lnTo>
                <a:lnTo>
                  <a:pt x="2453386" y="551840"/>
                </a:lnTo>
                <a:lnTo>
                  <a:pt x="2451099" y="557555"/>
                </a:lnTo>
                <a:lnTo>
                  <a:pt x="2450344" y="563471"/>
                </a:lnTo>
                <a:lnTo>
                  <a:pt x="2451253" y="569338"/>
                </a:lnTo>
                <a:close/>
              </a:path>
              <a:path w="2776474" h="638644">
                <a:moveTo>
                  <a:pt x="1516017" y="211061"/>
                </a:moveTo>
                <a:lnTo>
                  <a:pt x="1514767" y="223188"/>
                </a:lnTo>
                <a:lnTo>
                  <a:pt x="1517650" y="233286"/>
                </a:lnTo>
                <a:lnTo>
                  <a:pt x="1525851" y="241142"/>
                </a:lnTo>
                <a:lnTo>
                  <a:pt x="1538067" y="245466"/>
                </a:lnTo>
                <a:lnTo>
                  <a:pt x="1554988" y="247408"/>
                </a:lnTo>
                <a:lnTo>
                  <a:pt x="1570581" y="247934"/>
                </a:lnTo>
                <a:lnTo>
                  <a:pt x="1582835" y="248227"/>
                </a:lnTo>
                <a:lnTo>
                  <a:pt x="1595625" y="248436"/>
                </a:lnTo>
                <a:lnTo>
                  <a:pt x="1622805" y="248602"/>
                </a:lnTo>
                <a:lnTo>
                  <a:pt x="1645792" y="248602"/>
                </a:lnTo>
                <a:lnTo>
                  <a:pt x="1645377" y="270136"/>
                </a:lnTo>
                <a:lnTo>
                  <a:pt x="1645008" y="290891"/>
                </a:lnTo>
                <a:lnTo>
                  <a:pt x="1644684" y="310869"/>
                </a:lnTo>
                <a:lnTo>
                  <a:pt x="1644407" y="330069"/>
                </a:lnTo>
                <a:lnTo>
                  <a:pt x="1644175" y="348491"/>
                </a:lnTo>
                <a:lnTo>
                  <a:pt x="1643990" y="366135"/>
                </a:lnTo>
                <a:lnTo>
                  <a:pt x="1643851" y="383001"/>
                </a:lnTo>
                <a:lnTo>
                  <a:pt x="1643712" y="414399"/>
                </a:lnTo>
                <a:lnTo>
                  <a:pt x="1643854" y="455661"/>
                </a:lnTo>
                <a:lnTo>
                  <a:pt x="1643995" y="467860"/>
                </a:lnTo>
                <a:lnTo>
                  <a:pt x="1644183" y="479281"/>
                </a:lnTo>
                <a:lnTo>
                  <a:pt x="1644417" y="489923"/>
                </a:lnTo>
                <a:lnTo>
                  <a:pt x="1644699" y="499788"/>
                </a:lnTo>
                <a:lnTo>
                  <a:pt x="1645028" y="508875"/>
                </a:lnTo>
                <a:lnTo>
                  <a:pt x="1645829" y="524716"/>
                </a:lnTo>
                <a:lnTo>
                  <a:pt x="1646301" y="531469"/>
                </a:lnTo>
                <a:lnTo>
                  <a:pt x="1646308" y="531647"/>
                </a:lnTo>
                <a:lnTo>
                  <a:pt x="1647846" y="550217"/>
                </a:lnTo>
                <a:lnTo>
                  <a:pt x="1650705" y="567018"/>
                </a:lnTo>
                <a:lnTo>
                  <a:pt x="1654887" y="582051"/>
                </a:lnTo>
                <a:lnTo>
                  <a:pt x="1660392" y="595315"/>
                </a:lnTo>
                <a:lnTo>
                  <a:pt x="1667222" y="606811"/>
                </a:lnTo>
                <a:lnTo>
                  <a:pt x="1675379" y="616538"/>
                </a:lnTo>
                <a:lnTo>
                  <a:pt x="1684862" y="624496"/>
                </a:lnTo>
                <a:lnTo>
                  <a:pt x="1695673" y="630686"/>
                </a:lnTo>
                <a:lnTo>
                  <a:pt x="1707815" y="635107"/>
                </a:lnTo>
                <a:lnTo>
                  <a:pt x="1721286" y="637760"/>
                </a:lnTo>
                <a:lnTo>
                  <a:pt x="1736089" y="638644"/>
                </a:lnTo>
                <a:lnTo>
                  <a:pt x="1747540" y="638473"/>
                </a:lnTo>
                <a:lnTo>
                  <a:pt x="1766867" y="637222"/>
                </a:lnTo>
                <a:lnTo>
                  <a:pt x="1783283" y="634757"/>
                </a:lnTo>
                <a:lnTo>
                  <a:pt x="1796785" y="631078"/>
                </a:lnTo>
                <a:lnTo>
                  <a:pt x="1807371" y="626186"/>
                </a:lnTo>
                <a:lnTo>
                  <a:pt x="1815042" y="620079"/>
                </a:lnTo>
                <a:lnTo>
                  <a:pt x="1819795" y="612758"/>
                </a:lnTo>
                <a:lnTo>
                  <a:pt x="1821630" y="604223"/>
                </a:lnTo>
                <a:lnTo>
                  <a:pt x="1820545" y="594474"/>
                </a:lnTo>
                <a:lnTo>
                  <a:pt x="1816021" y="581304"/>
                </a:lnTo>
                <a:lnTo>
                  <a:pt x="1809121" y="570143"/>
                </a:lnTo>
                <a:lnTo>
                  <a:pt x="1799960" y="561462"/>
                </a:lnTo>
                <a:lnTo>
                  <a:pt x="1788542" y="555263"/>
                </a:lnTo>
                <a:lnTo>
                  <a:pt x="1774871" y="551543"/>
                </a:lnTo>
                <a:lnTo>
                  <a:pt x="1758950" y="550303"/>
                </a:lnTo>
                <a:lnTo>
                  <a:pt x="1753384" y="549923"/>
                </a:lnTo>
                <a:lnTo>
                  <a:pt x="1741374" y="546132"/>
                </a:lnTo>
                <a:lnTo>
                  <a:pt x="1730502" y="538276"/>
                </a:lnTo>
                <a:lnTo>
                  <a:pt x="1727168" y="528693"/>
                </a:lnTo>
                <a:lnTo>
                  <a:pt x="1725433" y="515664"/>
                </a:lnTo>
                <a:lnTo>
                  <a:pt x="1724092" y="497322"/>
                </a:lnTo>
                <a:lnTo>
                  <a:pt x="1723568" y="486159"/>
                </a:lnTo>
                <a:lnTo>
                  <a:pt x="1723144" y="473667"/>
                </a:lnTo>
                <a:lnTo>
                  <a:pt x="1722818" y="459847"/>
                </a:lnTo>
                <a:lnTo>
                  <a:pt x="1722591" y="444700"/>
                </a:lnTo>
                <a:lnTo>
                  <a:pt x="1722464" y="428224"/>
                </a:lnTo>
                <a:lnTo>
                  <a:pt x="1722508" y="391287"/>
                </a:lnTo>
                <a:lnTo>
                  <a:pt x="1722679" y="370827"/>
                </a:lnTo>
                <a:lnTo>
                  <a:pt x="1722951" y="349038"/>
                </a:lnTo>
                <a:lnTo>
                  <a:pt x="1723322" y="325921"/>
                </a:lnTo>
                <a:lnTo>
                  <a:pt x="1723794" y="301476"/>
                </a:lnTo>
                <a:lnTo>
                  <a:pt x="1724367" y="275703"/>
                </a:lnTo>
                <a:lnTo>
                  <a:pt x="1725040" y="248602"/>
                </a:lnTo>
                <a:lnTo>
                  <a:pt x="1871599" y="248602"/>
                </a:lnTo>
                <a:lnTo>
                  <a:pt x="1871599" y="169887"/>
                </a:lnTo>
                <a:lnTo>
                  <a:pt x="1628849" y="169941"/>
                </a:lnTo>
                <a:lnTo>
                  <a:pt x="1616089" y="170234"/>
                </a:lnTo>
                <a:lnTo>
                  <a:pt x="1603378" y="170783"/>
                </a:lnTo>
                <a:lnTo>
                  <a:pt x="1590713" y="171585"/>
                </a:lnTo>
                <a:lnTo>
                  <a:pt x="1578097" y="172641"/>
                </a:lnTo>
                <a:lnTo>
                  <a:pt x="1565528" y="173951"/>
                </a:lnTo>
                <a:lnTo>
                  <a:pt x="1548612" y="177297"/>
                </a:lnTo>
                <a:lnTo>
                  <a:pt x="1536117" y="182537"/>
                </a:lnTo>
                <a:lnTo>
                  <a:pt x="1526693" y="189833"/>
                </a:lnTo>
                <a:lnTo>
                  <a:pt x="1520317" y="199186"/>
                </a:lnTo>
                <a:lnTo>
                  <a:pt x="1516017" y="211061"/>
                </a:lnTo>
                <a:close/>
              </a:path>
              <a:path w="2776474" h="638644">
                <a:moveTo>
                  <a:pt x="170433" y="626389"/>
                </a:moveTo>
                <a:lnTo>
                  <a:pt x="251332" y="626389"/>
                </a:lnTo>
                <a:lnTo>
                  <a:pt x="251748" y="625672"/>
                </a:lnTo>
                <a:lnTo>
                  <a:pt x="264745" y="602930"/>
                </a:lnTo>
                <a:lnTo>
                  <a:pt x="277267" y="580384"/>
                </a:lnTo>
                <a:lnTo>
                  <a:pt x="289319" y="558035"/>
                </a:lnTo>
                <a:lnTo>
                  <a:pt x="300907" y="535884"/>
                </a:lnTo>
                <a:lnTo>
                  <a:pt x="312038" y="513930"/>
                </a:lnTo>
                <a:lnTo>
                  <a:pt x="321075" y="495624"/>
                </a:lnTo>
                <a:lnTo>
                  <a:pt x="332001" y="472580"/>
                </a:lnTo>
                <a:lnTo>
                  <a:pt x="342489" y="449441"/>
                </a:lnTo>
                <a:lnTo>
                  <a:pt x="352552" y="426208"/>
                </a:lnTo>
                <a:lnTo>
                  <a:pt x="362203" y="402882"/>
                </a:lnTo>
                <a:lnTo>
                  <a:pt x="368477" y="386974"/>
                </a:lnTo>
                <a:lnTo>
                  <a:pt x="377540" y="362970"/>
                </a:lnTo>
                <a:lnTo>
                  <a:pt x="386087" y="339008"/>
                </a:lnTo>
                <a:lnTo>
                  <a:pt x="394103" y="315088"/>
                </a:lnTo>
                <a:lnTo>
                  <a:pt x="401574" y="291211"/>
                </a:lnTo>
                <a:lnTo>
                  <a:pt x="407685" y="269827"/>
                </a:lnTo>
                <a:lnTo>
                  <a:pt x="413767" y="245979"/>
                </a:lnTo>
                <a:lnTo>
                  <a:pt x="419348" y="221228"/>
                </a:lnTo>
                <a:lnTo>
                  <a:pt x="424428" y="195572"/>
                </a:lnTo>
                <a:lnTo>
                  <a:pt x="429006" y="169011"/>
                </a:lnTo>
                <a:lnTo>
                  <a:pt x="327151" y="169011"/>
                </a:lnTo>
                <a:lnTo>
                  <a:pt x="327005" y="170185"/>
                </a:lnTo>
                <a:lnTo>
                  <a:pt x="325294" y="183139"/>
                </a:lnTo>
                <a:lnTo>
                  <a:pt x="323424" y="196011"/>
                </a:lnTo>
                <a:lnTo>
                  <a:pt x="321393" y="208802"/>
                </a:lnTo>
                <a:lnTo>
                  <a:pt x="319204" y="221510"/>
                </a:lnTo>
                <a:lnTo>
                  <a:pt x="316855" y="234137"/>
                </a:lnTo>
                <a:lnTo>
                  <a:pt x="314348" y="246682"/>
                </a:lnTo>
                <a:lnTo>
                  <a:pt x="311683" y="259145"/>
                </a:lnTo>
                <a:lnTo>
                  <a:pt x="308861" y="271526"/>
                </a:lnTo>
                <a:lnTo>
                  <a:pt x="305882" y="283825"/>
                </a:lnTo>
                <a:lnTo>
                  <a:pt x="302746" y="296043"/>
                </a:lnTo>
                <a:lnTo>
                  <a:pt x="299454" y="308178"/>
                </a:lnTo>
                <a:lnTo>
                  <a:pt x="296006" y="320232"/>
                </a:lnTo>
                <a:lnTo>
                  <a:pt x="292403" y="332205"/>
                </a:lnTo>
                <a:lnTo>
                  <a:pt x="288646" y="344095"/>
                </a:lnTo>
                <a:lnTo>
                  <a:pt x="284733" y="355904"/>
                </a:lnTo>
                <a:lnTo>
                  <a:pt x="278257" y="374627"/>
                </a:lnTo>
                <a:lnTo>
                  <a:pt x="273971" y="386736"/>
                </a:lnTo>
                <a:lnTo>
                  <a:pt x="269627" y="398793"/>
                </a:lnTo>
                <a:lnTo>
                  <a:pt x="265223" y="410797"/>
                </a:lnTo>
                <a:lnTo>
                  <a:pt x="260759" y="422750"/>
                </a:lnTo>
                <a:lnTo>
                  <a:pt x="256234" y="434650"/>
                </a:lnTo>
                <a:lnTo>
                  <a:pt x="251649" y="446498"/>
                </a:lnTo>
                <a:lnTo>
                  <a:pt x="247002" y="458294"/>
                </a:lnTo>
                <a:lnTo>
                  <a:pt x="242294" y="470038"/>
                </a:lnTo>
                <a:lnTo>
                  <a:pt x="237523" y="481729"/>
                </a:lnTo>
                <a:lnTo>
                  <a:pt x="232689" y="493369"/>
                </a:lnTo>
                <a:lnTo>
                  <a:pt x="227791" y="504957"/>
                </a:lnTo>
                <a:lnTo>
                  <a:pt x="222830" y="516493"/>
                </a:lnTo>
                <a:lnTo>
                  <a:pt x="217805" y="527977"/>
                </a:lnTo>
                <a:lnTo>
                  <a:pt x="200659" y="465683"/>
                </a:lnTo>
                <a:lnTo>
                  <a:pt x="93471" y="169011"/>
                </a:lnTo>
                <a:lnTo>
                  <a:pt x="0" y="169011"/>
                </a:lnTo>
                <a:lnTo>
                  <a:pt x="170433" y="626389"/>
                </a:lnTo>
                <a:close/>
              </a:path>
              <a:path w="2776474" h="638644">
                <a:moveTo>
                  <a:pt x="1936104" y="195570"/>
                </a:moveTo>
                <a:lnTo>
                  <a:pt x="1935255" y="206711"/>
                </a:lnTo>
                <a:lnTo>
                  <a:pt x="1937258" y="219481"/>
                </a:lnTo>
                <a:lnTo>
                  <a:pt x="1962658" y="247281"/>
                </a:lnTo>
                <a:lnTo>
                  <a:pt x="1967217" y="246079"/>
                </a:lnTo>
                <a:lnTo>
                  <a:pt x="1979834" y="241578"/>
                </a:lnTo>
                <a:lnTo>
                  <a:pt x="1989836" y="235991"/>
                </a:lnTo>
                <a:lnTo>
                  <a:pt x="1996439" y="231267"/>
                </a:lnTo>
                <a:lnTo>
                  <a:pt x="2003298" y="232473"/>
                </a:lnTo>
                <a:lnTo>
                  <a:pt x="2015870" y="250297"/>
                </a:lnTo>
                <a:lnTo>
                  <a:pt x="2020050" y="276834"/>
                </a:lnTo>
                <a:lnTo>
                  <a:pt x="2020570" y="295262"/>
                </a:lnTo>
                <a:lnTo>
                  <a:pt x="2020570" y="629005"/>
                </a:lnTo>
                <a:lnTo>
                  <a:pt x="2098802" y="625995"/>
                </a:lnTo>
                <a:lnTo>
                  <a:pt x="2098802" y="360908"/>
                </a:lnTo>
                <a:lnTo>
                  <a:pt x="2104395" y="350746"/>
                </a:lnTo>
                <a:lnTo>
                  <a:pt x="2113616" y="334686"/>
                </a:lnTo>
                <a:lnTo>
                  <a:pt x="2122519" y="320076"/>
                </a:lnTo>
                <a:lnTo>
                  <a:pt x="2131102" y="306918"/>
                </a:lnTo>
                <a:lnTo>
                  <a:pt x="2139365" y="295210"/>
                </a:lnTo>
                <a:lnTo>
                  <a:pt x="2147309" y="284953"/>
                </a:lnTo>
                <a:lnTo>
                  <a:pt x="2162240" y="268790"/>
                </a:lnTo>
                <a:lnTo>
                  <a:pt x="2175893" y="258428"/>
                </a:lnTo>
                <a:lnTo>
                  <a:pt x="2196007" y="251488"/>
                </a:lnTo>
                <a:lnTo>
                  <a:pt x="2208912" y="250832"/>
                </a:lnTo>
                <a:lnTo>
                  <a:pt x="2219017" y="254184"/>
                </a:lnTo>
                <a:lnTo>
                  <a:pt x="2229025" y="266743"/>
                </a:lnTo>
                <a:lnTo>
                  <a:pt x="2234504" y="286910"/>
                </a:lnTo>
                <a:lnTo>
                  <a:pt x="2236150" y="300232"/>
                </a:lnTo>
                <a:lnTo>
                  <a:pt x="2237060" y="315712"/>
                </a:lnTo>
                <a:lnTo>
                  <a:pt x="2237231" y="333349"/>
                </a:lnTo>
                <a:lnTo>
                  <a:pt x="2239517" y="626821"/>
                </a:lnTo>
                <a:lnTo>
                  <a:pt x="2327275" y="624840"/>
                </a:lnTo>
                <a:lnTo>
                  <a:pt x="2328291" y="478383"/>
                </a:lnTo>
                <a:lnTo>
                  <a:pt x="2328394" y="310826"/>
                </a:lnTo>
                <a:lnTo>
                  <a:pt x="2327600" y="291758"/>
                </a:lnTo>
                <a:lnTo>
                  <a:pt x="2325886" y="274004"/>
                </a:lnTo>
                <a:lnTo>
                  <a:pt x="2323250" y="257566"/>
                </a:lnTo>
                <a:lnTo>
                  <a:pt x="2319695" y="242442"/>
                </a:lnTo>
                <a:lnTo>
                  <a:pt x="2309825" y="216140"/>
                </a:lnTo>
                <a:lnTo>
                  <a:pt x="2296279" y="195098"/>
                </a:lnTo>
                <a:lnTo>
                  <a:pt x="2279059" y="179317"/>
                </a:lnTo>
                <a:lnTo>
                  <a:pt x="2258169" y="168795"/>
                </a:lnTo>
                <a:lnTo>
                  <a:pt x="2233612" y="163535"/>
                </a:lnTo>
                <a:lnTo>
                  <a:pt x="2219960" y="162877"/>
                </a:lnTo>
                <a:lnTo>
                  <a:pt x="2215883" y="162955"/>
                </a:lnTo>
                <a:lnTo>
                  <a:pt x="2193547" y="166271"/>
                </a:lnTo>
                <a:lnTo>
                  <a:pt x="2172006" y="174473"/>
                </a:lnTo>
                <a:lnTo>
                  <a:pt x="2151256" y="187559"/>
                </a:lnTo>
                <a:lnTo>
                  <a:pt x="2131294" y="205530"/>
                </a:lnTo>
                <a:lnTo>
                  <a:pt x="2112117" y="228384"/>
                </a:lnTo>
                <a:lnTo>
                  <a:pt x="2102822" y="241642"/>
                </a:lnTo>
                <a:lnTo>
                  <a:pt x="2093722" y="256120"/>
                </a:lnTo>
                <a:lnTo>
                  <a:pt x="2093477" y="249695"/>
                </a:lnTo>
                <a:lnTo>
                  <a:pt x="2091818" y="236721"/>
                </a:lnTo>
                <a:lnTo>
                  <a:pt x="2088596" y="224355"/>
                </a:lnTo>
                <a:lnTo>
                  <a:pt x="2083803" y="212597"/>
                </a:lnTo>
                <a:lnTo>
                  <a:pt x="2077429" y="201447"/>
                </a:lnTo>
                <a:lnTo>
                  <a:pt x="2069464" y="190906"/>
                </a:lnTo>
                <a:lnTo>
                  <a:pt x="2056554" y="178566"/>
                </a:lnTo>
                <a:lnTo>
                  <a:pt x="2045794" y="171703"/>
                </a:lnTo>
                <a:lnTo>
                  <a:pt x="2034044" y="166800"/>
                </a:lnTo>
                <a:lnTo>
                  <a:pt x="2021314" y="163858"/>
                </a:lnTo>
                <a:lnTo>
                  <a:pt x="2007615" y="162877"/>
                </a:lnTo>
                <a:lnTo>
                  <a:pt x="2001027" y="162967"/>
                </a:lnTo>
                <a:lnTo>
                  <a:pt x="1983091" y="164324"/>
                </a:lnTo>
                <a:lnTo>
                  <a:pt x="1967999" y="167313"/>
                </a:lnTo>
                <a:lnTo>
                  <a:pt x="1955754" y="171931"/>
                </a:lnTo>
                <a:lnTo>
                  <a:pt x="1946355" y="178181"/>
                </a:lnTo>
                <a:lnTo>
                  <a:pt x="1939805" y="186060"/>
                </a:lnTo>
                <a:lnTo>
                  <a:pt x="1936104" y="195570"/>
                </a:lnTo>
                <a:close/>
              </a:path>
              <a:path w="2776474" h="638644">
                <a:moveTo>
                  <a:pt x="719963" y="633908"/>
                </a:moveTo>
                <a:lnTo>
                  <a:pt x="733514" y="632674"/>
                </a:lnTo>
                <a:lnTo>
                  <a:pt x="746540" y="630553"/>
                </a:lnTo>
                <a:lnTo>
                  <a:pt x="759040" y="627548"/>
                </a:lnTo>
                <a:lnTo>
                  <a:pt x="771014" y="623656"/>
                </a:lnTo>
                <a:lnTo>
                  <a:pt x="782462" y="618879"/>
                </a:lnTo>
                <a:lnTo>
                  <a:pt x="793385" y="613215"/>
                </a:lnTo>
                <a:lnTo>
                  <a:pt x="803782" y="606666"/>
                </a:lnTo>
                <a:lnTo>
                  <a:pt x="814110" y="598835"/>
                </a:lnTo>
                <a:lnTo>
                  <a:pt x="823880" y="589894"/>
                </a:lnTo>
                <a:lnTo>
                  <a:pt x="832477" y="580267"/>
                </a:lnTo>
                <a:lnTo>
                  <a:pt x="839899" y="569954"/>
                </a:lnTo>
                <a:lnTo>
                  <a:pt x="846143" y="558954"/>
                </a:lnTo>
                <a:lnTo>
                  <a:pt x="851208" y="547269"/>
                </a:lnTo>
                <a:lnTo>
                  <a:pt x="855090" y="534898"/>
                </a:lnTo>
                <a:lnTo>
                  <a:pt x="855109" y="536694"/>
                </a:lnTo>
                <a:lnTo>
                  <a:pt x="856165" y="548761"/>
                </a:lnTo>
                <a:lnTo>
                  <a:pt x="858860" y="561225"/>
                </a:lnTo>
                <a:lnTo>
                  <a:pt x="863219" y="574090"/>
                </a:lnTo>
                <a:lnTo>
                  <a:pt x="870548" y="588908"/>
                </a:lnTo>
                <a:lnTo>
                  <a:pt x="877856" y="599242"/>
                </a:lnTo>
                <a:lnTo>
                  <a:pt x="886459" y="608253"/>
                </a:lnTo>
                <a:lnTo>
                  <a:pt x="899430" y="617538"/>
                </a:lnTo>
                <a:lnTo>
                  <a:pt x="911062" y="622848"/>
                </a:lnTo>
                <a:lnTo>
                  <a:pt x="924051" y="626516"/>
                </a:lnTo>
                <a:lnTo>
                  <a:pt x="934584" y="628026"/>
                </a:lnTo>
                <a:lnTo>
                  <a:pt x="945795" y="628546"/>
                </a:lnTo>
                <a:lnTo>
                  <a:pt x="958462" y="628233"/>
                </a:lnTo>
                <a:lnTo>
                  <a:pt x="972591" y="627087"/>
                </a:lnTo>
                <a:lnTo>
                  <a:pt x="988187" y="625106"/>
                </a:lnTo>
                <a:lnTo>
                  <a:pt x="982980" y="545934"/>
                </a:lnTo>
                <a:lnTo>
                  <a:pt x="969059" y="546379"/>
                </a:lnTo>
                <a:lnTo>
                  <a:pt x="956522" y="543845"/>
                </a:lnTo>
                <a:lnTo>
                  <a:pt x="937003" y="529659"/>
                </a:lnTo>
                <a:lnTo>
                  <a:pt x="930020" y="518007"/>
                </a:lnTo>
                <a:lnTo>
                  <a:pt x="925261" y="505275"/>
                </a:lnTo>
                <a:lnTo>
                  <a:pt x="920273" y="484147"/>
                </a:lnTo>
                <a:lnTo>
                  <a:pt x="916928" y="458435"/>
                </a:lnTo>
                <a:lnTo>
                  <a:pt x="915878" y="443861"/>
                </a:lnTo>
                <a:lnTo>
                  <a:pt x="915246" y="428141"/>
                </a:lnTo>
                <a:lnTo>
                  <a:pt x="915034" y="411276"/>
                </a:lnTo>
                <a:lnTo>
                  <a:pt x="915034" y="406654"/>
                </a:lnTo>
                <a:lnTo>
                  <a:pt x="952753" y="169011"/>
                </a:lnTo>
                <a:lnTo>
                  <a:pt x="871474" y="169011"/>
                </a:lnTo>
                <a:lnTo>
                  <a:pt x="864743" y="253174"/>
                </a:lnTo>
                <a:lnTo>
                  <a:pt x="863345" y="243916"/>
                </a:lnTo>
                <a:lnTo>
                  <a:pt x="861568" y="237299"/>
                </a:lnTo>
                <a:lnTo>
                  <a:pt x="853186" y="223862"/>
                </a:lnTo>
                <a:lnTo>
                  <a:pt x="837673" y="205812"/>
                </a:lnTo>
                <a:lnTo>
                  <a:pt x="818261" y="189585"/>
                </a:lnTo>
                <a:lnTo>
                  <a:pt x="798253" y="177736"/>
                </a:lnTo>
                <a:lnTo>
                  <a:pt x="774445" y="168351"/>
                </a:lnTo>
                <a:lnTo>
                  <a:pt x="750166" y="162950"/>
                </a:lnTo>
                <a:lnTo>
                  <a:pt x="724407" y="161124"/>
                </a:lnTo>
                <a:lnTo>
                  <a:pt x="719259" y="161187"/>
                </a:lnTo>
                <a:lnTo>
                  <a:pt x="693289" y="163526"/>
                </a:lnTo>
                <a:lnTo>
                  <a:pt x="668589" y="169239"/>
                </a:lnTo>
                <a:lnTo>
                  <a:pt x="645159" y="178320"/>
                </a:lnTo>
                <a:lnTo>
                  <a:pt x="621889" y="191777"/>
                </a:lnTo>
                <a:lnTo>
                  <a:pt x="602290" y="207941"/>
                </a:lnTo>
                <a:lnTo>
                  <a:pt x="585469" y="227253"/>
                </a:lnTo>
                <a:lnTo>
                  <a:pt x="574028" y="244392"/>
                </a:lnTo>
                <a:lnTo>
                  <a:pt x="562243" y="266423"/>
                </a:lnTo>
                <a:lnTo>
                  <a:pt x="552082" y="290776"/>
                </a:lnTo>
                <a:lnTo>
                  <a:pt x="544347" y="315074"/>
                </a:lnTo>
                <a:lnTo>
                  <a:pt x="539010" y="338868"/>
                </a:lnTo>
                <a:lnTo>
                  <a:pt x="535428" y="364014"/>
                </a:lnTo>
                <a:lnTo>
                  <a:pt x="533626" y="390512"/>
                </a:lnTo>
                <a:lnTo>
                  <a:pt x="533400" y="404266"/>
                </a:lnTo>
                <a:lnTo>
                  <a:pt x="533420" y="408532"/>
                </a:lnTo>
                <a:lnTo>
                  <a:pt x="534500" y="435189"/>
                </a:lnTo>
                <a:lnTo>
                  <a:pt x="537216" y="460622"/>
                </a:lnTo>
                <a:lnTo>
                  <a:pt x="541551" y="484833"/>
                </a:lnTo>
                <a:lnTo>
                  <a:pt x="545095" y="499463"/>
                </a:lnTo>
                <a:lnTo>
                  <a:pt x="553150" y="525053"/>
                </a:lnTo>
                <a:lnTo>
                  <a:pt x="563145" y="548325"/>
                </a:lnTo>
                <a:lnTo>
                  <a:pt x="575056" y="569277"/>
                </a:lnTo>
                <a:lnTo>
                  <a:pt x="587764" y="586054"/>
                </a:lnTo>
                <a:lnTo>
                  <a:pt x="606358" y="603329"/>
                </a:lnTo>
                <a:lnTo>
                  <a:pt x="616946" y="610678"/>
                </a:lnTo>
                <a:lnTo>
                  <a:pt x="621194" y="420189"/>
                </a:lnTo>
                <a:lnTo>
                  <a:pt x="620902" y="403834"/>
                </a:lnTo>
                <a:lnTo>
                  <a:pt x="620999" y="396059"/>
                </a:lnTo>
                <a:lnTo>
                  <a:pt x="621614" y="382993"/>
                </a:lnTo>
                <a:lnTo>
                  <a:pt x="622805" y="370201"/>
                </a:lnTo>
                <a:lnTo>
                  <a:pt x="624581" y="357684"/>
                </a:lnTo>
                <a:lnTo>
                  <a:pt x="626949" y="345442"/>
                </a:lnTo>
                <a:lnTo>
                  <a:pt x="629919" y="333476"/>
                </a:lnTo>
                <a:lnTo>
                  <a:pt x="636285" y="313033"/>
                </a:lnTo>
                <a:lnTo>
                  <a:pt x="641043" y="300963"/>
                </a:lnTo>
                <a:lnTo>
                  <a:pt x="646199" y="290222"/>
                </a:lnTo>
                <a:lnTo>
                  <a:pt x="651763" y="280809"/>
                </a:lnTo>
                <a:lnTo>
                  <a:pt x="662918" y="267042"/>
                </a:lnTo>
                <a:lnTo>
                  <a:pt x="672592" y="258947"/>
                </a:lnTo>
                <a:lnTo>
                  <a:pt x="683259" y="252920"/>
                </a:lnTo>
                <a:lnTo>
                  <a:pt x="699804" y="247444"/>
                </a:lnTo>
                <a:lnTo>
                  <a:pt x="712503" y="245350"/>
                </a:lnTo>
                <a:lnTo>
                  <a:pt x="726186" y="244652"/>
                </a:lnTo>
                <a:lnTo>
                  <a:pt x="731326" y="244788"/>
                </a:lnTo>
                <a:lnTo>
                  <a:pt x="744288" y="246447"/>
                </a:lnTo>
                <a:lnTo>
                  <a:pt x="756398" y="249996"/>
                </a:lnTo>
                <a:lnTo>
                  <a:pt x="767714" y="255435"/>
                </a:lnTo>
                <a:lnTo>
                  <a:pt x="781927" y="265856"/>
                </a:lnTo>
                <a:lnTo>
                  <a:pt x="790819" y="275050"/>
                </a:lnTo>
                <a:lnTo>
                  <a:pt x="798702" y="285750"/>
                </a:lnTo>
                <a:lnTo>
                  <a:pt x="804926" y="296485"/>
                </a:lnTo>
                <a:lnTo>
                  <a:pt x="810071" y="307752"/>
                </a:lnTo>
                <a:lnTo>
                  <a:pt x="814473" y="320066"/>
                </a:lnTo>
                <a:lnTo>
                  <a:pt x="818133" y="333425"/>
                </a:lnTo>
                <a:lnTo>
                  <a:pt x="822330" y="355279"/>
                </a:lnTo>
                <a:lnTo>
                  <a:pt x="823808" y="367863"/>
                </a:lnTo>
                <a:lnTo>
                  <a:pt x="824696" y="380835"/>
                </a:lnTo>
                <a:lnTo>
                  <a:pt x="824992" y="394195"/>
                </a:lnTo>
                <a:lnTo>
                  <a:pt x="824992" y="402082"/>
                </a:lnTo>
                <a:lnTo>
                  <a:pt x="823856" y="425203"/>
                </a:lnTo>
                <a:lnTo>
                  <a:pt x="822203" y="437833"/>
                </a:lnTo>
                <a:lnTo>
                  <a:pt x="819827" y="450064"/>
                </a:lnTo>
                <a:lnTo>
                  <a:pt x="816737" y="461899"/>
                </a:lnTo>
                <a:lnTo>
                  <a:pt x="811866" y="476486"/>
                </a:lnTo>
                <a:lnTo>
                  <a:pt x="806786" y="488385"/>
                </a:lnTo>
                <a:lnTo>
                  <a:pt x="800994" y="499376"/>
                </a:lnTo>
                <a:lnTo>
                  <a:pt x="794512" y="509460"/>
                </a:lnTo>
                <a:lnTo>
                  <a:pt x="781280" y="525085"/>
                </a:lnTo>
                <a:lnTo>
                  <a:pt x="771847" y="533397"/>
                </a:lnTo>
                <a:lnTo>
                  <a:pt x="761745" y="540270"/>
                </a:lnTo>
                <a:lnTo>
                  <a:pt x="743517" y="548704"/>
                </a:lnTo>
                <a:lnTo>
                  <a:pt x="731167" y="552429"/>
                </a:lnTo>
                <a:lnTo>
                  <a:pt x="717803" y="555117"/>
                </a:lnTo>
                <a:lnTo>
                  <a:pt x="712268" y="554987"/>
                </a:lnTo>
                <a:lnTo>
                  <a:pt x="698378" y="553398"/>
                </a:lnTo>
                <a:lnTo>
                  <a:pt x="685607" y="549997"/>
                </a:lnTo>
                <a:lnTo>
                  <a:pt x="673954" y="544785"/>
                </a:lnTo>
                <a:lnTo>
                  <a:pt x="663415" y="537763"/>
                </a:lnTo>
                <a:lnTo>
                  <a:pt x="653987" y="528930"/>
                </a:lnTo>
                <a:lnTo>
                  <a:pt x="645668" y="518287"/>
                </a:lnTo>
                <a:lnTo>
                  <a:pt x="639545" y="507822"/>
                </a:lnTo>
                <a:lnTo>
                  <a:pt x="643311" y="623709"/>
                </a:lnTo>
                <a:lnTo>
                  <a:pt x="654940" y="627508"/>
                </a:lnTo>
                <a:lnTo>
                  <a:pt x="667160" y="630463"/>
                </a:lnTo>
                <a:lnTo>
                  <a:pt x="679973" y="632574"/>
                </a:lnTo>
                <a:lnTo>
                  <a:pt x="693382" y="633841"/>
                </a:lnTo>
                <a:lnTo>
                  <a:pt x="707389" y="634263"/>
                </a:lnTo>
                <a:lnTo>
                  <a:pt x="719963" y="633908"/>
                </a:lnTo>
                <a:close/>
              </a:path>
              <a:path w="2776474" h="638644">
                <a:moveTo>
                  <a:pt x="628185" y="476022"/>
                </a:moveTo>
                <a:lnTo>
                  <a:pt x="625563" y="463502"/>
                </a:lnTo>
                <a:lnTo>
                  <a:pt x="623524" y="450023"/>
                </a:lnTo>
                <a:lnTo>
                  <a:pt x="622068" y="435586"/>
                </a:lnTo>
                <a:lnTo>
                  <a:pt x="621194" y="420189"/>
                </a:lnTo>
                <a:lnTo>
                  <a:pt x="616946" y="610678"/>
                </a:lnTo>
                <a:lnTo>
                  <a:pt x="628395" y="617169"/>
                </a:lnTo>
                <a:lnTo>
                  <a:pt x="632269" y="619067"/>
                </a:lnTo>
                <a:lnTo>
                  <a:pt x="643311" y="623709"/>
                </a:lnTo>
                <a:lnTo>
                  <a:pt x="639545" y="507822"/>
                </a:lnTo>
                <a:lnTo>
                  <a:pt x="635176" y="498182"/>
                </a:lnTo>
                <a:lnTo>
                  <a:pt x="631389" y="487582"/>
                </a:lnTo>
                <a:lnTo>
                  <a:pt x="628185" y="476022"/>
                </a:lnTo>
                <a:close/>
              </a:path>
              <a:path w="2776474" h="638644">
                <a:moveTo>
                  <a:pt x="1280921" y="0"/>
                </a:moveTo>
                <a:lnTo>
                  <a:pt x="1236218" y="152717"/>
                </a:lnTo>
                <a:lnTo>
                  <a:pt x="1300988" y="152247"/>
                </a:lnTo>
                <a:lnTo>
                  <a:pt x="1381887" y="0"/>
                </a:lnTo>
                <a:lnTo>
                  <a:pt x="1280921" y="0"/>
                </a:lnTo>
                <a:close/>
              </a:path>
              <a:path w="2776474" h="638644">
                <a:moveTo>
                  <a:pt x="1097914" y="241884"/>
                </a:moveTo>
                <a:lnTo>
                  <a:pt x="1105027" y="244868"/>
                </a:lnTo>
                <a:lnTo>
                  <a:pt x="1108583" y="252285"/>
                </a:lnTo>
                <a:lnTo>
                  <a:pt x="1112565" y="268794"/>
                </a:lnTo>
                <a:lnTo>
                  <a:pt x="1113676" y="282879"/>
                </a:lnTo>
                <a:lnTo>
                  <a:pt x="1114044" y="300520"/>
                </a:lnTo>
                <a:lnTo>
                  <a:pt x="1114133" y="468728"/>
                </a:lnTo>
                <a:lnTo>
                  <a:pt x="1114626" y="483758"/>
                </a:lnTo>
                <a:lnTo>
                  <a:pt x="1115549" y="497877"/>
                </a:lnTo>
                <a:lnTo>
                  <a:pt x="1116902" y="511086"/>
                </a:lnTo>
                <a:lnTo>
                  <a:pt x="1118685" y="523386"/>
                </a:lnTo>
                <a:lnTo>
                  <a:pt x="1120899" y="534775"/>
                </a:lnTo>
                <a:lnTo>
                  <a:pt x="1126617" y="554824"/>
                </a:lnTo>
                <a:lnTo>
                  <a:pt x="1131980" y="567099"/>
                </a:lnTo>
                <a:lnTo>
                  <a:pt x="1138232" y="577621"/>
                </a:lnTo>
                <a:lnTo>
                  <a:pt x="1145812" y="587588"/>
                </a:lnTo>
                <a:lnTo>
                  <a:pt x="1154722" y="596999"/>
                </a:lnTo>
                <a:lnTo>
                  <a:pt x="1164960" y="605856"/>
                </a:lnTo>
                <a:lnTo>
                  <a:pt x="1176527" y="614159"/>
                </a:lnTo>
                <a:lnTo>
                  <a:pt x="1196766" y="625363"/>
                </a:lnTo>
                <a:lnTo>
                  <a:pt x="1208559" y="630144"/>
                </a:lnTo>
                <a:lnTo>
                  <a:pt x="1220700" y="633862"/>
                </a:lnTo>
                <a:lnTo>
                  <a:pt x="1233188" y="636519"/>
                </a:lnTo>
                <a:lnTo>
                  <a:pt x="1246022" y="638113"/>
                </a:lnTo>
                <a:lnTo>
                  <a:pt x="1259205" y="638644"/>
                </a:lnTo>
                <a:lnTo>
                  <a:pt x="1262039" y="638623"/>
                </a:lnTo>
                <a:lnTo>
                  <a:pt x="1275102" y="637958"/>
                </a:lnTo>
                <a:lnTo>
                  <a:pt x="1287848" y="636361"/>
                </a:lnTo>
                <a:lnTo>
                  <a:pt x="1300277" y="633833"/>
                </a:lnTo>
                <a:lnTo>
                  <a:pt x="1312389" y="630373"/>
                </a:lnTo>
                <a:lnTo>
                  <a:pt x="1324185" y="625982"/>
                </a:lnTo>
                <a:lnTo>
                  <a:pt x="1335664" y="620659"/>
                </a:lnTo>
                <a:lnTo>
                  <a:pt x="1346827" y="614404"/>
                </a:lnTo>
                <a:lnTo>
                  <a:pt x="1357672" y="607219"/>
                </a:lnTo>
                <a:lnTo>
                  <a:pt x="1368202" y="599102"/>
                </a:lnTo>
                <a:lnTo>
                  <a:pt x="1378414" y="590053"/>
                </a:lnTo>
                <a:lnTo>
                  <a:pt x="1388310" y="580074"/>
                </a:lnTo>
                <a:lnTo>
                  <a:pt x="1397889" y="569163"/>
                </a:lnTo>
                <a:lnTo>
                  <a:pt x="1411773" y="550706"/>
                </a:lnTo>
                <a:lnTo>
                  <a:pt x="1418631" y="540006"/>
                </a:lnTo>
                <a:lnTo>
                  <a:pt x="1424837" y="529034"/>
                </a:lnTo>
                <a:lnTo>
                  <a:pt x="1430392" y="517789"/>
                </a:lnTo>
                <a:lnTo>
                  <a:pt x="1435295" y="506273"/>
                </a:lnTo>
                <a:lnTo>
                  <a:pt x="1439546" y="494485"/>
                </a:lnTo>
                <a:lnTo>
                  <a:pt x="1443143" y="482425"/>
                </a:lnTo>
                <a:lnTo>
                  <a:pt x="1446086" y="470093"/>
                </a:lnTo>
                <a:lnTo>
                  <a:pt x="1448375" y="457489"/>
                </a:lnTo>
                <a:lnTo>
                  <a:pt x="1450009" y="444613"/>
                </a:lnTo>
                <a:lnTo>
                  <a:pt x="1450987" y="431465"/>
                </a:lnTo>
                <a:lnTo>
                  <a:pt x="1451309" y="418046"/>
                </a:lnTo>
                <a:lnTo>
                  <a:pt x="1450975" y="404355"/>
                </a:lnTo>
                <a:lnTo>
                  <a:pt x="1451101" y="401654"/>
                </a:lnTo>
                <a:lnTo>
                  <a:pt x="1451569" y="388170"/>
                </a:lnTo>
                <a:lnTo>
                  <a:pt x="1451757" y="374836"/>
                </a:lnTo>
                <a:lnTo>
                  <a:pt x="1451664" y="361653"/>
                </a:lnTo>
                <a:lnTo>
                  <a:pt x="1451290" y="348621"/>
                </a:lnTo>
                <a:lnTo>
                  <a:pt x="1450635" y="335740"/>
                </a:lnTo>
                <a:lnTo>
                  <a:pt x="1449698" y="323010"/>
                </a:lnTo>
                <a:lnTo>
                  <a:pt x="1448480" y="310431"/>
                </a:lnTo>
                <a:lnTo>
                  <a:pt x="1446979" y="298002"/>
                </a:lnTo>
                <a:lnTo>
                  <a:pt x="1445195" y="285725"/>
                </a:lnTo>
                <a:lnTo>
                  <a:pt x="1443128" y="273599"/>
                </a:lnTo>
                <a:lnTo>
                  <a:pt x="1440778" y="261623"/>
                </a:lnTo>
                <a:lnTo>
                  <a:pt x="1438144" y="249798"/>
                </a:lnTo>
                <a:lnTo>
                  <a:pt x="1435227" y="238125"/>
                </a:lnTo>
                <a:lnTo>
                  <a:pt x="1430664" y="222485"/>
                </a:lnTo>
                <a:lnTo>
                  <a:pt x="1425025" y="207529"/>
                </a:lnTo>
                <a:lnTo>
                  <a:pt x="1418983" y="195870"/>
                </a:lnTo>
                <a:lnTo>
                  <a:pt x="1412539" y="187507"/>
                </a:lnTo>
                <a:lnTo>
                  <a:pt x="1405694" y="182441"/>
                </a:lnTo>
                <a:lnTo>
                  <a:pt x="1398451" y="180671"/>
                </a:lnTo>
                <a:lnTo>
                  <a:pt x="1390811" y="182198"/>
                </a:lnTo>
                <a:lnTo>
                  <a:pt x="1382776" y="187020"/>
                </a:lnTo>
                <a:lnTo>
                  <a:pt x="1371340" y="198030"/>
                </a:lnTo>
                <a:lnTo>
                  <a:pt x="1364254" y="208055"/>
                </a:lnTo>
                <a:lnTo>
                  <a:pt x="1359016" y="219154"/>
                </a:lnTo>
                <a:lnTo>
                  <a:pt x="1355632" y="231327"/>
                </a:lnTo>
                <a:lnTo>
                  <a:pt x="1354110" y="244572"/>
                </a:lnTo>
                <a:lnTo>
                  <a:pt x="1354455" y="258889"/>
                </a:lnTo>
                <a:lnTo>
                  <a:pt x="1354831" y="263370"/>
                </a:lnTo>
                <a:lnTo>
                  <a:pt x="1355530" y="272251"/>
                </a:lnTo>
                <a:lnTo>
                  <a:pt x="1356942" y="292423"/>
                </a:lnTo>
                <a:lnTo>
                  <a:pt x="1357654" y="303714"/>
                </a:lnTo>
                <a:lnTo>
                  <a:pt x="1358370" y="315808"/>
                </a:lnTo>
                <a:lnTo>
                  <a:pt x="1359089" y="328705"/>
                </a:lnTo>
                <a:lnTo>
                  <a:pt x="1359810" y="342406"/>
                </a:lnTo>
                <a:lnTo>
                  <a:pt x="1360533" y="356910"/>
                </a:lnTo>
                <a:lnTo>
                  <a:pt x="1361258" y="372218"/>
                </a:lnTo>
                <a:lnTo>
                  <a:pt x="1361983" y="388329"/>
                </a:lnTo>
                <a:lnTo>
                  <a:pt x="1362709" y="405244"/>
                </a:lnTo>
                <a:lnTo>
                  <a:pt x="1362103" y="417060"/>
                </a:lnTo>
                <a:lnTo>
                  <a:pt x="1360910" y="433774"/>
                </a:lnTo>
                <a:lnTo>
                  <a:pt x="1359370" y="449459"/>
                </a:lnTo>
                <a:lnTo>
                  <a:pt x="1357485" y="464113"/>
                </a:lnTo>
                <a:lnTo>
                  <a:pt x="1355253" y="477737"/>
                </a:lnTo>
                <a:lnTo>
                  <a:pt x="1352677" y="490331"/>
                </a:lnTo>
                <a:lnTo>
                  <a:pt x="1349756" y="501895"/>
                </a:lnTo>
                <a:lnTo>
                  <a:pt x="1346492" y="512428"/>
                </a:lnTo>
                <a:lnTo>
                  <a:pt x="1342884" y="521931"/>
                </a:lnTo>
                <a:lnTo>
                  <a:pt x="1334643" y="537845"/>
                </a:lnTo>
                <a:lnTo>
                  <a:pt x="1319787" y="556103"/>
                </a:lnTo>
                <a:lnTo>
                  <a:pt x="1309516" y="564290"/>
                </a:lnTo>
                <a:lnTo>
                  <a:pt x="1298390" y="570137"/>
                </a:lnTo>
                <a:lnTo>
                  <a:pt x="1286404" y="573645"/>
                </a:lnTo>
                <a:lnTo>
                  <a:pt x="1273556" y="574814"/>
                </a:lnTo>
                <a:lnTo>
                  <a:pt x="1269832" y="574772"/>
                </a:lnTo>
                <a:lnTo>
                  <a:pt x="1256298" y="573827"/>
                </a:lnTo>
                <a:lnTo>
                  <a:pt x="1243893" y="571641"/>
                </a:lnTo>
                <a:lnTo>
                  <a:pt x="1232662" y="568210"/>
                </a:lnTo>
                <a:lnTo>
                  <a:pt x="1222637" y="562229"/>
                </a:lnTo>
                <a:lnTo>
                  <a:pt x="1214853" y="552226"/>
                </a:lnTo>
                <a:lnTo>
                  <a:pt x="1209928" y="538416"/>
                </a:lnTo>
                <a:lnTo>
                  <a:pt x="1207083" y="520926"/>
                </a:lnTo>
                <a:lnTo>
                  <a:pt x="1205994" y="509186"/>
                </a:lnTo>
                <a:lnTo>
                  <a:pt x="1205217" y="495825"/>
                </a:lnTo>
                <a:lnTo>
                  <a:pt x="1204750" y="480841"/>
                </a:lnTo>
                <a:lnTo>
                  <a:pt x="1204595" y="464235"/>
                </a:lnTo>
                <a:lnTo>
                  <a:pt x="1204529" y="295143"/>
                </a:lnTo>
                <a:lnTo>
                  <a:pt x="1204024" y="279191"/>
                </a:lnTo>
                <a:lnTo>
                  <a:pt x="1203025" y="265145"/>
                </a:lnTo>
                <a:lnTo>
                  <a:pt x="1201535" y="253005"/>
                </a:lnTo>
                <a:lnTo>
                  <a:pt x="1199559" y="242771"/>
                </a:lnTo>
                <a:lnTo>
                  <a:pt x="1197102" y="234442"/>
                </a:lnTo>
                <a:lnTo>
                  <a:pt x="1192488" y="224880"/>
                </a:lnTo>
                <a:lnTo>
                  <a:pt x="1185453" y="215011"/>
                </a:lnTo>
                <a:lnTo>
                  <a:pt x="1176234" y="205443"/>
                </a:lnTo>
                <a:lnTo>
                  <a:pt x="1164844" y="196176"/>
                </a:lnTo>
                <a:lnTo>
                  <a:pt x="1151756" y="188416"/>
                </a:lnTo>
                <a:lnTo>
                  <a:pt x="1139984" y="183995"/>
                </a:lnTo>
                <a:lnTo>
                  <a:pt x="1127290" y="181344"/>
                </a:lnTo>
                <a:lnTo>
                  <a:pt x="1113663" y="180467"/>
                </a:lnTo>
                <a:lnTo>
                  <a:pt x="1107948" y="180568"/>
                </a:lnTo>
                <a:lnTo>
                  <a:pt x="1091233" y="183332"/>
                </a:lnTo>
                <a:lnTo>
                  <a:pt x="1079610" y="189869"/>
                </a:lnTo>
                <a:lnTo>
                  <a:pt x="1072853" y="200243"/>
                </a:lnTo>
                <a:lnTo>
                  <a:pt x="1070990" y="214452"/>
                </a:lnTo>
                <a:lnTo>
                  <a:pt x="1072816" y="229785"/>
                </a:lnTo>
                <a:lnTo>
                  <a:pt x="1078393" y="240728"/>
                </a:lnTo>
                <a:lnTo>
                  <a:pt x="1087627" y="243344"/>
                </a:lnTo>
                <a:lnTo>
                  <a:pt x="1097914" y="2418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2002" y="5710859"/>
            <a:ext cx="204089" cy="310464"/>
          </a:xfrm>
          <a:custGeom>
            <a:avLst/>
            <a:gdLst/>
            <a:ahLst/>
            <a:cxnLst/>
            <a:rect l="l" t="t" r="r" b="b"/>
            <a:pathLst>
              <a:path w="204089" h="310464">
                <a:moveTo>
                  <a:pt x="105283" y="0"/>
                </a:moveTo>
                <a:lnTo>
                  <a:pt x="91600" y="697"/>
                </a:lnTo>
                <a:lnTo>
                  <a:pt x="78901" y="2791"/>
                </a:lnTo>
                <a:lnTo>
                  <a:pt x="67204" y="6280"/>
                </a:lnTo>
                <a:lnTo>
                  <a:pt x="51689" y="14294"/>
                </a:lnTo>
                <a:lnTo>
                  <a:pt x="42015" y="22390"/>
                </a:lnTo>
                <a:lnTo>
                  <a:pt x="33356" y="32555"/>
                </a:lnTo>
                <a:lnTo>
                  <a:pt x="25296" y="45569"/>
                </a:lnTo>
                <a:lnTo>
                  <a:pt x="20140" y="56310"/>
                </a:lnTo>
                <a:lnTo>
                  <a:pt x="15382" y="68380"/>
                </a:lnTo>
                <a:lnTo>
                  <a:pt x="11015" y="81779"/>
                </a:lnTo>
                <a:lnTo>
                  <a:pt x="6046" y="100790"/>
                </a:lnTo>
                <a:lnTo>
                  <a:pt x="3678" y="113032"/>
                </a:lnTo>
                <a:lnTo>
                  <a:pt x="1902" y="125549"/>
                </a:lnTo>
                <a:lnTo>
                  <a:pt x="711" y="138340"/>
                </a:lnTo>
                <a:lnTo>
                  <a:pt x="96" y="151407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5" y="273634"/>
                </a:lnTo>
                <a:lnTo>
                  <a:pt x="33084" y="284277"/>
                </a:lnTo>
                <a:lnTo>
                  <a:pt x="42512" y="293110"/>
                </a:lnTo>
                <a:lnTo>
                  <a:pt x="53051" y="300132"/>
                </a:lnTo>
                <a:lnTo>
                  <a:pt x="64704" y="305344"/>
                </a:lnTo>
                <a:lnTo>
                  <a:pt x="77475" y="308745"/>
                </a:lnTo>
                <a:lnTo>
                  <a:pt x="91365" y="310335"/>
                </a:lnTo>
                <a:lnTo>
                  <a:pt x="96900" y="310464"/>
                </a:lnTo>
                <a:lnTo>
                  <a:pt x="110264" y="307776"/>
                </a:lnTo>
                <a:lnTo>
                  <a:pt x="122614" y="304052"/>
                </a:lnTo>
                <a:lnTo>
                  <a:pt x="133968" y="299287"/>
                </a:lnTo>
                <a:lnTo>
                  <a:pt x="150944" y="288744"/>
                </a:lnTo>
                <a:lnTo>
                  <a:pt x="160377" y="280432"/>
                </a:lnTo>
                <a:lnTo>
                  <a:pt x="169142" y="270684"/>
                </a:lnTo>
                <a:lnTo>
                  <a:pt x="180091" y="254723"/>
                </a:lnTo>
                <a:lnTo>
                  <a:pt x="185883" y="243732"/>
                </a:lnTo>
                <a:lnTo>
                  <a:pt x="190963" y="231834"/>
                </a:lnTo>
                <a:lnTo>
                  <a:pt x="195309" y="219027"/>
                </a:lnTo>
                <a:lnTo>
                  <a:pt x="198924" y="205412"/>
                </a:lnTo>
                <a:lnTo>
                  <a:pt x="201300" y="193180"/>
                </a:lnTo>
                <a:lnTo>
                  <a:pt x="202953" y="180550"/>
                </a:lnTo>
                <a:lnTo>
                  <a:pt x="203878" y="167523"/>
                </a:lnTo>
                <a:lnTo>
                  <a:pt x="204089" y="157429"/>
                </a:lnTo>
                <a:lnTo>
                  <a:pt x="204089" y="149542"/>
                </a:lnTo>
                <a:lnTo>
                  <a:pt x="203793" y="136182"/>
                </a:lnTo>
                <a:lnTo>
                  <a:pt x="202905" y="123210"/>
                </a:lnTo>
                <a:lnTo>
                  <a:pt x="201427" y="110626"/>
                </a:lnTo>
                <a:lnTo>
                  <a:pt x="199356" y="98430"/>
                </a:lnTo>
                <a:lnTo>
                  <a:pt x="193570" y="75413"/>
                </a:lnTo>
                <a:lnTo>
                  <a:pt x="189168" y="63099"/>
                </a:lnTo>
                <a:lnTo>
                  <a:pt x="184023" y="51833"/>
                </a:lnTo>
                <a:lnTo>
                  <a:pt x="178137" y="41617"/>
                </a:lnTo>
                <a:lnTo>
                  <a:pt x="169916" y="30397"/>
                </a:lnTo>
                <a:lnTo>
                  <a:pt x="161024" y="21204"/>
                </a:lnTo>
                <a:lnTo>
                  <a:pt x="151163" y="13518"/>
                </a:lnTo>
                <a:lnTo>
                  <a:pt x="135495" y="5343"/>
                </a:lnTo>
                <a:lnTo>
                  <a:pt x="123385" y="1794"/>
                </a:lnTo>
                <a:lnTo>
                  <a:pt x="110423" y="135"/>
                </a:lnTo>
                <a:lnTo>
                  <a:pt x="10528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2090" y="5646674"/>
            <a:ext cx="380766" cy="458177"/>
          </a:xfrm>
          <a:custGeom>
            <a:avLst/>
            <a:gdLst/>
            <a:ahLst/>
            <a:cxnLst/>
            <a:rect l="l" t="t" r="r" b="b"/>
            <a:pathLst>
              <a:path w="380766" h="458177">
                <a:moveTo>
                  <a:pt x="42672" y="0"/>
                </a:moveTo>
                <a:lnTo>
                  <a:pt x="56299" y="877"/>
                </a:lnTo>
                <a:lnTo>
                  <a:pt x="68993" y="3528"/>
                </a:lnTo>
                <a:lnTo>
                  <a:pt x="80765" y="7949"/>
                </a:lnTo>
                <a:lnTo>
                  <a:pt x="91624" y="14139"/>
                </a:lnTo>
                <a:lnTo>
                  <a:pt x="105243" y="24976"/>
                </a:lnTo>
                <a:lnTo>
                  <a:pt x="114462" y="34544"/>
                </a:lnTo>
                <a:lnTo>
                  <a:pt x="121497" y="44413"/>
                </a:lnTo>
                <a:lnTo>
                  <a:pt x="126111" y="53975"/>
                </a:lnTo>
                <a:lnTo>
                  <a:pt x="130544" y="72538"/>
                </a:lnTo>
                <a:lnTo>
                  <a:pt x="132034" y="84678"/>
                </a:lnTo>
                <a:lnTo>
                  <a:pt x="133033" y="98724"/>
                </a:lnTo>
                <a:lnTo>
                  <a:pt x="133538" y="114676"/>
                </a:lnTo>
                <a:lnTo>
                  <a:pt x="133604" y="123558"/>
                </a:lnTo>
                <a:lnTo>
                  <a:pt x="133604" y="283768"/>
                </a:lnTo>
                <a:lnTo>
                  <a:pt x="133759" y="300374"/>
                </a:lnTo>
                <a:lnTo>
                  <a:pt x="134226" y="315358"/>
                </a:lnTo>
                <a:lnTo>
                  <a:pt x="135003" y="328719"/>
                </a:lnTo>
                <a:lnTo>
                  <a:pt x="136092" y="340459"/>
                </a:lnTo>
                <a:lnTo>
                  <a:pt x="138937" y="357949"/>
                </a:lnTo>
                <a:lnTo>
                  <a:pt x="143862" y="371759"/>
                </a:lnTo>
                <a:lnTo>
                  <a:pt x="151646" y="381762"/>
                </a:lnTo>
                <a:lnTo>
                  <a:pt x="161671" y="387743"/>
                </a:lnTo>
                <a:lnTo>
                  <a:pt x="172902" y="391174"/>
                </a:lnTo>
                <a:lnTo>
                  <a:pt x="185307" y="393360"/>
                </a:lnTo>
                <a:lnTo>
                  <a:pt x="198841" y="394305"/>
                </a:lnTo>
                <a:lnTo>
                  <a:pt x="202565" y="394347"/>
                </a:lnTo>
                <a:lnTo>
                  <a:pt x="215413" y="393178"/>
                </a:lnTo>
                <a:lnTo>
                  <a:pt x="227399" y="389670"/>
                </a:lnTo>
                <a:lnTo>
                  <a:pt x="238525" y="383823"/>
                </a:lnTo>
                <a:lnTo>
                  <a:pt x="248796" y="375636"/>
                </a:lnTo>
                <a:lnTo>
                  <a:pt x="258217" y="365109"/>
                </a:lnTo>
                <a:lnTo>
                  <a:pt x="267943" y="349936"/>
                </a:lnTo>
                <a:lnTo>
                  <a:pt x="275501" y="331961"/>
                </a:lnTo>
                <a:lnTo>
                  <a:pt x="278765" y="321428"/>
                </a:lnTo>
                <a:lnTo>
                  <a:pt x="281686" y="309864"/>
                </a:lnTo>
                <a:lnTo>
                  <a:pt x="284262" y="297270"/>
                </a:lnTo>
                <a:lnTo>
                  <a:pt x="286494" y="283646"/>
                </a:lnTo>
                <a:lnTo>
                  <a:pt x="288379" y="268992"/>
                </a:lnTo>
                <a:lnTo>
                  <a:pt x="289919" y="253307"/>
                </a:lnTo>
                <a:lnTo>
                  <a:pt x="291112" y="236593"/>
                </a:lnTo>
                <a:lnTo>
                  <a:pt x="291719" y="224777"/>
                </a:lnTo>
                <a:lnTo>
                  <a:pt x="290992" y="207862"/>
                </a:lnTo>
                <a:lnTo>
                  <a:pt x="290267" y="191751"/>
                </a:lnTo>
                <a:lnTo>
                  <a:pt x="289542" y="176443"/>
                </a:lnTo>
                <a:lnTo>
                  <a:pt x="288819" y="161939"/>
                </a:lnTo>
                <a:lnTo>
                  <a:pt x="288098" y="148238"/>
                </a:lnTo>
                <a:lnTo>
                  <a:pt x="287379" y="135341"/>
                </a:lnTo>
                <a:lnTo>
                  <a:pt x="286663" y="123247"/>
                </a:lnTo>
                <a:lnTo>
                  <a:pt x="285951" y="111956"/>
                </a:lnTo>
                <a:lnTo>
                  <a:pt x="284539" y="91784"/>
                </a:lnTo>
                <a:lnTo>
                  <a:pt x="283464" y="78422"/>
                </a:lnTo>
                <a:lnTo>
                  <a:pt x="283119" y="64105"/>
                </a:lnTo>
                <a:lnTo>
                  <a:pt x="284641" y="50860"/>
                </a:lnTo>
                <a:lnTo>
                  <a:pt x="288025" y="38687"/>
                </a:lnTo>
                <a:lnTo>
                  <a:pt x="293263" y="27588"/>
                </a:lnTo>
                <a:lnTo>
                  <a:pt x="300349" y="17563"/>
                </a:lnTo>
                <a:lnTo>
                  <a:pt x="309278" y="8612"/>
                </a:lnTo>
                <a:lnTo>
                  <a:pt x="319820" y="1731"/>
                </a:lnTo>
                <a:lnTo>
                  <a:pt x="327460" y="204"/>
                </a:lnTo>
                <a:lnTo>
                  <a:pt x="334703" y="1974"/>
                </a:lnTo>
                <a:lnTo>
                  <a:pt x="341548" y="7040"/>
                </a:lnTo>
                <a:lnTo>
                  <a:pt x="347992" y="15403"/>
                </a:lnTo>
                <a:lnTo>
                  <a:pt x="354034" y="27062"/>
                </a:lnTo>
                <a:lnTo>
                  <a:pt x="359673" y="42018"/>
                </a:lnTo>
                <a:lnTo>
                  <a:pt x="364236" y="57657"/>
                </a:lnTo>
                <a:lnTo>
                  <a:pt x="367153" y="69331"/>
                </a:lnTo>
                <a:lnTo>
                  <a:pt x="369787" y="81156"/>
                </a:lnTo>
                <a:lnTo>
                  <a:pt x="372137" y="93132"/>
                </a:lnTo>
                <a:lnTo>
                  <a:pt x="374204" y="105258"/>
                </a:lnTo>
                <a:lnTo>
                  <a:pt x="375988" y="117535"/>
                </a:lnTo>
                <a:lnTo>
                  <a:pt x="377489" y="129964"/>
                </a:lnTo>
                <a:lnTo>
                  <a:pt x="378707" y="142543"/>
                </a:lnTo>
                <a:lnTo>
                  <a:pt x="379644" y="155273"/>
                </a:lnTo>
                <a:lnTo>
                  <a:pt x="380299" y="168154"/>
                </a:lnTo>
                <a:lnTo>
                  <a:pt x="380673" y="181186"/>
                </a:lnTo>
                <a:lnTo>
                  <a:pt x="380766" y="194369"/>
                </a:lnTo>
                <a:lnTo>
                  <a:pt x="380578" y="207703"/>
                </a:lnTo>
                <a:lnTo>
                  <a:pt x="380110" y="221187"/>
                </a:lnTo>
                <a:lnTo>
                  <a:pt x="379984" y="223888"/>
                </a:lnTo>
                <a:lnTo>
                  <a:pt x="380318" y="237579"/>
                </a:lnTo>
                <a:lnTo>
                  <a:pt x="379996" y="250998"/>
                </a:lnTo>
                <a:lnTo>
                  <a:pt x="379018" y="264146"/>
                </a:lnTo>
                <a:lnTo>
                  <a:pt x="377384" y="277022"/>
                </a:lnTo>
                <a:lnTo>
                  <a:pt x="375095" y="289626"/>
                </a:lnTo>
                <a:lnTo>
                  <a:pt x="372152" y="301958"/>
                </a:lnTo>
                <a:lnTo>
                  <a:pt x="368555" y="314018"/>
                </a:lnTo>
                <a:lnTo>
                  <a:pt x="364304" y="325806"/>
                </a:lnTo>
                <a:lnTo>
                  <a:pt x="359401" y="337322"/>
                </a:lnTo>
                <a:lnTo>
                  <a:pt x="353846" y="348567"/>
                </a:lnTo>
                <a:lnTo>
                  <a:pt x="347640" y="359539"/>
                </a:lnTo>
                <a:lnTo>
                  <a:pt x="340782" y="370239"/>
                </a:lnTo>
                <a:lnTo>
                  <a:pt x="333274" y="380667"/>
                </a:lnTo>
                <a:lnTo>
                  <a:pt x="317319" y="399607"/>
                </a:lnTo>
                <a:lnTo>
                  <a:pt x="307423" y="409586"/>
                </a:lnTo>
                <a:lnTo>
                  <a:pt x="297211" y="418635"/>
                </a:lnTo>
                <a:lnTo>
                  <a:pt x="286681" y="426752"/>
                </a:lnTo>
                <a:lnTo>
                  <a:pt x="275836" y="433937"/>
                </a:lnTo>
                <a:lnTo>
                  <a:pt x="264673" y="440192"/>
                </a:lnTo>
                <a:lnTo>
                  <a:pt x="253194" y="445515"/>
                </a:lnTo>
                <a:lnTo>
                  <a:pt x="241398" y="449906"/>
                </a:lnTo>
                <a:lnTo>
                  <a:pt x="229286" y="453366"/>
                </a:lnTo>
                <a:lnTo>
                  <a:pt x="216857" y="455894"/>
                </a:lnTo>
                <a:lnTo>
                  <a:pt x="204111" y="457491"/>
                </a:lnTo>
                <a:lnTo>
                  <a:pt x="191048" y="458156"/>
                </a:lnTo>
                <a:lnTo>
                  <a:pt x="188214" y="458177"/>
                </a:lnTo>
                <a:lnTo>
                  <a:pt x="175031" y="457646"/>
                </a:lnTo>
                <a:lnTo>
                  <a:pt x="162197" y="456052"/>
                </a:lnTo>
                <a:lnTo>
                  <a:pt x="149709" y="453395"/>
                </a:lnTo>
                <a:lnTo>
                  <a:pt x="137568" y="449677"/>
                </a:lnTo>
                <a:lnTo>
                  <a:pt x="125775" y="444896"/>
                </a:lnTo>
                <a:lnTo>
                  <a:pt x="114328" y="439054"/>
                </a:lnTo>
                <a:lnTo>
                  <a:pt x="93969" y="425389"/>
                </a:lnTo>
                <a:lnTo>
                  <a:pt x="83731" y="416532"/>
                </a:lnTo>
                <a:lnTo>
                  <a:pt x="74821" y="407121"/>
                </a:lnTo>
                <a:lnTo>
                  <a:pt x="67241" y="397154"/>
                </a:lnTo>
                <a:lnTo>
                  <a:pt x="60989" y="386632"/>
                </a:lnTo>
                <a:lnTo>
                  <a:pt x="56066" y="375554"/>
                </a:lnTo>
                <a:lnTo>
                  <a:pt x="52552" y="364788"/>
                </a:lnTo>
                <a:lnTo>
                  <a:pt x="47694" y="342919"/>
                </a:lnTo>
                <a:lnTo>
                  <a:pt x="45911" y="330619"/>
                </a:lnTo>
                <a:lnTo>
                  <a:pt x="44558" y="317410"/>
                </a:lnTo>
                <a:lnTo>
                  <a:pt x="43635" y="303291"/>
                </a:lnTo>
                <a:lnTo>
                  <a:pt x="43142" y="288261"/>
                </a:lnTo>
                <a:lnTo>
                  <a:pt x="43053" y="278079"/>
                </a:lnTo>
                <a:lnTo>
                  <a:pt x="43053" y="120053"/>
                </a:lnTo>
                <a:lnTo>
                  <a:pt x="42685" y="102412"/>
                </a:lnTo>
                <a:lnTo>
                  <a:pt x="41574" y="88327"/>
                </a:lnTo>
                <a:lnTo>
                  <a:pt x="39705" y="77802"/>
                </a:lnTo>
                <a:lnTo>
                  <a:pt x="37592" y="71818"/>
                </a:lnTo>
                <a:lnTo>
                  <a:pt x="34036" y="64401"/>
                </a:lnTo>
                <a:lnTo>
                  <a:pt x="26924" y="61417"/>
                </a:lnTo>
                <a:lnTo>
                  <a:pt x="16637" y="62877"/>
                </a:lnTo>
                <a:lnTo>
                  <a:pt x="7402" y="60261"/>
                </a:lnTo>
                <a:lnTo>
                  <a:pt x="1825" y="49318"/>
                </a:lnTo>
                <a:lnTo>
                  <a:pt x="0" y="33985"/>
                </a:lnTo>
                <a:lnTo>
                  <a:pt x="1862" y="19776"/>
                </a:lnTo>
                <a:lnTo>
                  <a:pt x="8619" y="9402"/>
                </a:lnTo>
                <a:lnTo>
                  <a:pt x="20242" y="2865"/>
                </a:lnTo>
                <a:lnTo>
                  <a:pt x="34036" y="317"/>
                </a:lnTo>
                <a:lnTo>
                  <a:pt x="36957" y="101"/>
                </a:lnTo>
                <a:lnTo>
                  <a:pt x="39878" y="0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1443" y="5644068"/>
            <a:ext cx="326129" cy="458154"/>
          </a:xfrm>
          <a:custGeom>
            <a:avLst/>
            <a:gdLst/>
            <a:ahLst/>
            <a:cxnLst/>
            <a:rect l="l" t="t" r="r" b="b"/>
            <a:pathLst>
              <a:path w="326129" h="458154">
                <a:moveTo>
                  <a:pt x="171062" y="52"/>
                </a:moveTo>
                <a:lnTo>
                  <a:pt x="186776" y="925"/>
                </a:lnTo>
                <a:lnTo>
                  <a:pt x="201452" y="2584"/>
                </a:lnTo>
                <a:lnTo>
                  <a:pt x="215086" y="5031"/>
                </a:lnTo>
                <a:lnTo>
                  <a:pt x="227675" y="8265"/>
                </a:lnTo>
                <a:lnTo>
                  <a:pt x="239215" y="12287"/>
                </a:lnTo>
                <a:lnTo>
                  <a:pt x="249705" y="17098"/>
                </a:lnTo>
                <a:lnTo>
                  <a:pt x="259139" y="22696"/>
                </a:lnTo>
                <a:lnTo>
                  <a:pt x="265296" y="27230"/>
                </a:lnTo>
                <a:lnTo>
                  <a:pt x="275520" y="36505"/>
                </a:lnTo>
                <a:lnTo>
                  <a:pt x="284015" y="46557"/>
                </a:lnTo>
                <a:lnTo>
                  <a:pt x="290783" y="57385"/>
                </a:lnTo>
                <a:lnTo>
                  <a:pt x="295831" y="68991"/>
                </a:lnTo>
                <a:lnTo>
                  <a:pt x="299160" y="81373"/>
                </a:lnTo>
                <a:lnTo>
                  <a:pt x="300475" y="90540"/>
                </a:lnTo>
                <a:lnTo>
                  <a:pt x="290680" y="100134"/>
                </a:lnTo>
                <a:lnTo>
                  <a:pt x="280562" y="105835"/>
                </a:lnTo>
                <a:lnTo>
                  <a:pt x="270116" y="107644"/>
                </a:lnTo>
                <a:lnTo>
                  <a:pt x="259335" y="105562"/>
                </a:lnTo>
                <a:lnTo>
                  <a:pt x="248215" y="99588"/>
                </a:lnTo>
                <a:lnTo>
                  <a:pt x="246627" y="98439"/>
                </a:lnTo>
                <a:lnTo>
                  <a:pt x="235796" y="91161"/>
                </a:lnTo>
                <a:lnTo>
                  <a:pt x="224486" y="85155"/>
                </a:lnTo>
                <a:lnTo>
                  <a:pt x="212699" y="80419"/>
                </a:lnTo>
                <a:lnTo>
                  <a:pt x="200433" y="76956"/>
                </a:lnTo>
                <a:lnTo>
                  <a:pt x="187689" y="74765"/>
                </a:lnTo>
                <a:lnTo>
                  <a:pt x="181095" y="74144"/>
                </a:lnTo>
                <a:lnTo>
                  <a:pt x="167327" y="73779"/>
                </a:lnTo>
                <a:lnTo>
                  <a:pt x="154222" y="74645"/>
                </a:lnTo>
                <a:lnTo>
                  <a:pt x="141786" y="76743"/>
                </a:lnTo>
                <a:lnTo>
                  <a:pt x="130025" y="80073"/>
                </a:lnTo>
                <a:lnTo>
                  <a:pt x="118943" y="84632"/>
                </a:lnTo>
                <a:lnTo>
                  <a:pt x="106198" y="92402"/>
                </a:lnTo>
                <a:lnTo>
                  <a:pt x="97084" y="101136"/>
                </a:lnTo>
                <a:lnTo>
                  <a:pt x="89879" y="111687"/>
                </a:lnTo>
                <a:lnTo>
                  <a:pt x="84592" y="124052"/>
                </a:lnTo>
                <a:lnTo>
                  <a:pt x="82289" y="132590"/>
                </a:lnTo>
                <a:lnTo>
                  <a:pt x="80874" y="146257"/>
                </a:lnTo>
                <a:lnTo>
                  <a:pt x="82958" y="158220"/>
                </a:lnTo>
                <a:lnTo>
                  <a:pt x="88551" y="168480"/>
                </a:lnTo>
                <a:lnTo>
                  <a:pt x="97660" y="177035"/>
                </a:lnTo>
                <a:lnTo>
                  <a:pt x="104514" y="181193"/>
                </a:lnTo>
                <a:lnTo>
                  <a:pt x="113931" y="185456"/>
                </a:lnTo>
                <a:lnTo>
                  <a:pt x="124432" y="188993"/>
                </a:lnTo>
                <a:lnTo>
                  <a:pt x="136016" y="191804"/>
                </a:lnTo>
                <a:lnTo>
                  <a:pt x="148685" y="193891"/>
                </a:lnTo>
                <a:lnTo>
                  <a:pt x="162438" y="195252"/>
                </a:lnTo>
                <a:lnTo>
                  <a:pt x="177275" y="195888"/>
                </a:lnTo>
                <a:lnTo>
                  <a:pt x="187572" y="195912"/>
                </a:lnTo>
                <a:lnTo>
                  <a:pt x="201001" y="196227"/>
                </a:lnTo>
                <a:lnTo>
                  <a:pt x="214048" y="197511"/>
                </a:lnTo>
                <a:lnTo>
                  <a:pt x="226717" y="199764"/>
                </a:lnTo>
                <a:lnTo>
                  <a:pt x="239008" y="202987"/>
                </a:lnTo>
                <a:lnTo>
                  <a:pt x="250923" y="207179"/>
                </a:lnTo>
                <a:lnTo>
                  <a:pt x="262463" y="212340"/>
                </a:lnTo>
                <a:lnTo>
                  <a:pt x="273631" y="218470"/>
                </a:lnTo>
                <a:lnTo>
                  <a:pt x="282949" y="224525"/>
                </a:lnTo>
                <a:lnTo>
                  <a:pt x="292979" y="232529"/>
                </a:lnTo>
                <a:lnTo>
                  <a:pt x="301693" y="241539"/>
                </a:lnTo>
                <a:lnTo>
                  <a:pt x="309088" y="251558"/>
                </a:lnTo>
                <a:lnTo>
                  <a:pt x="315161" y="262583"/>
                </a:lnTo>
                <a:lnTo>
                  <a:pt x="319909" y="274617"/>
                </a:lnTo>
                <a:lnTo>
                  <a:pt x="323329" y="287657"/>
                </a:lnTo>
                <a:lnTo>
                  <a:pt x="325417" y="301705"/>
                </a:lnTo>
                <a:lnTo>
                  <a:pt x="326129" y="313793"/>
                </a:lnTo>
                <a:lnTo>
                  <a:pt x="325896" y="327467"/>
                </a:lnTo>
                <a:lnTo>
                  <a:pt x="324577" y="340661"/>
                </a:lnTo>
                <a:lnTo>
                  <a:pt x="322172" y="353375"/>
                </a:lnTo>
                <a:lnTo>
                  <a:pt x="318682" y="365611"/>
                </a:lnTo>
                <a:lnTo>
                  <a:pt x="314107" y="377367"/>
                </a:lnTo>
                <a:lnTo>
                  <a:pt x="308446" y="388644"/>
                </a:lnTo>
                <a:lnTo>
                  <a:pt x="301699" y="399442"/>
                </a:lnTo>
                <a:lnTo>
                  <a:pt x="293867" y="409761"/>
                </a:lnTo>
                <a:lnTo>
                  <a:pt x="281413" y="422699"/>
                </a:lnTo>
                <a:lnTo>
                  <a:pt x="264589" y="434393"/>
                </a:lnTo>
                <a:lnTo>
                  <a:pt x="254761" y="439366"/>
                </a:lnTo>
                <a:lnTo>
                  <a:pt x="243988" y="443755"/>
                </a:lnTo>
                <a:lnTo>
                  <a:pt x="232270" y="447562"/>
                </a:lnTo>
                <a:lnTo>
                  <a:pt x="219607" y="450785"/>
                </a:lnTo>
                <a:lnTo>
                  <a:pt x="205997" y="453425"/>
                </a:lnTo>
                <a:lnTo>
                  <a:pt x="191442" y="455482"/>
                </a:lnTo>
                <a:lnTo>
                  <a:pt x="175939" y="456956"/>
                </a:lnTo>
                <a:lnTo>
                  <a:pt x="159489" y="457846"/>
                </a:lnTo>
                <a:lnTo>
                  <a:pt x="142092" y="458154"/>
                </a:lnTo>
                <a:lnTo>
                  <a:pt x="141598" y="458154"/>
                </a:lnTo>
                <a:lnTo>
                  <a:pt x="120729" y="452861"/>
                </a:lnTo>
                <a:lnTo>
                  <a:pt x="101521" y="447519"/>
                </a:lnTo>
                <a:lnTo>
                  <a:pt x="83976" y="442130"/>
                </a:lnTo>
                <a:lnTo>
                  <a:pt x="68093" y="436693"/>
                </a:lnTo>
                <a:lnTo>
                  <a:pt x="53873" y="431209"/>
                </a:lnTo>
                <a:lnTo>
                  <a:pt x="41316" y="425676"/>
                </a:lnTo>
                <a:lnTo>
                  <a:pt x="30422" y="420096"/>
                </a:lnTo>
                <a:lnTo>
                  <a:pt x="13625" y="408792"/>
                </a:lnTo>
                <a:lnTo>
                  <a:pt x="3483" y="397297"/>
                </a:lnTo>
                <a:lnTo>
                  <a:pt x="0" y="385610"/>
                </a:lnTo>
                <a:lnTo>
                  <a:pt x="755" y="379694"/>
                </a:lnTo>
                <a:lnTo>
                  <a:pt x="3041" y="373979"/>
                </a:lnTo>
                <a:lnTo>
                  <a:pt x="16376" y="341365"/>
                </a:lnTo>
                <a:lnTo>
                  <a:pt x="34925" y="349449"/>
                </a:lnTo>
                <a:lnTo>
                  <a:pt x="52686" y="356694"/>
                </a:lnTo>
                <a:lnTo>
                  <a:pt x="69660" y="363100"/>
                </a:lnTo>
                <a:lnTo>
                  <a:pt x="85847" y="368668"/>
                </a:lnTo>
                <a:lnTo>
                  <a:pt x="101246" y="373397"/>
                </a:lnTo>
                <a:lnTo>
                  <a:pt x="115859" y="377287"/>
                </a:lnTo>
                <a:lnTo>
                  <a:pt x="129684" y="380339"/>
                </a:lnTo>
                <a:lnTo>
                  <a:pt x="142723" y="382551"/>
                </a:lnTo>
                <a:lnTo>
                  <a:pt x="154974" y="383925"/>
                </a:lnTo>
                <a:lnTo>
                  <a:pt x="166440" y="384460"/>
                </a:lnTo>
                <a:lnTo>
                  <a:pt x="177118" y="384156"/>
                </a:lnTo>
                <a:lnTo>
                  <a:pt x="187011" y="383013"/>
                </a:lnTo>
                <a:lnTo>
                  <a:pt x="196117" y="381032"/>
                </a:lnTo>
                <a:lnTo>
                  <a:pt x="204436" y="378211"/>
                </a:lnTo>
                <a:lnTo>
                  <a:pt x="211970" y="374552"/>
                </a:lnTo>
                <a:lnTo>
                  <a:pt x="218718" y="370053"/>
                </a:lnTo>
                <a:lnTo>
                  <a:pt x="224680" y="364715"/>
                </a:lnTo>
                <a:lnTo>
                  <a:pt x="229856" y="358539"/>
                </a:lnTo>
                <a:lnTo>
                  <a:pt x="234247" y="351523"/>
                </a:lnTo>
                <a:lnTo>
                  <a:pt x="240446" y="338128"/>
                </a:lnTo>
                <a:lnTo>
                  <a:pt x="243937" y="326446"/>
                </a:lnTo>
                <a:lnTo>
                  <a:pt x="244908" y="316124"/>
                </a:lnTo>
                <a:lnTo>
                  <a:pt x="243361" y="307160"/>
                </a:lnTo>
                <a:lnTo>
                  <a:pt x="239294" y="299555"/>
                </a:lnTo>
                <a:lnTo>
                  <a:pt x="232708" y="293309"/>
                </a:lnTo>
                <a:lnTo>
                  <a:pt x="223603" y="288421"/>
                </a:lnTo>
                <a:lnTo>
                  <a:pt x="211978" y="284892"/>
                </a:lnTo>
                <a:lnTo>
                  <a:pt x="197835" y="282721"/>
                </a:lnTo>
                <a:lnTo>
                  <a:pt x="181172" y="281908"/>
                </a:lnTo>
                <a:lnTo>
                  <a:pt x="174237" y="281954"/>
                </a:lnTo>
                <a:lnTo>
                  <a:pt x="157742" y="281899"/>
                </a:lnTo>
                <a:lnTo>
                  <a:pt x="142121" y="281048"/>
                </a:lnTo>
                <a:lnTo>
                  <a:pt x="127375" y="279399"/>
                </a:lnTo>
                <a:lnTo>
                  <a:pt x="113505" y="276955"/>
                </a:lnTo>
                <a:lnTo>
                  <a:pt x="100509" y="273714"/>
                </a:lnTo>
                <a:lnTo>
                  <a:pt x="88389" y="269677"/>
                </a:lnTo>
                <a:lnTo>
                  <a:pt x="77144" y="264843"/>
                </a:lnTo>
                <a:lnTo>
                  <a:pt x="66773" y="259214"/>
                </a:lnTo>
                <a:lnTo>
                  <a:pt x="57278" y="252789"/>
                </a:lnTo>
                <a:lnTo>
                  <a:pt x="48658" y="245568"/>
                </a:lnTo>
                <a:lnTo>
                  <a:pt x="40913" y="237551"/>
                </a:lnTo>
                <a:lnTo>
                  <a:pt x="29080" y="221727"/>
                </a:lnTo>
                <a:lnTo>
                  <a:pt x="22165" y="210409"/>
                </a:lnTo>
                <a:lnTo>
                  <a:pt x="16331" y="198914"/>
                </a:lnTo>
                <a:lnTo>
                  <a:pt x="11582" y="187243"/>
                </a:lnTo>
                <a:lnTo>
                  <a:pt x="7916" y="175396"/>
                </a:lnTo>
                <a:lnTo>
                  <a:pt x="5336" y="163373"/>
                </a:lnTo>
                <a:lnTo>
                  <a:pt x="3842" y="151175"/>
                </a:lnTo>
                <a:lnTo>
                  <a:pt x="3435" y="138801"/>
                </a:lnTo>
                <a:lnTo>
                  <a:pt x="4116" y="126251"/>
                </a:lnTo>
                <a:lnTo>
                  <a:pt x="6646" y="109723"/>
                </a:lnTo>
                <a:lnTo>
                  <a:pt x="10021" y="96913"/>
                </a:lnTo>
                <a:lnTo>
                  <a:pt x="14564" y="84815"/>
                </a:lnTo>
                <a:lnTo>
                  <a:pt x="20277" y="73427"/>
                </a:lnTo>
                <a:lnTo>
                  <a:pt x="27160" y="62750"/>
                </a:lnTo>
                <a:lnTo>
                  <a:pt x="35215" y="52785"/>
                </a:lnTo>
                <a:lnTo>
                  <a:pt x="44444" y="43531"/>
                </a:lnTo>
                <a:lnTo>
                  <a:pt x="54847" y="34989"/>
                </a:lnTo>
                <a:lnTo>
                  <a:pt x="70589" y="24605"/>
                </a:lnTo>
                <a:lnTo>
                  <a:pt x="81704" y="18599"/>
                </a:lnTo>
                <a:lnTo>
                  <a:pt x="93154" y="13431"/>
                </a:lnTo>
                <a:lnTo>
                  <a:pt x="104942" y="9100"/>
                </a:lnTo>
                <a:lnTo>
                  <a:pt x="117065" y="5606"/>
                </a:lnTo>
                <a:lnTo>
                  <a:pt x="129525" y="2949"/>
                </a:lnTo>
                <a:lnTo>
                  <a:pt x="142321" y="1129"/>
                </a:lnTo>
                <a:lnTo>
                  <a:pt x="155453" y="146"/>
                </a:lnTo>
                <a:lnTo>
                  <a:pt x="168922" y="0"/>
                </a:lnTo>
                <a:lnTo>
                  <a:pt x="171062" y="52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5866" y="5636094"/>
            <a:ext cx="356831" cy="468756"/>
          </a:xfrm>
          <a:custGeom>
            <a:avLst/>
            <a:gdLst/>
            <a:ahLst/>
            <a:cxnLst/>
            <a:rect l="l" t="t" r="r" b="b"/>
            <a:pathLst>
              <a:path w="356831" h="468756">
                <a:moveTo>
                  <a:pt x="122389" y="0"/>
                </a:moveTo>
                <a:lnTo>
                  <a:pt x="356831" y="0"/>
                </a:lnTo>
                <a:lnTo>
                  <a:pt x="356831" y="78714"/>
                </a:lnTo>
                <a:lnTo>
                  <a:pt x="210273" y="78714"/>
                </a:lnTo>
                <a:lnTo>
                  <a:pt x="209600" y="105815"/>
                </a:lnTo>
                <a:lnTo>
                  <a:pt x="209027" y="131589"/>
                </a:lnTo>
                <a:lnTo>
                  <a:pt x="208555" y="156033"/>
                </a:lnTo>
                <a:lnTo>
                  <a:pt x="208184" y="179150"/>
                </a:lnTo>
                <a:lnTo>
                  <a:pt x="207912" y="200939"/>
                </a:lnTo>
                <a:lnTo>
                  <a:pt x="207741" y="221399"/>
                </a:lnTo>
                <a:lnTo>
                  <a:pt x="207669" y="240532"/>
                </a:lnTo>
                <a:lnTo>
                  <a:pt x="207697" y="258336"/>
                </a:lnTo>
                <a:lnTo>
                  <a:pt x="207824" y="274812"/>
                </a:lnTo>
                <a:lnTo>
                  <a:pt x="208051" y="289960"/>
                </a:lnTo>
                <a:lnTo>
                  <a:pt x="208377" y="303779"/>
                </a:lnTo>
                <a:lnTo>
                  <a:pt x="208801" y="316271"/>
                </a:lnTo>
                <a:lnTo>
                  <a:pt x="209325" y="327434"/>
                </a:lnTo>
                <a:lnTo>
                  <a:pt x="209946" y="337269"/>
                </a:lnTo>
                <a:lnTo>
                  <a:pt x="211485" y="352955"/>
                </a:lnTo>
                <a:lnTo>
                  <a:pt x="213414" y="363328"/>
                </a:lnTo>
                <a:lnTo>
                  <a:pt x="226607" y="376244"/>
                </a:lnTo>
                <a:lnTo>
                  <a:pt x="238617" y="380036"/>
                </a:lnTo>
                <a:lnTo>
                  <a:pt x="244182" y="380415"/>
                </a:lnTo>
                <a:lnTo>
                  <a:pt x="260104" y="381655"/>
                </a:lnTo>
                <a:lnTo>
                  <a:pt x="273775" y="385375"/>
                </a:lnTo>
                <a:lnTo>
                  <a:pt x="285193" y="391574"/>
                </a:lnTo>
                <a:lnTo>
                  <a:pt x="294354" y="400255"/>
                </a:lnTo>
                <a:lnTo>
                  <a:pt x="301254" y="411416"/>
                </a:lnTo>
                <a:lnTo>
                  <a:pt x="305777" y="424586"/>
                </a:lnTo>
                <a:lnTo>
                  <a:pt x="306863" y="434335"/>
                </a:lnTo>
                <a:lnTo>
                  <a:pt x="305028" y="442870"/>
                </a:lnTo>
                <a:lnTo>
                  <a:pt x="300275" y="450191"/>
                </a:lnTo>
                <a:lnTo>
                  <a:pt x="292604" y="456298"/>
                </a:lnTo>
                <a:lnTo>
                  <a:pt x="282018" y="461190"/>
                </a:lnTo>
                <a:lnTo>
                  <a:pt x="268516" y="464869"/>
                </a:lnTo>
                <a:lnTo>
                  <a:pt x="252100" y="467334"/>
                </a:lnTo>
                <a:lnTo>
                  <a:pt x="232772" y="468585"/>
                </a:lnTo>
                <a:lnTo>
                  <a:pt x="221322" y="468756"/>
                </a:lnTo>
                <a:lnTo>
                  <a:pt x="206519" y="467872"/>
                </a:lnTo>
                <a:lnTo>
                  <a:pt x="193048" y="465219"/>
                </a:lnTo>
                <a:lnTo>
                  <a:pt x="180906" y="460798"/>
                </a:lnTo>
                <a:lnTo>
                  <a:pt x="170095" y="454608"/>
                </a:lnTo>
                <a:lnTo>
                  <a:pt x="160611" y="446650"/>
                </a:lnTo>
                <a:lnTo>
                  <a:pt x="152455" y="436923"/>
                </a:lnTo>
                <a:lnTo>
                  <a:pt x="145625" y="425427"/>
                </a:lnTo>
                <a:lnTo>
                  <a:pt x="140120" y="412163"/>
                </a:lnTo>
                <a:lnTo>
                  <a:pt x="135938" y="397130"/>
                </a:lnTo>
                <a:lnTo>
                  <a:pt x="133079" y="380329"/>
                </a:lnTo>
                <a:lnTo>
                  <a:pt x="131541" y="361759"/>
                </a:lnTo>
                <a:lnTo>
                  <a:pt x="131533" y="361581"/>
                </a:lnTo>
                <a:lnTo>
                  <a:pt x="131062" y="354828"/>
                </a:lnTo>
                <a:lnTo>
                  <a:pt x="130261" y="338987"/>
                </a:lnTo>
                <a:lnTo>
                  <a:pt x="129650" y="320035"/>
                </a:lnTo>
                <a:lnTo>
                  <a:pt x="129415" y="309393"/>
                </a:lnTo>
                <a:lnTo>
                  <a:pt x="129228" y="297972"/>
                </a:lnTo>
                <a:lnTo>
                  <a:pt x="129087" y="285774"/>
                </a:lnTo>
                <a:lnTo>
                  <a:pt x="128993" y="272797"/>
                </a:lnTo>
                <a:lnTo>
                  <a:pt x="128946" y="259043"/>
                </a:lnTo>
                <a:lnTo>
                  <a:pt x="128945" y="244511"/>
                </a:lnTo>
                <a:lnTo>
                  <a:pt x="128991" y="229201"/>
                </a:lnTo>
                <a:lnTo>
                  <a:pt x="129084" y="213113"/>
                </a:lnTo>
                <a:lnTo>
                  <a:pt x="129223" y="196247"/>
                </a:lnTo>
                <a:lnTo>
                  <a:pt x="129408" y="178603"/>
                </a:lnTo>
                <a:lnTo>
                  <a:pt x="129640" y="160181"/>
                </a:lnTo>
                <a:lnTo>
                  <a:pt x="129917" y="140981"/>
                </a:lnTo>
                <a:lnTo>
                  <a:pt x="130241" y="121004"/>
                </a:lnTo>
                <a:lnTo>
                  <a:pt x="130610" y="100248"/>
                </a:lnTo>
                <a:lnTo>
                  <a:pt x="131025" y="78714"/>
                </a:lnTo>
                <a:lnTo>
                  <a:pt x="108038" y="78714"/>
                </a:lnTo>
                <a:lnTo>
                  <a:pt x="94181" y="78673"/>
                </a:lnTo>
                <a:lnTo>
                  <a:pt x="80857" y="78548"/>
                </a:lnTo>
                <a:lnTo>
                  <a:pt x="68068" y="78339"/>
                </a:lnTo>
                <a:lnTo>
                  <a:pt x="55814" y="78046"/>
                </a:lnTo>
                <a:lnTo>
                  <a:pt x="44093" y="77669"/>
                </a:lnTo>
                <a:lnTo>
                  <a:pt x="40220" y="77520"/>
                </a:lnTo>
                <a:lnTo>
                  <a:pt x="23300" y="75578"/>
                </a:lnTo>
                <a:lnTo>
                  <a:pt x="11084" y="71254"/>
                </a:lnTo>
                <a:lnTo>
                  <a:pt x="3573" y="64553"/>
                </a:lnTo>
                <a:lnTo>
                  <a:pt x="0" y="53300"/>
                </a:lnTo>
                <a:lnTo>
                  <a:pt x="1250" y="41173"/>
                </a:lnTo>
                <a:lnTo>
                  <a:pt x="5549" y="29298"/>
                </a:lnTo>
                <a:lnTo>
                  <a:pt x="11926" y="19945"/>
                </a:lnTo>
                <a:lnTo>
                  <a:pt x="21350" y="12649"/>
                </a:lnTo>
                <a:lnTo>
                  <a:pt x="33845" y="7409"/>
                </a:lnTo>
                <a:lnTo>
                  <a:pt x="49433" y="4224"/>
                </a:lnTo>
                <a:lnTo>
                  <a:pt x="63330" y="2754"/>
                </a:lnTo>
                <a:lnTo>
                  <a:pt x="75946" y="1697"/>
                </a:lnTo>
                <a:lnTo>
                  <a:pt x="88611" y="895"/>
                </a:lnTo>
                <a:lnTo>
                  <a:pt x="101322" y="347"/>
                </a:lnTo>
                <a:lnTo>
                  <a:pt x="114082" y="53"/>
                </a:lnTo>
                <a:lnTo>
                  <a:pt x="12238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1099" y="5635218"/>
            <a:ext cx="429006" cy="457377"/>
          </a:xfrm>
          <a:custGeom>
            <a:avLst/>
            <a:gdLst/>
            <a:ahLst/>
            <a:cxnLst/>
            <a:rect l="l" t="t" r="r" b="b"/>
            <a:pathLst>
              <a:path w="429006" h="457377">
                <a:moveTo>
                  <a:pt x="0" y="0"/>
                </a:moveTo>
                <a:lnTo>
                  <a:pt x="93471" y="0"/>
                </a:lnTo>
                <a:lnTo>
                  <a:pt x="200659" y="296671"/>
                </a:lnTo>
                <a:lnTo>
                  <a:pt x="217805" y="358965"/>
                </a:lnTo>
                <a:lnTo>
                  <a:pt x="222830" y="347481"/>
                </a:lnTo>
                <a:lnTo>
                  <a:pt x="227791" y="335945"/>
                </a:lnTo>
                <a:lnTo>
                  <a:pt x="232689" y="324357"/>
                </a:lnTo>
                <a:lnTo>
                  <a:pt x="237523" y="312718"/>
                </a:lnTo>
                <a:lnTo>
                  <a:pt x="242294" y="301026"/>
                </a:lnTo>
                <a:lnTo>
                  <a:pt x="247002" y="289282"/>
                </a:lnTo>
                <a:lnTo>
                  <a:pt x="251649" y="277486"/>
                </a:lnTo>
                <a:lnTo>
                  <a:pt x="256234" y="265638"/>
                </a:lnTo>
                <a:lnTo>
                  <a:pt x="260759" y="253738"/>
                </a:lnTo>
                <a:lnTo>
                  <a:pt x="265223" y="241786"/>
                </a:lnTo>
                <a:lnTo>
                  <a:pt x="269627" y="229781"/>
                </a:lnTo>
                <a:lnTo>
                  <a:pt x="273971" y="217725"/>
                </a:lnTo>
                <a:lnTo>
                  <a:pt x="278257" y="205616"/>
                </a:lnTo>
                <a:lnTo>
                  <a:pt x="282484" y="193455"/>
                </a:lnTo>
                <a:lnTo>
                  <a:pt x="288646" y="175084"/>
                </a:lnTo>
                <a:lnTo>
                  <a:pt x="292403" y="163193"/>
                </a:lnTo>
                <a:lnTo>
                  <a:pt x="296006" y="151221"/>
                </a:lnTo>
                <a:lnTo>
                  <a:pt x="299454" y="139167"/>
                </a:lnTo>
                <a:lnTo>
                  <a:pt x="302746" y="127031"/>
                </a:lnTo>
                <a:lnTo>
                  <a:pt x="305882" y="114814"/>
                </a:lnTo>
                <a:lnTo>
                  <a:pt x="308861" y="102514"/>
                </a:lnTo>
                <a:lnTo>
                  <a:pt x="311683" y="90133"/>
                </a:lnTo>
                <a:lnTo>
                  <a:pt x="314348" y="77670"/>
                </a:lnTo>
                <a:lnTo>
                  <a:pt x="316855" y="65125"/>
                </a:lnTo>
                <a:lnTo>
                  <a:pt x="319204" y="52499"/>
                </a:lnTo>
                <a:lnTo>
                  <a:pt x="321393" y="39790"/>
                </a:lnTo>
                <a:lnTo>
                  <a:pt x="323424" y="27000"/>
                </a:lnTo>
                <a:lnTo>
                  <a:pt x="325294" y="14127"/>
                </a:lnTo>
                <a:lnTo>
                  <a:pt x="327005" y="1173"/>
                </a:lnTo>
                <a:lnTo>
                  <a:pt x="327151" y="0"/>
                </a:lnTo>
                <a:lnTo>
                  <a:pt x="429006" y="0"/>
                </a:lnTo>
                <a:lnTo>
                  <a:pt x="424428" y="26560"/>
                </a:lnTo>
                <a:lnTo>
                  <a:pt x="419348" y="52216"/>
                </a:lnTo>
                <a:lnTo>
                  <a:pt x="413767" y="76968"/>
                </a:lnTo>
                <a:lnTo>
                  <a:pt x="407685" y="100815"/>
                </a:lnTo>
                <a:lnTo>
                  <a:pt x="401574" y="122199"/>
                </a:lnTo>
                <a:lnTo>
                  <a:pt x="394103" y="146077"/>
                </a:lnTo>
                <a:lnTo>
                  <a:pt x="386087" y="169997"/>
                </a:lnTo>
                <a:lnTo>
                  <a:pt x="377540" y="193959"/>
                </a:lnTo>
                <a:lnTo>
                  <a:pt x="368477" y="217963"/>
                </a:lnTo>
                <a:lnTo>
                  <a:pt x="362203" y="233870"/>
                </a:lnTo>
                <a:lnTo>
                  <a:pt x="352552" y="257196"/>
                </a:lnTo>
                <a:lnTo>
                  <a:pt x="342489" y="280429"/>
                </a:lnTo>
                <a:lnTo>
                  <a:pt x="332001" y="303568"/>
                </a:lnTo>
                <a:lnTo>
                  <a:pt x="321075" y="326612"/>
                </a:lnTo>
                <a:lnTo>
                  <a:pt x="312038" y="344919"/>
                </a:lnTo>
                <a:lnTo>
                  <a:pt x="300907" y="366872"/>
                </a:lnTo>
                <a:lnTo>
                  <a:pt x="289319" y="389024"/>
                </a:lnTo>
                <a:lnTo>
                  <a:pt x="277267" y="411373"/>
                </a:lnTo>
                <a:lnTo>
                  <a:pt x="264745" y="433918"/>
                </a:lnTo>
                <a:lnTo>
                  <a:pt x="251748" y="456660"/>
                </a:lnTo>
                <a:lnTo>
                  <a:pt x="251332" y="457377"/>
                </a:lnTo>
                <a:lnTo>
                  <a:pt x="170433" y="45737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6354" y="5629084"/>
            <a:ext cx="393139" cy="466128"/>
          </a:xfrm>
          <a:custGeom>
            <a:avLst/>
            <a:gdLst/>
            <a:ahLst/>
            <a:cxnLst/>
            <a:rect l="l" t="t" r="r" b="b"/>
            <a:pathLst>
              <a:path w="393139" h="466128">
                <a:moveTo>
                  <a:pt x="72360" y="0"/>
                </a:moveTo>
                <a:lnTo>
                  <a:pt x="86059" y="980"/>
                </a:lnTo>
                <a:lnTo>
                  <a:pt x="98789" y="3922"/>
                </a:lnTo>
                <a:lnTo>
                  <a:pt x="110539" y="8825"/>
                </a:lnTo>
                <a:lnTo>
                  <a:pt x="121299" y="15689"/>
                </a:lnTo>
                <a:lnTo>
                  <a:pt x="131060" y="24512"/>
                </a:lnTo>
                <a:lnTo>
                  <a:pt x="134209" y="28028"/>
                </a:lnTo>
                <a:lnTo>
                  <a:pt x="142173" y="38570"/>
                </a:lnTo>
                <a:lnTo>
                  <a:pt x="148548" y="49719"/>
                </a:lnTo>
                <a:lnTo>
                  <a:pt x="153341" y="61478"/>
                </a:lnTo>
                <a:lnTo>
                  <a:pt x="156563" y="73844"/>
                </a:lnTo>
                <a:lnTo>
                  <a:pt x="158222" y="86817"/>
                </a:lnTo>
                <a:lnTo>
                  <a:pt x="158466" y="93243"/>
                </a:lnTo>
                <a:lnTo>
                  <a:pt x="167566" y="78764"/>
                </a:lnTo>
                <a:lnTo>
                  <a:pt x="176862" y="65506"/>
                </a:lnTo>
                <a:lnTo>
                  <a:pt x="186352" y="53469"/>
                </a:lnTo>
                <a:lnTo>
                  <a:pt x="196039" y="42652"/>
                </a:lnTo>
                <a:lnTo>
                  <a:pt x="205921" y="33057"/>
                </a:lnTo>
                <a:lnTo>
                  <a:pt x="216000" y="24682"/>
                </a:lnTo>
                <a:lnTo>
                  <a:pt x="226277" y="17528"/>
                </a:lnTo>
                <a:lnTo>
                  <a:pt x="236750" y="11596"/>
                </a:lnTo>
                <a:lnTo>
                  <a:pt x="247422" y="6884"/>
                </a:lnTo>
                <a:lnTo>
                  <a:pt x="258292" y="3394"/>
                </a:lnTo>
                <a:lnTo>
                  <a:pt x="269360" y="1125"/>
                </a:lnTo>
                <a:lnTo>
                  <a:pt x="280627" y="78"/>
                </a:lnTo>
                <a:lnTo>
                  <a:pt x="284704" y="0"/>
                </a:lnTo>
                <a:lnTo>
                  <a:pt x="298357" y="657"/>
                </a:lnTo>
                <a:lnTo>
                  <a:pt x="311094" y="2630"/>
                </a:lnTo>
                <a:lnTo>
                  <a:pt x="322914" y="5918"/>
                </a:lnTo>
                <a:lnTo>
                  <a:pt x="333818" y="10521"/>
                </a:lnTo>
                <a:lnTo>
                  <a:pt x="343804" y="16439"/>
                </a:lnTo>
                <a:lnTo>
                  <a:pt x="352873" y="23672"/>
                </a:lnTo>
                <a:lnTo>
                  <a:pt x="361024" y="32221"/>
                </a:lnTo>
                <a:lnTo>
                  <a:pt x="368256" y="42084"/>
                </a:lnTo>
                <a:lnTo>
                  <a:pt x="374570" y="53263"/>
                </a:lnTo>
                <a:lnTo>
                  <a:pt x="379965" y="65756"/>
                </a:lnTo>
                <a:lnTo>
                  <a:pt x="384440" y="79565"/>
                </a:lnTo>
                <a:lnTo>
                  <a:pt x="387995" y="94688"/>
                </a:lnTo>
                <a:lnTo>
                  <a:pt x="390630" y="111127"/>
                </a:lnTo>
                <a:lnTo>
                  <a:pt x="392345" y="128880"/>
                </a:lnTo>
                <a:lnTo>
                  <a:pt x="393139" y="147949"/>
                </a:lnTo>
                <a:lnTo>
                  <a:pt x="393035" y="167436"/>
                </a:lnTo>
                <a:lnTo>
                  <a:pt x="393035" y="315506"/>
                </a:lnTo>
                <a:lnTo>
                  <a:pt x="392019" y="461962"/>
                </a:lnTo>
                <a:lnTo>
                  <a:pt x="304262" y="463943"/>
                </a:lnTo>
                <a:lnTo>
                  <a:pt x="301976" y="170472"/>
                </a:lnTo>
                <a:lnTo>
                  <a:pt x="301805" y="152834"/>
                </a:lnTo>
                <a:lnTo>
                  <a:pt x="300895" y="137354"/>
                </a:lnTo>
                <a:lnTo>
                  <a:pt x="299249" y="124033"/>
                </a:lnTo>
                <a:lnTo>
                  <a:pt x="293770" y="103865"/>
                </a:lnTo>
                <a:lnTo>
                  <a:pt x="283762" y="91306"/>
                </a:lnTo>
                <a:lnTo>
                  <a:pt x="273657" y="87954"/>
                </a:lnTo>
                <a:lnTo>
                  <a:pt x="260752" y="88611"/>
                </a:lnTo>
                <a:lnTo>
                  <a:pt x="246985" y="92544"/>
                </a:lnTo>
                <a:lnTo>
                  <a:pt x="233971" y="100006"/>
                </a:lnTo>
                <a:lnTo>
                  <a:pt x="219679" y="113268"/>
                </a:lnTo>
                <a:lnTo>
                  <a:pt x="204110" y="132332"/>
                </a:lnTo>
                <a:lnTo>
                  <a:pt x="195846" y="144040"/>
                </a:lnTo>
                <a:lnTo>
                  <a:pt x="187263" y="157199"/>
                </a:lnTo>
                <a:lnTo>
                  <a:pt x="178361" y="171808"/>
                </a:lnTo>
                <a:lnTo>
                  <a:pt x="169140" y="187869"/>
                </a:lnTo>
                <a:lnTo>
                  <a:pt x="163546" y="198031"/>
                </a:lnTo>
                <a:lnTo>
                  <a:pt x="163546" y="463118"/>
                </a:lnTo>
                <a:lnTo>
                  <a:pt x="85314" y="466128"/>
                </a:lnTo>
                <a:lnTo>
                  <a:pt x="85314" y="132384"/>
                </a:lnTo>
                <a:lnTo>
                  <a:pt x="84795" y="113956"/>
                </a:lnTo>
                <a:lnTo>
                  <a:pt x="83232" y="98968"/>
                </a:lnTo>
                <a:lnTo>
                  <a:pt x="76937" y="79308"/>
                </a:lnTo>
                <a:lnTo>
                  <a:pt x="61184" y="68389"/>
                </a:lnTo>
                <a:lnTo>
                  <a:pt x="54580" y="73113"/>
                </a:lnTo>
                <a:lnTo>
                  <a:pt x="44579" y="78701"/>
                </a:lnTo>
                <a:lnTo>
                  <a:pt x="31962" y="83202"/>
                </a:lnTo>
                <a:lnTo>
                  <a:pt x="27402" y="84404"/>
                </a:lnTo>
                <a:lnTo>
                  <a:pt x="2002" y="56603"/>
                </a:lnTo>
                <a:lnTo>
                  <a:pt x="0" y="43833"/>
                </a:lnTo>
                <a:lnTo>
                  <a:pt x="849" y="32693"/>
                </a:lnTo>
                <a:lnTo>
                  <a:pt x="4550" y="23183"/>
                </a:lnTo>
                <a:lnTo>
                  <a:pt x="11100" y="15303"/>
                </a:lnTo>
                <a:lnTo>
                  <a:pt x="20499" y="9054"/>
                </a:lnTo>
                <a:lnTo>
                  <a:pt x="32744" y="4435"/>
                </a:lnTo>
                <a:lnTo>
                  <a:pt x="47836" y="1447"/>
                </a:lnTo>
                <a:lnTo>
                  <a:pt x="65772" y="90"/>
                </a:lnTo>
                <a:lnTo>
                  <a:pt x="7236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4499" y="5627331"/>
            <a:ext cx="454787" cy="473138"/>
          </a:xfrm>
          <a:custGeom>
            <a:avLst/>
            <a:gdLst/>
            <a:ahLst/>
            <a:cxnLst/>
            <a:rect l="l" t="t" r="r" b="b"/>
            <a:pathLst>
              <a:path w="454787" h="473138">
                <a:moveTo>
                  <a:pt x="191007" y="0"/>
                </a:moveTo>
                <a:lnTo>
                  <a:pt x="204049" y="456"/>
                </a:lnTo>
                <a:lnTo>
                  <a:pt x="216766" y="1825"/>
                </a:lnTo>
                <a:lnTo>
                  <a:pt x="229170" y="4105"/>
                </a:lnTo>
                <a:lnTo>
                  <a:pt x="241045" y="7226"/>
                </a:lnTo>
                <a:lnTo>
                  <a:pt x="253209" y="11456"/>
                </a:lnTo>
                <a:lnTo>
                  <a:pt x="264853" y="16611"/>
                </a:lnTo>
                <a:lnTo>
                  <a:pt x="275980" y="22689"/>
                </a:lnTo>
                <a:lnTo>
                  <a:pt x="284861" y="28460"/>
                </a:lnTo>
                <a:lnTo>
                  <a:pt x="294907" y="36151"/>
                </a:lnTo>
                <a:lnTo>
                  <a:pt x="304273" y="44687"/>
                </a:lnTo>
                <a:lnTo>
                  <a:pt x="312945" y="54068"/>
                </a:lnTo>
                <a:lnTo>
                  <a:pt x="319786" y="62738"/>
                </a:lnTo>
                <a:lnTo>
                  <a:pt x="324865" y="69481"/>
                </a:lnTo>
                <a:lnTo>
                  <a:pt x="328168" y="76174"/>
                </a:lnTo>
                <a:lnTo>
                  <a:pt x="329945" y="82791"/>
                </a:lnTo>
                <a:lnTo>
                  <a:pt x="331343" y="92049"/>
                </a:lnTo>
                <a:lnTo>
                  <a:pt x="338074" y="7886"/>
                </a:lnTo>
                <a:lnTo>
                  <a:pt x="419353" y="7886"/>
                </a:lnTo>
                <a:lnTo>
                  <a:pt x="381634" y="245529"/>
                </a:lnTo>
                <a:lnTo>
                  <a:pt x="381634" y="250151"/>
                </a:lnTo>
                <a:lnTo>
                  <a:pt x="381846" y="267016"/>
                </a:lnTo>
                <a:lnTo>
                  <a:pt x="382478" y="282736"/>
                </a:lnTo>
                <a:lnTo>
                  <a:pt x="383528" y="297311"/>
                </a:lnTo>
                <a:lnTo>
                  <a:pt x="384994" y="310739"/>
                </a:lnTo>
                <a:lnTo>
                  <a:pt x="386873" y="323023"/>
                </a:lnTo>
                <a:lnTo>
                  <a:pt x="389163" y="334160"/>
                </a:lnTo>
                <a:lnTo>
                  <a:pt x="391861" y="344150"/>
                </a:lnTo>
                <a:lnTo>
                  <a:pt x="394965" y="352995"/>
                </a:lnTo>
                <a:lnTo>
                  <a:pt x="403603" y="368534"/>
                </a:lnTo>
                <a:lnTo>
                  <a:pt x="412437" y="377147"/>
                </a:lnTo>
                <a:lnTo>
                  <a:pt x="423122" y="382720"/>
                </a:lnTo>
                <a:lnTo>
                  <a:pt x="435659" y="385254"/>
                </a:lnTo>
                <a:lnTo>
                  <a:pt x="449580" y="384810"/>
                </a:lnTo>
                <a:lnTo>
                  <a:pt x="454787" y="463981"/>
                </a:lnTo>
                <a:lnTo>
                  <a:pt x="439191" y="465962"/>
                </a:lnTo>
                <a:lnTo>
                  <a:pt x="425062" y="467108"/>
                </a:lnTo>
                <a:lnTo>
                  <a:pt x="412395" y="467421"/>
                </a:lnTo>
                <a:lnTo>
                  <a:pt x="401184" y="466901"/>
                </a:lnTo>
                <a:lnTo>
                  <a:pt x="391422" y="465546"/>
                </a:lnTo>
                <a:lnTo>
                  <a:pt x="377662" y="461723"/>
                </a:lnTo>
                <a:lnTo>
                  <a:pt x="366030" y="456413"/>
                </a:lnTo>
                <a:lnTo>
                  <a:pt x="355779" y="449459"/>
                </a:lnTo>
                <a:lnTo>
                  <a:pt x="344456" y="438117"/>
                </a:lnTo>
                <a:lnTo>
                  <a:pt x="337148" y="427783"/>
                </a:lnTo>
                <a:lnTo>
                  <a:pt x="331136" y="416129"/>
                </a:lnTo>
                <a:lnTo>
                  <a:pt x="325460" y="400100"/>
                </a:lnTo>
                <a:lnTo>
                  <a:pt x="322765" y="387636"/>
                </a:lnTo>
                <a:lnTo>
                  <a:pt x="321709" y="375569"/>
                </a:lnTo>
                <a:lnTo>
                  <a:pt x="321690" y="373773"/>
                </a:lnTo>
                <a:lnTo>
                  <a:pt x="317808" y="386144"/>
                </a:lnTo>
                <a:lnTo>
                  <a:pt x="306499" y="408829"/>
                </a:lnTo>
                <a:lnTo>
                  <a:pt x="290480" y="428769"/>
                </a:lnTo>
                <a:lnTo>
                  <a:pt x="270382" y="445541"/>
                </a:lnTo>
                <a:lnTo>
                  <a:pt x="249062" y="457754"/>
                </a:lnTo>
                <a:lnTo>
                  <a:pt x="225640" y="466423"/>
                </a:lnTo>
                <a:lnTo>
                  <a:pt x="200114" y="471549"/>
                </a:lnTo>
                <a:lnTo>
                  <a:pt x="173989" y="473138"/>
                </a:lnTo>
                <a:lnTo>
                  <a:pt x="159982" y="472716"/>
                </a:lnTo>
                <a:lnTo>
                  <a:pt x="133760" y="469338"/>
                </a:lnTo>
                <a:lnTo>
                  <a:pt x="109911" y="462584"/>
                </a:lnTo>
                <a:lnTo>
                  <a:pt x="94995" y="456044"/>
                </a:lnTo>
                <a:lnTo>
                  <a:pt x="72958" y="442204"/>
                </a:lnTo>
                <a:lnTo>
                  <a:pt x="54364" y="424929"/>
                </a:lnTo>
                <a:lnTo>
                  <a:pt x="41656" y="408152"/>
                </a:lnTo>
                <a:lnTo>
                  <a:pt x="29745" y="387200"/>
                </a:lnTo>
                <a:lnTo>
                  <a:pt x="19750" y="363928"/>
                </a:lnTo>
                <a:lnTo>
                  <a:pt x="11695" y="338338"/>
                </a:lnTo>
                <a:lnTo>
                  <a:pt x="5782" y="311755"/>
                </a:lnTo>
                <a:lnTo>
                  <a:pt x="2254" y="286933"/>
                </a:lnTo>
                <a:lnTo>
                  <a:pt x="354" y="260888"/>
                </a:lnTo>
                <a:lnTo>
                  <a:pt x="0" y="243141"/>
                </a:lnTo>
                <a:lnTo>
                  <a:pt x="226" y="229387"/>
                </a:lnTo>
                <a:lnTo>
                  <a:pt x="2028" y="202889"/>
                </a:lnTo>
                <a:lnTo>
                  <a:pt x="5610" y="177743"/>
                </a:lnTo>
                <a:lnTo>
                  <a:pt x="10947" y="153950"/>
                </a:lnTo>
                <a:lnTo>
                  <a:pt x="18682" y="129651"/>
                </a:lnTo>
                <a:lnTo>
                  <a:pt x="28843" y="105298"/>
                </a:lnTo>
                <a:lnTo>
                  <a:pt x="40628" y="83267"/>
                </a:lnTo>
                <a:lnTo>
                  <a:pt x="52069" y="66128"/>
                </a:lnTo>
                <a:lnTo>
                  <a:pt x="68890" y="46816"/>
                </a:lnTo>
                <a:lnTo>
                  <a:pt x="88489" y="30652"/>
                </a:lnTo>
                <a:lnTo>
                  <a:pt x="110839" y="17636"/>
                </a:lnTo>
                <a:lnTo>
                  <a:pt x="135189" y="8114"/>
                </a:lnTo>
                <a:lnTo>
                  <a:pt x="159889" y="2401"/>
                </a:lnTo>
                <a:lnTo>
                  <a:pt x="185859" y="62"/>
                </a:lnTo>
                <a:lnTo>
                  <a:pt x="191007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7317" y="5466207"/>
            <a:ext cx="145669" cy="152717"/>
          </a:xfrm>
          <a:custGeom>
            <a:avLst/>
            <a:gdLst/>
            <a:ahLst/>
            <a:cxnLst/>
            <a:rect l="l" t="t" r="r" b="b"/>
            <a:pathLst>
              <a:path w="145669" h="152717">
                <a:moveTo>
                  <a:pt x="44703" y="0"/>
                </a:moveTo>
                <a:lnTo>
                  <a:pt x="145669" y="0"/>
                </a:lnTo>
                <a:lnTo>
                  <a:pt x="64769" y="152247"/>
                </a:lnTo>
                <a:lnTo>
                  <a:pt x="0" y="152717"/>
                </a:lnTo>
                <a:lnTo>
                  <a:pt x="4470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673352" y="530351"/>
            <a:ext cx="3058668" cy="4821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19672" y="976884"/>
            <a:ext cx="1313687" cy="2001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93967" y="2658237"/>
            <a:ext cx="1165225" cy="205612"/>
          </a:xfrm>
          <a:custGeom>
            <a:avLst/>
            <a:gdLst/>
            <a:ahLst/>
            <a:cxnLst/>
            <a:rect l="l" t="t" r="r" b="b"/>
            <a:pathLst>
              <a:path w="1165225" h="205612">
                <a:moveTo>
                  <a:pt x="0" y="0"/>
                </a:moveTo>
                <a:lnTo>
                  <a:pt x="0" y="205612"/>
                </a:lnTo>
                <a:lnTo>
                  <a:pt x="1165225" y="205612"/>
                </a:lnTo>
                <a:lnTo>
                  <a:pt x="11652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16014" y="1733930"/>
            <a:ext cx="921130" cy="194564"/>
          </a:xfrm>
          <a:custGeom>
            <a:avLst/>
            <a:gdLst/>
            <a:ahLst/>
            <a:cxnLst/>
            <a:rect l="l" t="t" r="r" b="b"/>
            <a:pathLst>
              <a:path w="921130" h="194564">
                <a:moveTo>
                  <a:pt x="0" y="0"/>
                </a:moveTo>
                <a:lnTo>
                  <a:pt x="0" y="194564"/>
                </a:lnTo>
                <a:lnTo>
                  <a:pt x="921130" y="194564"/>
                </a:lnTo>
                <a:lnTo>
                  <a:pt x="9211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21145" y="1010538"/>
            <a:ext cx="1110741" cy="205612"/>
          </a:xfrm>
          <a:custGeom>
            <a:avLst/>
            <a:gdLst/>
            <a:ahLst/>
            <a:cxnLst/>
            <a:rect l="l" t="t" r="r" b="b"/>
            <a:pathLst>
              <a:path w="1110741" h="205612">
                <a:moveTo>
                  <a:pt x="0" y="0"/>
                </a:moveTo>
                <a:lnTo>
                  <a:pt x="0" y="205612"/>
                </a:lnTo>
                <a:lnTo>
                  <a:pt x="1110741" y="205612"/>
                </a:lnTo>
                <a:lnTo>
                  <a:pt x="11107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93967" y="2658237"/>
            <a:ext cx="1165225" cy="205612"/>
          </a:xfrm>
          <a:custGeom>
            <a:avLst/>
            <a:gdLst/>
            <a:ahLst/>
            <a:cxnLst/>
            <a:rect l="l" t="t" r="r" b="b"/>
            <a:pathLst>
              <a:path w="1165225" h="205612">
                <a:moveTo>
                  <a:pt x="0" y="0"/>
                </a:moveTo>
                <a:lnTo>
                  <a:pt x="1165225" y="0"/>
                </a:lnTo>
                <a:lnTo>
                  <a:pt x="1165225" y="205612"/>
                </a:lnTo>
                <a:lnTo>
                  <a:pt x="0" y="205612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16014" y="1733930"/>
            <a:ext cx="921130" cy="194564"/>
          </a:xfrm>
          <a:custGeom>
            <a:avLst/>
            <a:gdLst/>
            <a:ahLst/>
            <a:cxnLst/>
            <a:rect l="l" t="t" r="r" b="b"/>
            <a:pathLst>
              <a:path w="921130" h="194564">
                <a:moveTo>
                  <a:pt x="0" y="0"/>
                </a:moveTo>
                <a:lnTo>
                  <a:pt x="921130" y="0"/>
                </a:lnTo>
                <a:lnTo>
                  <a:pt x="921130" y="194564"/>
                </a:lnTo>
                <a:lnTo>
                  <a:pt x="0" y="194564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21145" y="1010538"/>
            <a:ext cx="1110741" cy="205612"/>
          </a:xfrm>
          <a:custGeom>
            <a:avLst/>
            <a:gdLst/>
            <a:ahLst/>
            <a:cxnLst/>
            <a:rect l="l" t="t" r="r" b="b"/>
            <a:pathLst>
              <a:path w="1110741" h="205612">
                <a:moveTo>
                  <a:pt x="0" y="0"/>
                </a:moveTo>
                <a:lnTo>
                  <a:pt x="1110741" y="0"/>
                </a:lnTo>
                <a:lnTo>
                  <a:pt x="1110741" y="205612"/>
                </a:lnTo>
                <a:lnTo>
                  <a:pt x="0" y="205612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98764" y="1676400"/>
            <a:ext cx="900683" cy="1744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72424" y="1710816"/>
            <a:ext cx="753618" cy="1596612"/>
          </a:xfrm>
          <a:custGeom>
            <a:avLst/>
            <a:gdLst/>
            <a:ahLst/>
            <a:cxnLst/>
            <a:rect l="l" t="t" r="r" b="b"/>
            <a:pathLst>
              <a:path w="753618" h="1596612">
                <a:moveTo>
                  <a:pt x="286481" y="1528379"/>
                </a:moveTo>
                <a:lnTo>
                  <a:pt x="287315" y="1550160"/>
                </a:lnTo>
                <a:lnTo>
                  <a:pt x="298774" y="1568099"/>
                </a:lnTo>
                <a:lnTo>
                  <a:pt x="320872" y="1582173"/>
                </a:lnTo>
                <a:lnTo>
                  <a:pt x="348020" y="1591109"/>
                </a:lnTo>
                <a:lnTo>
                  <a:pt x="372146" y="1595402"/>
                </a:lnTo>
                <a:lnTo>
                  <a:pt x="396593" y="1596612"/>
                </a:lnTo>
                <a:lnTo>
                  <a:pt x="408934" y="1596062"/>
                </a:lnTo>
                <a:lnTo>
                  <a:pt x="433852" y="1592655"/>
                </a:lnTo>
                <a:lnTo>
                  <a:pt x="459077" y="1586175"/>
                </a:lnTo>
                <a:lnTo>
                  <a:pt x="485269" y="1576647"/>
                </a:lnTo>
                <a:lnTo>
                  <a:pt x="511433" y="1565928"/>
                </a:lnTo>
                <a:lnTo>
                  <a:pt x="535451" y="1555053"/>
                </a:lnTo>
                <a:lnTo>
                  <a:pt x="557322" y="1544040"/>
                </a:lnTo>
                <a:lnTo>
                  <a:pt x="577047" y="1532907"/>
                </a:lnTo>
                <a:lnTo>
                  <a:pt x="598102" y="1518805"/>
                </a:lnTo>
                <a:lnTo>
                  <a:pt x="614931" y="1504148"/>
                </a:lnTo>
                <a:lnTo>
                  <a:pt x="631723" y="1486330"/>
                </a:lnTo>
                <a:lnTo>
                  <a:pt x="648487" y="1465355"/>
                </a:lnTo>
                <a:lnTo>
                  <a:pt x="665236" y="1441230"/>
                </a:lnTo>
                <a:lnTo>
                  <a:pt x="676455" y="1423307"/>
                </a:lnTo>
                <a:lnTo>
                  <a:pt x="692574" y="1394729"/>
                </a:lnTo>
                <a:lnTo>
                  <a:pt x="704675" y="1369132"/>
                </a:lnTo>
                <a:lnTo>
                  <a:pt x="712749" y="1346509"/>
                </a:lnTo>
                <a:lnTo>
                  <a:pt x="716790" y="1326851"/>
                </a:lnTo>
                <a:lnTo>
                  <a:pt x="717296" y="1318133"/>
                </a:lnTo>
                <a:lnTo>
                  <a:pt x="717193" y="1305449"/>
                </a:lnTo>
                <a:lnTo>
                  <a:pt x="716346" y="1279711"/>
                </a:lnTo>
                <a:lnTo>
                  <a:pt x="714675" y="1254475"/>
                </a:lnTo>
                <a:lnTo>
                  <a:pt x="712216" y="1229741"/>
                </a:lnTo>
                <a:lnTo>
                  <a:pt x="709002" y="1210780"/>
                </a:lnTo>
                <a:lnTo>
                  <a:pt x="701552" y="1186359"/>
                </a:lnTo>
                <a:lnTo>
                  <a:pt x="690573" y="1163501"/>
                </a:lnTo>
                <a:lnTo>
                  <a:pt x="673365" y="1139351"/>
                </a:lnTo>
                <a:lnTo>
                  <a:pt x="656135" y="1122449"/>
                </a:lnTo>
                <a:lnTo>
                  <a:pt x="635181" y="1106690"/>
                </a:lnTo>
                <a:lnTo>
                  <a:pt x="610489" y="1092073"/>
                </a:lnTo>
                <a:lnTo>
                  <a:pt x="592364" y="1083444"/>
                </a:lnTo>
                <a:lnTo>
                  <a:pt x="571908" y="1075430"/>
                </a:lnTo>
                <a:lnTo>
                  <a:pt x="548862" y="1067885"/>
                </a:lnTo>
                <a:lnTo>
                  <a:pt x="523226" y="1060804"/>
                </a:lnTo>
                <a:lnTo>
                  <a:pt x="495000" y="1054179"/>
                </a:lnTo>
                <a:lnTo>
                  <a:pt x="464184" y="1048004"/>
                </a:lnTo>
                <a:lnTo>
                  <a:pt x="460481" y="1047328"/>
                </a:lnTo>
                <a:lnTo>
                  <a:pt x="446851" y="1044718"/>
                </a:lnTo>
                <a:lnTo>
                  <a:pt x="420623" y="1039093"/>
                </a:lnTo>
                <a:lnTo>
                  <a:pt x="395767" y="1032924"/>
                </a:lnTo>
                <a:lnTo>
                  <a:pt x="372274" y="1026202"/>
                </a:lnTo>
                <a:lnTo>
                  <a:pt x="350139" y="1018921"/>
                </a:lnTo>
                <a:lnTo>
                  <a:pt x="336599" y="1013918"/>
                </a:lnTo>
                <a:lnTo>
                  <a:pt x="311380" y="1003247"/>
                </a:lnTo>
                <a:lnTo>
                  <a:pt x="289350" y="991924"/>
                </a:lnTo>
                <a:lnTo>
                  <a:pt x="270509" y="979932"/>
                </a:lnTo>
                <a:lnTo>
                  <a:pt x="256336" y="968759"/>
                </a:lnTo>
                <a:lnTo>
                  <a:pt x="238748" y="950134"/>
                </a:lnTo>
                <a:lnTo>
                  <a:pt x="225551" y="929259"/>
                </a:lnTo>
                <a:lnTo>
                  <a:pt x="218134" y="911205"/>
                </a:lnTo>
                <a:lnTo>
                  <a:pt x="212553" y="886626"/>
                </a:lnTo>
                <a:lnTo>
                  <a:pt x="210693" y="859028"/>
                </a:lnTo>
                <a:lnTo>
                  <a:pt x="211089" y="846215"/>
                </a:lnTo>
                <a:lnTo>
                  <a:pt x="214454" y="820608"/>
                </a:lnTo>
                <a:lnTo>
                  <a:pt x="221249" y="796416"/>
                </a:lnTo>
                <a:lnTo>
                  <a:pt x="231290" y="774013"/>
                </a:lnTo>
                <a:lnTo>
                  <a:pt x="244972" y="752982"/>
                </a:lnTo>
                <a:lnTo>
                  <a:pt x="262204" y="733749"/>
                </a:lnTo>
                <a:lnTo>
                  <a:pt x="273087" y="724016"/>
                </a:lnTo>
                <a:lnTo>
                  <a:pt x="292125" y="710408"/>
                </a:lnTo>
                <a:lnTo>
                  <a:pt x="314162" y="698586"/>
                </a:lnTo>
                <a:lnTo>
                  <a:pt x="339182" y="688583"/>
                </a:lnTo>
                <a:lnTo>
                  <a:pt x="352805" y="684276"/>
                </a:lnTo>
                <a:lnTo>
                  <a:pt x="368229" y="680241"/>
                </a:lnTo>
                <a:lnTo>
                  <a:pt x="391458" y="675672"/>
                </a:lnTo>
                <a:lnTo>
                  <a:pt x="416425" y="672408"/>
                </a:lnTo>
                <a:lnTo>
                  <a:pt x="443125" y="670450"/>
                </a:lnTo>
                <a:lnTo>
                  <a:pt x="471550" y="669798"/>
                </a:lnTo>
                <a:lnTo>
                  <a:pt x="636524" y="669798"/>
                </a:lnTo>
                <a:lnTo>
                  <a:pt x="636524" y="506475"/>
                </a:lnTo>
                <a:lnTo>
                  <a:pt x="457389" y="506367"/>
                </a:lnTo>
                <a:lnTo>
                  <a:pt x="440910" y="505851"/>
                </a:lnTo>
                <a:lnTo>
                  <a:pt x="410329" y="503543"/>
                </a:lnTo>
                <a:lnTo>
                  <a:pt x="382915" y="499526"/>
                </a:lnTo>
                <a:lnTo>
                  <a:pt x="358669" y="493795"/>
                </a:lnTo>
                <a:lnTo>
                  <a:pt x="337590" y="486345"/>
                </a:lnTo>
                <a:lnTo>
                  <a:pt x="319679" y="477169"/>
                </a:lnTo>
                <a:lnTo>
                  <a:pt x="305312" y="466707"/>
                </a:lnTo>
                <a:lnTo>
                  <a:pt x="287766" y="448067"/>
                </a:lnTo>
                <a:lnTo>
                  <a:pt x="275222" y="426181"/>
                </a:lnTo>
                <a:lnTo>
                  <a:pt x="267689" y="401067"/>
                </a:lnTo>
                <a:lnTo>
                  <a:pt x="265175" y="372745"/>
                </a:lnTo>
                <a:lnTo>
                  <a:pt x="265310" y="367202"/>
                </a:lnTo>
                <a:lnTo>
                  <a:pt x="268834" y="343271"/>
                </a:lnTo>
                <a:lnTo>
                  <a:pt x="277138" y="318379"/>
                </a:lnTo>
                <a:lnTo>
                  <a:pt x="289271" y="294600"/>
                </a:lnTo>
                <a:lnTo>
                  <a:pt x="303470" y="275299"/>
                </a:lnTo>
                <a:lnTo>
                  <a:pt x="321564" y="256601"/>
                </a:lnTo>
                <a:lnTo>
                  <a:pt x="343534" y="238506"/>
                </a:lnTo>
                <a:lnTo>
                  <a:pt x="360473" y="226917"/>
                </a:lnTo>
                <a:lnTo>
                  <a:pt x="381006" y="215193"/>
                </a:lnTo>
                <a:lnTo>
                  <a:pt x="403857" y="204293"/>
                </a:lnTo>
                <a:lnTo>
                  <a:pt x="429039" y="194203"/>
                </a:lnTo>
                <a:lnTo>
                  <a:pt x="456565" y="184912"/>
                </a:lnTo>
                <a:lnTo>
                  <a:pt x="475188" y="179695"/>
                </a:lnTo>
                <a:lnTo>
                  <a:pt x="497562" y="174653"/>
                </a:lnTo>
                <a:lnTo>
                  <a:pt x="521306" y="170528"/>
                </a:lnTo>
                <a:lnTo>
                  <a:pt x="546425" y="167320"/>
                </a:lnTo>
                <a:lnTo>
                  <a:pt x="572920" y="165028"/>
                </a:lnTo>
                <a:lnTo>
                  <a:pt x="600793" y="163653"/>
                </a:lnTo>
                <a:lnTo>
                  <a:pt x="753618" y="163195"/>
                </a:lnTo>
                <a:lnTo>
                  <a:pt x="753618" y="0"/>
                </a:lnTo>
                <a:lnTo>
                  <a:pt x="26161" y="0"/>
                </a:lnTo>
                <a:lnTo>
                  <a:pt x="26161" y="163195"/>
                </a:lnTo>
                <a:lnTo>
                  <a:pt x="187198" y="163195"/>
                </a:lnTo>
                <a:lnTo>
                  <a:pt x="180975" y="167767"/>
                </a:lnTo>
                <a:lnTo>
                  <a:pt x="161048" y="185569"/>
                </a:lnTo>
                <a:lnTo>
                  <a:pt x="143329" y="203796"/>
                </a:lnTo>
                <a:lnTo>
                  <a:pt x="126944" y="223176"/>
                </a:lnTo>
                <a:lnTo>
                  <a:pt x="112625" y="242723"/>
                </a:lnTo>
                <a:lnTo>
                  <a:pt x="99199" y="264572"/>
                </a:lnTo>
                <a:lnTo>
                  <a:pt x="87855" y="287266"/>
                </a:lnTo>
                <a:lnTo>
                  <a:pt x="78612" y="310769"/>
                </a:lnTo>
                <a:lnTo>
                  <a:pt x="72919" y="329463"/>
                </a:lnTo>
                <a:lnTo>
                  <a:pt x="67541" y="354591"/>
                </a:lnTo>
                <a:lnTo>
                  <a:pt x="64852" y="379462"/>
                </a:lnTo>
                <a:lnTo>
                  <a:pt x="64516" y="391795"/>
                </a:lnTo>
                <a:lnTo>
                  <a:pt x="64738" y="401908"/>
                </a:lnTo>
                <a:lnTo>
                  <a:pt x="67263" y="427119"/>
                </a:lnTo>
                <a:lnTo>
                  <a:pt x="72602" y="452054"/>
                </a:lnTo>
                <a:lnTo>
                  <a:pt x="79670" y="474020"/>
                </a:lnTo>
                <a:lnTo>
                  <a:pt x="89982" y="497410"/>
                </a:lnTo>
                <a:lnTo>
                  <a:pt x="102846" y="519250"/>
                </a:lnTo>
                <a:lnTo>
                  <a:pt x="117523" y="538672"/>
                </a:lnTo>
                <a:lnTo>
                  <a:pt x="134987" y="556669"/>
                </a:lnTo>
                <a:lnTo>
                  <a:pt x="155086" y="572852"/>
                </a:lnTo>
                <a:lnTo>
                  <a:pt x="171703" y="583819"/>
                </a:lnTo>
                <a:lnTo>
                  <a:pt x="186817" y="590931"/>
                </a:lnTo>
                <a:lnTo>
                  <a:pt x="182625" y="591947"/>
                </a:lnTo>
                <a:lnTo>
                  <a:pt x="152019" y="606044"/>
                </a:lnTo>
                <a:lnTo>
                  <a:pt x="130692" y="620730"/>
                </a:lnTo>
                <a:lnTo>
                  <a:pt x="111053" y="636656"/>
                </a:lnTo>
                <a:lnTo>
                  <a:pt x="92469" y="654201"/>
                </a:lnTo>
                <a:lnTo>
                  <a:pt x="74929" y="673354"/>
                </a:lnTo>
                <a:lnTo>
                  <a:pt x="57459" y="695643"/>
                </a:lnTo>
                <a:lnTo>
                  <a:pt x="43435" y="716826"/>
                </a:lnTo>
                <a:lnTo>
                  <a:pt x="31059" y="739026"/>
                </a:lnTo>
                <a:lnTo>
                  <a:pt x="20320" y="762254"/>
                </a:lnTo>
                <a:lnTo>
                  <a:pt x="10125" y="791598"/>
                </a:lnTo>
                <a:lnTo>
                  <a:pt x="4493" y="816193"/>
                </a:lnTo>
                <a:lnTo>
                  <a:pt x="1121" y="841717"/>
                </a:lnTo>
                <a:lnTo>
                  <a:pt x="0" y="868172"/>
                </a:lnTo>
                <a:lnTo>
                  <a:pt x="42" y="874122"/>
                </a:lnTo>
                <a:lnTo>
                  <a:pt x="1327" y="900839"/>
                </a:lnTo>
                <a:lnTo>
                  <a:pt x="4396" y="926633"/>
                </a:lnTo>
                <a:lnTo>
                  <a:pt x="9244" y="951503"/>
                </a:lnTo>
                <a:lnTo>
                  <a:pt x="15866" y="975450"/>
                </a:lnTo>
                <a:lnTo>
                  <a:pt x="24256" y="998474"/>
                </a:lnTo>
                <a:lnTo>
                  <a:pt x="35692" y="1022593"/>
                </a:lnTo>
                <a:lnTo>
                  <a:pt x="48623" y="1044164"/>
                </a:lnTo>
                <a:lnTo>
                  <a:pt x="63663" y="1064652"/>
                </a:lnTo>
                <a:lnTo>
                  <a:pt x="80814" y="1084053"/>
                </a:lnTo>
                <a:lnTo>
                  <a:pt x="100075" y="1102360"/>
                </a:lnTo>
                <a:lnTo>
                  <a:pt x="125674" y="1122814"/>
                </a:lnTo>
                <a:lnTo>
                  <a:pt x="145937" y="1136642"/>
                </a:lnTo>
                <a:lnTo>
                  <a:pt x="167675" y="1149673"/>
                </a:lnTo>
                <a:lnTo>
                  <a:pt x="190888" y="1161914"/>
                </a:lnTo>
                <a:lnTo>
                  <a:pt x="215575" y="1173374"/>
                </a:lnTo>
                <a:lnTo>
                  <a:pt x="239073" y="1183035"/>
                </a:lnTo>
                <a:lnTo>
                  <a:pt x="260618" y="1190939"/>
                </a:lnTo>
                <a:lnTo>
                  <a:pt x="283252" y="1198385"/>
                </a:lnTo>
                <a:lnTo>
                  <a:pt x="306971" y="1205371"/>
                </a:lnTo>
                <a:lnTo>
                  <a:pt x="331771" y="1211898"/>
                </a:lnTo>
                <a:lnTo>
                  <a:pt x="357648" y="1217966"/>
                </a:lnTo>
                <a:lnTo>
                  <a:pt x="384600" y="1223575"/>
                </a:lnTo>
                <a:lnTo>
                  <a:pt x="412623" y="1228725"/>
                </a:lnTo>
                <a:lnTo>
                  <a:pt x="429306" y="1231767"/>
                </a:lnTo>
                <a:lnTo>
                  <a:pt x="445719" y="1235487"/>
                </a:lnTo>
                <a:lnTo>
                  <a:pt x="458172" y="1239285"/>
                </a:lnTo>
                <a:lnTo>
                  <a:pt x="466658" y="1243167"/>
                </a:lnTo>
                <a:lnTo>
                  <a:pt x="471170" y="1247140"/>
                </a:lnTo>
                <a:lnTo>
                  <a:pt x="476322" y="1253617"/>
                </a:lnTo>
                <a:lnTo>
                  <a:pt x="485490" y="1262121"/>
                </a:lnTo>
                <a:lnTo>
                  <a:pt x="498221" y="1271905"/>
                </a:lnTo>
                <a:lnTo>
                  <a:pt x="501208" y="1274110"/>
                </a:lnTo>
                <a:lnTo>
                  <a:pt x="512251" y="1283488"/>
                </a:lnTo>
                <a:lnTo>
                  <a:pt x="520526" y="1292820"/>
                </a:lnTo>
                <a:lnTo>
                  <a:pt x="526033" y="1302131"/>
                </a:lnTo>
                <a:lnTo>
                  <a:pt x="529164" y="1310577"/>
                </a:lnTo>
                <a:lnTo>
                  <a:pt x="531858" y="1322910"/>
                </a:lnTo>
                <a:lnTo>
                  <a:pt x="532765" y="1336294"/>
                </a:lnTo>
                <a:lnTo>
                  <a:pt x="532708" y="1338383"/>
                </a:lnTo>
                <a:lnTo>
                  <a:pt x="531541" y="1346916"/>
                </a:lnTo>
                <a:lnTo>
                  <a:pt x="528863" y="1356824"/>
                </a:lnTo>
                <a:lnTo>
                  <a:pt x="524675" y="1368108"/>
                </a:lnTo>
                <a:lnTo>
                  <a:pt x="518976" y="1380766"/>
                </a:lnTo>
                <a:lnTo>
                  <a:pt x="511766" y="1394799"/>
                </a:lnTo>
                <a:lnTo>
                  <a:pt x="503047" y="1410208"/>
                </a:lnTo>
                <a:lnTo>
                  <a:pt x="498493" y="1417267"/>
                </a:lnTo>
                <a:lnTo>
                  <a:pt x="491064" y="1426436"/>
                </a:lnTo>
                <a:lnTo>
                  <a:pt x="482519" y="1434575"/>
                </a:lnTo>
                <a:lnTo>
                  <a:pt x="472859" y="1441684"/>
                </a:lnTo>
                <a:lnTo>
                  <a:pt x="462086" y="1447762"/>
                </a:lnTo>
                <a:lnTo>
                  <a:pt x="450200" y="1452809"/>
                </a:lnTo>
                <a:lnTo>
                  <a:pt x="437201" y="1456822"/>
                </a:lnTo>
                <a:lnTo>
                  <a:pt x="423091" y="1459802"/>
                </a:lnTo>
                <a:lnTo>
                  <a:pt x="407871" y="1461748"/>
                </a:lnTo>
                <a:lnTo>
                  <a:pt x="391541" y="1462659"/>
                </a:lnTo>
                <a:lnTo>
                  <a:pt x="391058" y="1462671"/>
                </a:lnTo>
                <a:lnTo>
                  <a:pt x="373716" y="1463771"/>
                </a:lnTo>
                <a:lnTo>
                  <a:pt x="357906" y="1466077"/>
                </a:lnTo>
                <a:lnTo>
                  <a:pt x="343628" y="1469589"/>
                </a:lnTo>
                <a:lnTo>
                  <a:pt x="330881" y="1474308"/>
                </a:lnTo>
                <a:lnTo>
                  <a:pt x="319663" y="1480233"/>
                </a:lnTo>
                <a:lnTo>
                  <a:pt x="309974" y="1487365"/>
                </a:lnTo>
                <a:lnTo>
                  <a:pt x="301813" y="1495703"/>
                </a:lnTo>
                <a:lnTo>
                  <a:pt x="295177" y="1505248"/>
                </a:lnTo>
                <a:lnTo>
                  <a:pt x="290068" y="1515999"/>
                </a:lnTo>
                <a:lnTo>
                  <a:pt x="286481" y="15283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72424" y="1710816"/>
            <a:ext cx="753618" cy="1596612"/>
          </a:xfrm>
          <a:custGeom>
            <a:avLst/>
            <a:gdLst/>
            <a:ahLst/>
            <a:cxnLst/>
            <a:rect l="l" t="t" r="r" b="b"/>
            <a:pathLst>
              <a:path w="753618" h="1596612">
                <a:moveTo>
                  <a:pt x="26161" y="0"/>
                </a:moveTo>
                <a:lnTo>
                  <a:pt x="753618" y="0"/>
                </a:lnTo>
                <a:lnTo>
                  <a:pt x="753618" y="163195"/>
                </a:lnTo>
                <a:lnTo>
                  <a:pt x="630047" y="163195"/>
                </a:lnTo>
                <a:lnTo>
                  <a:pt x="615247" y="163309"/>
                </a:lnTo>
                <a:lnTo>
                  <a:pt x="600793" y="163653"/>
                </a:lnTo>
                <a:lnTo>
                  <a:pt x="586684" y="164226"/>
                </a:lnTo>
                <a:lnTo>
                  <a:pt x="572920" y="165028"/>
                </a:lnTo>
                <a:lnTo>
                  <a:pt x="559500" y="166059"/>
                </a:lnTo>
                <a:lnTo>
                  <a:pt x="546425" y="167320"/>
                </a:lnTo>
                <a:lnTo>
                  <a:pt x="533694" y="168809"/>
                </a:lnTo>
                <a:lnTo>
                  <a:pt x="521306" y="170528"/>
                </a:lnTo>
                <a:lnTo>
                  <a:pt x="497562" y="174653"/>
                </a:lnTo>
                <a:lnTo>
                  <a:pt x="475188" y="179695"/>
                </a:lnTo>
                <a:lnTo>
                  <a:pt x="456565" y="184912"/>
                </a:lnTo>
                <a:lnTo>
                  <a:pt x="442508" y="189458"/>
                </a:lnTo>
                <a:lnTo>
                  <a:pt x="429039" y="194203"/>
                </a:lnTo>
                <a:lnTo>
                  <a:pt x="416156" y="199147"/>
                </a:lnTo>
                <a:lnTo>
                  <a:pt x="403857" y="204293"/>
                </a:lnTo>
                <a:lnTo>
                  <a:pt x="392141" y="209641"/>
                </a:lnTo>
                <a:lnTo>
                  <a:pt x="381006" y="215193"/>
                </a:lnTo>
                <a:lnTo>
                  <a:pt x="360473" y="226917"/>
                </a:lnTo>
                <a:lnTo>
                  <a:pt x="343534" y="238506"/>
                </a:lnTo>
                <a:lnTo>
                  <a:pt x="332066" y="247478"/>
                </a:lnTo>
                <a:lnTo>
                  <a:pt x="321564" y="256601"/>
                </a:lnTo>
                <a:lnTo>
                  <a:pt x="312032" y="265874"/>
                </a:lnTo>
                <a:lnTo>
                  <a:pt x="303470" y="275299"/>
                </a:lnTo>
                <a:lnTo>
                  <a:pt x="289271" y="294600"/>
                </a:lnTo>
                <a:lnTo>
                  <a:pt x="283082" y="305562"/>
                </a:lnTo>
                <a:lnTo>
                  <a:pt x="277138" y="318379"/>
                </a:lnTo>
                <a:lnTo>
                  <a:pt x="272389" y="330948"/>
                </a:lnTo>
                <a:lnTo>
                  <a:pt x="268834" y="343271"/>
                </a:lnTo>
                <a:lnTo>
                  <a:pt x="265310" y="367202"/>
                </a:lnTo>
                <a:lnTo>
                  <a:pt x="265175" y="372745"/>
                </a:lnTo>
                <a:lnTo>
                  <a:pt x="265804" y="387306"/>
                </a:lnTo>
                <a:lnTo>
                  <a:pt x="267689" y="401067"/>
                </a:lnTo>
                <a:lnTo>
                  <a:pt x="270829" y="414026"/>
                </a:lnTo>
                <a:lnTo>
                  <a:pt x="275222" y="426181"/>
                </a:lnTo>
                <a:lnTo>
                  <a:pt x="280869" y="437528"/>
                </a:lnTo>
                <a:lnTo>
                  <a:pt x="287766" y="448067"/>
                </a:lnTo>
                <a:lnTo>
                  <a:pt x="295915" y="457794"/>
                </a:lnTo>
                <a:lnTo>
                  <a:pt x="305312" y="466707"/>
                </a:lnTo>
                <a:lnTo>
                  <a:pt x="319679" y="477169"/>
                </a:lnTo>
                <a:lnTo>
                  <a:pt x="337590" y="486345"/>
                </a:lnTo>
                <a:lnTo>
                  <a:pt x="358669" y="493795"/>
                </a:lnTo>
                <a:lnTo>
                  <a:pt x="382915" y="499526"/>
                </a:lnTo>
                <a:lnTo>
                  <a:pt x="396226" y="501748"/>
                </a:lnTo>
                <a:lnTo>
                  <a:pt x="410329" y="503543"/>
                </a:lnTo>
                <a:lnTo>
                  <a:pt x="425224" y="504910"/>
                </a:lnTo>
                <a:lnTo>
                  <a:pt x="440910" y="505851"/>
                </a:lnTo>
                <a:lnTo>
                  <a:pt x="457389" y="506367"/>
                </a:lnTo>
                <a:lnTo>
                  <a:pt x="469646" y="506475"/>
                </a:lnTo>
                <a:lnTo>
                  <a:pt x="636524" y="506475"/>
                </a:lnTo>
                <a:lnTo>
                  <a:pt x="636524" y="669798"/>
                </a:lnTo>
                <a:lnTo>
                  <a:pt x="471550" y="669798"/>
                </a:lnTo>
                <a:lnTo>
                  <a:pt x="457123" y="669961"/>
                </a:lnTo>
                <a:lnTo>
                  <a:pt x="429559" y="671266"/>
                </a:lnTo>
                <a:lnTo>
                  <a:pt x="403724" y="673877"/>
                </a:lnTo>
                <a:lnTo>
                  <a:pt x="379626" y="677794"/>
                </a:lnTo>
                <a:lnTo>
                  <a:pt x="357270" y="683015"/>
                </a:lnTo>
                <a:lnTo>
                  <a:pt x="339182" y="688583"/>
                </a:lnTo>
                <a:lnTo>
                  <a:pt x="314162" y="698586"/>
                </a:lnTo>
                <a:lnTo>
                  <a:pt x="292125" y="710408"/>
                </a:lnTo>
                <a:lnTo>
                  <a:pt x="273087" y="724016"/>
                </a:lnTo>
                <a:lnTo>
                  <a:pt x="262204" y="733749"/>
                </a:lnTo>
                <a:lnTo>
                  <a:pt x="244972" y="752982"/>
                </a:lnTo>
                <a:lnTo>
                  <a:pt x="231290" y="774013"/>
                </a:lnTo>
                <a:lnTo>
                  <a:pt x="221249" y="796416"/>
                </a:lnTo>
                <a:lnTo>
                  <a:pt x="214454" y="820608"/>
                </a:lnTo>
                <a:lnTo>
                  <a:pt x="211089" y="846215"/>
                </a:lnTo>
                <a:lnTo>
                  <a:pt x="210693" y="859028"/>
                </a:lnTo>
                <a:lnTo>
                  <a:pt x="211158" y="873206"/>
                </a:lnTo>
                <a:lnTo>
                  <a:pt x="214878" y="899290"/>
                </a:lnTo>
                <a:lnTo>
                  <a:pt x="222319" y="922373"/>
                </a:lnTo>
                <a:lnTo>
                  <a:pt x="231601" y="939977"/>
                </a:lnTo>
                <a:lnTo>
                  <a:pt x="246993" y="959727"/>
                </a:lnTo>
                <a:lnTo>
                  <a:pt x="266777" y="977228"/>
                </a:lnTo>
                <a:lnTo>
                  <a:pt x="279531" y="986013"/>
                </a:lnTo>
                <a:lnTo>
                  <a:pt x="299966" y="997669"/>
                </a:lnTo>
                <a:lnTo>
                  <a:pt x="323591" y="1008663"/>
                </a:lnTo>
                <a:lnTo>
                  <a:pt x="350139" y="1018921"/>
                </a:lnTo>
                <a:lnTo>
                  <a:pt x="372274" y="1026202"/>
                </a:lnTo>
                <a:lnTo>
                  <a:pt x="395767" y="1032924"/>
                </a:lnTo>
                <a:lnTo>
                  <a:pt x="420623" y="1039093"/>
                </a:lnTo>
                <a:lnTo>
                  <a:pt x="446851" y="1044718"/>
                </a:lnTo>
                <a:lnTo>
                  <a:pt x="464184" y="1048004"/>
                </a:lnTo>
                <a:lnTo>
                  <a:pt x="479916" y="1051036"/>
                </a:lnTo>
                <a:lnTo>
                  <a:pt x="509437" y="1057435"/>
                </a:lnTo>
                <a:lnTo>
                  <a:pt x="536368" y="1064287"/>
                </a:lnTo>
                <a:lnTo>
                  <a:pt x="560709" y="1071599"/>
                </a:lnTo>
                <a:lnTo>
                  <a:pt x="582460" y="1079378"/>
                </a:lnTo>
                <a:lnTo>
                  <a:pt x="601621" y="1087630"/>
                </a:lnTo>
                <a:lnTo>
                  <a:pt x="623303" y="1099238"/>
                </a:lnTo>
                <a:lnTo>
                  <a:pt x="646124" y="1114427"/>
                </a:lnTo>
                <a:lnTo>
                  <a:pt x="665214" y="1130757"/>
                </a:lnTo>
                <a:lnTo>
                  <a:pt x="680589" y="1148230"/>
                </a:lnTo>
                <a:lnTo>
                  <a:pt x="690573" y="1163501"/>
                </a:lnTo>
                <a:lnTo>
                  <a:pt x="701552" y="1186359"/>
                </a:lnTo>
                <a:lnTo>
                  <a:pt x="709002" y="1210780"/>
                </a:lnTo>
                <a:lnTo>
                  <a:pt x="712216" y="1229741"/>
                </a:lnTo>
                <a:lnTo>
                  <a:pt x="714675" y="1254475"/>
                </a:lnTo>
                <a:lnTo>
                  <a:pt x="716346" y="1279711"/>
                </a:lnTo>
                <a:lnTo>
                  <a:pt x="717193" y="1305449"/>
                </a:lnTo>
                <a:lnTo>
                  <a:pt x="717296" y="1318133"/>
                </a:lnTo>
                <a:lnTo>
                  <a:pt x="716790" y="1326851"/>
                </a:lnTo>
                <a:lnTo>
                  <a:pt x="712749" y="1346509"/>
                </a:lnTo>
                <a:lnTo>
                  <a:pt x="704675" y="1369132"/>
                </a:lnTo>
                <a:lnTo>
                  <a:pt x="692574" y="1394729"/>
                </a:lnTo>
                <a:lnTo>
                  <a:pt x="676455" y="1423307"/>
                </a:lnTo>
                <a:lnTo>
                  <a:pt x="665236" y="1441230"/>
                </a:lnTo>
                <a:lnTo>
                  <a:pt x="648487" y="1465355"/>
                </a:lnTo>
                <a:lnTo>
                  <a:pt x="631723" y="1486330"/>
                </a:lnTo>
                <a:lnTo>
                  <a:pt x="614931" y="1504148"/>
                </a:lnTo>
                <a:lnTo>
                  <a:pt x="598102" y="1518805"/>
                </a:lnTo>
                <a:lnTo>
                  <a:pt x="577047" y="1532907"/>
                </a:lnTo>
                <a:lnTo>
                  <a:pt x="557322" y="1544040"/>
                </a:lnTo>
                <a:lnTo>
                  <a:pt x="535451" y="1555053"/>
                </a:lnTo>
                <a:lnTo>
                  <a:pt x="511433" y="1565928"/>
                </a:lnTo>
                <a:lnTo>
                  <a:pt x="485269" y="1576647"/>
                </a:lnTo>
                <a:lnTo>
                  <a:pt x="459077" y="1586175"/>
                </a:lnTo>
                <a:lnTo>
                  <a:pt x="433852" y="1592655"/>
                </a:lnTo>
                <a:lnTo>
                  <a:pt x="408934" y="1596062"/>
                </a:lnTo>
                <a:lnTo>
                  <a:pt x="396593" y="1596612"/>
                </a:lnTo>
                <a:lnTo>
                  <a:pt x="384330" y="1596393"/>
                </a:lnTo>
                <a:lnTo>
                  <a:pt x="360043" y="1593641"/>
                </a:lnTo>
                <a:lnTo>
                  <a:pt x="336078" y="1587804"/>
                </a:lnTo>
                <a:lnTo>
                  <a:pt x="308493" y="1575621"/>
                </a:lnTo>
                <a:lnTo>
                  <a:pt x="291715" y="1559611"/>
                </a:lnTo>
                <a:lnTo>
                  <a:pt x="285570" y="1539748"/>
                </a:lnTo>
                <a:lnTo>
                  <a:pt x="286481" y="1528379"/>
                </a:lnTo>
                <a:lnTo>
                  <a:pt x="295177" y="1505248"/>
                </a:lnTo>
                <a:lnTo>
                  <a:pt x="309974" y="1487365"/>
                </a:lnTo>
                <a:lnTo>
                  <a:pt x="330881" y="1474308"/>
                </a:lnTo>
                <a:lnTo>
                  <a:pt x="357906" y="1466077"/>
                </a:lnTo>
                <a:lnTo>
                  <a:pt x="391058" y="1462671"/>
                </a:lnTo>
                <a:lnTo>
                  <a:pt x="391541" y="1462659"/>
                </a:lnTo>
                <a:lnTo>
                  <a:pt x="407871" y="1461748"/>
                </a:lnTo>
                <a:lnTo>
                  <a:pt x="423091" y="1459802"/>
                </a:lnTo>
                <a:lnTo>
                  <a:pt x="437201" y="1456822"/>
                </a:lnTo>
                <a:lnTo>
                  <a:pt x="450200" y="1452809"/>
                </a:lnTo>
                <a:lnTo>
                  <a:pt x="462086" y="1447762"/>
                </a:lnTo>
                <a:lnTo>
                  <a:pt x="472859" y="1441684"/>
                </a:lnTo>
                <a:lnTo>
                  <a:pt x="482519" y="1434575"/>
                </a:lnTo>
                <a:lnTo>
                  <a:pt x="491064" y="1426436"/>
                </a:lnTo>
                <a:lnTo>
                  <a:pt x="498493" y="1417267"/>
                </a:lnTo>
                <a:lnTo>
                  <a:pt x="503047" y="1410208"/>
                </a:lnTo>
                <a:lnTo>
                  <a:pt x="511766" y="1394799"/>
                </a:lnTo>
                <a:lnTo>
                  <a:pt x="518976" y="1380766"/>
                </a:lnTo>
                <a:lnTo>
                  <a:pt x="524675" y="1368108"/>
                </a:lnTo>
                <a:lnTo>
                  <a:pt x="528863" y="1356824"/>
                </a:lnTo>
                <a:lnTo>
                  <a:pt x="531541" y="1346916"/>
                </a:lnTo>
                <a:lnTo>
                  <a:pt x="532708" y="1338383"/>
                </a:lnTo>
                <a:lnTo>
                  <a:pt x="532765" y="1336294"/>
                </a:lnTo>
                <a:lnTo>
                  <a:pt x="531858" y="1322910"/>
                </a:lnTo>
                <a:lnTo>
                  <a:pt x="529164" y="1310577"/>
                </a:lnTo>
                <a:lnTo>
                  <a:pt x="526033" y="1302131"/>
                </a:lnTo>
                <a:lnTo>
                  <a:pt x="520526" y="1292820"/>
                </a:lnTo>
                <a:lnTo>
                  <a:pt x="512251" y="1283488"/>
                </a:lnTo>
                <a:lnTo>
                  <a:pt x="501208" y="1274110"/>
                </a:lnTo>
                <a:lnTo>
                  <a:pt x="498221" y="1271905"/>
                </a:lnTo>
                <a:lnTo>
                  <a:pt x="485490" y="1262121"/>
                </a:lnTo>
                <a:lnTo>
                  <a:pt x="476322" y="1253617"/>
                </a:lnTo>
                <a:lnTo>
                  <a:pt x="471170" y="1247140"/>
                </a:lnTo>
                <a:lnTo>
                  <a:pt x="466658" y="1243167"/>
                </a:lnTo>
                <a:lnTo>
                  <a:pt x="458172" y="1239285"/>
                </a:lnTo>
                <a:lnTo>
                  <a:pt x="445719" y="1235487"/>
                </a:lnTo>
                <a:lnTo>
                  <a:pt x="429306" y="1231767"/>
                </a:lnTo>
                <a:lnTo>
                  <a:pt x="412623" y="1228725"/>
                </a:lnTo>
                <a:lnTo>
                  <a:pt x="398478" y="1226207"/>
                </a:lnTo>
                <a:lnTo>
                  <a:pt x="384600" y="1223575"/>
                </a:lnTo>
                <a:lnTo>
                  <a:pt x="357648" y="1217966"/>
                </a:lnTo>
                <a:lnTo>
                  <a:pt x="331771" y="1211898"/>
                </a:lnTo>
                <a:lnTo>
                  <a:pt x="306971" y="1205371"/>
                </a:lnTo>
                <a:lnTo>
                  <a:pt x="283252" y="1198385"/>
                </a:lnTo>
                <a:lnTo>
                  <a:pt x="260618" y="1190939"/>
                </a:lnTo>
                <a:lnTo>
                  <a:pt x="239073" y="1183035"/>
                </a:lnTo>
                <a:lnTo>
                  <a:pt x="215575" y="1173374"/>
                </a:lnTo>
                <a:lnTo>
                  <a:pt x="190888" y="1161914"/>
                </a:lnTo>
                <a:lnTo>
                  <a:pt x="167675" y="1149673"/>
                </a:lnTo>
                <a:lnTo>
                  <a:pt x="145937" y="1136642"/>
                </a:lnTo>
                <a:lnTo>
                  <a:pt x="125674" y="1122814"/>
                </a:lnTo>
                <a:lnTo>
                  <a:pt x="106886" y="1108183"/>
                </a:lnTo>
                <a:lnTo>
                  <a:pt x="90181" y="1093343"/>
                </a:lnTo>
                <a:lnTo>
                  <a:pt x="71975" y="1074489"/>
                </a:lnTo>
                <a:lnTo>
                  <a:pt x="55879" y="1054543"/>
                </a:lnTo>
                <a:lnTo>
                  <a:pt x="41894" y="1033513"/>
                </a:lnTo>
                <a:lnTo>
                  <a:pt x="30018" y="1011404"/>
                </a:lnTo>
                <a:lnTo>
                  <a:pt x="19841" y="987077"/>
                </a:lnTo>
                <a:lnTo>
                  <a:pt x="12334" y="963592"/>
                </a:lnTo>
                <a:lnTo>
                  <a:pt x="6598" y="939184"/>
                </a:lnTo>
                <a:lnTo>
                  <a:pt x="2639" y="913852"/>
                </a:lnTo>
                <a:lnTo>
                  <a:pt x="461" y="887596"/>
                </a:lnTo>
                <a:lnTo>
                  <a:pt x="0" y="868172"/>
                </a:lnTo>
                <a:lnTo>
                  <a:pt x="280" y="854828"/>
                </a:lnTo>
                <a:lnTo>
                  <a:pt x="2525" y="828839"/>
                </a:lnTo>
                <a:lnTo>
                  <a:pt x="7026" y="803779"/>
                </a:lnTo>
                <a:lnTo>
                  <a:pt x="13791" y="779650"/>
                </a:lnTo>
                <a:lnTo>
                  <a:pt x="25485" y="750511"/>
                </a:lnTo>
                <a:lnTo>
                  <a:pt x="37042" y="727798"/>
                </a:lnTo>
                <a:lnTo>
                  <a:pt x="50241" y="706108"/>
                </a:lnTo>
                <a:lnTo>
                  <a:pt x="65093" y="685429"/>
                </a:lnTo>
                <a:lnTo>
                  <a:pt x="83569" y="663577"/>
                </a:lnTo>
                <a:lnTo>
                  <a:pt x="101629" y="645227"/>
                </a:lnTo>
                <a:lnTo>
                  <a:pt x="120740" y="628490"/>
                </a:lnTo>
                <a:lnTo>
                  <a:pt x="140912" y="613378"/>
                </a:lnTo>
                <a:lnTo>
                  <a:pt x="163960" y="599299"/>
                </a:lnTo>
                <a:lnTo>
                  <a:pt x="186817" y="590931"/>
                </a:lnTo>
                <a:lnTo>
                  <a:pt x="182499" y="589280"/>
                </a:lnTo>
                <a:lnTo>
                  <a:pt x="166116" y="580263"/>
                </a:lnTo>
                <a:lnTo>
                  <a:pt x="144709" y="564987"/>
                </a:lnTo>
                <a:lnTo>
                  <a:pt x="125924" y="547897"/>
                </a:lnTo>
                <a:lnTo>
                  <a:pt x="110235" y="529590"/>
                </a:lnTo>
                <a:lnTo>
                  <a:pt x="96095" y="508524"/>
                </a:lnTo>
                <a:lnTo>
                  <a:pt x="84507" y="485909"/>
                </a:lnTo>
                <a:lnTo>
                  <a:pt x="76326" y="464438"/>
                </a:lnTo>
                <a:lnTo>
                  <a:pt x="69581" y="439617"/>
                </a:lnTo>
                <a:lnTo>
                  <a:pt x="65649" y="414552"/>
                </a:lnTo>
                <a:lnTo>
                  <a:pt x="64516" y="391795"/>
                </a:lnTo>
                <a:lnTo>
                  <a:pt x="64852" y="379462"/>
                </a:lnTo>
                <a:lnTo>
                  <a:pt x="67541" y="354591"/>
                </a:lnTo>
                <a:lnTo>
                  <a:pt x="72919" y="329463"/>
                </a:lnTo>
                <a:lnTo>
                  <a:pt x="78612" y="310769"/>
                </a:lnTo>
                <a:lnTo>
                  <a:pt x="87855" y="287266"/>
                </a:lnTo>
                <a:lnTo>
                  <a:pt x="99199" y="264572"/>
                </a:lnTo>
                <a:lnTo>
                  <a:pt x="112625" y="242723"/>
                </a:lnTo>
                <a:lnTo>
                  <a:pt x="126944" y="223176"/>
                </a:lnTo>
                <a:lnTo>
                  <a:pt x="143329" y="203796"/>
                </a:lnTo>
                <a:lnTo>
                  <a:pt x="161048" y="185569"/>
                </a:lnTo>
                <a:lnTo>
                  <a:pt x="180102" y="168494"/>
                </a:lnTo>
                <a:lnTo>
                  <a:pt x="187198" y="163195"/>
                </a:lnTo>
                <a:lnTo>
                  <a:pt x="26161" y="163195"/>
                </a:lnTo>
                <a:lnTo>
                  <a:pt x="26161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0172" y="4533900"/>
            <a:ext cx="419100" cy="784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56400" y="4580001"/>
            <a:ext cx="326898" cy="692669"/>
          </a:xfrm>
          <a:custGeom>
            <a:avLst/>
            <a:gdLst/>
            <a:ahLst/>
            <a:cxnLst/>
            <a:rect l="l" t="t" r="r" b="b"/>
            <a:pathLst>
              <a:path w="326898" h="692669">
                <a:moveTo>
                  <a:pt x="128060" y="198323"/>
                </a:moveTo>
                <a:lnTo>
                  <a:pt x="120829" y="187992"/>
                </a:lnTo>
                <a:lnTo>
                  <a:pt x="116501" y="175816"/>
                </a:lnTo>
                <a:lnTo>
                  <a:pt x="115061" y="161798"/>
                </a:lnTo>
                <a:lnTo>
                  <a:pt x="115264" y="157331"/>
                </a:lnTo>
                <a:lnTo>
                  <a:pt x="117701" y="145239"/>
                </a:lnTo>
                <a:lnTo>
                  <a:pt x="122808" y="132587"/>
                </a:lnTo>
                <a:lnTo>
                  <a:pt x="129631" y="122008"/>
                </a:lnTo>
                <a:lnTo>
                  <a:pt x="138245" y="112582"/>
                </a:lnTo>
                <a:lnTo>
                  <a:pt x="149098" y="103505"/>
                </a:lnTo>
                <a:lnTo>
                  <a:pt x="161098" y="95709"/>
                </a:lnTo>
                <a:lnTo>
                  <a:pt x="172086" y="90101"/>
                </a:lnTo>
                <a:lnTo>
                  <a:pt x="184430" y="84953"/>
                </a:lnTo>
                <a:lnTo>
                  <a:pt x="198120" y="80263"/>
                </a:lnTo>
                <a:lnTo>
                  <a:pt x="208369" y="77481"/>
                </a:lnTo>
                <a:lnTo>
                  <a:pt x="219772" y="75109"/>
                </a:lnTo>
                <a:lnTo>
                  <a:pt x="231973" y="73258"/>
                </a:lnTo>
                <a:lnTo>
                  <a:pt x="244967" y="71931"/>
                </a:lnTo>
                <a:lnTo>
                  <a:pt x="258747" y="71133"/>
                </a:lnTo>
                <a:lnTo>
                  <a:pt x="273303" y="70866"/>
                </a:lnTo>
                <a:lnTo>
                  <a:pt x="326898" y="70866"/>
                </a:lnTo>
                <a:lnTo>
                  <a:pt x="326898" y="0"/>
                </a:lnTo>
                <a:lnTo>
                  <a:pt x="11429" y="0"/>
                </a:lnTo>
                <a:lnTo>
                  <a:pt x="11429" y="70866"/>
                </a:lnTo>
                <a:lnTo>
                  <a:pt x="81279" y="70866"/>
                </a:lnTo>
                <a:lnTo>
                  <a:pt x="78613" y="72898"/>
                </a:lnTo>
                <a:lnTo>
                  <a:pt x="68360" y="82068"/>
                </a:lnTo>
                <a:lnTo>
                  <a:pt x="59670" y="91334"/>
                </a:lnTo>
                <a:lnTo>
                  <a:pt x="51816" y="101218"/>
                </a:lnTo>
                <a:lnTo>
                  <a:pt x="44732" y="111920"/>
                </a:lnTo>
                <a:lnTo>
                  <a:pt x="38837" y="123156"/>
                </a:lnTo>
                <a:lnTo>
                  <a:pt x="34163" y="134874"/>
                </a:lnTo>
                <a:lnTo>
                  <a:pt x="31152" y="145148"/>
                </a:lnTo>
                <a:lnTo>
                  <a:pt x="28838" y="157666"/>
                </a:lnTo>
                <a:lnTo>
                  <a:pt x="28067" y="170053"/>
                </a:lnTo>
                <a:lnTo>
                  <a:pt x="28273" y="176547"/>
                </a:lnTo>
                <a:lnTo>
                  <a:pt x="29889" y="189096"/>
                </a:lnTo>
                <a:lnTo>
                  <a:pt x="33147" y="201549"/>
                </a:lnTo>
                <a:lnTo>
                  <a:pt x="35426" y="207757"/>
                </a:lnTo>
                <a:lnTo>
                  <a:pt x="40916" y="219248"/>
                </a:lnTo>
                <a:lnTo>
                  <a:pt x="47878" y="229869"/>
                </a:lnTo>
                <a:lnTo>
                  <a:pt x="52410" y="235346"/>
                </a:lnTo>
                <a:lnTo>
                  <a:pt x="61505" y="244087"/>
                </a:lnTo>
                <a:lnTo>
                  <a:pt x="72135" y="251841"/>
                </a:lnTo>
                <a:lnTo>
                  <a:pt x="81406" y="256540"/>
                </a:lnTo>
                <a:lnTo>
                  <a:pt x="74929" y="258318"/>
                </a:lnTo>
                <a:lnTo>
                  <a:pt x="72135" y="259461"/>
                </a:lnTo>
                <a:lnTo>
                  <a:pt x="69088" y="260985"/>
                </a:lnTo>
                <a:lnTo>
                  <a:pt x="66040" y="263017"/>
                </a:lnTo>
                <a:lnTo>
                  <a:pt x="60771" y="266469"/>
                </a:lnTo>
                <a:lnTo>
                  <a:pt x="50730" y="274093"/>
                </a:lnTo>
                <a:lnTo>
                  <a:pt x="41310" y="282685"/>
                </a:lnTo>
                <a:lnTo>
                  <a:pt x="32511" y="292226"/>
                </a:lnTo>
                <a:lnTo>
                  <a:pt x="20677" y="308123"/>
                </a:lnTo>
                <a:lnTo>
                  <a:pt x="14301" y="319114"/>
                </a:lnTo>
                <a:lnTo>
                  <a:pt x="8890" y="330707"/>
                </a:lnTo>
                <a:lnTo>
                  <a:pt x="2598" y="350844"/>
                </a:lnTo>
                <a:lnTo>
                  <a:pt x="647" y="363503"/>
                </a:lnTo>
                <a:lnTo>
                  <a:pt x="0" y="376681"/>
                </a:lnTo>
                <a:lnTo>
                  <a:pt x="144" y="383831"/>
                </a:lnTo>
                <a:lnTo>
                  <a:pt x="1208" y="396982"/>
                </a:lnTo>
                <a:lnTo>
                  <a:pt x="3301" y="409588"/>
                </a:lnTo>
                <a:lnTo>
                  <a:pt x="6415" y="421657"/>
                </a:lnTo>
                <a:lnTo>
                  <a:pt x="10541" y="433197"/>
                </a:lnTo>
                <a:lnTo>
                  <a:pt x="18466" y="448813"/>
                </a:lnTo>
                <a:lnTo>
                  <a:pt x="25580" y="459277"/>
                </a:lnTo>
                <a:lnTo>
                  <a:pt x="33900" y="469106"/>
                </a:lnTo>
                <a:lnTo>
                  <a:pt x="43433" y="478281"/>
                </a:lnTo>
                <a:lnTo>
                  <a:pt x="53619" y="486503"/>
                </a:lnTo>
                <a:lnTo>
                  <a:pt x="63716" y="493435"/>
                </a:lnTo>
                <a:lnTo>
                  <a:pt x="74673" y="499901"/>
                </a:lnTo>
                <a:lnTo>
                  <a:pt x="86494" y="505898"/>
                </a:lnTo>
                <a:lnTo>
                  <a:pt x="99186" y="511429"/>
                </a:lnTo>
                <a:lnTo>
                  <a:pt x="115423" y="517508"/>
                </a:lnTo>
                <a:lnTo>
                  <a:pt x="126894" y="521174"/>
                </a:lnTo>
                <a:lnTo>
                  <a:pt x="138989" y="524570"/>
                </a:lnTo>
                <a:lnTo>
                  <a:pt x="151713" y="527698"/>
                </a:lnTo>
                <a:lnTo>
                  <a:pt x="165071" y="530556"/>
                </a:lnTo>
                <a:lnTo>
                  <a:pt x="179070" y="533146"/>
                </a:lnTo>
                <a:lnTo>
                  <a:pt x="181122" y="533498"/>
                </a:lnTo>
                <a:lnTo>
                  <a:pt x="197347" y="537186"/>
                </a:lnTo>
                <a:lnTo>
                  <a:pt x="204470" y="541147"/>
                </a:lnTo>
                <a:lnTo>
                  <a:pt x="206248" y="543941"/>
                </a:lnTo>
                <a:lnTo>
                  <a:pt x="210057" y="547497"/>
                </a:lnTo>
                <a:lnTo>
                  <a:pt x="216153" y="551815"/>
                </a:lnTo>
                <a:lnTo>
                  <a:pt x="222250" y="556260"/>
                </a:lnTo>
                <a:lnTo>
                  <a:pt x="226314" y="560578"/>
                </a:lnTo>
                <a:lnTo>
                  <a:pt x="228219" y="565023"/>
                </a:lnTo>
                <a:lnTo>
                  <a:pt x="230250" y="569341"/>
                </a:lnTo>
                <a:lnTo>
                  <a:pt x="231140" y="574294"/>
                </a:lnTo>
                <a:lnTo>
                  <a:pt x="231140" y="579755"/>
                </a:lnTo>
                <a:lnTo>
                  <a:pt x="230227" y="586034"/>
                </a:lnTo>
                <a:lnTo>
                  <a:pt x="225983" y="597387"/>
                </a:lnTo>
                <a:lnTo>
                  <a:pt x="218313" y="611886"/>
                </a:lnTo>
                <a:lnTo>
                  <a:pt x="216967" y="614014"/>
                </a:lnTo>
                <a:lnTo>
                  <a:pt x="209012" y="622719"/>
                </a:lnTo>
                <a:lnTo>
                  <a:pt x="198521" y="629042"/>
                </a:lnTo>
                <a:lnTo>
                  <a:pt x="185492" y="633002"/>
                </a:lnTo>
                <a:lnTo>
                  <a:pt x="169925" y="634619"/>
                </a:lnTo>
                <a:lnTo>
                  <a:pt x="154731" y="636219"/>
                </a:lnTo>
                <a:lnTo>
                  <a:pt x="141590" y="640604"/>
                </a:lnTo>
                <a:lnTo>
                  <a:pt x="131973" y="647766"/>
                </a:lnTo>
                <a:lnTo>
                  <a:pt x="125856" y="657733"/>
                </a:lnTo>
                <a:lnTo>
                  <a:pt x="124203" y="663617"/>
                </a:lnTo>
                <a:lnTo>
                  <a:pt x="125296" y="674263"/>
                </a:lnTo>
                <a:lnTo>
                  <a:pt x="132506" y="682680"/>
                </a:lnTo>
                <a:lnTo>
                  <a:pt x="145796" y="688848"/>
                </a:lnTo>
                <a:lnTo>
                  <a:pt x="155099" y="691218"/>
                </a:lnTo>
                <a:lnTo>
                  <a:pt x="167230" y="692669"/>
                </a:lnTo>
                <a:lnTo>
                  <a:pt x="179550" y="692329"/>
                </a:lnTo>
                <a:lnTo>
                  <a:pt x="192050" y="690206"/>
                </a:lnTo>
                <a:lnTo>
                  <a:pt x="204724" y="686308"/>
                </a:lnTo>
                <a:lnTo>
                  <a:pt x="222290" y="679248"/>
                </a:lnTo>
                <a:lnTo>
                  <a:pt x="234169" y="673809"/>
                </a:lnTo>
                <a:lnTo>
                  <a:pt x="244824" y="668288"/>
                </a:lnTo>
                <a:lnTo>
                  <a:pt x="254253" y="662686"/>
                </a:lnTo>
                <a:lnTo>
                  <a:pt x="267104" y="652243"/>
                </a:lnTo>
                <a:lnTo>
                  <a:pt x="275502" y="643138"/>
                </a:lnTo>
                <a:lnTo>
                  <a:pt x="283879" y="632228"/>
                </a:lnTo>
                <a:lnTo>
                  <a:pt x="292226" y="619506"/>
                </a:lnTo>
                <a:lnTo>
                  <a:pt x="300726" y="604672"/>
                </a:lnTo>
                <a:lnTo>
                  <a:pt x="306532" y="592057"/>
                </a:lnTo>
                <a:lnTo>
                  <a:pt x="309999" y="581126"/>
                </a:lnTo>
                <a:lnTo>
                  <a:pt x="311150" y="571881"/>
                </a:lnTo>
                <a:lnTo>
                  <a:pt x="311149" y="571556"/>
                </a:lnTo>
                <a:lnTo>
                  <a:pt x="310921" y="558621"/>
                </a:lnTo>
                <a:lnTo>
                  <a:pt x="310220" y="545963"/>
                </a:lnTo>
                <a:lnTo>
                  <a:pt x="308991" y="533526"/>
                </a:lnTo>
                <a:lnTo>
                  <a:pt x="307130" y="523244"/>
                </a:lnTo>
                <a:lnTo>
                  <a:pt x="302950" y="511262"/>
                </a:lnTo>
                <a:lnTo>
                  <a:pt x="296672" y="500125"/>
                </a:lnTo>
                <a:lnTo>
                  <a:pt x="287140" y="489225"/>
                </a:lnTo>
                <a:lnTo>
                  <a:pt x="277105" y="481205"/>
                </a:lnTo>
                <a:lnTo>
                  <a:pt x="264922" y="473837"/>
                </a:lnTo>
                <a:lnTo>
                  <a:pt x="253714" y="468691"/>
                </a:lnTo>
                <a:lnTo>
                  <a:pt x="242880" y="464787"/>
                </a:lnTo>
                <a:lnTo>
                  <a:pt x="230550" y="461151"/>
                </a:lnTo>
                <a:lnTo>
                  <a:pt x="216729" y="457777"/>
                </a:lnTo>
                <a:lnTo>
                  <a:pt x="201422" y="454660"/>
                </a:lnTo>
                <a:lnTo>
                  <a:pt x="201226" y="454625"/>
                </a:lnTo>
                <a:lnTo>
                  <a:pt x="187689" y="451987"/>
                </a:lnTo>
                <a:lnTo>
                  <a:pt x="174967" y="449018"/>
                </a:lnTo>
                <a:lnTo>
                  <a:pt x="163073" y="445718"/>
                </a:lnTo>
                <a:lnTo>
                  <a:pt x="152019" y="442087"/>
                </a:lnTo>
                <a:lnTo>
                  <a:pt x="138297" y="436701"/>
                </a:lnTo>
                <a:lnTo>
                  <a:pt x="126913" y="431141"/>
                </a:lnTo>
                <a:lnTo>
                  <a:pt x="117348" y="425196"/>
                </a:lnTo>
                <a:lnTo>
                  <a:pt x="104687" y="413531"/>
                </a:lnTo>
                <a:lnTo>
                  <a:pt x="97917" y="403225"/>
                </a:lnTo>
                <a:lnTo>
                  <a:pt x="92515" y="386363"/>
                </a:lnTo>
                <a:lnTo>
                  <a:pt x="91440" y="372744"/>
                </a:lnTo>
                <a:lnTo>
                  <a:pt x="91779" y="364888"/>
                </a:lnTo>
                <a:lnTo>
                  <a:pt x="93913" y="352303"/>
                </a:lnTo>
                <a:lnTo>
                  <a:pt x="98044" y="340487"/>
                </a:lnTo>
                <a:lnTo>
                  <a:pt x="101412" y="333995"/>
                </a:lnTo>
                <a:lnTo>
                  <a:pt x="108724" y="323746"/>
                </a:lnTo>
                <a:lnTo>
                  <a:pt x="118109" y="314451"/>
                </a:lnTo>
                <a:lnTo>
                  <a:pt x="128465" y="307191"/>
                </a:lnTo>
                <a:lnTo>
                  <a:pt x="139891" y="301535"/>
                </a:lnTo>
                <a:lnTo>
                  <a:pt x="153034" y="296925"/>
                </a:lnTo>
                <a:lnTo>
                  <a:pt x="165186" y="294009"/>
                </a:lnTo>
                <a:lnTo>
                  <a:pt x="177340" y="292109"/>
                </a:lnTo>
                <a:lnTo>
                  <a:pt x="190473" y="290961"/>
                </a:lnTo>
                <a:lnTo>
                  <a:pt x="204597" y="290575"/>
                </a:lnTo>
                <a:lnTo>
                  <a:pt x="276225" y="290575"/>
                </a:lnTo>
                <a:lnTo>
                  <a:pt x="276225" y="219837"/>
                </a:lnTo>
                <a:lnTo>
                  <a:pt x="203707" y="219837"/>
                </a:lnTo>
                <a:lnTo>
                  <a:pt x="195088" y="219707"/>
                </a:lnTo>
                <a:lnTo>
                  <a:pt x="179484" y="218699"/>
                </a:lnTo>
                <a:lnTo>
                  <a:pt x="165702" y="216701"/>
                </a:lnTo>
                <a:lnTo>
                  <a:pt x="153752" y="213720"/>
                </a:lnTo>
                <a:lnTo>
                  <a:pt x="143642" y="209767"/>
                </a:lnTo>
                <a:lnTo>
                  <a:pt x="135381" y="204850"/>
                </a:lnTo>
                <a:lnTo>
                  <a:pt x="128060" y="1983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56400" y="4580001"/>
            <a:ext cx="326898" cy="692669"/>
          </a:xfrm>
          <a:custGeom>
            <a:avLst/>
            <a:gdLst/>
            <a:ahLst/>
            <a:cxnLst/>
            <a:rect l="l" t="t" r="r" b="b"/>
            <a:pathLst>
              <a:path w="326898" h="692669">
                <a:moveTo>
                  <a:pt x="11429" y="0"/>
                </a:moveTo>
                <a:lnTo>
                  <a:pt x="326898" y="0"/>
                </a:lnTo>
                <a:lnTo>
                  <a:pt x="326898" y="70866"/>
                </a:lnTo>
                <a:lnTo>
                  <a:pt x="273303" y="70866"/>
                </a:lnTo>
                <a:lnTo>
                  <a:pt x="258747" y="71133"/>
                </a:lnTo>
                <a:lnTo>
                  <a:pt x="244967" y="71931"/>
                </a:lnTo>
                <a:lnTo>
                  <a:pt x="231973" y="73258"/>
                </a:lnTo>
                <a:lnTo>
                  <a:pt x="219772" y="75109"/>
                </a:lnTo>
                <a:lnTo>
                  <a:pt x="208369" y="77481"/>
                </a:lnTo>
                <a:lnTo>
                  <a:pt x="198120" y="80263"/>
                </a:lnTo>
                <a:lnTo>
                  <a:pt x="184430" y="84953"/>
                </a:lnTo>
                <a:lnTo>
                  <a:pt x="172086" y="90101"/>
                </a:lnTo>
                <a:lnTo>
                  <a:pt x="161098" y="95709"/>
                </a:lnTo>
                <a:lnTo>
                  <a:pt x="151476" y="101776"/>
                </a:lnTo>
                <a:lnTo>
                  <a:pt x="138245" y="112582"/>
                </a:lnTo>
                <a:lnTo>
                  <a:pt x="129631" y="122008"/>
                </a:lnTo>
                <a:lnTo>
                  <a:pt x="123257" y="131730"/>
                </a:lnTo>
                <a:lnTo>
                  <a:pt x="117701" y="145239"/>
                </a:lnTo>
                <a:lnTo>
                  <a:pt x="115264" y="157331"/>
                </a:lnTo>
                <a:lnTo>
                  <a:pt x="115061" y="161798"/>
                </a:lnTo>
                <a:lnTo>
                  <a:pt x="116501" y="175816"/>
                </a:lnTo>
                <a:lnTo>
                  <a:pt x="120829" y="187992"/>
                </a:lnTo>
                <a:lnTo>
                  <a:pt x="128060" y="198323"/>
                </a:lnTo>
                <a:lnTo>
                  <a:pt x="135381" y="204850"/>
                </a:lnTo>
                <a:lnTo>
                  <a:pt x="143642" y="209767"/>
                </a:lnTo>
                <a:lnTo>
                  <a:pt x="153752" y="213720"/>
                </a:lnTo>
                <a:lnTo>
                  <a:pt x="165702" y="216701"/>
                </a:lnTo>
                <a:lnTo>
                  <a:pt x="179484" y="218699"/>
                </a:lnTo>
                <a:lnTo>
                  <a:pt x="195088" y="219707"/>
                </a:lnTo>
                <a:lnTo>
                  <a:pt x="203707" y="219837"/>
                </a:lnTo>
                <a:lnTo>
                  <a:pt x="276225" y="219837"/>
                </a:lnTo>
                <a:lnTo>
                  <a:pt x="276225" y="290575"/>
                </a:lnTo>
                <a:lnTo>
                  <a:pt x="204597" y="290575"/>
                </a:lnTo>
                <a:lnTo>
                  <a:pt x="190473" y="290961"/>
                </a:lnTo>
                <a:lnTo>
                  <a:pt x="177340" y="292109"/>
                </a:lnTo>
                <a:lnTo>
                  <a:pt x="165186" y="294009"/>
                </a:lnTo>
                <a:lnTo>
                  <a:pt x="154001" y="296650"/>
                </a:lnTo>
                <a:lnTo>
                  <a:pt x="139891" y="301535"/>
                </a:lnTo>
                <a:lnTo>
                  <a:pt x="128465" y="307191"/>
                </a:lnTo>
                <a:lnTo>
                  <a:pt x="118781" y="313893"/>
                </a:lnTo>
                <a:lnTo>
                  <a:pt x="108724" y="323746"/>
                </a:lnTo>
                <a:lnTo>
                  <a:pt x="101412" y="333995"/>
                </a:lnTo>
                <a:lnTo>
                  <a:pt x="98044" y="340487"/>
                </a:lnTo>
                <a:lnTo>
                  <a:pt x="93913" y="352303"/>
                </a:lnTo>
                <a:lnTo>
                  <a:pt x="91779" y="364888"/>
                </a:lnTo>
                <a:lnTo>
                  <a:pt x="91440" y="372744"/>
                </a:lnTo>
                <a:lnTo>
                  <a:pt x="92515" y="386363"/>
                </a:lnTo>
                <a:lnTo>
                  <a:pt x="95743" y="398336"/>
                </a:lnTo>
                <a:lnTo>
                  <a:pt x="104687" y="413531"/>
                </a:lnTo>
                <a:lnTo>
                  <a:pt x="113986" y="422632"/>
                </a:lnTo>
                <a:lnTo>
                  <a:pt x="126913" y="431141"/>
                </a:lnTo>
                <a:lnTo>
                  <a:pt x="138297" y="436701"/>
                </a:lnTo>
                <a:lnTo>
                  <a:pt x="151499" y="441902"/>
                </a:lnTo>
                <a:lnTo>
                  <a:pt x="163073" y="445718"/>
                </a:lnTo>
                <a:lnTo>
                  <a:pt x="174967" y="449018"/>
                </a:lnTo>
                <a:lnTo>
                  <a:pt x="187689" y="451987"/>
                </a:lnTo>
                <a:lnTo>
                  <a:pt x="201226" y="454625"/>
                </a:lnTo>
                <a:lnTo>
                  <a:pt x="201422" y="454660"/>
                </a:lnTo>
                <a:lnTo>
                  <a:pt x="216729" y="457777"/>
                </a:lnTo>
                <a:lnTo>
                  <a:pt x="230550" y="461151"/>
                </a:lnTo>
                <a:lnTo>
                  <a:pt x="242880" y="464787"/>
                </a:lnTo>
                <a:lnTo>
                  <a:pt x="253714" y="468691"/>
                </a:lnTo>
                <a:lnTo>
                  <a:pt x="263046" y="472867"/>
                </a:lnTo>
                <a:lnTo>
                  <a:pt x="277105" y="481205"/>
                </a:lnTo>
                <a:lnTo>
                  <a:pt x="287140" y="489225"/>
                </a:lnTo>
                <a:lnTo>
                  <a:pt x="295050" y="497895"/>
                </a:lnTo>
                <a:lnTo>
                  <a:pt x="302950" y="511262"/>
                </a:lnTo>
                <a:lnTo>
                  <a:pt x="307130" y="523244"/>
                </a:lnTo>
                <a:lnTo>
                  <a:pt x="308991" y="533526"/>
                </a:lnTo>
                <a:lnTo>
                  <a:pt x="310220" y="545963"/>
                </a:lnTo>
                <a:lnTo>
                  <a:pt x="310921" y="558621"/>
                </a:lnTo>
                <a:lnTo>
                  <a:pt x="311149" y="571556"/>
                </a:lnTo>
                <a:lnTo>
                  <a:pt x="311150" y="571881"/>
                </a:lnTo>
                <a:lnTo>
                  <a:pt x="309999" y="581126"/>
                </a:lnTo>
                <a:lnTo>
                  <a:pt x="306532" y="592057"/>
                </a:lnTo>
                <a:lnTo>
                  <a:pt x="300726" y="604672"/>
                </a:lnTo>
                <a:lnTo>
                  <a:pt x="292557" y="618972"/>
                </a:lnTo>
                <a:lnTo>
                  <a:pt x="283879" y="632228"/>
                </a:lnTo>
                <a:lnTo>
                  <a:pt x="275502" y="643138"/>
                </a:lnTo>
                <a:lnTo>
                  <a:pt x="267104" y="652243"/>
                </a:lnTo>
                <a:lnTo>
                  <a:pt x="258694" y="659551"/>
                </a:lnTo>
                <a:lnTo>
                  <a:pt x="244824" y="668288"/>
                </a:lnTo>
                <a:lnTo>
                  <a:pt x="234169" y="673809"/>
                </a:lnTo>
                <a:lnTo>
                  <a:pt x="222290" y="679248"/>
                </a:lnTo>
                <a:lnTo>
                  <a:pt x="209187" y="684606"/>
                </a:lnTo>
                <a:lnTo>
                  <a:pt x="192050" y="690206"/>
                </a:lnTo>
                <a:lnTo>
                  <a:pt x="179550" y="692329"/>
                </a:lnTo>
                <a:lnTo>
                  <a:pt x="167230" y="692669"/>
                </a:lnTo>
                <a:lnTo>
                  <a:pt x="155099" y="691218"/>
                </a:lnTo>
                <a:lnTo>
                  <a:pt x="145796" y="688848"/>
                </a:lnTo>
                <a:lnTo>
                  <a:pt x="132506" y="682680"/>
                </a:lnTo>
                <a:lnTo>
                  <a:pt x="125296" y="674263"/>
                </a:lnTo>
                <a:lnTo>
                  <a:pt x="124203" y="663617"/>
                </a:lnTo>
                <a:lnTo>
                  <a:pt x="125856" y="657733"/>
                </a:lnTo>
                <a:lnTo>
                  <a:pt x="131973" y="647766"/>
                </a:lnTo>
                <a:lnTo>
                  <a:pt x="141590" y="640604"/>
                </a:lnTo>
                <a:lnTo>
                  <a:pt x="154731" y="636219"/>
                </a:lnTo>
                <a:lnTo>
                  <a:pt x="169925" y="634619"/>
                </a:lnTo>
                <a:lnTo>
                  <a:pt x="185492" y="633002"/>
                </a:lnTo>
                <a:lnTo>
                  <a:pt x="198521" y="629042"/>
                </a:lnTo>
                <a:lnTo>
                  <a:pt x="209012" y="622719"/>
                </a:lnTo>
                <a:lnTo>
                  <a:pt x="216967" y="614014"/>
                </a:lnTo>
                <a:lnTo>
                  <a:pt x="218313" y="611886"/>
                </a:lnTo>
                <a:lnTo>
                  <a:pt x="225983" y="597387"/>
                </a:lnTo>
                <a:lnTo>
                  <a:pt x="230227" y="586034"/>
                </a:lnTo>
                <a:lnTo>
                  <a:pt x="231140" y="579755"/>
                </a:lnTo>
                <a:lnTo>
                  <a:pt x="231140" y="574294"/>
                </a:lnTo>
                <a:lnTo>
                  <a:pt x="230250" y="569341"/>
                </a:lnTo>
                <a:lnTo>
                  <a:pt x="228219" y="565023"/>
                </a:lnTo>
                <a:lnTo>
                  <a:pt x="226314" y="560578"/>
                </a:lnTo>
                <a:lnTo>
                  <a:pt x="222250" y="556260"/>
                </a:lnTo>
                <a:lnTo>
                  <a:pt x="216153" y="551815"/>
                </a:lnTo>
                <a:lnTo>
                  <a:pt x="210057" y="547497"/>
                </a:lnTo>
                <a:lnTo>
                  <a:pt x="206248" y="543941"/>
                </a:lnTo>
                <a:lnTo>
                  <a:pt x="204470" y="541147"/>
                </a:lnTo>
                <a:lnTo>
                  <a:pt x="197347" y="537186"/>
                </a:lnTo>
                <a:lnTo>
                  <a:pt x="181122" y="533498"/>
                </a:lnTo>
                <a:lnTo>
                  <a:pt x="179070" y="533146"/>
                </a:lnTo>
                <a:lnTo>
                  <a:pt x="165071" y="530556"/>
                </a:lnTo>
                <a:lnTo>
                  <a:pt x="151713" y="527698"/>
                </a:lnTo>
                <a:lnTo>
                  <a:pt x="138989" y="524570"/>
                </a:lnTo>
                <a:lnTo>
                  <a:pt x="126894" y="521174"/>
                </a:lnTo>
                <a:lnTo>
                  <a:pt x="115423" y="517508"/>
                </a:lnTo>
                <a:lnTo>
                  <a:pt x="104570" y="513574"/>
                </a:lnTo>
                <a:lnTo>
                  <a:pt x="86494" y="505898"/>
                </a:lnTo>
                <a:lnTo>
                  <a:pt x="74673" y="499901"/>
                </a:lnTo>
                <a:lnTo>
                  <a:pt x="63716" y="493435"/>
                </a:lnTo>
                <a:lnTo>
                  <a:pt x="53619" y="486503"/>
                </a:lnTo>
                <a:lnTo>
                  <a:pt x="44375" y="479103"/>
                </a:lnTo>
                <a:lnTo>
                  <a:pt x="33900" y="469106"/>
                </a:lnTo>
                <a:lnTo>
                  <a:pt x="25580" y="459277"/>
                </a:lnTo>
                <a:lnTo>
                  <a:pt x="18466" y="448813"/>
                </a:lnTo>
                <a:lnTo>
                  <a:pt x="12547" y="437732"/>
                </a:lnTo>
                <a:lnTo>
                  <a:pt x="6415" y="421657"/>
                </a:lnTo>
                <a:lnTo>
                  <a:pt x="3301" y="409588"/>
                </a:lnTo>
                <a:lnTo>
                  <a:pt x="1208" y="396982"/>
                </a:lnTo>
                <a:lnTo>
                  <a:pt x="144" y="383831"/>
                </a:lnTo>
                <a:lnTo>
                  <a:pt x="0" y="376681"/>
                </a:lnTo>
                <a:lnTo>
                  <a:pt x="647" y="363503"/>
                </a:lnTo>
                <a:lnTo>
                  <a:pt x="2598" y="350844"/>
                </a:lnTo>
                <a:lnTo>
                  <a:pt x="5869" y="338720"/>
                </a:lnTo>
                <a:lnTo>
                  <a:pt x="14301" y="319114"/>
                </a:lnTo>
                <a:lnTo>
                  <a:pt x="20677" y="308123"/>
                </a:lnTo>
                <a:lnTo>
                  <a:pt x="28018" y="297735"/>
                </a:lnTo>
                <a:lnTo>
                  <a:pt x="41310" y="282685"/>
                </a:lnTo>
                <a:lnTo>
                  <a:pt x="50730" y="274093"/>
                </a:lnTo>
                <a:lnTo>
                  <a:pt x="60771" y="266469"/>
                </a:lnTo>
                <a:lnTo>
                  <a:pt x="66040" y="263017"/>
                </a:lnTo>
                <a:lnTo>
                  <a:pt x="69088" y="260985"/>
                </a:lnTo>
                <a:lnTo>
                  <a:pt x="72135" y="259461"/>
                </a:lnTo>
                <a:lnTo>
                  <a:pt x="74929" y="258318"/>
                </a:lnTo>
                <a:lnTo>
                  <a:pt x="81406" y="256540"/>
                </a:lnTo>
                <a:lnTo>
                  <a:pt x="79121" y="255650"/>
                </a:lnTo>
                <a:lnTo>
                  <a:pt x="72135" y="251841"/>
                </a:lnTo>
                <a:lnTo>
                  <a:pt x="61505" y="244087"/>
                </a:lnTo>
                <a:lnTo>
                  <a:pt x="52410" y="235346"/>
                </a:lnTo>
                <a:lnTo>
                  <a:pt x="47878" y="229869"/>
                </a:lnTo>
                <a:lnTo>
                  <a:pt x="40916" y="219248"/>
                </a:lnTo>
                <a:lnTo>
                  <a:pt x="35426" y="207757"/>
                </a:lnTo>
                <a:lnTo>
                  <a:pt x="33147" y="201549"/>
                </a:lnTo>
                <a:lnTo>
                  <a:pt x="29889" y="189096"/>
                </a:lnTo>
                <a:lnTo>
                  <a:pt x="28273" y="176547"/>
                </a:lnTo>
                <a:lnTo>
                  <a:pt x="28067" y="170053"/>
                </a:lnTo>
                <a:lnTo>
                  <a:pt x="28838" y="157666"/>
                </a:lnTo>
                <a:lnTo>
                  <a:pt x="31152" y="145148"/>
                </a:lnTo>
                <a:lnTo>
                  <a:pt x="34163" y="134874"/>
                </a:lnTo>
                <a:lnTo>
                  <a:pt x="38837" y="123156"/>
                </a:lnTo>
                <a:lnTo>
                  <a:pt x="44732" y="111920"/>
                </a:lnTo>
                <a:lnTo>
                  <a:pt x="51816" y="101218"/>
                </a:lnTo>
                <a:lnTo>
                  <a:pt x="59670" y="91334"/>
                </a:lnTo>
                <a:lnTo>
                  <a:pt x="68360" y="82068"/>
                </a:lnTo>
                <a:lnTo>
                  <a:pt x="77911" y="73473"/>
                </a:lnTo>
                <a:lnTo>
                  <a:pt x="81279" y="70866"/>
                </a:lnTo>
                <a:lnTo>
                  <a:pt x="11429" y="70866"/>
                </a:lnTo>
                <a:lnTo>
                  <a:pt x="1142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87183" y="4443984"/>
            <a:ext cx="2081783" cy="891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7268" y="4459732"/>
            <a:ext cx="2001567" cy="633094"/>
          </a:xfrm>
          <a:custGeom>
            <a:avLst/>
            <a:gdLst/>
            <a:ahLst/>
            <a:cxnLst/>
            <a:rect l="l" t="t" r="r" b="b"/>
            <a:pathLst>
              <a:path w="2001567" h="633095">
                <a:moveTo>
                  <a:pt x="1758745" y="288711"/>
                </a:moveTo>
                <a:lnTo>
                  <a:pt x="1764774" y="276987"/>
                </a:lnTo>
                <a:lnTo>
                  <a:pt x="1772431" y="266934"/>
                </a:lnTo>
                <a:lnTo>
                  <a:pt x="1781722" y="258552"/>
                </a:lnTo>
                <a:lnTo>
                  <a:pt x="1792652" y="251841"/>
                </a:lnTo>
                <a:lnTo>
                  <a:pt x="1800985" y="248019"/>
                </a:lnTo>
                <a:lnTo>
                  <a:pt x="1812506" y="243937"/>
                </a:lnTo>
                <a:lnTo>
                  <a:pt x="1824549" y="240982"/>
                </a:lnTo>
                <a:lnTo>
                  <a:pt x="1837110" y="239156"/>
                </a:lnTo>
                <a:lnTo>
                  <a:pt x="1850186" y="238457"/>
                </a:lnTo>
                <a:lnTo>
                  <a:pt x="1863772" y="238887"/>
                </a:lnTo>
                <a:lnTo>
                  <a:pt x="1872546" y="239725"/>
                </a:lnTo>
                <a:lnTo>
                  <a:pt x="1885838" y="242057"/>
                </a:lnTo>
                <a:lnTo>
                  <a:pt x="1898312" y="245615"/>
                </a:lnTo>
                <a:lnTo>
                  <a:pt x="1909969" y="250401"/>
                </a:lnTo>
                <a:lnTo>
                  <a:pt x="1920807" y="256413"/>
                </a:lnTo>
                <a:lnTo>
                  <a:pt x="1930828" y="263652"/>
                </a:lnTo>
                <a:lnTo>
                  <a:pt x="1934236" y="266283"/>
                </a:lnTo>
                <a:lnTo>
                  <a:pt x="1946068" y="272755"/>
                </a:lnTo>
                <a:lnTo>
                  <a:pt x="1956839" y="274205"/>
                </a:lnTo>
                <a:lnTo>
                  <a:pt x="1966569" y="270624"/>
                </a:lnTo>
                <a:lnTo>
                  <a:pt x="1975278" y="262001"/>
                </a:lnTo>
                <a:lnTo>
                  <a:pt x="1975196" y="261238"/>
                </a:lnTo>
                <a:lnTo>
                  <a:pt x="1972779" y="249091"/>
                </a:lnTo>
                <a:lnTo>
                  <a:pt x="1968327" y="237562"/>
                </a:lnTo>
                <a:lnTo>
                  <a:pt x="1961827" y="226646"/>
                </a:lnTo>
                <a:lnTo>
                  <a:pt x="1953268" y="216337"/>
                </a:lnTo>
                <a:lnTo>
                  <a:pt x="1942639" y="206629"/>
                </a:lnTo>
                <a:lnTo>
                  <a:pt x="1930544" y="198570"/>
                </a:lnTo>
                <a:lnTo>
                  <a:pt x="1920403" y="193667"/>
                </a:lnTo>
                <a:lnTo>
                  <a:pt x="1909118" y="189566"/>
                </a:lnTo>
                <a:lnTo>
                  <a:pt x="1896686" y="186270"/>
                </a:lnTo>
                <a:lnTo>
                  <a:pt x="1883103" y="183780"/>
                </a:lnTo>
                <a:lnTo>
                  <a:pt x="1868365" y="182099"/>
                </a:lnTo>
                <a:lnTo>
                  <a:pt x="1852469" y="181229"/>
                </a:lnTo>
                <a:lnTo>
                  <a:pt x="1841097" y="181204"/>
                </a:lnTo>
                <a:lnTo>
                  <a:pt x="1827824" y="181964"/>
                </a:lnTo>
                <a:lnTo>
                  <a:pt x="1814913" y="183582"/>
                </a:lnTo>
                <a:lnTo>
                  <a:pt x="1802362" y="186059"/>
                </a:lnTo>
                <a:lnTo>
                  <a:pt x="1790173" y="189395"/>
                </a:lnTo>
                <a:lnTo>
                  <a:pt x="1778345" y="193590"/>
                </a:lnTo>
                <a:lnTo>
                  <a:pt x="1766878" y="198643"/>
                </a:lnTo>
                <a:lnTo>
                  <a:pt x="1755772" y="204556"/>
                </a:lnTo>
                <a:lnTo>
                  <a:pt x="1745027" y="211328"/>
                </a:lnTo>
                <a:lnTo>
                  <a:pt x="1733209" y="220353"/>
                </a:lnTo>
                <a:lnTo>
                  <a:pt x="1723607" y="229416"/>
                </a:lnTo>
                <a:lnTo>
                  <a:pt x="1715228" y="239206"/>
                </a:lnTo>
                <a:lnTo>
                  <a:pt x="1708072" y="249722"/>
                </a:lnTo>
                <a:lnTo>
                  <a:pt x="1702141" y="260966"/>
                </a:lnTo>
                <a:lnTo>
                  <a:pt x="1697433" y="272940"/>
                </a:lnTo>
                <a:lnTo>
                  <a:pt x="1693948" y="285646"/>
                </a:lnTo>
                <a:lnTo>
                  <a:pt x="1691687" y="299085"/>
                </a:lnTo>
                <a:lnTo>
                  <a:pt x="1690825" y="309568"/>
                </a:lnTo>
                <a:lnTo>
                  <a:pt x="1690840" y="321969"/>
                </a:lnTo>
                <a:lnTo>
                  <a:pt x="1691997" y="334195"/>
                </a:lnTo>
                <a:lnTo>
                  <a:pt x="1694297" y="346245"/>
                </a:lnTo>
                <a:lnTo>
                  <a:pt x="1697739" y="358120"/>
                </a:lnTo>
                <a:lnTo>
                  <a:pt x="1702323" y="369818"/>
                </a:lnTo>
                <a:lnTo>
                  <a:pt x="1708049" y="381341"/>
                </a:lnTo>
                <a:lnTo>
                  <a:pt x="1714918" y="392688"/>
                </a:lnTo>
                <a:lnTo>
                  <a:pt x="1722929" y="403860"/>
                </a:lnTo>
                <a:lnTo>
                  <a:pt x="1735210" y="416879"/>
                </a:lnTo>
                <a:lnTo>
                  <a:pt x="1743757" y="423603"/>
                </a:lnTo>
                <a:lnTo>
                  <a:pt x="1753245" y="429584"/>
                </a:lnTo>
                <a:lnTo>
                  <a:pt x="1763672" y="434824"/>
                </a:lnTo>
                <a:lnTo>
                  <a:pt x="1775037" y="439321"/>
                </a:lnTo>
                <a:lnTo>
                  <a:pt x="1787340" y="443077"/>
                </a:lnTo>
                <a:lnTo>
                  <a:pt x="1800579" y="446090"/>
                </a:lnTo>
                <a:lnTo>
                  <a:pt x="1814754" y="448361"/>
                </a:lnTo>
                <a:lnTo>
                  <a:pt x="1829864" y="449890"/>
                </a:lnTo>
                <a:lnTo>
                  <a:pt x="1845907" y="450677"/>
                </a:lnTo>
                <a:lnTo>
                  <a:pt x="1866085" y="450677"/>
                </a:lnTo>
                <a:lnTo>
                  <a:pt x="1882803" y="451211"/>
                </a:lnTo>
                <a:lnTo>
                  <a:pt x="1897229" y="453087"/>
                </a:lnTo>
                <a:lnTo>
                  <a:pt x="1909364" y="456304"/>
                </a:lnTo>
                <a:lnTo>
                  <a:pt x="1919208" y="460863"/>
                </a:lnTo>
                <a:lnTo>
                  <a:pt x="1926765" y="466765"/>
                </a:lnTo>
                <a:lnTo>
                  <a:pt x="1932033" y="474008"/>
                </a:lnTo>
                <a:lnTo>
                  <a:pt x="1935015" y="482593"/>
                </a:lnTo>
                <a:lnTo>
                  <a:pt x="1935711" y="492520"/>
                </a:lnTo>
                <a:lnTo>
                  <a:pt x="1934123" y="503788"/>
                </a:lnTo>
                <a:lnTo>
                  <a:pt x="1930251" y="516399"/>
                </a:lnTo>
                <a:lnTo>
                  <a:pt x="1924097" y="530352"/>
                </a:lnTo>
                <a:lnTo>
                  <a:pt x="1916307" y="542840"/>
                </a:lnTo>
                <a:lnTo>
                  <a:pt x="1910575" y="549343"/>
                </a:lnTo>
                <a:lnTo>
                  <a:pt x="1904105" y="554993"/>
                </a:lnTo>
                <a:lnTo>
                  <a:pt x="1896896" y="559792"/>
                </a:lnTo>
                <a:lnTo>
                  <a:pt x="1888949" y="563738"/>
                </a:lnTo>
                <a:lnTo>
                  <a:pt x="1880263" y="566833"/>
                </a:lnTo>
                <a:lnTo>
                  <a:pt x="1870839" y="569075"/>
                </a:lnTo>
                <a:lnTo>
                  <a:pt x="1860677" y="570464"/>
                </a:lnTo>
                <a:lnTo>
                  <a:pt x="1849776" y="571001"/>
                </a:lnTo>
                <a:lnTo>
                  <a:pt x="1838138" y="570686"/>
                </a:lnTo>
                <a:lnTo>
                  <a:pt x="1825761" y="569518"/>
                </a:lnTo>
                <a:lnTo>
                  <a:pt x="1812647" y="567497"/>
                </a:lnTo>
                <a:lnTo>
                  <a:pt x="1798795" y="564623"/>
                </a:lnTo>
                <a:lnTo>
                  <a:pt x="1784205" y="560896"/>
                </a:lnTo>
                <a:lnTo>
                  <a:pt x="1768878" y="556316"/>
                </a:lnTo>
                <a:lnTo>
                  <a:pt x="1752813" y="550882"/>
                </a:lnTo>
                <a:lnTo>
                  <a:pt x="1736012" y="544596"/>
                </a:lnTo>
                <a:lnTo>
                  <a:pt x="1718472" y="537456"/>
                </a:lnTo>
                <a:lnTo>
                  <a:pt x="1700196" y="529463"/>
                </a:lnTo>
                <a:lnTo>
                  <a:pt x="1689528" y="558038"/>
                </a:lnTo>
                <a:lnTo>
                  <a:pt x="1688795" y="559229"/>
                </a:lnTo>
                <a:lnTo>
                  <a:pt x="1686855" y="564192"/>
                </a:lnTo>
                <a:lnTo>
                  <a:pt x="1686704" y="569174"/>
                </a:lnTo>
                <a:lnTo>
                  <a:pt x="1688340" y="574175"/>
                </a:lnTo>
                <a:lnTo>
                  <a:pt x="1696976" y="584234"/>
                </a:lnTo>
                <a:lnTo>
                  <a:pt x="1712761" y="594368"/>
                </a:lnTo>
                <a:lnTo>
                  <a:pt x="1723334" y="599463"/>
                </a:lnTo>
                <a:lnTo>
                  <a:pt x="1735693" y="604577"/>
                </a:lnTo>
                <a:lnTo>
                  <a:pt x="1749838" y="609709"/>
                </a:lnTo>
                <a:lnTo>
                  <a:pt x="1765769" y="614861"/>
                </a:lnTo>
                <a:lnTo>
                  <a:pt x="1783486" y="620031"/>
                </a:lnTo>
                <a:lnTo>
                  <a:pt x="1802988" y="625220"/>
                </a:lnTo>
                <a:lnTo>
                  <a:pt x="1824275" y="630428"/>
                </a:lnTo>
                <a:lnTo>
                  <a:pt x="1834405" y="630329"/>
                </a:lnTo>
                <a:lnTo>
                  <a:pt x="1851313" y="629682"/>
                </a:lnTo>
                <a:lnTo>
                  <a:pt x="1867225" y="628433"/>
                </a:lnTo>
                <a:lnTo>
                  <a:pt x="1882141" y="626582"/>
                </a:lnTo>
                <a:lnTo>
                  <a:pt x="1896062" y="624130"/>
                </a:lnTo>
                <a:lnTo>
                  <a:pt x="1908987" y="621077"/>
                </a:lnTo>
                <a:lnTo>
                  <a:pt x="1920916" y="617424"/>
                </a:lnTo>
                <a:lnTo>
                  <a:pt x="1931849" y="613170"/>
                </a:lnTo>
                <a:lnTo>
                  <a:pt x="1941787" y="608318"/>
                </a:lnTo>
                <a:lnTo>
                  <a:pt x="1958675" y="596816"/>
                </a:lnTo>
                <a:lnTo>
                  <a:pt x="1967559" y="588047"/>
                </a:lnTo>
                <a:lnTo>
                  <a:pt x="1975825" y="577906"/>
                </a:lnTo>
                <a:lnTo>
                  <a:pt x="1982941" y="567267"/>
                </a:lnTo>
                <a:lnTo>
                  <a:pt x="1988909" y="556127"/>
                </a:lnTo>
                <a:lnTo>
                  <a:pt x="1993729" y="544487"/>
                </a:lnTo>
                <a:lnTo>
                  <a:pt x="1997404" y="532344"/>
                </a:lnTo>
                <a:lnTo>
                  <a:pt x="1999934" y="519697"/>
                </a:lnTo>
                <a:lnTo>
                  <a:pt x="2001321" y="506545"/>
                </a:lnTo>
                <a:lnTo>
                  <a:pt x="2001567" y="492887"/>
                </a:lnTo>
                <a:lnTo>
                  <a:pt x="2001298" y="486573"/>
                </a:lnTo>
                <a:lnTo>
                  <a:pt x="1999669" y="472137"/>
                </a:lnTo>
                <a:lnTo>
                  <a:pt x="1996651" y="458771"/>
                </a:lnTo>
                <a:lnTo>
                  <a:pt x="1992243" y="446477"/>
                </a:lnTo>
                <a:lnTo>
                  <a:pt x="1986444" y="435255"/>
                </a:lnTo>
                <a:lnTo>
                  <a:pt x="1979250" y="425109"/>
                </a:lnTo>
                <a:lnTo>
                  <a:pt x="1970660" y="416040"/>
                </a:lnTo>
                <a:lnTo>
                  <a:pt x="1960673" y="408051"/>
                </a:lnTo>
                <a:lnTo>
                  <a:pt x="1942553" y="397236"/>
                </a:lnTo>
                <a:lnTo>
                  <a:pt x="1931206" y="392151"/>
                </a:lnTo>
                <a:lnTo>
                  <a:pt x="1919357" y="388018"/>
                </a:lnTo>
                <a:lnTo>
                  <a:pt x="1907007" y="384836"/>
                </a:lnTo>
                <a:lnTo>
                  <a:pt x="1894155" y="382606"/>
                </a:lnTo>
                <a:lnTo>
                  <a:pt x="1880802" y="381327"/>
                </a:lnTo>
                <a:lnTo>
                  <a:pt x="1866947" y="381000"/>
                </a:lnTo>
                <a:lnTo>
                  <a:pt x="1865783" y="381014"/>
                </a:lnTo>
                <a:lnTo>
                  <a:pt x="1850911" y="380800"/>
                </a:lnTo>
                <a:lnTo>
                  <a:pt x="1836861" y="379840"/>
                </a:lnTo>
                <a:lnTo>
                  <a:pt x="1823632" y="378134"/>
                </a:lnTo>
                <a:lnTo>
                  <a:pt x="1811225" y="375683"/>
                </a:lnTo>
                <a:lnTo>
                  <a:pt x="1799641" y="372486"/>
                </a:lnTo>
                <a:lnTo>
                  <a:pt x="1788877" y="368543"/>
                </a:lnTo>
                <a:lnTo>
                  <a:pt x="1778936" y="363855"/>
                </a:lnTo>
                <a:lnTo>
                  <a:pt x="1774921" y="361542"/>
                </a:lnTo>
                <a:lnTo>
                  <a:pt x="1764757" y="353577"/>
                </a:lnTo>
                <a:lnTo>
                  <a:pt x="1757501" y="344110"/>
                </a:lnTo>
                <a:lnTo>
                  <a:pt x="1753163" y="333142"/>
                </a:lnTo>
                <a:lnTo>
                  <a:pt x="1751753" y="320674"/>
                </a:lnTo>
                <a:lnTo>
                  <a:pt x="1753282" y="306705"/>
                </a:lnTo>
                <a:lnTo>
                  <a:pt x="1754341" y="302107"/>
                </a:lnTo>
                <a:lnTo>
                  <a:pt x="1758745" y="288711"/>
                </a:lnTo>
                <a:close/>
              </a:path>
              <a:path w="2001567" h="633095">
                <a:moveTo>
                  <a:pt x="239442" y="380873"/>
                </a:moveTo>
                <a:lnTo>
                  <a:pt x="239565" y="390544"/>
                </a:lnTo>
                <a:lnTo>
                  <a:pt x="240211" y="404739"/>
                </a:lnTo>
                <a:lnTo>
                  <a:pt x="241409" y="418596"/>
                </a:lnTo>
                <a:lnTo>
                  <a:pt x="243159" y="432114"/>
                </a:lnTo>
                <a:lnTo>
                  <a:pt x="245462" y="445294"/>
                </a:lnTo>
                <a:lnTo>
                  <a:pt x="248317" y="458136"/>
                </a:lnTo>
                <a:lnTo>
                  <a:pt x="251725" y="470639"/>
                </a:lnTo>
                <a:lnTo>
                  <a:pt x="255686" y="482804"/>
                </a:lnTo>
                <a:lnTo>
                  <a:pt x="260199" y="494631"/>
                </a:lnTo>
                <a:lnTo>
                  <a:pt x="265264" y="506119"/>
                </a:lnTo>
                <a:lnTo>
                  <a:pt x="270882" y="517269"/>
                </a:lnTo>
                <a:lnTo>
                  <a:pt x="277053" y="528080"/>
                </a:lnTo>
                <a:lnTo>
                  <a:pt x="283776" y="538554"/>
                </a:lnTo>
                <a:lnTo>
                  <a:pt x="291051" y="548689"/>
                </a:lnTo>
                <a:lnTo>
                  <a:pt x="298880" y="558485"/>
                </a:lnTo>
                <a:lnTo>
                  <a:pt x="307260" y="567944"/>
                </a:lnTo>
                <a:lnTo>
                  <a:pt x="319618" y="580479"/>
                </a:lnTo>
                <a:lnTo>
                  <a:pt x="330198" y="590100"/>
                </a:lnTo>
                <a:lnTo>
                  <a:pt x="340952" y="598884"/>
                </a:lnTo>
                <a:lnTo>
                  <a:pt x="351882" y="606832"/>
                </a:lnTo>
                <a:lnTo>
                  <a:pt x="362987" y="613943"/>
                </a:lnTo>
                <a:lnTo>
                  <a:pt x="374268" y="620218"/>
                </a:lnTo>
                <a:lnTo>
                  <a:pt x="385723" y="625656"/>
                </a:lnTo>
                <a:lnTo>
                  <a:pt x="397354" y="630257"/>
                </a:lnTo>
                <a:lnTo>
                  <a:pt x="409160" y="634022"/>
                </a:lnTo>
                <a:lnTo>
                  <a:pt x="421141" y="636950"/>
                </a:lnTo>
                <a:lnTo>
                  <a:pt x="433298" y="639041"/>
                </a:lnTo>
                <a:lnTo>
                  <a:pt x="445629" y="640296"/>
                </a:lnTo>
                <a:lnTo>
                  <a:pt x="458136" y="640715"/>
                </a:lnTo>
                <a:lnTo>
                  <a:pt x="458136" y="811276"/>
                </a:lnTo>
                <a:lnTo>
                  <a:pt x="524303" y="811276"/>
                </a:lnTo>
                <a:lnTo>
                  <a:pt x="524303" y="640715"/>
                </a:lnTo>
                <a:lnTo>
                  <a:pt x="538285" y="637959"/>
                </a:lnTo>
                <a:lnTo>
                  <a:pt x="552990" y="634551"/>
                </a:lnTo>
                <a:lnTo>
                  <a:pt x="567008" y="630746"/>
                </a:lnTo>
                <a:lnTo>
                  <a:pt x="580338" y="626543"/>
                </a:lnTo>
                <a:lnTo>
                  <a:pt x="592980" y="621943"/>
                </a:lnTo>
                <a:lnTo>
                  <a:pt x="604935" y="616945"/>
                </a:lnTo>
                <a:lnTo>
                  <a:pt x="616202" y="611550"/>
                </a:lnTo>
                <a:lnTo>
                  <a:pt x="626782" y="605757"/>
                </a:lnTo>
                <a:lnTo>
                  <a:pt x="617504" y="519881"/>
                </a:lnTo>
                <a:lnTo>
                  <a:pt x="607720" y="528103"/>
                </a:lnTo>
                <a:lnTo>
                  <a:pt x="597402" y="535496"/>
                </a:lnTo>
                <a:lnTo>
                  <a:pt x="586550" y="542060"/>
                </a:lnTo>
                <a:lnTo>
                  <a:pt x="575164" y="547797"/>
                </a:lnTo>
                <a:lnTo>
                  <a:pt x="563246" y="552707"/>
                </a:lnTo>
                <a:lnTo>
                  <a:pt x="550796" y="556790"/>
                </a:lnTo>
                <a:lnTo>
                  <a:pt x="537815" y="560049"/>
                </a:lnTo>
                <a:lnTo>
                  <a:pt x="524303" y="562483"/>
                </a:lnTo>
                <a:lnTo>
                  <a:pt x="524303" y="321437"/>
                </a:lnTo>
                <a:lnTo>
                  <a:pt x="524515" y="307898"/>
                </a:lnTo>
                <a:lnTo>
                  <a:pt x="516032" y="182183"/>
                </a:lnTo>
                <a:lnTo>
                  <a:pt x="495474" y="192151"/>
                </a:lnTo>
                <a:lnTo>
                  <a:pt x="483947" y="201564"/>
                </a:lnTo>
                <a:lnTo>
                  <a:pt x="469166" y="222192"/>
                </a:lnTo>
                <a:lnTo>
                  <a:pt x="463213" y="241346"/>
                </a:lnTo>
                <a:lnTo>
                  <a:pt x="459976" y="263725"/>
                </a:lnTo>
                <a:lnTo>
                  <a:pt x="458956" y="276881"/>
                </a:lnTo>
                <a:lnTo>
                  <a:pt x="458342" y="291337"/>
                </a:lnTo>
                <a:lnTo>
                  <a:pt x="458136" y="307086"/>
                </a:lnTo>
                <a:lnTo>
                  <a:pt x="458136" y="570611"/>
                </a:lnTo>
                <a:lnTo>
                  <a:pt x="455593" y="570046"/>
                </a:lnTo>
                <a:lnTo>
                  <a:pt x="441874" y="566467"/>
                </a:lnTo>
                <a:lnTo>
                  <a:pt x="428840" y="562139"/>
                </a:lnTo>
                <a:lnTo>
                  <a:pt x="416494" y="557063"/>
                </a:lnTo>
                <a:lnTo>
                  <a:pt x="404836" y="551239"/>
                </a:lnTo>
                <a:lnTo>
                  <a:pt x="393867" y="544668"/>
                </a:lnTo>
                <a:lnTo>
                  <a:pt x="383590" y="537350"/>
                </a:lnTo>
                <a:lnTo>
                  <a:pt x="374006" y="529288"/>
                </a:lnTo>
                <a:lnTo>
                  <a:pt x="365116" y="520480"/>
                </a:lnTo>
                <a:lnTo>
                  <a:pt x="356922" y="510928"/>
                </a:lnTo>
                <a:lnTo>
                  <a:pt x="349424" y="500634"/>
                </a:lnTo>
                <a:lnTo>
                  <a:pt x="341750" y="488354"/>
                </a:lnTo>
                <a:lnTo>
                  <a:pt x="335730" y="477190"/>
                </a:lnTo>
                <a:lnTo>
                  <a:pt x="330420" y="465729"/>
                </a:lnTo>
                <a:lnTo>
                  <a:pt x="325821" y="453971"/>
                </a:lnTo>
                <a:lnTo>
                  <a:pt x="321932" y="441917"/>
                </a:lnTo>
                <a:lnTo>
                  <a:pt x="318751" y="429565"/>
                </a:lnTo>
                <a:lnTo>
                  <a:pt x="316279" y="416916"/>
                </a:lnTo>
                <a:lnTo>
                  <a:pt x="314513" y="403971"/>
                </a:lnTo>
                <a:lnTo>
                  <a:pt x="313455" y="390729"/>
                </a:lnTo>
                <a:lnTo>
                  <a:pt x="313102" y="377190"/>
                </a:lnTo>
                <a:lnTo>
                  <a:pt x="313298" y="368160"/>
                </a:lnTo>
                <a:lnTo>
                  <a:pt x="314558" y="353288"/>
                </a:lnTo>
                <a:lnTo>
                  <a:pt x="316983" y="339282"/>
                </a:lnTo>
                <a:lnTo>
                  <a:pt x="320576" y="326142"/>
                </a:lnTo>
                <a:lnTo>
                  <a:pt x="325337" y="313870"/>
                </a:lnTo>
                <a:lnTo>
                  <a:pt x="331266" y="302464"/>
                </a:lnTo>
                <a:lnTo>
                  <a:pt x="338365" y="291924"/>
                </a:lnTo>
                <a:lnTo>
                  <a:pt x="346634" y="282252"/>
                </a:lnTo>
                <a:lnTo>
                  <a:pt x="356074" y="273445"/>
                </a:lnTo>
                <a:lnTo>
                  <a:pt x="366685" y="265506"/>
                </a:lnTo>
                <a:lnTo>
                  <a:pt x="378469" y="258433"/>
                </a:lnTo>
                <a:lnTo>
                  <a:pt x="391427" y="252227"/>
                </a:lnTo>
                <a:lnTo>
                  <a:pt x="405558" y="246888"/>
                </a:lnTo>
                <a:lnTo>
                  <a:pt x="376475" y="177165"/>
                </a:lnTo>
                <a:lnTo>
                  <a:pt x="365813" y="178434"/>
                </a:lnTo>
                <a:lnTo>
                  <a:pt x="357346" y="181624"/>
                </a:lnTo>
                <a:lnTo>
                  <a:pt x="348221" y="186720"/>
                </a:lnTo>
                <a:lnTo>
                  <a:pt x="338441" y="193723"/>
                </a:lnTo>
                <a:lnTo>
                  <a:pt x="328005" y="202631"/>
                </a:lnTo>
                <a:lnTo>
                  <a:pt x="316916" y="213445"/>
                </a:lnTo>
                <a:lnTo>
                  <a:pt x="305175" y="226165"/>
                </a:lnTo>
                <a:lnTo>
                  <a:pt x="292782" y="240792"/>
                </a:lnTo>
                <a:lnTo>
                  <a:pt x="285774" y="249745"/>
                </a:lnTo>
                <a:lnTo>
                  <a:pt x="277733" y="261014"/>
                </a:lnTo>
                <a:lnTo>
                  <a:pt x="270458" y="272411"/>
                </a:lnTo>
                <a:lnTo>
                  <a:pt x="263948" y="283936"/>
                </a:lnTo>
                <a:lnTo>
                  <a:pt x="258205" y="295591"/>
                </a:lnTo>
                <a:lnTo>
                  <a:pt x="253227" y="307376"/>
                </a:lnTo>
                <a:lnTo>
                  <a:pt x="249015" y="319292"/>
                </a:lnTo>
                <a:lnTo>
                  <a:pt x="245569" y="331340"/>
                </a:lnTo>
                <a:lnTo>
                  <a:pt x="242888" y="343521"/>
                </a:lnTo>
                <a:lnTo>
                  <a:pt x="240974" y="355836"/>
                </a:lnTo>
                <a:lnTo>
                  <a:pt x="239825" y="368287"/>
                </a:lnTo>
                <a:lnTo>
                  <a:pt x="239442" y="380873"/>
                </a:lnTo>
                <a:close/>
              </a:path>
              <a:path w="2001567" h="633095">
                <a:moveTo>
                  <a:pt x="645879" y="592980"/>
                </a:moveTo>
                <a:lnTo>
                  <a:pt x="662225" y="578612"/>
                </a:lnTo>
                <a:lnTo>
                  <a:pt x="674917" y="565074"/>
                </a:lnTo>
                <a:lnTo>
                  <a:pt x="691468" y="544918"/>
                </a:lnTo>
                <a:lnTo>
                  <a:pt x="705966" y="523977"/>
                </a:lnTo>
                <a:lnTo>
                  <a:pt x="718403" y="502235"/>
                </a:lnTo>
                <a:lnTo>
                  <a:pt x="728773" y="479679"/>
                </a:lnTo>
                <a:lnTo>
                  <a:pt x="736239" y="459454"/>
                </a:lnTo>
                <a:lnTo>
                  <a:pt x="743291" y="434544"/>
                </a:lnTo>
                <a:lnTo>
                  <a:pt x="747983" y="409650"/>
                </a:lnTo>
                <a:lnTo>
                  <a:pt x="750325" y="384784"/>
                </a:lnTo>
                <a:lnTo>
                  <a:pt x="750617" y="372364"/>
                </a:lnTo>
                <a:lnTo>
                  <a:pt x="750561" y="369319"/>
                </a:lnTo>
                <a:lnTo>
                  <a:pt x="747835" y="349003"/>
                </a:lnTo>
                <a:lnTo>
                  <a:pt x="740989" y="325323"/>
                </a:lnTo>
                <a:lnTo>
                  <a:pt x="736013" y="312217"/>
                </a:lnTo>
                <a:lnTo>
                  <a:pt x="729994" y="298265"/>
                </a:lnTo>
                <a:lnTo>
                  <a:pt x="722931" y="283464"/>
                </a:lnTo>
                <a:lnTo>
                  <a:pt x="715117" y="268563"/>
                </a:lnTo>
                <a:lnTo>
                  <a:pt x="707927" y="256308"/>
                </a:lnTo>
                <a:lnTo>
                  <a:pt x="692831" y="234521"/>
                </a:lnTo>
                <a:lnTo>
                  <a:pt x="676789" y="216356"/>
                </a:lnTo>
                <a:lnTo>
                  <a:pt x="659812" y="201803"/>
                </a:lnTo>
                <a:lnTo>
                  <a:pt x="639610" y="190175"/>
                </a:lnTo>
                <a:lnTo>
                  <a:pt x="616701" y="182241"/>
                </a:lnTo>
                <a:lnTo>
                  <a:pt x="590338" y="177481"/>
                </a:lnTo>
                <a:lnTo>
                  <a:pt x="575854" y="176291"/>
                </a:lnTo>
                <a:lnTo>
                  <a:pt x="560498" y="175895"/>
                </a:lnTo>
                <a:lnTo>
                  <a:pt x="556217" y="175940"/>
                </a:lnTo>
                <a:lnTo>
                  <a:pt x="541583" y="176853"/>
                </a:lnTo>
                <a:lnTo>
                  <a:pt x="528186" y="178935"/>
                </a:lnTo>
                <a:lnTo>
                  <a:pt x="516032" y="182183"/>
                </a:lnTo>
                <a:lnTo>
                  <a:pt x="524515" y="307898"/>
                </a:lnTo>
                <a:lnTo>
                  <a:pt x="525491" y="291505"/>
                </a:lnTo>
                <a:lnTo>
                  <a:pt x="527261" y="277499"/>
                </a:lnTo>
                <a:lnTo>
                  <a:pt x="529831" y="265881"/>
                </a:lnTo>
                <a:lnTo>
                  <a:pt x="533204" y="256651"/>
                </a:lnTo>
                <a:lnTo>
                  <a:pt x="544085" y="243459"/>
                </a:lnTo>
                <a:lnTo>
                  <a:pt x="554512" y="237885"/>
                </a:lnTo>
                <a:lnTo>
                  <a:pt x="567556" y="234540"/>
                </a:lnTo>
                <a:lnTo>
                  <a:pt x="583231" y="233426"/>
                </a:lnTo>
                <a:lnTo>
                  <a:pt x="591334" y="233986"/>
                </a:lnTo>
                <a:lnTo>
                  <a:pt x="602632" y="236698"/>
                </a:lnTo>
                <a:lnTo>
                  <a:pt x="613718" y="241665"/>
                </a:lnTo>
                <a:lnTo>
                  <a:pt x="624595" y="248890"/>
                </a:lnTo>
                <a:lnTo>
                  <a:pt x="635260" y="258376"/>
                </a:lnTo>
                <a:lnTo>
                  <a:pt x="645715" y="270129"/>
                </a:lnTo>
                <a:lnTo>
                  <a:pt x="656323" y="285892"/>
                </a:lnTo>
                <a:lnTo>
                  <a:pt x="661490" y="296211"/>
                </a:lnTo>
                <a:lnTo>
                  <a:pt x="665939" y="307397"/>
                </a:lnTo>
                <a:lnTo>
                  <a:pt x="669673" y="319449"/>
                </a:lnTo>
                <a:lnTo>
                  <a:pt x="672691" y="332367"/>
                </a:lnTo>
                <a:lnTo>
                  <a:pt x="674995" y="346149"/>
                </a:lnTo>
                <a:lnTo>
                  <a:pt x="676586" y="360794"/>
                </a:lnTo>
                <a:lnTo>
                  <a:pt x="677465" y="376301"/>
                </a:lnTo>
                <a:lnTo>
                  <a:pt x="677542" y="379740"/>
                </a:lnTo>
                <a:lnTo>
                  <a:pt x="677311" y="393099"/>
                </a:lnTo>
                <a:lnTo>
                  <a:pt x="676232" y="406141"/>
                </a:lnTo>
                <a:lnTo>
                  <a:pt x="674303" y="418865"/>
                </a:lnTo>
                <a:lnTo>
                  <a:pt x="671523" y="431273"/>
                </a:lnTo>
                <a:lnTo>
                  <a:pt x="667893" y="443364"/>
                </a:lnTo>
                <a:lnTo>
                  <a:pt x="663411" y="455141"/>
                </a:lnTo>
                <a:lnTo>
                  <a:pt x="658077" y="466603"/>
                </a:lnTo>
                <a:lnTo>
                  <a:pt x="651889" y="477751"/>
                </a:lnTo>
                <a:lnTo>
                  <a:pt x="644848" y="488587"/>
                </a:lnTo>
                <a:lnTo>
                  <a:pt x="636952" y="499110"/>
                </a:lnTo>
                <a:lnTo>
                  <a:pt x="626752" y="510830"/>
                </a:lnTo>
                <a:lnTo>
                  <a:pt x="617504" y="519881"/>
                </a:lnTo>
                <a:lnTo>
                  <a:pt x="626782" y="605757"/>
                </a:lnTo>
                <a:lnTo>
                  <a:pt x="636674" y="599567"/>
                </a:lnTo>
                <a:lnTo>
                  <a:pt x="645879" y="592980"/>
                </a:lnTo>
                <a:close/>
              </a:path>
              <a:path w="2001567" h="633095">
                <a:moveTo>
                  <a:pt x="1544494" y="621030"/>
                </a:moveTo>
                <a:lnTo>
                  <a:pt x="1546996" y="621512"/>
                </a:lnTo>
                <a:lnTo>
                  <a:pt x="1557835" y="622812"/>
                </a:lnTo>
                <a:lnTo>
                  <a:pt x="1569970" y="623087"/>
                </a:lnTo>
                <a:lnTo>
                  <a:pt x="1583391" y="622327"/>
                </a:lnTo>
                <a:lnTo>
                  <a:pt x="1598088" y="620522"/>
                </a:lnTo>
                <a:lnTo>
                  <a:pt x="1593643" y="556768"/>
                </a:lnTo>
                <a:lnTo>
                  <a:pt x="1591512" y="557016"/>
                </a:lnTo>
                <a:lnTo>
                  <a:pt x="1578536" y="556816"/>
                </a:lnTo>
                <a:lnTo>
                  <a:pt x="1556799" y="547013"/>
                </a:lnTo>
                <a:lnTo>
                  <a:pt x="1548039" y="537400"/>
                </a:lnTo>
                <a:lnTo>
                  <a:pt x="1540684" y="524637"/>
                </a:lnTo>
                <a:lnTo>
                  <a:pt x="1533683" y="505356"/>
                </a:lnTo>
                <a:lnTo>
                  <a:pt x="1528714" y="483038"/>
                </a:lnTo>
                <a:lnTo>
                  <a:pt x="1525402" y="456855"/>
                </a:lnTo>
                <a:lnTo>
                  <a:pt x="1524367" y="442315"/>
                </a:lnTo>
                <a:lnTo>
                  <a:pt x="1523746" y="426809"/>
                </a:lnTo>
                <a:lnTo>
                  <a:pt x="1523539" y="410337"/>
                </a:lnTo>
                <a:lnTo>
                  <a:pt x="1523539" y="404876"/>
                </a:lnTo>
                <a:lnTo>
                  <a:pt x="1561893" y="172339"/>
                </a:lnTo>
                <a:lnTo>
                  <a:pt x="1496742" y="172339"/>
                </a:lnTo>
                <a:lnTo>
                  <a:pt x="1485058" y="268732"/>
                </a:lnTo>
                <a:lnTo>
                  <a:pt x="1480747" y="257210"/>
                </a:lnTo>
                <a:lnTo>
                  <a:pt x="1475367" y="245515"/>
                </a:lnTo>
                <a:lnTo>
                  <a:pt x="1462325" y="224282"/>
                </a:lnTo>
                <a:lnTo>
                  <a:pt x="1448192" y="207755"/>
                </a:lnTo>
                <a:lnTo>
                  <a:pt x="1428797" y="191516"/>
                </a:lnTo>
                <a:lnTo>
                  <a:pt x="1410644" y="180674"/>
                </a:lnTo>
                <a:lnTo>
                  <a:pt x="1386887" y="171196"/>
                </a:lnTo>
                <a:lnTo>
                  <a:pt x="1364429" y="166139"/>
                </a:lnTo>
                <a:lnTo>
                  <a:pt x="1338627" y="164211"/>
                </a:lnTo>
                <a:lnTo>
                  <a:pt x="1336186" y="164225"/>
                </a:lnTo>
                <a:lnTo>
                  <a:pt x="1309921" y="166291"/>
                </a:lnTo>
                <a:lnTo>
                  <a:pt x="1285148" y="171841"/>
                </a:lnTo>
                <a:lnTo>
                  <a:pt x="1261919" y="180848"/>
                </a:lnTo>
                <a:lnTo>
                  <a:pt x="1240708" y="192924"/>
                </a:lnTo>
                <a:lnTo>
                  <a:pt x="1220999" y="208955"/>
                </a:lnTo>
                <a:lnTo>
                  <a:pt x="1204007" y="228346"/>
                </a:lnTo>
                <a:lnTo>
                  <a:pt x="1193415" y="244171"/>
                </a:lnTo>
                <a:lnTo>
                  <a:pt x="1181602" y="266100"/>
                </a:lnTo>
                <a:lnTo>
                  <a:pt x="1171403" y="290444"/>
                </a:lnTo>
                <a:lnTo>
                  <a:pt x="1163886" y="313918"/>
                </a:lnTo>
                <a:lnTo>
                  <a:pt x="1158544" y="337635"/>
                </a:lnTo>
                <a:lnTo>
                  <a:pt x="1154970" y="362774"/>
                </a:lnTo>
                <a:lnTo>
                  <a:pt x="1153178" y="389312"/>
                </a:lnTo>
                <a:lnTo>
                  <a:pt x="1152953" y="403098"/>
                </a:lnTo>
                <a:lnTo>
                  <a:pt x="1152967" y="406658"/>
                </a:lnTo>
                <a:lnTo>
                  <a:pt x="1153986" y="433434"/>
                </a:lnTo>
                <a:lnTo>
                  <a:pt x="1156625" y="458896"/>
                </a:lnTo>
                <a:lnTo>
                  <a:pt x="1160884" y="483063"/>
                </a:lnTo>
                <a:lnTo>
                  <a:pt x="1167707" y="509111"/>
                </a:lnTo>
                <a:lnTo>
                  <a:pt x="1176677" y="533745"/>
                </a:lnTo>
                <a:lnTo>
                  <a:pt x="1187497" y="555827"/>
                </a:lnTo>
                <a:lnTo>
                  <a:pt x="1196851" y="570755"/>
                </a:lnTo>
                <a:lnTo>
                  <a:pt x="1213484" y="589961"/>
                </a:lnTo>
                <a:lnTo>
                  <a:pt x="1233714" y="605624"/>
                </a:lnTo>
                <a:lnTo>
                  <a:pt x="1225963" y="448523"/>
                </a:lnTo>
                <a:lnTo>
                  <a:pt x="1224560" y="434093"/>
                </a:lnTo>
                <a:lnTo>
                  <a:pt x="1223719" y="418825"/>
                </a:lnTo>
                <a:lnTo>
                  <a:pt x="1223438" y="402717"/>
                </a:lnTo>
                <a:lnTo>
                  <a:pt x="1223656" y="391059"/>
                </a:lnTo>
                <a:lnTo>
                  <a:pt x="1224423" y="378140"/>
                </a:lnTo>
                <a:lnTo>
                  <a:pt x="1225746" y="365426"/>
                </a:lnTo>
                <a:lnTo>
                  <a:pt x="1227629" y="352920"/>
                </a:lnTo>
                <a:lnTo>
                  <a:pt x="1230076" y="340626"/>
                </a:lnTo>
                <a:lnTo>
                  <a:pt x="1233090" y="328549"/>
                </a:lnTo>
                <a:lnTo>
                  <a:pt x="1236610" y="316522"/>
                </a:lnTo>
                <a:lnTo>
                  <a:pt x="1241095" y="303586"/>
                </a:lnTo>
                <a:lnTo>
                  <a:pt x="1245987" y="291801"/>
                </a:lnTo>
                <a:lnTo>
                  <a:pt x="1251279" y="281158"/>
                </a:lnTo>
                <a:lnTo>
                  <a:pt x="1262598" y="263894"/>
                </a:lnTo>
                <a:lnTo>
                  <a:pt x="1271482" y="254343"/>
                </a:lnTo>
                <a:lnTo>
                  <a:pt x="1281363" y="246605"/>
                </a:lnTo>
                <a:lnTo>
                  <a:pt x="1292272" y="240665"/>
                </a:lnTo>
                <a:lnTo>
                  <a:pt x="1313907" y="233755"/>
                </a:lnTo>
                <a:lnTo>
                  <a:pt x="1326728" y="231884"/>
                </a:lnTo>
                <a:lnTo>
                  <a:pt x="1340405" y="231267"/>
                </a:lnTo>
                <a:lnTo>
                  <a:pt x="1351392" y="231803"/>
                </a:lnTo>
                <a:lnTo>
                  <a:pt x="1364190" y="233960"/>
                </a:lnTo>
                <a:lnTo>
                  <a:pt x="1376149" y="237793"/>
                </a:lnTo>
                <a:lnTo>
                  <a:pt x="1387268" y="243332"/>
                </a:lnTo>
                <a:lnTo>
                  <a:pt x="1405329" y="256873"/>
                </a:lnTo>
                <a:lnTo>
                  <a:pt x="1414081" y="266253"/>
                </a:lnTo>
                <a:lnTo>
                  <a:pt x="1421939" y="276987"/>
                </a:lnTo>
                <a:lnTo>
                  <a:pt x="1430080" y="291397"/>
                </a:lnTo>
                <a:lnTo>
                  <a:pt x="1435144" y="302884"/>
                </a:lnTo>
                <a:lnTo>
                  <a:pt x="1439494" y="315186"/>
                </a:lnTo>
                <a:lnTo>
                  <a:pt x="1443148" y="328295"/>
                </a:lnTo>
                <a:lnTo>
                  <a:pt x="1445887" y="341462"/>
                </a:lnTo>
                <a:lnTo>
                  <a:pt x="1447792" y="353734"/>
                </a:lnTo>
                <a:lnTo>
                  <a:pt x="1449159" y="366390"/>
                </a:lnTo>
                <a:lnTo>
                  <a:pt x="1449984" y="379420"/>
                </a:lnTo>
                <a:lnTo>
                  <a:pt x="1450260" y="392811"/>
                </a:lnTo>
                <a:lnTo>
                  <a:pt x="1450259" y="401829"/>
                </a:lnTo>
                <a:lnTo>
                  <a:pt x="1449873" y="415163"/>
                </a:lnTo>
                <a:lnTo>
                  <a:pt x="1448811" y="428128"/>
                </a:lnTo>
                <a:lnTo>
                  <a:pt x="1447079" y="440712"/>
                </a:lnTo>
                <a:lnTo>
                  <a:pt x="1444681" y="452904"/>
                </a:lnTo>
                <a:lnTo>
                  <a:pt x="1441624" y="464693"/>
                </a:lnTo>
                <a:lnTo>
                  <a:pt x="1435203" y="483134"/>
                </a:lnTo>
                <a:lnTo>
                  <a:pt x="1429977" y="494829"/>
                </a:lnTo>
                <a:lnTo>
                  <a:pt x="1424077" y="505740"/>
                </a:lnTo>
                <a:lnTo>
                  <a:pt x="1417494" y="515874"/>
                </a:lnTo>
                <a:lnTo>
                  <a:pt x="1410258" y="525193"/>
                </a:lnTo>
                <a:lnTo>
                  <a:pt x="1401378" y="534594"/>
                </a:lnTo>
                <a:lnTo>
                  <a:pt x="1391814" y="542702"/>
                </a:lnTo>
                <a:lnTo>
                  <a:pt x="1381553" y="549529"/>
                </a:lnTo>
                <a:lnTo>
                  <a:pt x="1370054" y="555448"/>
                </a:lnTo>
                <a:lnTo>
                  <a:pt x="1358462" y="559925"/>
                </a:lnTo>
                <a:lnTo>
                  <a:pt x="1345913" y="563490"/>
                </a:lnTo>
                <a:lnTo>
                  <a:pt x="1332404" y="566166"/>
                </a:lnTo>
                <a:lnTo>
                  <a:pt x="1329676" y="566139"/>
                </a:lnTo>
                <a:lnTo>
                  <a:pt x="1315324" y="565052"/>
                </a:lnTo>
                <a:lnTo>
                  <a:pt x="1302014" y="562374"/>
                </a:lnTo>
                <a:lnTo>
                  <a:pt x="1289739" y="558110"/>
                </a:lnTo>
                <a:lnTo>
                  <a:pt x="1278494" y="552263"/>
                </a:lnTo>
                <a:lnTo>
                  <a:pt x="1268271" y="544839"/>
                </a:lnTo>
                <a:lnTo>
                  <a:pt x="1259065" y="535840"/>
                </a:lnTo>
                <a:lnTo>
                  <a:pt x="1250870" y="525272"/>
                </a:lnTo>
                <a:lnTo>
                  <a:pt x="1241392" y="508150"/>
                </a:lnTo>
                <a:lnTo>
                  <a:pt x="1245155" y="612140"/>
                </a:lnTo>
                <a:lnTo>
                  <a:pt x="1257467" y="617632"/>
                </a:lnTo>
                <a:lnTo>
                  <a:pt x="1269001" y="621581"/>
                </a:lnTo>
                <a:lnTo>
                  <a:pt x="1281138" y="624663"/>
                </a:lnTo>
                <a:lnTo>
                  <a:pt x="1293884" y="626874"/>
                </a:lnTo>
                <a:lnTo>
                  <a:pt x="1307245" y="628204"/>
                </a:lnTo>
                <a:lnTo>
                  <a:pt x="1321228" y="628650"/>
                </a:lnTo>
                <a:lnTo>
                  <a:pt x="1329768" y="628482"/>
                </a:lnTo>
                <a:lnTo>
                  <a:pt x="1343489" y="627465"/>
                </a:lnTo>
                <a:lnTo>
                  <a:pt x="1356653" y="625529"/>
                </a:lnTo>
                <a:lnTo>
                  <a:pt x="1369258" y="622674"/>
                </a:lnTo>
                <a:lnTo>
                  <a:pt x="1381304" y="618902"/>
                </a:lnTo>
                <a:lnTo>
                  <a:pt x="1392789" y="614216"/>
                </a:lnTo>
                <a:lnTo>
                  <a:pt x="1403709" y="608617"/>
                </a:lnTo>
                <a:lnTo>
                  <a:pt x="1414065" y="602107"/>
                </a:lnTo>
                <a:lnTo>
                  <a:pt x="1429484" y="589983"/>
                </a:lnTo>
                <a:lnTo>
                  <a:pt x="1438440" y="581404"/>
                </a:lnTo>
                <a:lnTo>
                  <a:pt x="1446837" y="572081"/>
                </a:lnTo>
                <a:lnTo>
                  <a:pt x="1454678" y="562011"/>
                </a:lnTo>
                <a:lnTo>
                  <a:pt x="1461966" y="551192"/>
                </a:lnTo>
                <a:lnTo>
                  <a:pt x="1468705" y="539624"/>
                </a:lnTo>
                <a:lnTo>
                  <a:pt x="1474898" y="527304"/>
                </a:lnTo>
                <a:lnTo>
                  <a:pt x="1477162" y="536780"/>
                </a:lnTo>
                <a:lnTo>
                  <a:pt x="1480635" y="549487"/>
                </a:lnTo>
                <a:lnTo>
                  <a:pt x="1484415" y="561366"/>
                </a:lnTo>
                <a:lnTo>
                  <a:pt x="1488487" y="572389"/>
                </a:lnTo>
                <a:lnTo>
                  <a:pt x="1494417" y="584815"/>
                </a:lnTo>
                <a:lnTo>
                  <a:pt x="1501493" y="595362"/>
                </a:lnTo>
                <a:lnTo>
                  <a:pt x="1509823" y="604266"/>
                </a:lnTo>
                <a:lnTo>
                  <a:pt x="1520001" y="611740"/>
                </a:lnTo>
                <a:lnTo>
                  <a:pt x="1531461" y="617213"/>
                </a:lnTo>
                <a:lnTo>
                  <a:pt x="1544494" y="621030"/>
                </a:lnTo>
                <a:close/>
              </a:path>
              <a:path w="2001567" h="633095">
                <a:moveTo>
                  <a:pt x="1237184" y="497889"/>
                </a:moveTo>
                <a:lnTo>
                  <a:pt x="1233537" y="486797"/>
                </a:lnTo>
                <a:lnTo>
                  <a:pt x="1230451" y="474873"/>
                </a:lnTo>
                <a:lnTo>
                  <a:pt x="1227927" y="462116"/>
                </a:lnTo>
                <a:lnTo>
                  <a:pt x="1225963" y="448523"/>
                </a:lnTo>
                <a:lnTo>
                  <a:pt x="1233714" y="605624"/>
                </a:lnTo>
                <a:lnTo>
                  <a:pt x="1245155" y="612140"/>
                </a:lnTo>
                <a:lnTo>
                  <a:pt x="1241392" y="508150"/>
                </a:lnTo>
                <a:lnTo>
                  <a:pt x="1237184" y="497889"/>
                </a:lnTo>
                <a:close/>
              </a:path>
              <a:path w="2001567" h="633095">
                <a:moveTo>
                  <a:pt x="973883" y="0"/>
                </a:moveTo>
                <a:lnTo>
                  <a:pt x="930576" y="137541"/>
                </a:lnTo>
                <a:lnTo>
                  <a:pt x="982011" y="137033"/>
                </a:lnTo>
                <a:lnTo>
                  <a:pt x="1060497" y="0"/>
                </a:lnTo>
                <a:lnTo>
                  <a:pt x="973883" y="0"/>
                </a:lnTo>
                <a:close/>
              </a:path>
              <a:path w="2001567" h="633095">
                <a:moveTo>
                  <a:pt x="984170" y="183007"/>
                </a:moveTo>
                <a:lnTo>
                  <a:pt x="918511" y="188849"/>
                </a:lnTo>
                <a:lnTo>
                  <a:pt x="917716" y="225339"/>
                </a:lnTo>
                <a:lnTo>
                  <a:pt x="917006" y="260058"/>
                </a:lnTo>
                <a:lnTo>
                  <a:pt x="916382" y="293005"/>
                </a:lnTo>
                <a:lnTo>
                  <a:pt x="915843" y="324181"/>
                </a:lnTo>
                <a:lnTo>
                  <a:pt x="915390" y="353585"/>
                </a:lnTo>
                <a:lnTo>
                  <a:pt x="915022" y="381219"/>
                </a:lnTo>
                <a:lnTo>
                  <a:pt x="914739" y="407081"/>
                </a:lnTo>
                <a:lnTo>
                  <a:pt x="914541" y="431173"/>
                </a:lnTo>
                <a:lnTo>
                  <a:pt x="914399" y="474043"/>
                </a:lnTo>
                <a:lnTo>
                  <a:pt x="914456" y="492822"/>
                </a:lnTo>
                <a:lnTo>
                  <a:pt x="914597" y="509830"/>
                </a:lnTo>
                <a:lnTo>
                  <a:pt x="914823" y="525068"/>
                </a:lnTo>
                <a:lnTo>
                  <a:pt x="915529" y="550233"/>
                </a:lnTo>
                <a:lnTo>
                  <a:pt x="916571" y="568317"/>
                </a:lnTo>
                <a:lnTo>
                  <a:pt x="921774" y="588225"/>
                </a:lnTo>
                <a:lnTo>
                  <a:pt x="936878" y="608364"/>
                </a:lnTo>
                <a:lnTo>
                  <a:pt x="952964" y="621879"/>
                </a:lnTo>
                <a:lnTo>
                  <a:pt x="976508" y="631848"/>
                </a:lnTo>
                <a:lnTo>
                  <a:pt x="989123" y="633095"/>
                </a:lnTo>
                <a:lnTo>
                  <a:pt x="1002920" y="632860"/>
                </a:lnTo>
                <a:lnTo>
                  <a:pt x="1021837" y="631511"/>
                </a:lnTo>
                <a:lnTo>
                  <a:pt x="1036864" y="628959"/>
                </a:lnTo>
                <a:lnTo>
                  <a:pt x="1055252" y="620239"/>
                </a:lnTo>
                <a:lnTo>
                  <a:pt x="1058613" y="614065"/>
                </a:lnTo>
                <a:lnTo>
                  <a:pt x="1058084" y="606679"/>
                </a:lnTo>
                <a:lnTo>
                  <a:pt x="1048672" y="589733"/>
                </a:lnTo>
                <a:lnTo>
                  <a:pt x="1024556" y="580390"/>
                </a:lnTo>
                <a:lnTo>
                  <a:pt x="1011161" y="579044"/>
                </a:lnTo>
                <a:lnTo>
                  <a:pt x="999311" y="573979"/>
                </a:lnTo>
                <a:lnTo>
                  <a:pt x="991790" y="565150"/>
                </a:lnTo>
                <a:lnTo>
                  <a:pt x="990298" y="561762"/>
                </a:lnTo>
                <a:lnTo>
                  <a:pt x="987617" y="552484"/>
                </a:lnTo>
                <a:lnTo>
                  <a:pt x="985702" y="540589"/>
                </a:lnTo>
                <a:lnTo>
                  <a:pt x="984553" y="526094"/>
                </a:lnTo>
                <a:lnTo>
                  <a:pt x="984170" y="509016"/>
                </a:lnTo>
                <a:lnTo>
                  <a:pt x="984170" y="183007"/>
                </a:lnTo>
                <a:close/>
              </a:path>
              <a:path w="2001567" h="633095">
                <a:moveTo>
                  <a:pt x="69770" y="183007"/>
                </a:moveTo>
                <a:lnTo>
                  <a:pt x="4111" y="188849"/>
                </a:lnTo>
                <a:lnTo>
                  <a:pt x="3316" y="225339"/>
                </a:lnTo>
                <a:lnTo>
                  <a:pt x="2606" y="260058"/>
                </a:lnTo>
                <a:lnTo>
                  <a:pt x="1982" y="293005"/>
                </a:lnTo>
                <a:lnTo>
                  <a:pt x="1443" y="324181"/>
                </a:lnTo>
                <a:lnTo>
                  <a:pt x="990" y="353585"/>
                </a:lnTo>
                <a:lnTo>
                  <a:pt x="622" y="381219"/>
                </a:lnTo>
                <a:lnTo>
                  <a:pt x="339" y="407081"/>
                </a:lnTo>
                <a:lnTo>
                  <a:pt x="141" y="431173"/>
                </a:lnTo>
                <a:lnTo>
                  <a:pt x="0" y="474043"/>
                </a:lnTo>
                <a:lnTo>
                  <a:pt x="56" y="492822"/>
                </a:lnTo>
                <a:lnTo>
                  <a:pt x="197" y="509830"/>
                </a:lnTo>
                <a:lnTo>
                  <a:pt x="423" y="525068"/>
                </a:lnTo>
                <a:lnTo>
                  <a:pt x="1129" y="550233"/>
                </a:lnTo>
                <a:lnTo>
                  <a:pt x="2171" y="568317"/>
                </a:lnTo>
                <a:lnTo>
                  <a:pt x="7374" y="588225"/>
                </a:lnTo>
                <a:lnTo>
                  <a:pt x="22478" y="608364"/>
                </a:lnTo>
                <a:lnTo>
                  <a:pt x="38564" y="621879"/>
                </a:lnTo>
                <a:lnTo>
                  <a:pt x="62108" y="631848"/>
                </a:lnTo>
                <a:lnTo>
                  <a:pt x="74723" y="633095"/>
                </a:lnTo>
                <a:lnTo>
                  <a:pt x="88520" y="632860"/>
                </a:lnTo>
                <a:lnTo>
                  <a:pt x="107437" y="631511"/>
                </a:lnTo>
                <a:lnTo>
                  <a:pt x="122464" y="628959"/>
                </a:lnTo>
                <a:lnTo>
                  <a:pt x="140852" y="620239"/>
                </a:lnTo>
                <a:lnTo>
                  <a:pt x="144213" y="614065"/>
                </a:lnTo>
                <a:lnTo>
                  <a:pt x="143684" y="606679"/>
                </a:lnTo>
                <a:lnTo>
                  <a:pt x="134272" y="589733"/>
                </a:lnTo>
                <a:lnTo>
                  <a:pt x="110156" y="580390"/>
                </a:lnTo>
                <a:lnTo>
                  <a:pt x="96761" y="579044"/>
                </a:lnTo>
                <a:lnTo>
                  <a:pt x="84911" y="573979"/>
                </a:lnTo>
                <a:lnTo>
                  <a:pt x="77390" y="565150"/>
                </a:lnTo>
                <a:lnTo>
                  <a:pt x="75898" y="561762"/>
                </a:lnTo>
                <a:lnTo>
                  <a:pt x="73217" y="552484"/>
                </a:lnTo>
                <a:lnTo>
                  <a:pt x="71302" y="540589"/>
                </a:lnTo>
                <a:lnTo>
                  <a:pt x="70153" y="526094"/>
                </a:lnTo>
                <a:lnTo>
                  <a:pt x="69770" y="509016"/>
                </a:lnTo>
                <a:lnTo>
                  <a:pt x="69770" y="183007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51572" y="4693158"/>
            <a:ext cx="153238" cy="329056"/>
          </a:xfrm>
          <a:custGeom>
            <a:avLst/>
            <a:gdLst/>
            <a:ahLst/>
            <a:cxnLst/>
            <a:rect l="l" t="t" r="r" b="b"/>
            <a:pathLst>
              <a:path w="153238" h="329056">
                <a:moveTo>
                  <a:pt x="58927" y="0"/>
                </a:moveTo>
                <a:lnTo>
                  <a:pt x="43253" y="1114"/>
                </a:lnTo>
                <a:lnTo>
                  <a:pt x="30208" y="4459"/>
                </a:lnTo>
                <a:lnTo>
                  <a:pt x="19782" y="10033"/>
                </a:lnTo>
                <a:lnTo>
                  <a:pt x="8900" y="23225"/>
                </a:lnTo>
                <a:lnTo>
                  <a:pt x="2957" y="44073"/>
                </a:lnTo>
                <a:lnTo>
                  <a:pt x="1187" y="58079"/>
                </a:lnTo>
                <a:lnTo>
                  <a:pt x="212" y="74472"/>
                </a:lnTo>
                <a:lnTo>
                  <a:pt x="0" y="88011"/>
                </a:lnTo>
                <a:lnTo>
                  <a:pt x="0" y="329057"/>
                </a:lnTo>
                <a:lnTo>
                  <a:pt x="13511" y="326623"/>
                </a:lnTo>
                <a:lnTo>
                  <a:pt x="26492" y="323364"/>
                </a:lnTo>
                <a:lnTo>
                  <a:pt x="38942" y="319281"/>
                </a:lnTo>
                <a:lnTo>
                  <a:pt x="50861" y="314371"/>
                </a:lnTo>
                <a:lnTo>
                  <a:pt x="62246" y="308634"/>
                </a:lnTo>
                <a:lnTo>
                  <a:pt x="73098" y="302070"/>
                </a:lnTo>
                <a:lnTo>
                  <a:pt x="83417" y="294677"/>
                </a:lnTo>
                <a:lnTo>
                  <a:pt x="93200" y="286455"/>
                </a:lnTo>
                <a:lnTo>
                  <a:pt x="102448" y="277404"/>
                </a:lnTo>
                <a:lnTo>
                  <a:pt x="111160" y="267522"/>
                </a:lnTo>
                <a:lnTo>
                  <a:pt x="120544" y="255161"/>
                </a:lnTo>
                <a:lnTo>
                  <a:pt x="127586" y="244325"/>
                </a:lnTo>
                <a:lnTo>
                  <a:pt x="133773" y="233177"/>
                </a:lnTo>
                <a:lnTo>
                  <a:pt x="139107" y="221715"/>
                </a:lnTo>
                <a:lnTo>
                  <a:pt x="143589" y="209938"/>
                </a:lnTo>
                <a:lnTo>
                  <a:pt x="147220" y="197847"/>
                </a:lnTo>
                <a:lnTo>
                  <a:pt x="149999" y="185439"/>
                </a:lnTo>
                <a:lnTo>
                  <a:pt x="151928" y="172715"/>
                </a:lnTo>
                <a:lnTo>
                  <a:pt x="153007" y="159673"/>
                </a:lnTo>
                <a:lnTo>
                  <a:pt x="153238" y="146314"/>
                </a:lnTo>
                <a:lnTo>
                  <a:pt x="153161" y="142875"/>
                </a:lnTo>
                <a:lnTo>
                  <a:pt x="152282" y="127368"/>
                </a:lnTo>
                <a:lnTo>
                  <a:pt x="150691" y="112723"/>
                </a:lnTo>
                <a:lnTo>
                  <a:pt x="148387" y="98941"/>
                </a:lnTo>
                <a:lnTo>
                  <a:pt x="145369" y="86023"/>
                </a:lnTo>
                <a:lnTo>
                  <a:pt x="141636" y="73971"/>
                </a:lnTo>
                <a:lnTo>
                  <a:pt x="137186" y="62785"/>
                </a:lnTo>
                <a:lnTo>
                  <a:pt x="132019" y="52466"/>
                </a:lnTo>
                <a:lnTo>
                  <a:pt x="126134" y="43016"/>
                </a:lnTo>
                <a:lnTo>
                  <a:pt x="110957" y="24950"/>
                </a:lnTo>
                <a:lnTo>
                  <a:pt x="100291" y="15464"/>
                </a:lnTo>
                <a:lnTo>
                  <a:pt x="89415" y="8239"/>
                </a:lnTo>
                <a:lnTo>
                  <a:pt x="78328" y="3272"/>
                </a:lnTo>
                <a:lnTo>
                  <a:pt x="67030" y="560"/>
                </a:lnTo>
                <a:lnTo>
                  <a:pt x="58927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0707" y="4690999"/>
            <a:ext cx="226822" cy="334899"/>
          </a:xfrm>
          <a:custGeom>
            <a:avLst/>
            <a:gdLst/>
            <a:ahLst/>
            <a:cxnLst/>
            <a:rect l="l" t="t" r="r" b="b"/>
            <a:pathLst>
              <a:path w="226822" h="334899">
                <a:moveTo>
                  <a:pt x="116967" y="0"/>
                </a:moveTo>
                <a:lnTo>
                  <a:pt x="103290" y="617"/>
                </a:lnTo>
                <a:lnTo>
                  <a:pt x="90468" y="2488"/>
                </a:lnTo>
                <a:lnTo>
                  <a:pt x="78489" y="5637"/>
                </a:lnTo>
                <a:lnTo>
                  <a:pt x="57924" y="15338"/>
                </a:lnTo>
                <a:lnTo>
                  <a:pt x="48043" y="23076"/>
                </a:lnTo>
                <a:lnTo>
                  <a:pt x="39160" y="32627"/>
                </a:lnTo>
                <a:lnTo>
                  <a:pt x="27841" y="49891"/>
                </a:lnTo>
                <a:lnTo>
                  <a:pt x="22548" y="60534"/>
                </a:lnTo>
                <a:lnTo>
                  <a:pt x="17656" y="72319"/>
                </a:lnTo>
                <a:lnTo>
                  <a:pt x="13172" y="85255"/>
                </a:lnTo>
                <a:lnTo>
                  <a:pt x="9651" y="97281"/>
                </a:lnTo>
                <a:lnTo>
                  <a:pt x="6637" y="109359"/>
                </a:lnTo>
                <a:lnTo>
                  <a:pt x="4190" y="121653"/>
                </a:lnTo>
                <a:lnTo>
                  <a:pt x="2307" y="134159"/>
                </a:lnTo>
                <a:lnTo>
                  <a:pt x="984" y="146873"/>
                </a:lnTo>
                <a:lnTo>
                  <a:pt x="217" y="159792"/>
                </a:lnTo>
                <a:lnTo>
                  <a:pt x="0" y="171450"/>
                </a:lnTo>
                <a:lnTo>
                  <a:pt x="280" y="187558"/>
                </a:lnTo>
                <a:lnTo>
                  <a:pt x="1122" y="202826"/>
                </a:lnTo>
                <a:lnTo>
                  <a:pt x="2524" y="217256"/>
                </a:lnTo>
                <a:lnTo>
                  <a:pt x="4488" y="230849"/>
                </a:lnTo>
                <a:lnTo>
                  <a:pt x="7013" y="243606"/>
                </a:lnTo>
                <a:lnTo>
                  <a:pt x="10098" y="255530"/>
                </a:lnTo>
                <a:lnTo>
                  <a:pt x="13745" y="266622"/>
                </a:lnTo>
                <a:lnTo>
                  <a:pt x="22722" y="286316"/>
                </a:lnTo>
                <a:lnTo>
                  <a:pt x="35627" y="304573"/>
                </a:lnTo>
                <a:lnTo>
                  <a:pt x="44832" y="313572"/>
                </a:lnTo>
                <a:lnTo>
                  <a:pt x="55055" y="320996"/>
                </a:lnTo>
                <a:lnTo>
                  <a:pt x="66301" y="326843"/>
                </a:lnTo>
                <a:lnTo>
                  <a:pt x="78575" y="331107"/>
                </a:lnTo>
                <a:lnTo>
                  <a:pt x="91886" y="333785"/>
                </a:lnTo>
                <a:lnTo>
                  <a:pt x="106237" y="334872"/>
                </a:lnTo>
                <a:lnTo>
                  <a:pt x="108966" y="334899"/>
                </a:lnTo>
                <a:lnTo>
                  <a:pt x="122474" y="332223"/>
                </a:lnTo>
                <a:lnTo>
                  <a:pt x="135024" y="328658"/>
                </a:lnTo>
                <a:lnTo>
                  <a:pt x="146615" y="324181"/>
                </a:lnTo>
                <a:lnTo>
                  <a:pt x="157248" y="318769"/>
                </a:lnTo>
                <a:lnTo>
                  <a:pt x="168375" y="311435"/>
                </a:lnTo>
                <a:lnTo>
                  <a:pt x="177939" y="303327"/>
                </a:lnTo>
                <a:lnTo>
                  <a:pt x="186819" y="293926"/>
                </a:lnTo>
                <a:lnTo>
                  <a:pt x="194056" y="284606"/>
                </a:lnTo>
                <a:lnTo>
                  <a:pt x="200638" y="274473"/>
                </a:lnTo>
                <a:lnTo>
                  <a:pt x="206538" y="263562"/>
                </a:lnTo>
                <a:lnTo>
                  <a:pt x="211765" y="251867"/>
                </a:lnTo>
                <a:lnTo>
                  <a:pt x="216326" y="239379"/>
                </a:lnTo>
                <a:lnTo>
                  <a:pt x="221242" y="221637"/>
                </a:lnTo>
                <a:lnTo>
                  <a:pt x="223640" y="209445"/>
                </a:lnTo>
                <a:lnTo>
                  <a:pt x="225373" y="196861"/>
                </a:lnTo>
                <a:lnTo>
                  <a:pt x="226435" y="183896"/>
                </a:lnTo>
                <a:lnTo>
                  <a:pt x="226820" y="170562"/>
                </a:lnTo>
                <a:lnTo>
                  <a:pt x="226822" y="169671"/>
                </a:lnTo>
                <a:lnTo>
                  <a:pt x="226822" y="161544"/>
                </a:lnTo>
                <a:lnTo>
                  <a:pt x="226545" y="148153"/>
                </a:lnTo>
                <a:lnTo>
                  <a:pt x="225721" y="135123"/>
                </a:lnTo>
                <a:lnTo>
                  <a:pt x="224353" y="122467"/>
                </a:lnTo>
                <a:lnTo>
                  <a:pt x="222448" y="110195"/>
                </a:lnTo>
                <a:lnTo>
                  <a:pt x="220012" y="98318"/>
                </a:lnTo>
                <a:lnTo>
                  <a:pt x="216056" y="83919"/>
                </a:lnTo>
                <a:lnTo>
                  <a:pt x="211706" y="71617"/>
                </a:lnTo>
                <a:lnTo>
                  <a:pt x="206642" y="60130"/>
                </a:lnTo>
                <a:lnTo>
                  <a:pt x="200845" y="49469"/>
                </a:lnTo>
                <a:lnTo>
                  <a:pt x="190643" y="34986"/>
                </a:lnTo>
                <a:lnTo>
                  <a:pt x="181890" y="25606"/>
                </a:lnTo>
                <a:lnTo>
                  <a:pt x="172242" y="17568"/>
                </a:lnTo>
                <a:lnTo>
                  <a:pt x="152711" y="6526"/>
                </a:lnTo>
                <a:lnTo>
                  <a:pt x="140752" y="2693"/>
                </a:lnTo>
                <a:lnTo>
                  <a:pt x="127953" y="536"/>
                </a:lnTo>
                <a:lnTo>
                  <a:pt x="116967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41668" y="4642739"/>
            <a:ext cx="144213" cy="450088"/>
          </a:xfrm>
          <a:custGeom>
            <a:avLst/>
            <a:gdLst/>
            <a:ahLst/>
            <a:cxnLst/>
            <a:rect l="l" t="t" r="r" b="b"/>
            <a:pathLst>
              <a:path w="144213" h="450088">
                <a:moveTo>
                  <a:pt x="69770" y="0"/>
                </a:moveTo>
                <a:lnTo>
                  <a:pt x="69770" y="326009"/>
                </a:lnTo>
                <a:lnTo>
                  <a:pt x="70153" y="343087"/>
                </a:lnTo>
                <a:lnTo>
                  <a:pt x="71302" y="357582"/>
                </a:lnTo>
                <a:lnTo>
                  <a:pt x="75898" y="378755"/>
                </a:lnTo>
                <a:lnTo>
                  <a:pt x="84911" y="390972"/>
                </a:lnTo>
                <a:lnTo>
                  <a:pt x="110156" y="397383"/>
                </a:lnTo>
                <a:lnTo>
                  <a:pt x="123737" y="399718"/>
                </a:lnTo>
                <a:lnTo>
                  <a:pt x="134272" y="406726"/>
                </a:lnTo>
                <a:lnTo>
                  <a:pt x="141760" y="418405"/>
                </a:lnTo>
                <a:lnTo>
                  <a:pt x="143684" y="423672"/>
                </a:lnTo>
                <a:lnTo>
                  <a:pt x="144213" y="431058"/>
                </a:lnTo>
                <a:lnTo>
                  <a:pt x="140852" y="437232"/>
                </a:lnTo>
                <a:lnTo>
                  <a:pt x="122464" y="445952"/>
                </a:lnTo>
                <a:lnTo>
                  <a:pt x="107437" y="448504"/>
                </a:lnTo>
                <a:lnTo>
                  <a:pt x="88520" y="449853"/>
                </a:lnTo>
                <a:lnTo>
                  <a:pt x="74723" y="450088"/>
                </a:lnTo>
                <a:lnTo>
                  <a:pt x="62108" y="448841"/>
                </a:lnTo>
                <a:lnTo>
                  <a:pt x="38564" y="438872"/>
                </a:lnTo>
                <a:lnTo>
                  <a:pt x="22478" y="425357"/>
                </a:lnTo>
                <a:lnTo>
                  <a:pt x="7374" y="405218"/>
                </a:lnTo>
                <a:lnTo>
                  <a:pt x="2171" y="385310"/>
                </a:lnTo>
                <a:lnTo>
                  <a:pt x="1129" y="367226"/>
                </a:lnTo>
                <a:lnTo>
                  <a:pt x="423" y="342061"/>
                </a:lnTo>
                <a:lnTo>
                  <a:pt x="197" y="326823"/>
                </a:lnTo>
                <a:lnTo>
                  <a:pt x="56" y="309815"/>
                </a:lnTo>
                <a:lnTo>
                  <a:pt x="0" y="291036"/>
                </a:lnTo>
                <a:lnTo>
                  <a:pt x="28" y="270486"/>
                </a:lnTo>
                <a:lnTo>
                  <a:pt x="141" y="248166"/>
                </a:lnTo>
                <a:lnTo>
                  <a:pt x="339" y="224074"/>
                </a:lnTo>
                <a:lnTo>
                  <a:pt x="622" y="198212"/>
                </a:lnTo>
                <a:lnTo>
                  <a:pt x="990" y="170578"/>
                </a:lnTo>
                <a:lnTo>
                  <a:pt x="1443" y="141174"/>
                </a:lnTo>
                <a:lnTo>
                  <a:pt x="1982" y="109998"/>
                </a:lnTo>
                <a:lnTo>
                  <a:pt x="2606" y="77051"/>
                </a:lnTo>
                <a:lnTo>
                  <a:pt x="3316" y="42332"/>
                </a:lnTo>
                <a:lnTo>
                  <a:pt x="4111" y="5842"/>
                </a:lnTo>
                <a:lnTo>
                  <a:pt x="6977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27268" y="4642739"/>
            <a:ext cx="144213" cy="450088"/>
          </a:xfrm>
          <a:custGeom>
            <a:avLst/>
            <a:gdLst/>
            <a:ahLst/>
            <a:cxnLst/>
            <a:rect l="l" t="t" r="r" b="b"/>
            <a:pathLst>
              <a:path w="144213" h="450088">
                <a:moveTo>
                  <a:pt x="69770" y="0"/>
                </a:moveTo>
                <a:lnTo>
                  <a:pt x="69770" y="326009"/>
                </a:lnTo>
                <a:lnTo>
                  <a:pt x="70153" y="343087"/>
                </a:lnTo>
                <a:lnTo>
                  <a:pt x="71302" y="357582"/>
                </a:lnTo>
                <a:lnTo>
                  <a:pt x="75898" y="378755"/>
                </a:lnTo>
                <a:lnTo>
                  <a:pt x="84911" y="390972"/>
                </a:lnTo>
                <a:lnTo>
                  <a:pt x="110156" y="397383"/>
                </a:lnTo>
                <a:lnTo>
                  <a:pt x="123737" y="399718"/>
                </a:lnTo>
                <a:lnTo>
                  <a:pt x="134272" y="406726"/>
                </a:lnTo>
                <a:lnTo>
                  <a:pt x="141760" y="418405"/>
                </a:lnTo>
                <a:lnTo>
                  <a:pt x="143684" y="423672"/>
                </a:lnTo>
                <a:lnTo>
                  <a:pt x="144213" y="431058"/>
                </a:lnTo>
                <a:lnTo>
                  <a:pt x="140852" y="437232"/>
                </a:lnTo>
                <a:lnTo>
                  <a:pt x="122464" y="445952"/>
                </a:lnTo>
                <a:lnTo>
                  <a:pt x="107437" y="448504"/>
                </a:lnTo>
                <a:lnTo>
                  <a:pt x="88520" y="449853"/>
                </a:lnTo>
                <a:lnTo>
                  <a:pt x="74723" y="450088"/>
                </a:lnTo>
                <a:lnTo>
                  <a:pt x="62108" y="448841"/>
                </a:lnTo>
                <a:lnTo>
                  <a:pt x="38564" y="438872"/>
                </a:lnTo>
                <a:lnTo>
                  <a:pt x="22478" y="425357"/>
                </a:lnTo>
                <a:lnTo>
                  <a:pt x="7374" y="405218"/>
                </a:lnTo>
                <a:lnTo>
                  <a:pt x="2171" y="385310"/>
                </a:lnTo>
                <a:lnTo>
                  <a:pt x="1129" y="367226"/>
                </a:lnTo>
                <a:lnTo>
                  <a:pt x="423" y="342061"/>
                </a:lnTo>
                <a:lnTo>
                  <a:pt x="197" y="326823"/>
                </a:lnTo>
                <a:lnTo>
                  <a:pt x="56" y="309815"/>
                </a:lnTo>
                <a:lnTo>
                  <a:pt x="0" y="291036"/>
                </a:lnTo>
                <a:lnTo>
                  <a:pt x="28" y="270486"/>
                </a:lnTo>
                <a:lnTo>
                  <a:pt x="141" y="248166"/>
                </a:lnTo>
                <a:lnTo>
                  <a:pt x="339" y="224074"/>
                </a:lnTo>
                <a:lnTo>
                  <a:pt x="622" y="198212"/>
                </a:lnTo>
                <a:lnTo>
                  <a:pt x="990" y="170578"/>
                </a:lnTo>
                <a:lnTo>
                  <a:pt x="1443" y="141174"/>
                </a:lnTo>
                <a:lnTo>
                  <a:pt x="1982" y="109998"/>
                </a:lnTo>
                <a:lnTo>
                  <a:pt x="2606" y="77051"/>
                </a:lnTo>
                <a:lnTo>
                  <a:pt x="3316" y="42332"/>
                </a:lnTo>
                <a:lnTo>
                  <a:pt x="4111" y="5842"/>
                </a:lnTo>
                <a:lnTo>
                  <a:pt x="6977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13972" y="4640936"/>
            <a:ext cx="314863" cy="449223"/>
          </a:xfrm>
          <a:custGeom>
            <a:avLst/>
            <a:gdLst/>
            <a:ahLst/>
            <a:cxnLst/>
            <a:rect l="l" t="t" r="r" b="b"/>
            <a:pathLst>
              <a:path w="314863" h="449223">
                <a:moveTo>
                  <a:pt x="165765" y="24"/>
                </a:moveTo>
                <a:lnTo>
                  <a:pt x="181661" y="895"/>
                </a:lnTo>
                <a:lnTo>
                  <a:pt x="196399" y="2576"/>
                </a:lnTo>
                <a:lnTo>
                  <a:pt x="209982" y="5065"/>
                </a:lnTo>
                <a:lnTo>
                  <a:pt x="222414" y="8361"/>
                </a:lnTo>
                <a:lnTo>
                  <a:pt x="233699" y="12462"/>
                </a:lnTo>
                <a:lnTo>
                  <a:pt x="243840" y="17366"/>
                </a:lnTo>
                <a:lnTo>
                  <a:pt x="252842" y="23070"/>
                </a:lnTo>
                <a:lnTo>
                  <a:pt x="266564" y="35132"/>
                </a:lnTo>
                <a:lnTo>
                  <a:pt x="275123" y="45442"/>
                </a:lnTo>
                <a:lnTo>
                  <a:pt x="281622" y="56358"/>
                </a:lnTo>
                <a:lnTo>
                  <a:pt x="286075" y="67887"/>
                </a:lnTo>
                <a:lnTo>
                  <a:pt x="288492" y="80034"/>
                </a:lnTo>
                <a:lnTo>
                  <a:pt x="288574" y="80796"/>
                </a:lnTo>
                <a:lnTo>
                  <a:pt x="279865" y="89419"/>
                </a:lnTo>
                <a:lnTo>
                  <a:pt x="270135" y="93001"/>
                </a:lnTo>
                <a:lnTo>
                  <a:pt x="259364" y="91550"/>
                </a:lnTo>
                <a:lnTo>
                  <a:pt x="247532" y="85078"/>
                </a:lnTo>
                <a:lnTo>
                  <a:pt x="244124" y="82447"/>
                </a:lnTo>
                <a:lnTo>
                  <a:pt x="234103" y="75208"/>
                </a:lnTo>
                <a:lnTo>
                  <a:pt x="223264" y="69196"/>
                </a:lnTo>
                <a:lnTo>
                  <a:pt x="211608" y="64411"/>
                </a:lnTo>
                <a:lnTo>
                  <a:pt x="199134" y="60852"/>
                </a:lnTo>
                <a:lnTo>
                  <a:pt x="185842" y="58520"/>
                </a:lnTo>
                <a:lnTo>
                  <a:pt x="177068" y="57682"/>
                </a:lnTo>
                <a:lnTo>
                  <a:pt x="163482" y="57252"/>
                </a:lnTo>
                <a:lnTo>
                  <a:pt x="150406" y="57951"/>
                </a:lnTo>
                <a:lnTo>
                  <a:pt x="137844" y="59778"/>
                </a:lnTo>
                <a:lnTo>
                  <a:pt x="125801" y="62732"/>
                </a:lnTo>
                <a:lnTo>
                  <a:pt x="114281" y="66815"/>
                </a:lnTo>
                <a:lnTo>
                  <a:pt x="105948" y="70636"/>
                </a:lnTo>
                <a:lnTo>
                  <a:pt x="95018" y="77347"/>
                </a:lnTo>
                <a:lnTo>
                  <a:pt x="85727" y="85729"/>
                </a:lnTo>
                <a:lnTo>
                  <a:pt x="78069" y="95782"/>
                </a:lnTo>
                <a:lnTo>
                  <a:pt x="72041" y="107507"/>
                </a:lnTo>
                <a:lnTo>
                  <a:pt x="67637" y="120902"/>
                </a:lnTo>
                <a:lnTo>
                  <a:pt x="65049" y="139469"/>
                </a:lnTo>
                <a:lnTo>
                  <a:pt x="66459" y="151938"/>
                </a:lnTo>
                <a:lnTo>
                  <a:pt x="70797" y="162905"/>
                </a:lnTo>
                <a:lnTo>
                  <a:pt x="78053" y="172372"/>
                </a:lnTo>
                <a:lnTo>
                  <a:pt x="88217" y="180338"/>
                </a:lnTo>
                <a:lnTo>
                  <a:pt x="102173" y="187338"/>
                </a:lnTo>
                <a:lnTo>
                  <a:pt x="112936" y="191281"/>
                </a:lnTo>
                <a:lnTo>
                  <a:pt x="124521" y="194478"/>
                </a:lnTo>
                <a:lnTo>
                  <a:pt x="136928" y="196929"/>
                </a:lnTo>
                <a:lnTo>
                  <a:pt x="150156" y="198635"/>
                </a:lnTo>
                <a:lnTo>
                  <a:pt x="164207" y="199595"/>
                </a:lnTo>
                <a:lnTo>
                  <a:pt x="179079" y="199809"/>
                </a:lnTo>
                <a:lnTo>
                  <a:pt x="180243" y="199795"/>
                </a:lnTo>
                <a:lnTo>
                  <a:pt x="194098" y="200122"/>
                </a:lnTo>
                <a:lnTo>
                  <a:pt x="207451" y="201401"/>
                </a:lnTo>
                <a:lnTo>
                  <a:pt x="220303" y="203631"/>
                </a:lnTo>
                <a:lnTo>
                  <a:pt x="232653" y="206813"/>
                </a:lnTo>
                <a:lnTo>
                  <a:pt x="244502" y="210947"/>
                </a:lnTo>
                <a:lnTo>
                  <a:pt x="255849" y="216031"/>
                </a:lnTo>
                <a:lnTo>
                  <a:pt x="266695" y="222068"/>
                </a:lnTo>
                <a:lnTo>
                  <a:pt x="283956" y="234836"/>
                </a:lnTo>
                <a:lnTo>
                  <a:pt x="292546" y="243905"/>
                </a:lnTo>
                <a:lnTo>
                  <a:pt x="299739" y="254051"/>
                </a:lnTo>
                <a:lnTo>
                  <a:pt x="305539" y="265272"/>
                </a:lnTo>
                <a:lnTo>
                  <a:pt x="309947" y="277567"/>
                </a:lnTo>
                <a:lnTo>
                  <a:pt x="312965" y="290933"/>
                </a:lnTo>
                <a:lnTo>
                  <a:pt x="314594" y="305368"/>
                </a:lnTo>
                <a:lnTo>
                  <a:pt x="314863" y="311682"/>
                </a:lnTo>
                <a:lnTo>
                  <a:pt x="314617" y="325341"/>
                </a:lnTo>
                <a:lnTo>
                  <a:pt x="313230" y="338493"/>
                </a:lnTo>
                <a:lnTo>
                  <a:pt x="310700" y="351139"/>
                </a:lnTo>
                <a:lnTo>
                  <a:pt x="307025" y="363282"/>
                </a:lnTo>
                <a:lnTo>
                  <a:pt x="302204" y="374923"/>
                </a:lnTo>
                <a:lnTo>
                  <a:pt x="296237" y="386062"/>
                </a:lnTo>
                <a:lnTo>
                  <a:pt x="289121" y="396701"/>
                </a:lnTo>
                <a:lnTo>
                  <a:pt x="280855" y="406842"/>
                </a:lnTo>
                <a:lnTo>
                  <a:pt x="271971" y="415612"/>
                </a:lnTo>
                <a:lnTo>
                  <a:pt x="255083" y="427113"/>
                </a:lnTo>
                <a:lnTo>
                  <a:pt x="245145" y="431966"/>
                </a:lnTo>
                <a:lnTo>
                  <a:pt x="234212" y="436219"/>
                </a:lnTo>
                <a:lnTo>
                  <a:pt x="222282" y="439872"/>
                </a:lnTo>
                <a:lnTo>
                  <a:pt x="209358" y="442925"/>
                </a:lnTo>
                <a:lnTo>
                  <a:pt x="195437" y="445378"/>
                </a:lnTo>
                <a:lnTo>
                  <a:pt x="180521" y="447228"/>
                </a:lnTo>
                <a:lnTo>
                  <a:pt x="164609" y="448477"/>
                </a:lnTo>
                <a:lnTo>
                  <a:pt x="147701" y="449124"/>
                </a:lnTo>
                <a:lnTo>
                  <a:pt x="137571" y="449223"/>
                </a:lnTo>
                <a:lnTo>
                  <a:pt x="116284" y="444015"/>
                </a:lnTo>
                <a:lnTo>
                  <a:pt x="96782" y="438826"/>
                </a:lnTo>
                <a:lnTo>
                  <a:pt x="79065" y="433656"/>
                </a:lnTo>
                <a:lnTo>
                  <a:pt x="63134" y="428504"/>
                </a:lnTo>
                <a:lnTo>
                  <a:pt x="48989" y="423372"/>
                </a:lnTo>
                <a:lnTo>
                  <a:pt x="36630" y="418258"/>
                </a:lnTo>
                <a:lnTo>
                  <a:pt x="26057" y="413163"/>
                </a:lnTo>
                <a:lnTo>
                  <a:pt x="10272" y="403029"/>
                </a:lnTo>
                <a:lnTo>
                  <a:pt x="1636" y="392971"/>
                </a:lnTo>
                <a:lnTo>
                  <a:pt x="0" y="387970"/>
                </a:lnTo>
                <a:lnTo>
                  <a:pt x="151" y="382987"/>
                </a:lnTo>
                <a:lnTo>
                  <a:pt x="2091" y="378024"/>
                </a:lnTo>
                <a:lnTo>
                  <a:pt x="2824" y="376833"/>
                </a:lnTo>
                <a:lnTo>
                  <a:pt x="13492" y="348258"/>
                </a:lnTo>
                <a:lnTo>
                  <a:pt x="31768" y="356251"/>
                </a:lnTo>
                <a:lnTo>
                  <a:pt x="49307" y="363391"/>
                </a:lnTo>
                <a:lnTo>
                  <a:pt x="66109" y="369678"/>
                </a:lnTo>
                <a:lnTo>
                  <a:pt x="82174" y="375111"/>
                </a:lnTo>
                <a:lnTo>
                  <a:pt x="97501" y="379691"/>
                </a:lnTo>
                <a:lnTo>
                  <a:pt x="112091" y="383418"/>
                </a:lnTo>
                <a:lnTo>
                  <a:pt x="125943" y="386292"/>
                </a:lnTo>
                <a:lnTo>
                  <a:pt x="139057" y="388313"/>
                </a:lnTo>
                <a:lnTo>
                  <a:pt x="151433" y="389481"/>
                </a:lnTo>
                <a:lnTo>
                  <a:pt x="163072" y="389797"/>
                </a:lnTo>
                <a:lnTo>
                  <a:pt x="173972" y="389260"/>
                </a:lnTo>
                <a:lnTo>
                  <a:pt x="184135" y="387870"/>
                </a:lnTo>
                <a:lnTo>
                  <a:pt x="193559" y="385628"/>
                </a:lnTo>
                <a:lnTo>
                  <a:pt x="202245" y="382534"/>
                </a:lnTo>
                <a:lnTo>
                  <a:pt x="210192" y="378587"/>
                </a:lnTo>
                <a:lnTo>
                  <a:pt x="217401" y="373789"/>
                </a:lnTo>
                <a:lnTo>
                  <a:pt x="223871" y="368138"/>
                </a:lnTo>
                <a:lnTo>
                  <a:pt x="229602" y="361636"/>
                </a:lnTo>
                <a:lnTo>
                  <a:pt x="234595" y="354281"/>
                </a:lnTo>
                <a:lnTo>
                  <a:pt x="243547" y="335194"/>
                </a:lnTo>
                <a:lnTo>
                  <a:pt x="247418" y="322584"/>
                </a:lnTo>
                <a:lnTo>
                  <a:pt x="249007" y="311315"/>
                </a:lnTo>
                <a:lnTo>
                  <a:pt x="248310" y="301388"/>
                </a:lnTo>
                <a:lnTo>
                  <a:pt x="245329" y="292803"/>
                </a:lnTo>
                <a:lnTo>
                  <a:pt x="240060" y="285560"/>
                </a:lnTo>
                <a:lnTo>
                  <a:pt x="232504" y="279659"/>
                </a:lnTo>
                <a:lnTo>
                  <a:pt x="222659" y="275099"/>
                </a:lnTo>
                <a:lnTo>
                  <a:pt x="210524" y="271882"/>
                </a:lnTo>
                <a:lnTo>
                  <a:pt x="196099" y="270006"/>
                </a:lnTo>
                <a:lnTo>
                  <a:pt x="179381" y="269472"/>
                </a:lnTo>
                <a:lnTo>
                  <a:pt x="176179" y="269518"/>
                </a:lnTo>
                <a:lnTo>
                  <a:pt x="159203" y="269473"/>
                </a:lnTo>
                <a:lnTo>
                  <a:pt x="143160" y="268686"/>
                </a:lnTo>
                <a:lnTo>
                  <a:pt x="128050" y="267157"/>
                </a:lnTo>
                <a:lnTo>
                  <a:pt x="113875" y="264885"/>
                </a:lnTo>
                <a:lnTo>
                  <a:pt x="100636" y="261872"/>
                </a:lnTo>
                <a:lnTo>
                  <a:pt x="88333" y="258117"/>
                </a:lnTo>
                <a:lnTo>
                  <a:pt x="76968" y="253619"/>
                </a:lnTo>
                <a:lnTo>
                  <a:pt x="66541" y="248380"/>
                </a:lnTo>
                <a:lnTo>
                  <a:pt x="57053" y="242398"/>
                </a:lnTo>
                <a:lnTo>
                  <a:pt x="48506" y="235675"/>
                </a:lnTo>
                <a:lnTo>
                  <a:pt x="40900" y="228209"/>
                </a:lnTo>
                <a:lnTo>
                  <a:pt x="28214" y="211483"/>
                </a:lnTo>
                <a:lnTo>
                  <a:pt x="21345" y="200136"/>
                </a:lnTo>
                <a:lnTo>
                  <a:pt x="15619" y="188613"/>
                </a:lnTo>
                <a:lnTo>
                  <a:pt x="11035" y="176915"/>
                </a:lnTo>
                <a:lnTo>
                  <a:pt x="7593" y="165041"/>
                </a:lnTo>
                <a:lnTo>
                  <a:pt x="5293" y="152991"/>
                </a:lnTo>
                <a:lnTo>
                  <a:pt x="4136" y="140765"/>
                </a:lnTo>
                <a:lnTo>
                  <a:pt x="4121" y="128363"/>
                </a:lnTo>
                <a:lnTo>
                  <a:pt x="4983" y="117880"/>
                </a:lnTo>
                <a:lnTo>
                  <a:pt x="7244" y="104441"/>
                </a:lnTo>
                <a:lnTo>
                  <a:pt x="10728" y="91736"/>
                </a:lnTo>
                <a:lnTo>
                  <a:pt x="15436" y="79761"/>
                </a:lnTo>
                <a:lnTo>
                  <a:pt x="21368" y="68517"/>
                </a:lnTo>
                <a:lnTo>
                  <a:pt x="28524" y="58001"/>
                </a:lnTo>
                <a:lnTo>
                  <a:pt x="36903" y="48212"/>
                </a:lnTo>
                <a:lnTo>
                  <a:pt x="46505" y="39148"/>
                </a:lnTo>
                <a:lnTo>
                  <a:pt x="57331" y="30809"/>
                </a:lnTo>
                <a:lnTo>
                  <a:pt x="69068" y="23351"/>
                </a:lnTo>
                <a:lnTo>
                  <a:pt x="80174" y="17439"/>
                </a:lnTo>
                <a:lnTo>
                  <a:pt x="91641" y="12385"/>
                </a:lnTo>
                <a:lnTo>
                  <a:pt x="103469" y="8190"/>
                </a:lnTo>
                <a:lnTo>
                  <a:pt x="115658" y="4854"/>
                </a:lnTo>
                <a:lnTo>
                  <a:pt x="128208" y="2377"/>
                </a:lnTo>
                <a:lnTo>
                  <a:pt x="141120" y="759"/>
                </a:lnTo>
                <a:lnTo>
                  <a:pt x="154392" y="0"/>
                </a:lnTo>
                <a:lnTo>
                  <a:pt x="165765" y="24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6710" y="4635627"/>
            <a:ext cx="511175" cy="635381"/>
          </a:xfrm>
          <a:custGeom>
            <a:avLst/>
            <a:gdLst/>
            <a:ahLst/>
            <a:cxnLst/>
            <a:rect l="l" t="t" r="r" b="b"/>
            <a:pathLst>
              <a:path w="511175" h="635381">
                <a:moveTo>
                  <a:pt x="321056" y="0"/>
                </a:moveTo>
                <a:lnTo>
                  <a:pt x="350895" y="1586"/>
                </a:lnTo>
                <a:lnTo>
                  <a:pt x="377259" y="6346"/>
                </a:lnTo>
                <a:lnTo>
                  <a:pt x="400168" y="14280"/>
                </a:lnTo>
                <a:lnTo>
                  <a:pt x="419646" y="25386"/>
                </a:lnTo>
                <a:lnTo>
                  <a:pt x="437346" y="40461"/>
                </a:lnTo>
                <a:lnTo>
                  <a:pt x="453388" y="58626"/>
                </a:lnTo>
                <a:lnTo>
                  <a:pt x="468485" y="80413"/>
                </a:lnTo>
                <a:lnTo>
                  <a:pt x="482624" y="105833"/>
                </a:lnTo>
                <a:lnTo>
                  <a:pt x="490552" y="122370"/>
                </a:lnTo>
                <a:lnTo>
                  <a:pt x="501547" y="149428"/>
                </a:lnTo>
                <a:lnTo>
                  <a:pt x="508392" y="173108"/>
                </a:lnTo>
                <a:lnTo>
                  <a:pt x="511118" y="193424"/>
                </a:lnTo>
                <a:lnTo>
                  <a:pt x="511175" y="196469"/>
                </a:lnTo>
                <a:lnTo>
                  <a:pt x="510882" y="208889"/>
                </a:lnTo>
                <a:lnTo>
                  <a:pt x="508541" y="233755"/>
                </a:lnTo>
                <a:lnTo>
                  <a:pt x="503849" y="258649"/>
                </a:lnTo>
                <a:lnTo>
                  <a:pt x="496796" y="283559"/>
                </a:lnTo>
                <a:lnTo>
                  <a:pt x="489331" y="303784"/>
                </a:lnTo>
                <a:lnTo>
                  <a:pt x="478960" y="326340"/>
                </a:lnTo>
                <a:lnTo>
                  <a:pt x="466523" y="348082"/>
                </a:lnTo>
                <a:lnTo>
                  <a:pt x="452025" y="369023"/>
                </a:lnTo>
                <a:lnTo>
                  <a:pt x="435475" y="389179"/>
                </a:lnTo>
                <a:lnTo>
                  <a:pt x="422783" y="402717"/>
                </a:lnTo>
                <a:lnTo>
                  <a:pt x="406436" y="417085"/>
                </a:lnTo>
                <a:lnTo>
                  <a:pt x="387340" y="429862"/>
                </a:lnTo>
                <a:lnTo>
                  <a:pt x="365493" y="441050"/>
                </a:lnTo>
                <a:lnTo>
                  <a:pt x="340895" y="450648"/>
                </a:lnTo>
                <a:lnTo>
                  <a:pt x="313547" y="458656"/>
                </a:lnTo>
                <a:lnTo>
                  <a:pt x="284861" y="464820"/>
                </a:lnTo>
                <a:lnTo>
                  <a:pt x="284861" y="635381"/>
                </a:lnTo>
                <a:lnTo>
                  <a:pt x="218694" y="635381"/>
                </a:lnTo>
                <a:lnTo>
                  <a:pt x="218694" y="464820"/>
                </a:lnTo>
                <a:lnTo>
                  <a:pt x="206187" y="464401"/>
                </a:lnTo>
                <a:lnTo>
                  <a:pt x="181699" y="461055"/>
                </a:lnTo>
                <a:lnTo>
                  <a:pt x="157912" y="454362"/>
                </a:lnTo>
                <a:lnTo>
                  <a:pt x="134825" y="444323"/>
                </a:lnTo>
                <a:lnTo>
                  <a:pt x="112440" y="430937"/>
                </a:lnTo>
                <a:lnTo>
                  <a:pt x="90755" y="414205"/>
                </a:lnTo>
                <a:lnTo>
                  <a:pt x="69771" y="394126"/>
                </a:lnTo>
                <a:lnTo>
                  <a:pt x="59437" y="382590"/>
                </a:lnTo>
                <a:lnTo>
                  <a:pt x="44333" y="362659"/>
                </a:lnTo>
                <a:lnTo>
                  <a:pt x="31440" y="341374"/>
                </a:lnTo>
                <a:lnTo>
                  <a:pt x="20756" y="318736"/>
                </a:lnTo>
                <a:lnTo>
                  <a:pt x="12283" y="294744"/>
                </a:lnTo>
                <a:lnTo>
                  <a:pt x="6019" y="269399"/>
                </a:lnTo>
                <a:lnTo>
                  <a:pt x="1966" y="242701"/>
                </a:lnTo>
                <a:lnTo>
                  <a:pt x="123" y="214649"/>
                </a:lnTo>
                <a:lnTo>
                  <a:pt x="0" y="204978"/>
                </a:lnTo>
                <a:lnTo>
                  <a:pt x="382" y="192392"/>
                </a:lnTo>
                <a:lnTo>
                  <a:pt x="3446" y="167626"/>
                </a:lnTo>
                <a:lnTo>
                  <a:pt x="9572" y="143397"/>
                </a:lnTo>
                <a:lnTo>
                  <a:pt x="18762" y="119696"/>
                </a:lnTo>
                <a:lnTo>
                  <a:pt x="31015" y="96516"/>
                </a:lnTo>
                <a:lnTo>
                  <a:pt x="46332" y="73850"/>
                </a:lnTo>
                <a:lnTo>
                  <a:pt x="65732" y="50270"/>
                </a:lnTo>
                <a:lnTo>
                  <a:pt x="77474" y="37550"/>
                </a:lnTo>
                <a:lnTo>
                  <a:pt x="88563" y="26736"/>
                </a:lnTo>
                <a:lnTo>
                  <a:pt x="108779" y="10825"/>
                </a:lnTo>
                <a:lnTo>
                  <a:pt x="126370" y="2539"/>
                </a:lnTo>
                <a:lnTo>
                  <a:pt x="134178" y="1254"/>
                </a:lnTo>
                <a:lnTo>
                  <a:pt x="137033" y="1270"/>
                </a:lnTo>
                <a:lnTo>
                  <a:pt x="166116" y="70993"/>
                </a:lnTo>
                <a:lnTo>
                  <a:pt x="151984" y="76332"/>
                </a:lnTo>
                <a:lnTo>
                  <a:pt x="139027" y="82538"/>
                </a:lnTo>
                <a:lnTo>
                  <a:pt x="127243" y="89611"/>
                </a:lnTo>
                <a:lnTo>
                  <a:pt x="116631" y="97550"/>
                </a:lnTo>
                <a:lnTo>
                  <a:pt x="107191" y="106357"/>
                </a:lnTo>
                <a:lnTo>
                  <a:pt x="98922" y="116029"/>
                </a:lnTo>
                <a:lnTo>
                  <a:pt x="91823" y="126569"/>
                </a:lnTo>
                <a:lnTo>
                  <a:pt x="85894" y="137975"/>
                </a:lnTo>
                <a:lnTo>
                  <a:pt x="81133" y="150247"/>
                </a:lnTo>
                <a:lnTo>
                  <a:pt x="77541" y="163387"/>
                </a:lnTo>
                <a:lnTo>
                  <a:pt x="75115" y="177393"/>
                </a:lnTo>
                <a:lnTo>
                  <a:pt x="73856" y="192265"/>
                </a:lnTo>
                <a:lnTo>
                  <a:pt x="73660" y="201295"/>
                </a:lnTo>
                <a:lnTo>
                  <a:pt x="74012" y="214834"/>
                </a:lnTo>
                <a:lnTo>
                  <a:pt x="75071" y="228076"/>
                </a:lnTo>
                <a:lnTo>
                  <a:pt x="76836" y="241021"/>
                </a:lnTo>
                <a:lnTo>
                  <a:pt x="79309" y="253670"/>
                </a:lnTo>
                <a:lnTo>
                  <a:pt x="82489" y="266022"/>
                </a:lnTo>
                <a:lnTo>
                  <a:pt x="86379" y="278076"/>
                </a:lnTo>
                <a:lnTo>
                  <a:pt x="90978" y="289834"/>
                </a:lnTo>
                <a:lnTo>
                  <a:pt x="96287" y="301295"/>
                </a:lnTo>
                <a:lnTo>
                  <a:pt x="102307" y="312459"/>
                </a:lnTo>
                <a:lnTo>
                  <a:pt x="109039" y="323326"/>
                </a:lnTo>
                <a:lnTo>
                  <a:pt x="117479" y="335033"/>
                </a:lnTo>
                <a:lnTo>
                  <a:pt x="125673" y="344585"/>
                </a:lnTo>
                <a:lnTo>
                  <a:pt x="134563" y="353393"/>
                </a:lnTo>
                <a:lnTo>
                  <a:pt x="144148" y="361455"/>
                </a:lnTo>
                <a:lnTo>
                  <a:pt x="154425" y="368773"/>
                </a:lnTo>
                <a:lnTo>
                  <a:pt x="165393" y="375344"/>
                </a:lnTo>
                <a:lnTo>
                  <a:pt x="177051" y="381168"/>
                </a:lnTo>
                <a:lnTo>
                  <a:pt x="189398" y="386244"/>
                </a:lnTo>
                <a:lnTo>
                  <a:pt x="202431" y="390572"/>
                </a:lnTo>
                <a:lnTo>
                  <a:pt x="216150" y="394151"/>
                </a:lnTo>
                <a:lnTo>
                  <a:pt x="218694" y="394716"/>
                </a:lnTo>
                <a:lnTo>
                  <a:pt x="218694" y="131191"/>
                </a:lnTo>
                <a:lnTo>
                  <a:pt x="218899" y="115442"/>
                </a:lnTo>
                <a:lnTo>
                  <a:pt x="219514" y="100986"/>
                </a:lnTo>
                <a:lnTo>
                  <a:pt x="220533" y="87830"/>
                </a:lnTo>
                <a:lnTo>
                  <a:pt x="221953" y="75983"/>
                </a:lnTo>
                <a:lnTo>
                  <a:pt x="223770" y="65451"/>
                </a:lnTo>
                <a:lnTo>
                  <a:pt x="225425" y="58293"/>
                </a:lnTo>
                <a:lnTo>
                  <a:pt x="229723" y="46297"/>
                </a:lnTo>
                <a:lnTo>
                  <a:pt x="236090" y="35426"/>
                </a:lnTo>
                <a:lnTo>
                  <a:pt x="244504" y="25669"/>
                </a:lnTo>
                <a:lnTo>
                  <a:pt x="254942" y="17016"/>
                </a:lnTo>
                <a:lnTo>
                  <a:pt x="265684" y="10695"/>
                </a:lnTo>
                <a:lnTo>
                  <a:pt x="276590" y="6288"/>
                </a:lnTo>
                <a:lnTo>
                  <a:pt x="288743" y="3040"/>
                </a:lnTo>
                <a:lnTo>
                  <a:pt x="302140" y="958"/>
                </a:lnTo>
                <a:lnTo>
                  <a:pt x="316775" y="45"/>
                </a:lnTo>
                <a:lnTo>
                  <a:pt x="32105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80222" y="4623943"/>
            <a:ext cx="445134" cy="464438"/>
          </a:xfrm>
          <a:custGeom>
            <a:avLst/>
            <a:gdLst/>
            <a:ahLst/>
            <a:cxnLst/>
            <a:rect l="l" t="t" r="r" b="b"/>
            <a:pathLst>
              <a:path w="445134" h="464438">
                <a:moveTo>
                  <a:pt x="185674" y="0"/>
                </a:moveTo>
                <a:lnTo>
                  <a:pt x="198768" y="486"/>
                </a:lnTo>
                <a:lnTo>
                  <a:pt x="211476" y="1928"/>
                </a:lnTo>
                <a:lnTo>
                  <a:pt x="223824" y="4298"/>
                </a:lnTo>
                <a:lnTo>
                  <a:pt x="233933" y="6984"/>
                </a:lnTo>
                <a:lnTo>
                  <a:pt x="246062" y="11229"/>
                </a:lnTo>
                <a:lnTo>
                  <a:pt x="257690" y="16463"/>
                </a:lnTo>
                <a:lnTo>
                  <a:pt x="268773" y="22654"/>
                </a:lnTo>
                <a:lnTo>
                  <a:pt x="275844" y="27304"/>
                </a:lnTo>
                <a:lnTo>
                  <a:pt x="285905" y="34977"/>
                </a:lnTo>
                <a:lnTo>
                  <a:pt x="295239" y="43544"/>
                </a:lnTo>
                <a:lnTo>
                  <a:pt x="303846" y="53006"/>
                </a:lnTo>
                <a:lnTo>
                  <a:pt x="309372" y="60070"/>
                </a:lnTo>
                <a:lnTo>
                  <a:pt x="316268" y="70324"/>
                </a:lnTo>
                <a:lnTo>
                  <a:pt x="322413" y="81304"/>
                </a:lnTo>
                <a:lnTo>
                  <a:pt x="327793" y="92999"/>
                </a:lnTo>
                <a:lnTo>
                  <a:pt x="332104" y="104520"/>
                </a:lnTo>
                <a:lnTo>
                  <a:pt x="343788" y="8127"/>
                </a:lnTo>
                <a:lnTo>
                  <a:pt x="408939" y="8127"/>
                </a:lnTo>
                <a:lnTo>
                  <a:pt x="370585" y="240664"/>
                </a:lnTo>
                <a:lnTo>
                  <a:pt x="370585" y="246125"/>
                </a:lnTo>
                <a:lnTo>
                  <a:pt x="370793" y="262598"/>
                </a:lnTo>
                <a:lnTo>
                  <a:pt x="371414" y="278104"/>
                </a:lnTo>
                <a:lnTo>
                  <a:pt x="372449" y="292644"/>
                </a:lnTo>
                <a:lnTo>
                  <a:pt x="373898" y="306218"/>
                </a:lnTo>
                <a:lnTo>
                  <a:pt x="375761" y="318827"/>
                </a:lnTo>
                <a:lnTo>
                  <a:pt x="378038" y="330469"/>
                </a:lnTo>
                <a:lnTo>
                  <a:pt x="380729" y="341145"/>
                </a:lnTo>
                <a:lnTo>
                  <a:pt x="383834" y="350855"/>
                </a:lnTo>
                <a:lnTo>
                  <a:pt x="387353" y="359599"/>
                </a:lnTo>
                <a:lnTo>
                  <a:pt x="395085" y="373189"/>
                </a:lnTo>
                <a:lnTo>
                  <a:pt x="403846" y="382802"/>
                </a:lnTo>
                <a:lnTo>
                  <a:pt x="414011" y="389273"/>
                </a:lnTo>
                <a:lnTo>
                  <a:pt x="425582" y="392605"/>
                </a:lnTo>
                <a:lnTo>
                  <a:pt x="438558" y="392805"/>
                </a:lnTo>
                <a:lnTo>
                  <a:pt x="440689" y="392556"/>
                </a:lnTo>
                <a:lnTo>
                  <a:pt x="445134" y="456310"/>
                </a:lnTo>
                <a:lnTo>
                  <a:pt x="430438" y="458116"/>
                </a:lnTo>
                <a:lnTo>
                  <a:pt x="417017" y="458876"/>
                </a:lnTo>
                <a:lnTo>
                  <a:pt x="404882" y="458601"/>
                </a:lnTo>
                <a:lnTo>
                  <a:pt x="394042" y="457301"/>
                </a:lnTo>
                <a:lnTo>
                  <a:pt x="378507" y="453002"/>
                </a:lnTo>
                <a:lnTo>
                  <a:pt x="367048" y="447529"/>
                </a:lnTo>
                <a:lnTo>
                  <a:pt x="357163" y="440318"/>
                </a:lnTo>
                <a:lnTo>
                  <a:pt x="348540" y="431151"/>
                </a:lnTo>
                <a:lnTo>
                  <a:pt x="341463" y="420604"/>
                </a:lnTo>
                <a:lnTo>
                  <a:pt x="335639" y="408442"/>
                </a:lnTo>
                <a:lnTo>
                  <a:pt x="331461" y="397155"/>
                </a:lnTo>
                <a:lnTo>
                  <a:pt x="327682" y="385276"/>
                </a:lnTo>
                <a:lnTo>
                  <a:pt x="324209" y="372569"/>
                </a:lnTo>
                <a:lnTo>
                  <a:pt x="321945" y="363092"/>
                </a:lnTo>
                <a:lnTo>
                  <a:pt x="315751" y="375413"/>
                </a:lnTo>
                <a:lnTo>
                  <a:pt x="301724" y="397800"/>
                </a:lnTo>
                <a:lnTo>
                  <a:pt x="285487" y="417193"/>
                </a:lnTo>
                <a:lnTo>
                  <a:pt x="267012" y="433607"/>
                </a:lnTo>
                <a:lnTo>
                  <a:pt x="250756" y="444406"/>
                </a:lnTo>
                <a:lnTo>
                  <a:pt x="228351" y="454691"/>
                </a:lnTo>
                <a:lnTo>
                  <a:pt x="203699" y="461318"/>
                </a:lnTo>
                <a:lnTo>
                  <a:pt x="176815" y="464271"/>
                </a:lnTo>
                <a:lnTo>
                  <a:pt x="168275" y="464438"/>
                </a:lnTo>
                <a:lnTo>
                  <a:pt x="154291" y="463993"/>
                </a:lnTo>
                <a:lnTo>
                  <a:pt x="128184" y="460452"/>
                </a:lnTo>
                <a:lnTo>
                  <a:pt x="104513" y="453421"/>
                </a:lnTo>
                <a:lnTo>
                  <a:pt x="80760" y="441413"/>
                </a:lnTo>
                <a:lnTo>
                  <a:pt x="60530" y="425750"/>
                </a:lnTo>
                <a:lnTo>
                  <a:pt x="43898" y="406544"/>
                </a:lnTo>
                <a:lnTo>
                  <a:pt x="34544" y="391616"/>
                </a:lnTo>
                <a:lnTo>
                  <a:pt x="23723" y="369534"/>
                </a:lnTo>
                <a:lnTo>
                  <a:pt x="14754" y="344900"/>
                </a:lnTo>
                <a:lnTo>
                  <a:pt x="7931" y="318852"/>
                </a:lnTo>
                <a:lnTo>
                  <a:pt x="3672" y="294685"/>
                </a:lnTo>
                <a:lnTo>
                  <a:pt x="1032" y="269223"/>
                </a:lnTo>
                <a:lnTo>
                  <a:pt x="13" y="242447"/>
                </a:lnTo>
                <a:lnTo>
                  <a:pt x="0" y="238886"/>
                </a:lnTo>
                <a:lnTo>
                  <a:pt x="224" y="225101"/>
                </a:lnTo>
                <a:lnTo>
                  <a:pt x="2017" y="198563"/>
                </a:lnTo>
                <a:lnTo>
                  <a:pt x="5591" y="173424"/>
                </a:lnTo>
                <a:lnTo>
                  <a:pt x="10933" y="149707"/>
                </a:lnTo>
                <a:lnTo>
                  <a:pt x="18450" y="126233"/>
                </a:lnTo>
                <a:lnTo>
                  <a:pt x="28648" y="101889"/>
                </a:lnTo>
                <a:lnTo>
                  <a:pt x="40461" y="79960"/>
                </a:lnTo>
                <a:lnTo>
                  <a:pt x="51053" y="64134"/>
                </a:lnTo>
                <a:lnTo>
                  <a:pt x="68046" y="44744"/>
                </a:lnTo>
                <a:lnTo>
                  <a:pt x="87755" y="28713"/>
                </a:lnTo>
                <a:lnTo>
                  <a:pt x="108966" y="16636"/>
                </a:lnTo>
                <a:lnTo>
                  <a:pt x="132194" y="7630"/>
                </a:lnTo>
                <a:lnTo>
                  <a:pt x="156967" y="2080"/>
                </a:lnTo>
                <a:lnTo>
                  <a:pt x="183232" y="14"/>
                </a:lnTo>
                <a:lnTo>
                  <a:pt x="185674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57845" y="4459732"/>
            <a:ext cx="129921" cy="137541"/>
          </a:xfrm>
          <a:custGeom>
            <a:avLst/>
            <a:gdLst/>
            <a:ahLst/>
            <a:cxnLst/>
            <a:rect l="l" t="t" r="r" b="b"/>
            <a:pathLst>
              <a:path w="129921" h="137541">
                <a:moveTo>
                  <a:pt x="43306" y="0"/>
                </a:moveTo>
                <a:lnTo>
                  <a:pt x="129921" y="0"/>
                </a:lnTo>
                <a:lnTo>
                  <a:pt x="51434" y="137033"/>
                </a:lnTo>
                <a:lnTo>
                  <a:pt x="0" y="137541"/>
                </a:lnTo>
                <a:lnTo>
                  <a:pt x="4330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2892" y="5420868"/>
            <a:ext cx="2548128" cy="909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8866" y="5466207"/>
            <a:ext cx="2456307" cy="813308"/>
          </a:xfrm>
          <a:custGeom>
            <a:avLst/>
            <a:gdLst/>
            <a:ahLst/>
            <a:cxnLst/>
            <a:rect l="l" t="t" r="r" b="b"/>
            <a:pathLst>
              <a:path w="2456307" h="813308">
                <a:moveTo>
                  <a:pt x="469558" y="492650"/>
                </a:moveTo>
                <a:lnTo>
                  <a:pt x="469734" y="509864"/>
                </a:lnTo>
                <a:lnTo>
                  <a:pt x="469999" y="525301"/>
                </a:lnTo>
                <a:lnTo>
                  <a:pt x="470352" y="538961"/>
                </a:lnTo>
                <a:lnTo>
                  <a:pt x="470794" y="550845"/>
                </a:lnTo>
                <a:lnTo>
                  <a:pt x="471326" y="560952"/>
                </a:lnTo>
                <a:lnTo>
                  <a:pt x="471947" y="569283"/>
                </a:lnTo>
                <a:lnTo>
                  <a:pt x="472657" y="575837"/>
                </a:lnTo>
                <a:lnTo>
                  <a:pt x="474344" y="583615"/>
                </a:lnTo>
                <a:lnTo>
                  <a:pt x="478967" y="592622"/>
                </a:lnTo>
                <a:lnTo>
                  <a:pt x="485967" y="602885"/>
                </a:lnTo>
                <a:lnTo>
                  <a:pt x="494548" y="612577"/>
                </a:lnTo>
                <a:lnTo>
                  <a:pt x="504697" y="621703"/>
                </a:lnTo>
                <a:lnTo>
                  <a:pt x="514808" y="628691"/>
                </a:lnTo>
                <a:lnTo>
                  <a:pt x="526412" y="634220"/>
                </a:lnTo>
                <a:lnTo>
                  <a:pt x="538612" y="637538"/>
                </a:lnTo>
                <a:lnTo>
                  <a:pt x="551433" y="638644"/>
                </a:lnTo>
                <a:lnTo>
                  <a:pt x="561372" y="638517"/>
                </a:lnTo>
                <a:lnTo>
                  <a:pt x="580955" y="637327"/>
                </a:lnTo>
                <a:lnTo>
                  <a:pt x="597147" y="634884"/>
                </a:lnTo>
                <a:lnTo>
                  <a:pt x="609948" y="631189"/>
                </a:lnTo>
                <a:lnTo>
                  <a:pt x="619360" y="626242"/>
                </a:lnTo>
                <a:lnTo>
                  <a:pt x="625381" y="620043"/>
                </a:lnTo>
                <a:lnTo>
                  <a:pt x="628012" y="612590"/>
                </a:lnTo>
                <a:lnTo>
                  <a:pt x="627252" y="603885"/>
                </a:lnTo>
                <a:lnTo>
                  <a:pt x="622269" y="590057"/>
                </a:lnTo>
                <a:lnTo>
                  <a:pt x="614515" y="578427"/>
                </a:lnTo>
                <a:lnTo>
                  <a:pt x="604619" y="571450"/>
                </a:lnTo>
                <a:lnTo>
                  <a:pt x="592582" y="569125"/>
                </a:lnTo>
                <a:lnTo>
                  <a:pt x="581962" y="568523"/>
                </a:lnTo>
                <a:lnTo>
                  <a:pt x="568878" y="564831"/>
                </a:lnTo>
                <a:lnTo>
                  <a:pt x="559257" y="550801"/>
                </a:lnTo>
                <a:lnTo>
                  <a:pt x="556371" y="525757"/>
                </a:lnTo>
                <a:lnTo>
                  <a:pt x="556006" y="508012"/>
                </a:lnTo>
                <a:lnTo>
                  <a:pt x="556006" y="179514"/>
                </a:lnTo>
                <a:lnTo>
                  <a:pt x="473456" y="186055"/>
                </a:lnTo>
                <a:lnTo>
                  <a:pt x="472661" y="222809"/>
                </a:lnTo>
                <a:lnTo>
                  <a:pt x="471954" y="257787"/>
                </a:lnTo>
                <a:lnTo>
                  <a:pt x="471336" y="290989"/>
                </a:lnTo>
                <a:lnTo>
                  <a:pt x="470805" y="322414"/>
                </a:lnTo>
                <a:lnTo>
                  <a:pt x="470362" y="352063"/>
                </a:lnTo>
                <a:lnTo>
                  <a:pt x="470007" y="379936"/>
                </a:lnTo>
                <a:lnTo>
                  <a:pt x="469740" y="406031"/>
                </a:lnTo>
                <a:lnTo>
                  <a:pt x="469562" y="430351"/>
                </a:lnTo>
                <a:lnTo>
                  <a:pt x="469558" y="492650"/>
                </a:lnTo>
                <a:close/>
              </a:path>
              <a:path w="2456307" h="813308">
                <a:moveTo>
                  <a:pt x="1370242" y="492650"/>
                </a:moveTo>
                <a:lnTo>
                  <a:pt x="1370418" y="509864"/>
                </a:lnTo>
                <a:lnTo>
                  <a:pt x="1370683" y="525301"/>
                </a:lnTo>
                <a:lnTo>
                  <a:pt x="1371036" y="538961"/>
                </a:lnTo>
                <a:lnTo>
                  <a:pt x="1371478" y="550845"/>
                </a:lnTo>
                <a:lnTo>
                  <a:pt x="1372010" y="560952"/>
                </a:lnTo>
                <a:lnTo>
                  <a:pt x="1372631" y="569283"/>
                </a:lnTo>
                <a:lnTo>
                  <a:pt x="1373341" y="575837"/>
                </a:lnTo>
                <a:lnTo>
                  <a:pt x="1375028" y="583615"/>
                </a:lnTo>
                <a:lnTo>
                  <a:pt x="1379651" y="592622"/>
                </a:lnTo>
                <a:lnTo>
                  <a:pt x="1386651" y="602885"/>
                </a:lnTo>
                <a:lnTo>
                  <a:pt x="1395232" y="612577"/>
                </a:lnTo>
                <a:lnTo>
                  <a:pt x="1405382" y="621703"/>
                </a:lnTo>
                <a:lnTo>
                  <a:pt x="1415492" y="628691"/>
                </a:lnTo>
                <a:lnTo>
                  <a:pt x="1427096" y="634220"/>
                </a:lnTo>
                <a:lnTo>
                  <a:pt x="1439296" y="637538"/>
                </a:lnTo>
                <a:lnTo>
                  <a:pt x="1452118" y="638644"/>
                </a:lnTo>
                <a:lnTo>
                  <a:pt x="1462056" y="638517"/>
                </a:lnTo>
                <a:lnTo>
                  <a:pt x="1481639" y="637327"/>
                </a:lnTo>
                <a:lnTo>
                  <a:pt x="1497831" y="634884"/>
                </a:lnTo>
                <a:lnTo>
                  <a:pt x="1510632" y="631189"/>
                </a:lnTo>
                <a:lnTo>
                  <a:pt x="1520044" y="626242"/>
                </a:lnTo>
                <a:lnTo>
                  <a:pt x="1526065" y="620043"/>
                </a:lnTo>
                <a:lnTo>
                  <a:pt x="1528696" y="612590"/>
                </a:lnTo>
                <a:lnTo>
                  <a:pt x="1527936" y="603885"/>
                </a:lnTo>
                <a:lnTo>
                  <a:pt x="1522953" y="590057"/>
                </a:lnTo>
                <a:lnTo>
                  <a:pt x="1515199" y="578427"/>
                </a:lnTo>
                <a:lnTo>
                  <a:pt x="1505303" y="571450"/>
                </a:lnTo>
                <a:lnTo>
                  <a:pt x="1493266" y="569125"/>
                </a:lnTo>
                <a:lnTo>
                  <a:pt x="1482646" y="568523"/>
                </a:lnTo>
                <a:lnTo>
                  <a:pt x="1469562" y="564831"/>
                </a:lnTo>
                <a:lnTo>
                  <a:pt x="1459941" y="550801"/>
                </a:lnTo>
                <a:lnTo>
                  <a:pt x="1457055" y="525757"/>
                </a:lnTo>
                <a:lnTo>
                  <a:pt x="1456689" y="508012"/>
                </a:lnTo>
                <a:lnTo>
                  <a:pt x="1456689" y="179514"/>
                </a:lnTo>
                <a:lnTo>
                  <a:pt x="1374139" y="186055"/>
                </a:lnTo>
                <a:lnTo>
                  <a:pt x="1373345" y="222809"/>
                </a:lnTo>
                <a:lnTo>
                  <a:pt x="1372638" y="257787"/>
                </a:lnTo>
                <a:lnTo>
                  <a:pt x="1372020" y="290989"/>
                </a:lnTo>
                <a:lnTo>
                  <a:pt x="1371489" y="322414"/>
                </a:lnTo>
                <a:lnTo>
                  <a:pt x="1371046" y="352063"/>
                </a:lnTo>
                <a:lnTo>
                  <a:pt x="1370691" y="379936"/>
                </a:lnTo>
                <a:lnTo>
                  <a:pt x="1370424" y="406031"/>
                </a:lnTo>
                <a:lnTo>
                  <a:pt x="1370246" y="430351"/>
                </a:lnTo>
                <a:lnTo>
                  <a:pt x="1370242" y="492650"/>
                </a:lnTo>
                <a:close/>
              </a:path>
              <a:path w="2456307" h="813308">
                <a:moveTo>
                  <a:pt x="2131100" y="569380"/>
                </a:moveTo>
                <a:lnTo>
                  <a:pt x="2137934" y="580964"/>
                </a:lnTo>
                <a:lnTo>
                  <a:pt x="2151422" y="592356"/>
                </a:lnTo>
                <a:lnTo>
                  <a:pt x="2171562" y="603558"/>
                </a:lnTo>
                <a:lnTo>
                  <a:pt x="2184127" y="609086"/>
                </a:lnTo>
                <a:lnTo>
                  <a:pt x="2198356" y="614568"/>
                </a:lnTo>
                <a:lnTo>
                  <a:pt x="2214248" y="620001"/>
                </a:lnTo>
                <a:lnTo>
                  <a:pt x="2231803" y="625387"/>
                </a:lnTo>
                <a:lnTo>
                  <a:pt x="2251021" y="630725"/>
                </a:lnTo>
                <a:lnTo>
                  <a:pt x="2271903" y="636016"/>
                </a:lnTo>
                <a:lnTo>
                  <a:pt x="2272224" y="636015"/>
                </a:lnTo>
                <a:lnTo>
                  <a:pt x="2289644" y="635713"/>
                </a:lnTo>
                <a:lnTo>
                  <a:pt x="2306115" y="634826"/>
                </a:lnTo>
                <a:lnTo>
                  <a:pt x="2321635" y="633356"/>
                </a:lnTo>
                <a:lnTo>
                  <a:pt x="2336206" y="631301"/>
                </a:lnTo>
                <a:lnTo>
                  <a:pt x="2349828" y="628662"/>
                </a:lnTo>
                <a:lnTo>
                  <a:pt x="2362500" y="625440"/>
                </a:lnTo>
                <a:lnTo>
                  <a:pt x="2374222" y="621633"/>
                </a:lnTo>
                <a:lnTo>
                  <a:pt x="2384994" y="617242"/>
                </a:lnTo>
                <a:lnTo>
                  <a:pt x="2394817" y="612267"/>
                </a:lnTo>
                <a:lnTo>
                  <a:pt x="2411614" y="600566"/>
                </a:lnTo>
                <a:lnTo>
                  <a:pt x="2424126" y="587554"/>
                </a:lnTo>
                <a:lnTo>
                  <a:pt x="2431977" y="577242"/>
                </a:lnTo>
                <a:lnTo>
                  <a:pt x="2438735" y="566450"/>
                </a:lnTo>
                <a:lnTo>
                  <a:pt x="2444398" y="555180"/>
                </a:lnTo>
                <a:lnTo>
                  <a:pt x="2448967" y="543432"/>
                </a:lnTo>
                <a:lnTo>
                  <a:pt x="2452443" y="531205"/>
                </a:lnTo>
                <a:lnTo>
                  <a:pt x="2454825" y="518500"/>
                </a:lnTo>
                <a:lnTo>
                  <a:pt x="2456113" y="505317"/>
                </a:lnTo>
                <a:lnTo>
                  <a:pt x="2456307" y="491655"/>
                </a:lnTo>
                <a:lnTo>
                  <a:pt x="2455598" y="479566"/>
                </a:lnTo>
                <a:lnTo>
                  <a:pt x="2453522" y="465518"/>
                </a:lnTo>
                <a:lnTo>
                  <a:pt x="2450118" y="452478"/>
                </a:lnTo>
                <a:lnTo>
                  <a:pt x="2445385" y="440445"/>
                </a:lnTo>
                <a:lnTo>
                  <a:pt x="2439321" y="429419"/>
                </a:lnTo>
                <a:lnTo>
                  <a:pt x="2431924" y="419401"/>
                </a:lnTo>
                <a:lnTo>
                  <a:pt x="2423193" y="410390"/>
                </a:lnTo>
                <a:lnTo>
                  <a:pt x="2413126" y="402386"/>
                </a:lnTo>
                <a:lnTo>
                  <a:pt x="2403938" y="396388"/>
                </a:lnTo>
                <a:lnTo>
                  <a:pt x="2392793" y="390242"/>
                </a:lnTo>
                <a:lnTo>
                  <a:pt x="2381265" y="385069"/>
                </a:lnTo>
                <a:lnTo>
                  <a:pt x="2369354" y="380866"/>
                </a:lnTo>
                <a:lnTo>
                  <a:pt x="2357059" y="377636"/>
                </a:lnTo>
                <a:lnTo>
                  <a:pt x="2344382" y="375377"/>
                </a:lnTo>
                <a:lnTo>
                  <a:pt x="2331321" y="374089"/>
                </a:lnTo>
                <a:lnTo>
                  <a:pt x="2317876" y="373773"/>
                </a:lnTo>
                <a:lnTo>
                  <a:pt x="2307579" y="373749"/>
                </a:lnTo>
                <a:lnTo>
                  <a:pt x="2292742" y="373113"/>
                </a:lnTo>
                <a:lnTo>
                  <a:pt x="2278989" y="371752"/>
                </a:lnTo>
                <a:lnTo>
                  <a:pt x="2266320" y="369666"/>
                </a:lnTo>
                <a:lnTo>
                  <a:pt x="2254736" y="366854"/>
                </a:lnTo>
                <a:lnTo>
                  <a:pt x="2244235" y="363317"/>
                </a:lnTo>
                <a:lnTo>
                  <a:pt x="2234819" y="359054"/>
                </a:lnTo>
                <a:lnTo>
                  <a:pt x="2227854" y="354822"/>
                </a:lnTo>
                <a:lnTo>
                  <a:pt x="2218772" y="346274"/>
                </a:lnTo>
                <a:lnTo>
                  <a:pt x="2213191" y="336028"/>
                </a:lnTo>
                <a:lnTo>
                  <a:pt x="2211126" y="324087"/>
                </a:lnTo>
                <a:lnTo>
                  <a:pt x="2212594" y="310451"/>
                </a:lnTo>
                <a:lnTo>
                  <a:pt x="2214868" y="301982"/>
                </a:lnTo>
                <a:lnTo>
                  <a:pt x="2220123" y="289592"/>
                </a:lnTo>
                <a:lnTo>
                  <a:pt x="2227291" y="279022"/>
                </a:lnTo>
                <a:lnTo>
                  <a:pt x="2236377" y="270273"/>
                </a:lnTo>
                <a:lnTo>
                  <a:pt x="2247392" y="263347"/>
                </a:lnTo>
                <a:lnTo>
                  <a:pt x="2260356" y="257904"/>
                </a:lnTo>
                <a:lnTo>
                  <a:pt x="2272134" y="254590"/>
                </a:lnTo>
                <a:lnTo>
                  <a:pt x="2284567" y="252501"/>
                </a:lnTo>
                <a:lnTo>
                  <a:pt x="2297656" y="251640"/>
                </a:lnTo>
                <a:lnTo>
                  <a:pt x="2311399" y="252006"/>
                </a:lnTo>
                <a:lnTo>
                  <a:pt x="2317851" y="252613"/>
                </a:lnTo>
                <a:lnTo>
                  <a:pt x="2330573" y="254798"/>
                </a:lnTo>
                <a:lnTo>
                  <a:pt x="2342835" y="258260"/>
                </a:lnTo>
                <a:lnTo>
                  <a:pt x="2354630" y="262998"/>
                </a:lnTo>
                <a:lnTo>
                  <a:pt x="2365955" y="269011"/>
                </a:lnTo>
                <a:lnTo>
                  <a:pt x="2376805" y="276301"/>
                </a:lnTo>
                <a:lnTo>
                  <a:pt x="2378392" y="277450"/>
                </a:lnTo>
                <a:lnTo>
                  <a:pt x="2389527" y="283423"/>
                </a:lnTo>
                <a:lnTo>
                  <a:pt x="2400331" y="285506"/>
                </a:lnTo>
                <a:lnTo>
                  <a:pt x="2410795" y="283697"/>
                </a:lnTo>
                <a:lnTo>
                  <a:pt x="2420905" y="277995"/>
                </a:lnTo>
                <a:lnTo>
                  <a:pt x="2430653" y="268401"/>
                </a:lnTo>
                <a:lnTo>
                  <a:pt x="2429384" y="259288"/>
                </a:lnTo>
                <a:lnTo>
                  <a:pt x="2426081" y="246893"/>
                </a:lnTo>
                <a:lnTo>
                  <a:pt x="2421039" y="235275"/>
                </a:lnTo>
                <a:lnTo>
                  <a:pt x="2414270" y="224436"/>
                </a:lnTo>
                <a:lnTo>
                  <a:pt x="2405786" y="214374"/>
                </a:lnTo>
                <a:lnTo>
                  <a:pt x="2395600" y="205092"/>
                </a:lnTo>
                <a:lnTo>
                  <a:pt x="2379957" y="194959"/>
                </a:lnTo>
                <a:lnTo>
                  <a:pt x="2369463" y="190149"/>
                </a:lnTo>
                <a:lnTo>
                  <a:pt x="2357929" y="186127"/>
                </a:lnTo>
                <a:lnTo>
                  <a:pt x="2345354" y="182892"/>
                </a:lnTo>
                <a:lnTo>
                  <a:pt x="2331737" y="180445"/>
                </a:lnTo>
                <a:lnTo>
                  <a:pt x="2317075" y="178786"/>
                </a:lnTo>
                <a:lnTo>
                  <a:pt x="2301367" y="177914"/>
                </a:lnTo>
                <a:lnTo>
                  <a:pt x="2299091" y="177858"/>
                </a:lnTo>
                <a:lnTo>
                  <a:pt x="2285603" y="178012"/>
                </a:lnTo>
                <a:lnTo>
                  <a:pt x="2272460" y="179000"/>
                </a:lnTo>
                <a:lnTo>
                  <a:pt x="2259658" y="180824"/>
                </a:lnTo>
                <a:lnTo>
                  <a:pt x="2247199" y="183483"/>
                </a:lnTo>
                <a:lnTo>
                  <a:pt x="2235079" y="186978"/>
                </a:lnTo>
                <a:lnTo>
                  <a:pt x="2223300" y="191307"/>
                </a:lnTo>
                <a:lnTo>
                  <a:pt x="2211858" y="196472"/>
                </a:lnTo>
                <a:lnTo>
                  <a:pt x="2200755" y="202473"/>
                </a:lnTo>
                <a:lnTo>
                  <a:pt x="2189987" y="209308"/>
                </a:lnTo>
                <a:lnTo>
                  <a:pt x="2174621" y="221392"/>
                </a:lnTo>
                <a:lnTo>
                  <a:pt x="2165392" y="230646"/>
                </a:lnTo>
                <a:lnTo>
                  <a:pt x="2157337" y="240611"/>
                </a:lnTo>
                <a:lnTo>
                  <a:pt x="2150454" y="251288"/>
                </a:lnTo>
                <a:lnTo>
                  <a:pt x="2144741" y="262676"/>
                </a:lnTo>
                <a:lnTo>
                  <a:pt x="2140198" y="274775"/>
                </a:lnTo>
                <a:lnTo>
                  <a:pt x="2136823" y="287584"/>
                </a:lnTo>
                <a:lnTo>
                  <a:pt x="2134616" y="301104"/>
                </a:lnTo>
                <a:lnTo>
                  <a:pt x="2133651" y="316585"/>
                </a:lnTo>
                <a:lnTo>
                  <a:pt x="2134067" y="328970"/>
                </a:lnTo>
                <a:lnTo>
                  <a:pt x="2135560" y="341179"/>
                </a:lnTo>
                <a:lnTo>
                  <a:pt x="2138132" y="353211"/>
                </a:lnTo>
                <a:lnTo>
                  <a:pt x="2141786" y="365068"/>
                </a:lnTo>
                <a:lnTo>
                  <a:pt x="2146523" y="376749"/>
                </a:lnTo>
                <a:lnTo>
                  <a:pt x="2152346" y="388253"/>
                </a:lnTo>
                <a:lnTo>
                  <a:pt x="2159256" y="399580"/>
                </a:lnTo>
                <a:lnTo>
                  <a:pt x="2167255" y="410730"/>
                </a:lnTo>
                <a:lnTo>
                  <a:pt x="2178908" y="423491"/>
                </a:lnTo>
                <a:lnTo>
                  <a:pt x="2187537" y="430700"/>
                </a:lnTo>
                <a:lnTo>
                  <a:pt x="2197043" y="437114"/>
                </a:lnTo>
                <a:lnTo>
                  <a:pt x="2207425" y="442734"/>
                </a:lnTo>
                <a:lnTo>
                  <a:pt x="2218683" y="447560"/>
                </a:lnTo>
                <a:lnTo>
                  <a:pt x="2230813" y="451590"/>
                </a:lnTo>
                <a:lnTo>
                  <a:pt x="2243817" y="454825"/>
                </a:lnTo>
                <a:lnTo>
                  <a:pt x="2257693" y="457266"/>
                </a:lnTo>
                <a:lnTo>
                  <a:pt x="2272439" y="458911"/>
                </a:lnTo>
                <a:lnTo>
                  <a:pt x="2288056" y="459761"/>
                </a:lnTo>
                <a:lnTo>
                  <a:pt x="2311318" y="459769"/>
                </a:lnTo>
                <a:lnTo>
                  <a:pt x="2327983" y="460572"/>
                </a:lnTo>
                <a:lnTo>
                  <a:pt x="2342130" y="462735"/>
                </a:lnTo>
                <a:lnTo>
                  <a:pt x="2353760" y="466259"/>
                </a:lnTo>
                <a:lnTo>
                  <a:pt x="2362872" y="471143"/>
                </a:lnTo>
                <a:lnTo>
                  <a:pt x="2369464" y="477388"/>
                </a:lnTo>
                <a:lnTo>
                  <a:pt x="2373536" y="484994"/>
                </a:lnTo>
                <a:lnTo>
                  <a:pt x="2375088" y="493962"/>
                </a:lnTo>
                <a:lnTo>
                  <a:pt x="2374118" y="504290"/>
                </a:lnTo>
                <a:lnTo>
                  <a:pt x="2370627" y="515980"/>
                </a:lnTo>
                <a:lnTo>
                  <a:pt x="2364612" y="529031"/>
                </a:lnTo>
                <a:lnTo>
                  <a:pt x="2360074" y="536344"/>
                </a:lnTo>
                <a:lnTo>
                  <a:pt x="2354902" y="542530"/>
                </a:lnTo>
                <a:lnTo>
                  <a:pt x="2348944" y="547877"/>
                </a:lnTo>
                <a:lnTo>
                  <a:pt x="2342199" y="552384"/>
                </a:lnTo>
                <a:lnTo>
                  <a:pt x="2334668" y="556051"/>
                </a:lnTo>
                <a:lnTo>
                  <a:pt x="2326351" y="558878"/>
                </a:lnTo>
                <a:lnTo>
                  <a:pt x="2317248" y="560866"/>
                </a:lnTo>
                <a:lnTo>
                  <a:pt x="2307358" y="562014"/>
                </a:lnTo>
                <a:lnTo>
                  <a:pt x="2296683" y="562322"/>
                </a:lnTo>
                <a:lnTo>
                  <a:pt x="2285221" y="561791"/>
                </a:lnTo>
                <a:lnTo>
                  <a:pt x="2272972" y="560420"/>
                </a:lnTo>
                <a:lnTo>
                  <a:pt x="2259938" y="558209"/>
                </a:lnTo>
                <a:lnTo>
                  <a:pt x="2246117" y="555158"/>
                </a:lnTo>
                <a:lnTo>
                  <a:pt x="2231510" y="551269"/>
                </a:lnTo>
                <a:lnTo>
                  <a:pt x="2216116" y="546539"/>
                </a:lnTo>
                <a:lnTo>
                  <a:pt x="2199937" y="540970"/>
                </a:lnTo>
                <a:lnTo>
                  <a:pt x="2182971" y="534562"/>
                </a:lnTo>
                <a:lnTo>
                  <a:pt x="2165219" y="527314"/>
                </a:lnTo>
                <a:lnTo>
                  <a:pt x="2146681" y="519226"/>
                </a:lnTo>
                <a:lnTo>
                  <a:pt x="2133219" y="551840"/>
                </a:lnTo>
                <a:lnTo>
                  <a:pt x="2130918" y="557605"/>
                </a:lnTo>
                <a:lnTo>
                  <a:pt x="2130177" y="563517"/>
                </a:lnTo>
                <a:lnTo>
                  <a:pt x="2131100" y="569380"/>
                </a:lnTo>
                <a:close/>
              </a:path>
              <a:path w="2456307" h="813308">
                <a:moveTo>
                  <a:pt x="1098295" y="492734"/>
                </a:moveTo>
                <a:lnTo>
                  <a:pt x="1091398" y="500910"/>
                </a:lnTo>
                <a:lnTo>
                  <a:pt x="1081844" y="510908"/>
                </a:lnTo>
                <a:lnTo>
                  <a:pt x="1071897" y="519860"/>
                </a:lnTo>
                <a:lnTo>
                  <a:pt x="1061558" y="527766"/>
                </a:lnTo>
                <a:lnTo>
                  <a:pt x="1050829" y="534626"/>
                </a:lnTo>
                <a:lnTo>
                  <a:pt x="1053054" y="632145"/>
                </a:lnTo>
                <a:lnTo>
                  <a:pt x="1065661" y="627578"/>
                </a:lnTo>
                <a:lnTo>
                  <a:pt x="1077640" y="622557"/>
                </a:lnTo>
                <a:lnTo>
                  <a:pt x="1088994" y="617081"/>
                </a:lnTo>
                <a:lnTo>
                  <a:pt x="1099723" y="611150"/>
                </a:lnTo>
                <a:lnTo>
                  <a:pt x="1109827" y="604764"/>
                </a:lnTo>
                <a:lnTo>
                  <a:pt x="1119307" y="597924"/>
                </a:lnTo>
                <a:lnTo>
                  <a:pt x="1119137" y="460190"/>
                </a:lnTo>
                <a:lnTo>
                  <a:pt x="1113107" y="471379"/>
                </a:lnTo>
                <a:lnTo>
                  <a:pt x="1106159" y="482227"/>
                </a:lnTo>
                <a:lnTo>
                  <a:pt x="1098295" y="492734"/>
                </a:lnTo>
                <a:close/>
              </a:path>
              <a:path w="2456307" h="813308">
                <a:moveTo>
                  <a:pt x="1791246" y="633908"/>
                </a:moveTo>
                <a:lnTo>
                  <a:pt x="1804829" y="632674"/>
                </a:lnTo>
                <a:lnTo>
                  <a:pt x="1817873" y="630553"/>
                </a:lnTo>
                <a:lnTo>
                  <a:pt x="1830380" y="627548"/>
                </a:lnTo>
                <a:lnTo>
                  <a:pt x="1842349" y="623656"/>
                </a:lnTo>
                <a:lnTo>
                  <a:pt x="1853780" y="618879"/>
                </a:lnTo>
                <a:lnTo>
                  <a:pt x="1864672" y="613215"/>
                </a:lnTo>
                <a:lnTo>
                  <a:pt x="1875028" y="606666"/>
                </a:lnTo>
                <a:lnTo>
                  <a:pt x="1885446" y="598792"/>
                </a:lnTo>
                <a:lnTo>
                  <a:pt x="1895221" y="589855"/>
                </a:lnTo>
                <a:lnTo>
                  <a:pt x="1903812" y="580234"/>
                </a:lnTo>
                <a:lnTo>
                  <a:pt x="1911225" y="569927"/>
                </a:lnTo>
                <a:lnTo>
                  <a:pt x="1917466" y="558935"/>
                </a:lnTo>
                <a:lnTo>
                  <a:pt x="1922543" y="547259"/>
                </a:lnTo>
                <a:lnTo>
                  <a:pt x="1926462" y="534898"/>
                </a:lnTo>
                <a:lnTo>
                  <a:pt x="1926464" y="536717"/>
                </a:lnTo>
                <a:lnTo>
                  <a:pt x="1927445" y="548777"/>
                </a:lnTo>
                <a:lnTo>
                  <a:pt x="1930111" y="561233"/>
                </a:lnTo>
                <a:lnTo>
                  <a:pt x="1934463" y="574090"/>
                </a:lnTo>
                <a:lnTo>
                  <a:pt x="1941793" y="588908"/>
                </a:lnTo>
                <a:lnTo>
                  <a:pt x="1949101" y="599242"/>
                </a:lnTo>
                <a:lnTo>
                  <a:pt x="1957705" y="608253"/>
                </a:lnTo>
                <a:lnTo>
                  <a:pt x="1970743" y="617571"/>
                </a:lnTo>
                <a:lnTo>
                  <a:pt x="1982383" y="622860"/>
                </a:lnTo>
                <a:lnTo>
                  <a:pt x="1995423" y="626516"/>
                </a:lnTo>
                <a:lnTo>
                  <a:pt x="2005809" y="628018"/>
                </a:lnTo>
                <a:lnTo>
                  <a:pt x="2016997" y="628546"/>
                </a:lnTo>
                <a:lnTo>
                  <a:pt x="2029663" y="628236"/>
                </a:lnTo>
                <a:lnTo>
                  <a:pt x="2043808" y="627090"/>
                </a:lnTo>
                <a:lnTo>
                  <a:pt x="2059432" y="625106"/>
                </a:lnTo>
                <a:lnTo>
                  <a:pt x="2054224" y="545934"/>
                </a:lnTo>
                <a:lnTo>
                  <a:pt x="2040407" y="546386"/>
                </a:lnTo>
                <a:lnTo>
                  <a:pt x="2027870" y="543866"/>
                </a:lnTo>
                <a:lnTo>
                  <a:pt x="2008375" y="529676"/>
                </a:lnTo>
                <a:lnTo>
                  <a:pt x="2001393" y="518007"/>
                </a:lnTo>
                <a:lnTo>
                  <a:pt x="1996587" y="505275"/>
                </a:lnTo>
                <a:lnTo>
                  <a:pt x="1991590" y="484147"/>
                </a:lnTo>
                <a:lnTo>
                  <a:pt x="1988269" y="458435"/>
                </a:lnTo>
                <a:lnTo>
                  <a:pt x="1987233" y="443861"/>
                </a:lnTo>
                <a:lnTo>
                  <a:pt x="1986613" y="428141"/>
                </a:lnTo>
                <a:lnTo>
                  <a:pt x="1986407" y="411276"/>
                </a:lnTo>
                <a:lnTo>
                  <a:pt x="1986407" y="406654"/>
                </a:lnTo>
                <a:lnTo>
                  <a:pt x="2023998" y="169011"/>
                </a:lnTo>
                <a:lnTo>
                  <a:pt x="1942719" y="169011"/>
                </a:lnTo>
                <a:lnTo>
                  <a:pt x="1936114" y="253174"/>
                </a:lnTo>
                <a:lnTo>
                  <a:pt x="1934718" y="243916"/>
                </a:lnTo>
                <a:lnTo>
                  <a:pt x="1932939" y="237299"/>
                </a:lnTo>
                <a:lnTo>
                  <a:pt x="1924558" y="223862"/>
                </a:lnTo>
                <a:lnTo>
                  <a:pt x="1908997" y="205779"/>
                </a:lnTo>
                <a:lnTo>
                  <a:pt x="1889506" y="189585"/>
                </a:lnTo>
                <a:lnTo>
                  <a:pt x="1869498" y="177736"/>
                </a:lnTo>
                <a:lnTo>
                  <a:pt x="1845691" y="168351"/>
                </a:lnTo>
                <a:lnTo>
                  <a:pt x="1821537" y="162959"/>
                </a:lnTo>
                <a:lnTo>
                  <a:pt x="1795780" y="161124"/>
                </a:lnTo>
                <a:lnTo>
                  <a:pt x="1790610" y="161187"/>
                </a:lnTo>
                <a:lnTo>
                  <a:pt x="1764571" y="163526"/>
                </a:lnTo>
                <a:lnTo>
                  <a:pt x="1739879" y="169239"/>
                </a:lnTo>
                <a:lnTo>
                  <a:pt x="1716532" y="178320"/>
                </a:lnTo>
                <a:lnTo>
                  <a:pt x="1693202" y="191814"/>
                </a:lnTo>
                <a:lnTo>
                  <a:pt x="1673600" y="207963"/>
                </a:lnTo>
                <a:lnTo>
                  <a:pt x="1656714" y="227253"/>
                </a:lnTo>
                <a:lnTo>
                  <a:pt x="1645315" y="244357"/>
                </a:lnTo>
                <a:lnTo>
                  <a:pt x="1633573" y="266400"/>
                </a:lnTo>
                <a:lnTo>
                  <a:pt x="1623450" y="290767"/>
                </a:lnTo>
                <a:lnTo>
                  <a:pt x="1615683" y="315074"/>
                </a:lnTo>
                <a:lnTo>
                  <a:pt x="1610326" y="338868"/>
                </a:lnTo>
                <a:lnTo>
                  <a:pt x="1606767" y="364014"/>
                </a:lnTo>
                <a:lnTo>
                  <a:pt x="1604993" y="390512"/>
                </a:lnTo>
                <a:lnTo>
                  <a:pt x="1604771" y="404266"/>
                </a:lnTo>
                <a:lnTo>
                  <a:pt x="1604791" y="408516"/>
                </a:lnTo>
                <a:lnTo>
                  <a:pt x="1605841" y="435178"/>
                </a:lnTo>
                <a:lnTo>
                  <a:pt x="1608506" y="460616"/>
                </a:lnTo>
                <a:lnTo>
                  <a:pt x="1612802" y="484831"/>
                </a:lnTo>
                <a:lnTo>
                  <a:pt x="1616353" y="499463"/>
                </a:lnTo>
                <a:lnTo>
                  <a:pt x="1624482" y="525053"/>
                </a:lnTo>
                <a:lnTo>
                  <a:pt x="1634473" y="548325"/>
                </a:lnTo>
                <a:lnTo>
                  <a:pt x="1646300" y="569277"/>
                </a:lnTo>
                <a:lnTo>
                  <a:pt x="1659135" y="586104"/>
                </a:lnTo>
                <a:lnTo>
                  <a:pt x="1677751" y="603349"/>
                </a:lnTo>
                <a:lnTo>
                  <a:pt x="1688332" y="610687"/>
                </a:lnTo>
                <a:lnTo>
                  <a:pt x="1692439" y="420189"/>
                </a:lnTo>
                <a:lnTo>
                  <a:pt x="1692147" y="403834"/>
                </a:lnTo>
                <a:lnTo>
                  <a:pt x="1692248" y="396059"/>
                </a:lnTo>
                <a:lnTo>
                  <a:pt x="1692881" y="382993"/>
                </a:lnTo>
                <a:lnTo>
                  <a:pt x="1694094" y="370201"/>
                </a:lnTo>
                <a:lnTo>
                  <a:pt x="1695882" y="357684"/>
                </a:lnTo>
                <a:lnTo>
                  <a:pt x="1698240" y="345442"/>
                </a:lnTo>
                <a:lnTo>
                  <a:pt x="1701164" y="333476"/>
                </a:lnTo>
                <a:lnTo>
                  <a:pt x="1707574" y="313000"/>
                </a:lnTo>
                <a:lnTo>
                  <a:pt x="1712370" y="300944"/>
                </a:lnTo>
                <a:lnTo>
                  <a:pt x="1717560" y="290214"/>
                </a:lnTo>
                <a:lnTo>
                  <a:pt x="1723135" y="280809"/>
                </a:lnTo>
                <a:lnTo>
                  <a:pt x="1734205" y="267084"/>
                </a:lnTo>
                <a:lnTo>
                  <a:pt x="1743842" y="258962"/>
                </a:lnTo>
                <a:lnTo>
                  <a:pt x="1754505" y="252920"/>
                </a:lnTo>
                <a:lnTo>
                  <a:pt x="1771181" y="247428"/>
                </a:lnTo>
                <a:lnTo>
                  <a:pt x="1783854" y="245346"/>
                </a:lnTo>
                <a:lnTo>
                  <a:pt x="1797558" y="244652"/>
                </a:lnTo>
                <a:lnTo>
                  <a:pt x="1802549" y="244781"/>
                </a:lnTo>
                <a:lnTo>
                  <a:pt x="1815525" y="246432"/>
                </a:lnTo>
                <a:lnTo>
                  <a:pt x="1827669" y="249983"/>
                </a:lnTo>
                <a:lnTo>
                  <a:pt x="1838959" y="255435"/>
                </a:lnTo>
                <a:lnTo>
                  <a:pt x="1853275" y="265892"/>
                </a:lnTo>
                <a:lnTo>
                  <a:pt x="1862149" y="275071"/>
                </a:lnTo>
                <a:lnTo>
                  <a:pt x="1870074" y="285750"/>
                </a:lnTo>
                <a:lnTo>
                  <a:pt x="1876225" y="296485"/>
                </a:lnTo>
                <a:lnTo>
                  <a:pt x="1881347" y="307752"/>
                </a:lnTo>
                <a:lnTo>
                  <a:pt x="1885774" y="320066"/>
                </a:lnTo>
                <a:lnTo>
                  <a:pt x="1889506" y="333425"/>
                </a:lnTo>
                <a:lnTo>
                  <a:pt x="1893660" y="355271"/>
                </a:lnTo>
                <a:lnTo>
                  <a:pt x="1895100" y="367857"/>
                </a:lnTo>
                <a:lnTo>
                  <a:pt x="1895955" y="380832"/>
                </a:lnTo>
                <a:lnTo>
                  <a:pt x="1896236" y="394195"/>
                </a:lnTo>
                <a:lnTo>
                  <a:pt x="1896236" y="402082"/>
                </a:lnTo>
                <a:lnTo>
                  <a:pt x="1895142" y="425192"/>
                </a:lnTo>
                <a:lnTo>
                  <a:pt x="1893527" y="437826"/>
                </a:lnTo>
                <a:lnTo>
                  <a:pt x="1891185" y="450061"/>
                </a:lnTo>
                <a:lnTo>
                  <a:pt x="1888108" y="461899"/>
                </a:lnTo>
                <a:lnTo>
                  <a:pt x="1883145" y="476524"/>
                </a:lnTo>
                <a:lnTo>
                  <a:pt x="1878034" y="488408"/>
                </a:lnTo>
                <a:lnTo>
                  <a:pt x="1872234" y="499386"/>
                </a:lnTo>
                <a:lnTo>
                  <a:pt x="1865757" y="509460"/>
                </a:lnTo>
                <a:lnTo>
                  <a:pt x="1852619" y="525085"/>
                </a:lnTo>
                <a:lnTo>
                  <a:pt x="1843169" y="533397"/>
                </a:lnTo>
                <a:lnTo>
                  <a:pt x="1832991" y="540270"/>
                </a:lnTo>
                <a:lnTo>
                  <a:pt x="1814930" y="548682"/>
                </a:lnTo>
                <a:lnTo>
                  <a:pt x="1802570" y="552421"/>
                </a:lnTo>
                <a:lnTo>
                  <a:pt x="1789175" y="555117"/>
                </a:lnTo>
                <a:lnTo>
                  <a:pt x="1783518" y="554982"/>
                </a:lnTo>
                <a:lnTo>
                  <a:pt x="1769641" y="553380"/>
                </a:lnTo>
                <a:lnTo>
                  <a:pt x="1756871" y="549973"/>
                </a:lnTo>
                <a:lnTo>
                  <a:pt x="1745210" y="544759"/>
                </a:lnTo>
                <a:lnTo>
                  <a:pt x="1734662" y="537740"/>
                </a:lnTo>
                <a:lnTo>
                  <a:pt x="1725228" y="528916"/>
                </a:lnTo>
                <a:lnTo>
                  <a:pt x="1716912" y="518287"/>
                </a:lnTo>
                <a:lnTo>
                  <a:pt x="1710790" y="507822"/>
                </a:lnTo>
                <a:lnTo>
                  <a:pt x="1714595" y="623677"/>
                </a:lnTo>
                <a:lnTo>
                  <a:pt x="1726233" y="627487"/>
                </a:lnTo>
                <a:lnTo>
                  <a:pt x="1738456" y="630451"/>
                </a:lnTo>
                <a:lnTo>
                  <a:pt x="1751263" y="632569"/>
                </a:lnTo>
                <a:lnTo>
                  <a:pt x="1764656" y="633839"/>
                </a:lnTo>
                <a:lnTo>
                  <a:pt x="1778634" y="634263"/>
                </a:lnTo>
                <a:lnTo>
                  <a:pt x="1791246" y="633908"/>
                </a:lnTo>
                <a:close/>
              </a:path>
              <a:path w="2456307" h="813308">
                <a:moveTo>
                  <a:pt x="1699430" y="476022"/>
                </a:moveTo>
                <a:lnTo>
                  <a:pt x="1696808" y="463502"/>
                </a:lnTo>
                <a:lnTo>
                  <a:pt x="1694769" y="450023"/>
                </a:lnTo>
                <a:lnTo>
                  <a:pt x="1693313" y="435586"/>
                </a:lnTo>
                <a:lnTo>
                  <a:pt x="1692439" y="420189"/>
                </a:lnTo>
                <a:lnTo>
                  <a:pt x="1688332" y="610687"/>
                </a:lnTo>
                <a:lnTo>
                  <a:pt x="1699768" y="617169"/>
                </a:lnTo>
                <a:lnTo>
                  <a:pt x="1703542" y="619021"/>
                </a:lnTo>
                <a:lnTo>
                  <a:pt x="1714595" y="623677"/>
                </a:lnTo>
                <a:lnTo>
                  <a:pt x="1710790" y="507822"/>
                </a:lnTo>
                <a:lnTo>
                  <a:pt x="1706421" y="498182"/>
                </a:lnTo>
                <a:lnTo>
                  <a:pt x="1702634" y="487582"/>
                </a:lnTo>
                <a:lnTo>
                  <a:pt x="1699430" y="476022"/>
                </a:lnTo>
                <a:close/>
              </a:path>
              <a:path w="2456307" h="813308">
                <a:moveTo>
                  <a:pt x="125856" y="783844"/>
                </a:moveTo>
                <a:lnTo>
                  <a:pt x="124203" y="789717"/>
                </a:lnTo>
                <a:lnTo>
                  <a:pt x="125296" y="800344"/>
                </a:lnTo>
                <a:lnTo>
                  <a:pt x="132506" y="808758"/>
                </a:lnTo>
                <a:lnTo>
                  <a:pt x="145795" y="814959"/>
                </a:lnTo>
                <a:lnTo>
                  <a:pt x="155082" y="817302"/>
                </a:lnTo>
                <a:lnTo>
                  <a:pt x="167218" y="818739"/>
                </a:lnTo>
                <a:lnTo>
                  <a:pt x="179541" y="818398"/>
                </a:lnTo>
                <a:lnTo>
                  <a:pt x="192045" y="816278"/>
                </a:lnTo>
                <a:lnTo>
                  <a:pt x="204723" y="812380"/>
                </a:lnTo>
                <a:lnTo>
                  <a:pt x="222412" y="805269"/>
                </a:lnTo>
                <a:lnTo>
                  <a:pt x="234296" y="799832"/>
                </a:lnTo>
                <a:lnTo>
                  <a:pt x="244958" y="794312"/>
                </a:lnTo>
                <a:lnTo>
                  <a:pt x="254381" y="788708"/>
                </a:lnTo>
                <a:lnTo>
                  <a:pt x="267123" y="778410"/>
                </a:lnTo>
                <a:lnTo>
                  <a:pt x="275505" y="769314"/>
                </a:lnTo>
                <a:lnTo>
                  <a:pt x="283870" y="758392"/>
                </a:lnTo>
                <a:lnTo>
                  <a:pt x="292226" y="745642"/>
                </a:lnTo>
                <a:lnTo>
                  <a:pt x="300731" y="730739"/>
                </a:lnTo>
                <a:lnTo>
                  <a:pt x="306534" y="718105"/>
                </a:lnTo>
                <a:lnTo>
                  <a:pt x="310000" y="707193"/>
                </a:lnTo>
                <a:lnTo>
                  <a:pt x="311150" y="698004"/>
                </a:lnTo>
                <a:lnTo>
                  <a:pt x="311149" y="697692"/>
                </a:lnTo>
                <a:lnTo>
                  <a:pt x="310921" y="684725"/>
                </a:lnTo>
                <a:lnTo>
                  <a:pt x="310220" y="672047"/>
                </a:lnTo>
                <a:lnTo>
                  <a:pt x="308990" y="659663"/>
                </a:lnTo>
                <a:lnTo>
                  <a:pt x="307124" y="649324"/>
                </a:lnTo>
                <a:lnTo>
                  <a:pt x="302945" y="637320"/>
                </a:lnTo>
                <a:lnTo>
                  <a:pt x="296671" y="626224"/>
                </a:lnTo>
                <a:lnTo>
                  <a:pt x="287133" y="615279"/>
                </a:lnTo>
                <a:lnTo>
                  <a:pt x="277100" y="607259"/>
                </a:lnTo>
                <a:lnTo>
                  <a:pt x="264921" y="599909"/>
                </a:lnTo>
                <a:lnTo>
                  <a:pt x="253725" y="594786"/>
                </a:lnTo>
                <a:lnTo>
                  <a:pt x="242890" y="590888"/>
                </a:lnTo>
                <a:lnTo>
                  <a:pt x="230557" y="587257"/>
                </a:lnTo>
                <a:lnTo>
                  <a:pt x="216733" y="583892"/>
                </a:lnTo>
                <a:lnTo>
                  <a:pt x="201421" y="580796"/>
                </a:lnTo>
                <a:lnTo>
                  <a:pt x="201216" y="580759"/>
                </a:lnTo>
                <a:lnTo>
                  <a:pt x="187700" y="578098"/>
                </a:lnTo>
                <a:lnTo>
                  <a:pt x="175010" y="575115"/>
                </a:lnTo>
                <a:lnTo>
                  <a:pt x="163124" y="571811"/>
                </a:lnTo>
                <a:lnTo>
                  <a:pt x="152019" y="568185"/>
                </a:lnTo>
                <a:lnTo>
                  <a:pt x="138294" y="562803"/>
                </a:lnTo>
                <a:lnTo>
                  <a:pt x="126912" y="557229"/>
                </a:lnTo>
                <a:lnTo>
                  <a:pt x="117347" y="551281"/>
                </a:lnTo>
                <a:lnTo>
                  <a:pt x="104684" y="539636"/>
                </a:lnTo>
                <a:lnTo>
                  <a:pt x="97916" y="529297"/>
                </a:lnTo>
                <a:lnTo>
                  <a:pt x="92516" y="512495"/>
                </a:lnTo>
                <a:lnTo>
                  <a:pt x="91439" y="498830"/>
                </a:lnTo>
                <a:lnTo>
                  <a:pt x="91777" y="491016"/>
                </a:lnTo>
                <a:lnTo>
                  <a:pt x="93910" y="478411"/>
                </a:lnTo>
                <a:lnTo>
                  <a:pt x="98043" y="466610"/>
                </a:lnTo>
                <a:lnTo>
                  <a:pt x="101408" y="460094"/>
                </a:lnTo>
                <a:lnTo>
                  <a:pt x="108721" y="449823"/>
                </a:lnTo>
                <a:lnTo>
                  <a:pt x="118109" y="440588"/>
                </a:lnTo>
                <a:lnTo>
                  <a:pt x="128544" y="433262"/>
                </a:lnTo>
                <a:lnTo>
                  <a:pt x="139973" y="427616"/>
                </a:lnTo>
                <a:lnTo>
                  <a:pt x="153161" y="423011"/>
                </a:lnTo>
                <a:lnTo>
                  <a:pt x="165148" y="420113"/>
                </a:lnTo>
                <a:lnTo>
                  <a:pt x="177291" y="418217"/>
                </a:lnTo>
                <a:lnTo>
                  <a:pt x="190440" y="417079"/>
                </a:lnTo>
                <a:lnTo>
                  <a:pt x="204596" y="416699"/>
                </a:lnTo>
                <a:lnTo>
                  <a:pt x="276225" y="416699"/>
                </a:lnTo>
                <a:lnTo>
                  <a:pt x="276225" y="345871"/>
                </a:lnTo>
                <a:lnTo>
                  <a:pt x="203834" y="345871"/>
                </a:lnTo>
                <a:lnTo>
                  <a:pt x="195036" y="345739"/>
                </a:lnTo>
                <a:lnTo>
                  <a:pt x="179428" y="344738"/>
                </a:lnTo>
                <a:lnTo>
                  <a:pt x="165654" y="342753"/>
                </a:lnTo>
                <a:lnTo>
                  <a:pt x="153719" y="339782"/>
                </a:lnTo>
                <a:lnTo>
                  <a:pt x="143626" y="335827"/>
                </a:lnTo>
                <a:lnTo>
                  <a:pt x="135381" y="330885"/>
                </a:lnTo>
                <a:lnTo>
                  <a:pt x="128053" y="324375"/>
                </a:lnTo>
                <a:lnTo>
                  <a:pt x="120826" y="314058"/>
                </a:lnTo>
                <a:lnTo>
                  <a:pt x="116500" y="301873"/>
                </a:lnTo>
                <a:lnTo>
                  <a:pt x="115061" y="287820"/>
                </a:lnTo>
                <a:lnTo>
                  <a:pt x="115257" y="283473"/>
                </a:lnTo>
                <a:lnTo>
                  <a:pt x="117689" y="271383"/>
                </a:lnTo>
                <a:lnTo>
                  <a:pt x="122808" y="258711"/>
                </a:lnTo>
                <a:lnTo>
                  <a:pt x="129646" y="248069"/>
                </a:lnTo>
                <a:lnTo>
                  <a:pt x="138254" y="238657"/>
                </a:lnTo>
                <a:lnTo>
                  <a:pt x="149097" y="229577"/>
                </a:lnTo>
                <a:lnTo>
                  <a:pt x="161145" y="221766"/>
                </a:lnTo>
                <a:lnTo>
                  <a:pt x="172124" y="216159"/>
                </a:lnTo>
                <a:lnTo>
                  <a:pt x="184442" y="211029"/>
                </a:lnTo>
                <a:lnTo>
                  <a:pt x="198119" y="206375"/>
                </a:lnTo>
                <a:lnTo>
                  <a:pt x="208464" y="203545"/>
                </a:lnTo>
                <a:lnTo>
                  <a:pt x="219858" y="201167"/>
                </a:lnTo>
                <a:lnTo>
                  <a:pt x="232054" y="199318"/>
                </a:lnTo>
                <a:lnTo>
                  <a:pt x="245051" y="197996"/>
                </a:lnTo>
                <a:lnTo>
                  <a:pt x="258844" y="197203"/>
                </a:lnTo>
                <a:lnTo>
                  <a:pt x="273431" y="196938"/>
                </a:lnTo>
                <a:lnTo>
                  <a:pt x="327025" y="196938"/>
                </a:lnTo>
                <a:lnTo>
                  <a:pt x="327025" y="126111"/>
                </a:lnTo>
                <a:lnTo>
                  <a:pt x="11429" y="126111"/>
                </a:lnTo>
                <a:lnTo>
                  <a:pt x="11429" y="196938"/>
                </a:lnTo>
                <a:lnTo>
                  <a:pt x="81279" y="196938"/>
                </a:lnTo>
                <a:lnTo>
                  <a:pt x="78612" y="198920"/>
                </a:lnTo>
                <a:lnTo>
                  <a:pt x="68382" y="208159"/>
                </a:lnTo>
                <a:lnTo>
                  <a:pt x="59682" y="217424"/>
                </a:lnTo>
                <a:lnTo>
                  <a:pt x="51815" y="227342"/>
                </a:lnTo>
                <a:lnTo>
                  <a:pt x="44747" y="237991"/>
                </a:lnTo>
                <a:lnTo>
                  <a:pt x="38843" y="249234"/>
                </a:lnTo>
                <a:lnTo>
                  <a:pt x="34162" y="260946"/>
                </a:lnTo>
                <a:lnTo>
                  <a:pt x="31150" y="271221"/>
                </a:lnTo>
                <a:lnTo>
                  <a:pt x="28837" y="283746"/>
                </a:lnTo>
                <a:lnTo>
                  <a:pt x="28066" y="296138"/>
                </a:lnTo>
                <a:lnTo>
                  <a:pt x="28273" y="302612"/>
                </a:lnTo>
                <a:lnTo>
                  <a:pt x="29888" y="315185"/>
                </a:lnTo>
                <a:lnTo>
                  <a:pt x="33146" y="327621"/>
                </a:lnTo>
                <a:lnTo>
                  <a:pt x="35412" y="333817"/>
                </a:lnTo>
                <a:lnTo>
                  <a:pt x="40907" y="345296"/>
                </a:lnTo>
                <a:lnTo>
                  <a:pt x="47878" y="355892"/>
                </a:lnTo>
                <a:lnTo>
                  <a:pt x="52419" y="361439"/>
                </a:lnTo>
                <a:lnTo>
                  <a:pt x="61510" y="370193"/>
                </a:lnTo>
                <a:lnTo>
                  <a:pt x="72135" y="377888"/>
                </a:lnTo>
                <a:lnTo>
                  <a:pt x="74548" y="379437"/>
                </a:lnTo>
                <a:lnTo>
                  <a:pt x="79247" y="382917"/>
                </a:lnTo>
                <a:lnTo>
                  <a:pt x="66039" y="389077"/>
                </a:lnTo>
                <a:lnTo>
                  <a:pt x="50741" y="400172"/>
                </a:lnTo>
                <a:lnTo>
                  <a:pt x="41315" y="408743"/>
                </a:lnTo>
                <a:lnTo>
                  <a:pt x="32511" y="418249"/>
                </a:lnTo>
                <a:lnTo>
                  <a:pt x="20648" y="434270"/>
                </a:lnTo>
                <a:lnTo>
                  <a:pt x="14289" y="445266"/>
                </a:lnTo>
                <a:lnTo>
                  <a:pt x="8889" y="456844"/>
                </a:lnTo>
                <a:lnTo>
                  <a:pt x="2605" y="476919"/>
                </a:lnTo>
                <a:lnTo>
                  <a:pt x="648" y="489570"/>
                </a:lnTo>
                <a:lnTo>
                  <a:pt x="0" y="502754"/>
                </a:lnTo>
                <a:lnTo>
                  <a:pt x="146" y="509948"/>
                </a:lnTo>
                <a:lnTo>
                  <a:pt x="1212" y="523093"/>
                </a:lnTo>
                <a:lnTo>
                  <a:pt x="3306" y="535702"/>
                </a:lnTo>
                <a:lnTo>
                  <a:pt x="6418" y="547778"/>
                </a:lnTo>
                <a:lnTo>
                  <a:pt x="10540" y="559320"/>
                </a:lnTo>
                <a:lnTo>
                  <a:pt x="18462" y="574912"/>
                </a:lnTo>
                <a:lnTo>
                  <a:pt x="25577" y="585359"/>
                </a:lnTo>
                <a:lnTo>
                  <a:pt x="33898" y="595185"/>
                </a:lnTo>
                <a:lnTo>
                  <a:pt x="43433" y="604393"/>
                </a:lnTo>
                <a:lnTo>
                  <a:pt x="53636" y="612591"/>
                </a:lnTo>
                <a:lnTo>
                  <a:pt x="63757" y="619512"/>
                </a:lnTo>
                <a:lnTo>
                  <a:pt x="74730" y="625979"/>
                </a:lnTo>
                <a:lnTo>
                  <a:pt x="86544" y="631992"/>
                </a:lnTo>
                <a:lnTo>
                  <a:pt x="99186" y="637552"/>
                </a:lnTo>
                <a:lnTo>
                  <a:pt x="115414" y="643593"/>
                </a:lnTo>
                <a:lnTo>
                  <a:pt x="126886" y="647243"/>
                </a:lnTo>
                <a:lnTo>
                  <a:pt x="138983" y="650632"/>
                </a:lnTo>
                <a:lnTo>
                  <a:pt x="151708" y="653757"/>
                </a:lnTo>
                <a:lnTo>
                  <a:pt x="165069" y="656620"/>
                </a:lnTo>
                <a:lnTo>
                  <a:pt x="179069" y="659218"/>
                </a:lnTo>
                <a:lnTo>
                  <a:pt x="181098" y="659560"/>
                </a:lnTo>
                <a:lnTo>
                  <a:pt x="197340" y="663256"/>
                </a:lnTo>
                <a:lnTo>
                  <a:pt x="204469" y="667169"/>
                </a:lnTo>
                <a:lnTo>
                  <a:pt x="206247" y="669975"/>
                </a:lnTo>
                <a:lnTo>
                  <a:pt x="210184" y="673569"/>
                </a:lnTo>
                <a:lnTo>
                  <a:pt x="216153" y="677964"/>
                </a:lnTo>
                <a:lnTo>
                  <a:pt x="222250" y="682345"/>
                </a:lnTo>
                <a:lnTo>
                  <a:pt x="226313" y="686714"/>
                </a:lnTo>
                <a:lnTo>
                  <a:pt x="228219" y="691070"/>
                </a:lnTo>
                <a:lnTo>
                  <a:pt x="230250" y="695413"/>
                </a:lnTo>
                <a:lnTo>
                  <a:pt x="231139" y="700354"/>
                </a:lnTo>
                <a:lnTo>
                  <a:pt x="231139" y="705878"/>
                </a:lnTo>
                <a:lnTo>
                  <a:pt x="230239" y="712052"/>
                </a:lnTo>
                <a:lnTo>
                  <a:pt x="225997" y="723392"/>
                </a:lnTo>
                <a:lnTo>
                  <a:pt x="218312" y="737920"/>
                </a:lnTo>
                <a:lnTo>
                  <a:pt x="216956" y="740065"/>
                </a:lnTo>
                <a:lnTo>
                  <a:pt x="209001" y="748783"/>
                </a:lnTo>
                <a:lnTo>
                  <a:pt x="198511" y="755128"/>
                </a:lnTo>
                <a:lnTo>
                  <a:pt x="185486" y="759102"/>
                </a:lnTo>
                <a:lnTo>
                  <a:pt x="169925" y="760704"/>
                </a:lnTo>
                <a:lnTo>
                  <a:pt x="154720" y="762293"/>
                </a:lnTo>
                <a:lnTo>
                  <a:pt x="141584" y="766694"/>
                </a:lnTo>
                <a:lnTo>
                  <a:pt x="131972" y="773879"/>
                </a:lnTo>
                <a:lnTo>
                  <a:pt x="125856" y="783844"/>
                </a:lnTo>
                <a:close/>
              </a:path>
              <a:path w="2456307" h="813308">
                <a:moveTo>
                  <a:pt x="1430528" y="0"/>
                </a:moveTo>
                <a:lnTo>
                  <a:pt x="1385823" y="152717"/>
                </a:lnTo>
                <a:lnTo>
                  <a:pt x="1450594" y="152247"/>
                </a:lnTo>
                <a:lnTo>
                  <a:pt x="1531493" y="0"/>
                </a:lnTo>
                <a:lnTo>
                  <a:pt x="1430528" y="0"/>
                </a:lnTo>
                <a:close/>
              </a:path>
              <a:path w="2456307" h="813308">
                <a:moveTo>
                  <a:pt x="1050829" y="534626"/>
                </a:moveTo>
                <a:lnTo>
                  <a:pt x="1039712" y="540441"/>
                </a:lnTo>
                <a:lnTo>
                  <a:pt x="1028211" y="545210"/>
                </a:lnTo>
                <a:lnTo>
                  <a:pt x="1016326" y="548933"/>
                </a:lnTo>
                <a:lnTo>
                  <a:pt x="1004061" y="551611"/>
                </a:lnTo>
                <a:lnTo>
                  <a:pt x="1004068" y="321588"/>
                </a:lnTo>
                <a:lnTo>
                  <a:pt x="1004563" y="303425"/>
                </a:lnTo>
                <a:lnTo>
                  <a:pt x="1005853" y="288172"/>
                </a:lnTo>
                <a:lnTo>
                  <a:pt x="1007948" y="275829"/>
                </a:lnTo>
                <a:lnTo>
                  <a:pt x="1014602" y="259867"/>
                </a:lnTo>
                <a:lnTo>
                  <a:pt x="1024502" y="252089"/>
                </a:lnTo>
                <a:lnTo>
                  <a:pt x="1036761" y="248158"/>
                </a:lnTo>
                <a:lnTo>
                  <a:pt x="1052448" y="246849"/>
                </a:lnTo>
                <a:lnTo>
                  <a:pt x="1052778" y="246851"/>
                </a:lnTo>
                <a:lnTo>
                  <a:pt x="1063851" y="248238"/>
                </a:lnTo>
                <a:lnTo>
                  <a:pt x="1074809" y="252246"/>
                </a:lnTo>
                <a:lnTo>
                  <a:pt x="1085659" y="258873"/>
                </a:lnTo>
                <a:lnTo>
                  <a:pt x="1096407" y="268119"/>
                </a:lnTo>
                <a:lnTo>
                  <a:pt x="1107058" y="279984"/>
                </a:lnTo>
                <a:lnTo>
                  <a:pt x="1113653" y="289257"/>
                </a:lnTo>
                <a:lnTo>
                  <a:pt x="1119097" y="299015"/>
                </a:lnTo>
                <a:lnTo>
                  <a:pt x="1123788" y="309756"/>
                </a:lnTo>
                <a:lnTo>
                  <a:pt x="1127724" y="321480"/>
                </a:lnTo>
                <a:lnTo>
                  <a:pt x="1130903" y="334187"/>
                </a:lnTo>
                <a:lnTo>
                  <a:pt x="1133325" y="347877"/>
                </a:lnTo>
                <a:lnTo>
                  <a:pt x="1134987" y="362550"/>
                </a:lnTo>
                <a:lnTo>
                  <a:pt x="1135888" y="378206"/>
                </a:lnTo>
                <a:lnTo>
                  <a:pt x="1136010" y="385888"/>
                </a:lnTo>
                <a:lnTo>
                  <a:pt x="1135501" y="399125"/>
                </a:lnTo>
                <a:lnTo>
                  <a:pt x="1134069" y="412020"/>
                </a:lnTo>
                <a:lnTo>
                  <a:pt x="1131716" y="424574"/>
                </a:lnTo>
                <a:lnTo>
                  <a:pt x="1128443" y="436787"/>
                </a:lnTo>
                <a:lnTo>
                  <a:pt x="1124249" y="448659"/>
                </a:lnTo>
                <a:lnTo>
                  <a:pt x="1119137" y="460190"/>
                </a:lnTo>
                <a:lnTo>
                  <a:pt x="1119307" y="597924"/>
                </a:lnTo>
                <a:lnTo>
                  <a:pt x="1136395" y="582879"/>
                </a:lnTo>
                <a:lnTo>
                  <a:pt x="1150217" y="568097"/>
                </a:lnTo>
                <a:lnTo>
                  <a:pt x="1166704" y="547871"/>
                </a:lnTo>
                <a:lnTo>
                  <a:pt x="1181135" y="526888"/>
                </a:lnTo>
                <a:lnTo>
                  <a:pt x="1193511" y="505152"/>
                </a:lnTo>
                <a:lnTo>
                  <a:pt x="1203833" y="482663"/>
                </a:lnTo>
                <a:lnTo>
                  <a:pt x="1211711" y="461152"/>
                </a:lnTo>
                <a:lnTo>
                  <a:pt x="1218675" y="436248"/>
                </a:lnTo>
                <a:lnTo>
                  <a:pt x="1223319" y="411362"/>
                </a:lnTo>
                <a:lnTo>
                  <a:pt x="1225640" y="386493"/>
                </a:lnTo>
                <a:lnTo>
                  <a:pt x="1225931" y="374065"/>
                </a:lnTo>
                <a:lnTo>
                  <a:pt x="1225813" y="369527"/>
                </a:lnTo>
                <a:lnTo>
                  <a:pt x="1222854" y="348856"/>
                </a:lnTo>
                <a:lnTo>
                  <a:pt x="1215889" y="324998"/>
                </a:lnTo>
                <a:lnTo>
                  <a:pt x="1204887" y="297953"/>
                </a:lnTo>
                <a:lnTo>
                  <a:pt x="1197864" y="283235"/>
                </a:lnTo>
                <a:lnTo>
                  <a:pt x="1188575" y="265716"/>
                </a:lnTo>
                <a:lnTo>
                  <a:pt x="1173926" y="242581"/>
                </a:lnTo>
                <a:lnTo>
                  <a:pt x="1158228" y="222837"/>
                </a:lnTo>
                <a:lnTo>
                  <a:pt x="1141480" y="206484"/>
                </a:lnTo>
                <a:lnTo>
                  <a:pt x="1129508" y="197321"/>
                </a:lnTo>
                <a:lnTo>
                  <a:pt x="1109574" y="186467"/>
                </a:lnTo>
                <a:lnTo>
                  <a:pt x="1086346" y="178716"/>
                </a:lnTo>
                <a:lnTo>
                  <a:pt x="1059847" y="174066"/>
                </a:lnTo>
                <a:lnTo>
                  <a:pt x="1045377" y="172904"/>
                </a:lnTo>
                <a:lnTo>
                  <a:pt x="1030096" y="172516"/>
                </a:lnTo>
                <a:lnTo>
                  <a:pt x="1021021" y="172724"/>
                </a:lnTo>
                <a:lnTo>
                  <a:pt x="993867" y="176345"/>
                </a:lnTo>
                <a:lnTo>
                  <a:pt x="970979" y="184476"/>
                </a:lnTo>
                <a:lnTo>
                  <a:pt x="956609" y="193511"/>
                </a:lnTo>
                <a:lnTo>
                  <a:pt x="938457" y="212402"/>
                </a:lnTo>
                <a:lnTo>
                  <a:pt x="928115" y="235267"/>
                </a:lnTo>
                <a:lnTo>
                  <a:pt x="924210" y="255135"/>
                </a:lnTo>
                <a:lnTo>
                  <a:pt x="921795" y="280330"/>
                </a:lnTo>
                <a:lnTo>
                  <a:pt x="921200" y="294661"/>
                </a:lnTo>
                <a:lnTo>
                  <a:pt x="921003" y="310146"/>
                </a:lnTo>
                <a:lnTo>
                  <a:pt x="921003" y="559498"/>
                </a:lnTo>
                <a:lnTo>
                  <a:pt x="911645" y="556834"/>
                </a:lnTo>
                <a:lnTo>
                  <a:pt x="899503" y="552406"/>
                </a:lnTo>
                <a:lnTo>
                  <a:pt x="887943" y="547027"/>
                </a:lnTo>
                <a:lnTo>
                  <a:pt x="876963" y="540696"/>
                </a:lnTo>
                <a:lnTo>
                  <a:pt x="866567" y="533413"/>
                </a:lnTo>
                <a:lnTo>
                  <a:pt x="856755" y="525179"/>
                </a:lnTo>
                <a:lnTo>
                  <a:pt x="847528" y="515993"/>
                </a:lnTo>
                <a:lnTo>
                  <a:pt x="838887" y="505855"/>
                </a:lnTo>
                <a:lnTo>
                  <a:pt x="830833" y="494766"/>
                </a:lnTo>
                <a:lnTo>
                  <a:pt x="820932" y="478371"/>
                </a:lnTo>
                <a:lnTo>
                  <a:pt x="815305" y="467083"/>
                </a:lnTo>
                <a:lnTo>
                  <a:pt x="810429" y="455468"/>
                </a:lnTo>
                <a:lnTo>
                  <a:pt x="806303" y="443523"/>
                </a:lnTo>
                <a:lnTo>
                  <a:pt x="802926" y="431251"/>
                </a:lnTo>
                <a:lnTo>
                  <a:pt x="800301" y="418650"/>
                </a:lnTo>
                <a:lnTo>
                  <a:pt x="798425" y="405721"/>
                </a:lnTo>
                <a:lnTo>
                  <a:pt x="797300" y="392464"/>
                </a:lnTo>
                <a:lnTo>
                  <a:pt x="796925" y="378879"/>
                </a:lnTo>
                <a:lnTo>
                  <a:pt x="797551" y="364124"/>
                </a:lnTo>
                <a:lnTo>
                  <a:pt x="799437" y="350159"/>
                </a:lnTo>
                <a:lnTo>
                  <a:pt x="802583" y="337030"/>
                </a:lnTo>
                <a:lnTo>
                  <a:pt x="806990" y="324736"/>
                </a:lnTo>
                <a:lnTo>
                  <a:pt x="812656" y="313277"/>
                </a:lnTo>
                <a:lnTo>
                  <a:pt x="819583" y="302653"/>
                </a:lnTo>
                <a:lnTo>
                  <a:pt x="827769" y="292863"/>
                </a:lnTo>
                <a:lnTo>
                  <a:pt x="837216" y="283909"/>
                </a:lnTo>
                <a:lnTo>
                  <a:pt x="847922" y="275789"/>
                </a:lnTo>
                <a:lnTo>
                  <a:pt x="859889" y="268504"/>
                </a:lnTo>
                <a:lnTo>
                  <a:pt x="873116" y="262054"/>
                </a:lnTo>
                <a:lnTo>
                  <a:pt x="887602" y="256438"/>
                </a:lnTo>
                <a:lnTo>
                  <a:pt x="856233" y="174320"/>
                </a:lnTo>
                <a:lnTo>
                  <a:pt x="836123" y="177195"/>
                </a:lnTo>
                <a:lnTo>
                  <a:pt x="816377" y="186687"/>
                </a:lnTo>
                <a:lnTo>
                  <a:pt x="795279" y="202730"/>
                </a:lnTo>
                <a:lnTo>
                  <a:pt x="772835" y="225324"/>
                </a:lnTo>
                <a:lnTo>
                  <a:pt x="761110" y="239077"/>
                </a:lnTo>
                <a:lnTo>
                  <a:pt x="743942" y="262375"/>
                </a:lnTo>
                <a:lnTo>
                  <a:pt x="730454" y="285356"/>
                </a:lnTo>
                <a:lnTo>
                  <a:pt x="719969" y="308848"/>
                </a:lnTo>
                <a:lnTo>
                  <a:pt x="712484" y="332848"/>
                </a:lnTo>
                <a:lnTo>
                  <a:pt x="707996" y="357356"/>
                </a:lnTo>
                <a:lnTo>
                  <a:pt x="706501" y="382371"/>
                </a:lnTo>
                <a:lnTo>
                  <a:pt x="706718" y="395243"/>
                </a:lnTo>
                <a:lnTo>
                  <a:pt x="708786" y="423107"/>
                </a:lnTo>
                <a:lnTo>
                  <a:pt x="713038" y="449651"/>
                </a:lnTo>
                <a:lnTo>
                  <a:pt x="719473" y="474877"/>
                </a:lnTo>
                <a:lnTo>
                  <a:pt x="728093" y="498784"/>
                </a:lnTo>
                <a:lnTo>
                  <a:pt x="738897" y="521371"/>
                </a:lnTo>
                <a:lnTo>
                  <a:pt x="751885" y="542640"/>
                </a:lnTo>
                <a:lnTo>
                  <a:pt x="767057" y="562591"/>
                </a:lnTo>
                <a:lnTo>
                  <a:pt x="784687" y="581607"/>
                </a:lnTo>
                <a:lnTo>
                  <a:pt x="806484" y="601308"/>
                </a:lnTo>
                <a:lnTo>
                  <a:pt x="828650" y="617427"/>
                </a:lnTo>
                <a:lnTo>
                  <a:pt x="851186" y="629965"/>
                </a:lnTo>
                <a:lnTo>
                  <a:pt x="874089" y="638921"/>
                </a:lnTo>
                <a:lnTo>
                  <a:pt x="897362" y="644295"/>
                </a:lnTo>
                <a:lnTo>
                  <a:pt x="921003" y="646087"/>
                </a:lnTo>
                <a:lnTo>
                  <a:pt x="921003" y="813308"/>
                </a:lnTo>
                <a:lnTo>
                  <a:pt x="1004061" y="813308"/>
                </a:lnTo>
                <a:lnTo>
                  <a:pt x="1004061" y="644537"/>
                </a:lnTo>
                <a:lnTo>
                  <a:pt x="1011474" y="643118"/>
                </a:lnTo>
                <a:lnTo>
                  <a:pt x="1025961" y="639915"/>
                </a:lnTo>
                <a:lnTo>
                  <a:pt x="1039822" y="636257"/>
                </a:lnTo>
                <a:lnTo>
                  <a:pt x="1053054" y="632145"/>
                </a:lnTo>
                <a:lnTo>
                  <a:pt x="1050829" y="5346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2928" y="5713056"/>
            <a:ext cx="131948" cy="304761"/>
          </a:xfrm>
          <a:custGeom>
            <a:avLst/>
            <a:gdLst/>
            <a:ahLst/>
            <a:cxnLst/>
            <a:rect l="l" t="t" r="r" b="b"/>
            <a:pathLst>
              <a:path w="131948" h="304761">
                <a:moveTo>
                  <a:pt x="48387" y="0"/>
                </a:moveTo>
                <a:lnTo>
                  <a:pt x="32699" y="1309"/>
                </a:lnTo>
                <a:lnTo>
                  <a:pt x="20440" y="5239"/>
                </a:lnTo>
                <a:lnTo>
                  <a:pt x="11586" y="11796"/>
                </a:lnTo>
                <a:lnTo>
                  <a:pt x="3886" y="28979"/>
                </a:lnTo>
                <a:lnTo>
                  <a:pt x="1791" y="41322"/>
                </a:lnTo>
                <a:lnTo>
                  <a:pt x="501" y="56575"/>
                </a:lnTo>
                <a:lnTo>
                  <a:pt x="6" y="74738"/>
                </a:lnTo>
                <a:lnTo>
                  <a:pt x="0" y="77304"/>
                </a:lnTo>
                <a:lnTo>
                  <a:pt x="0" y="304761"/>
                </a:lnTo>
                <a:lnTo>
                  <a:pt x="12264" y="302083"/>
                </a:lnTo>
                <a:lnTo>
                  <a:pt x="24149" y="298360"/>
                </a:lnTo>
                <a:lnTo>
                  <a:pt x="35650" y="293591"/>
                </a:lnTo>
                <a:lnTo>
                  <a:pt x="46767" y="287776"/>
                </a:lnTo>
                <a:lnTo>
                  <a:pt x="57496" y="280916"/>
                </a:lnTo>
                <a:lnTo>
                  <a:pt x="67835" y="273010"/>
                </a:lnTo>
                <a:lnTo>
                  <a:pt x="77782" y="264058"/>
                </a:lnTo>
                <a:lnTo>
                  <a:pt x="87336" y="254060"/>
                </a:lnTo>
                <a:lnTo>
                  <a:pt x="94234" y="245884"/>
                </a:lnTo>
                <a:lnTo>
                  <a:pt x="102097" y="235377"/>
                </a:lnTo>
                <a:lnTo>
                  <a:pt x="109045" y="224529"/>
                </a:lnTo>
                <a:lnTo>
                  <a:pt x="115075" y="213340"/>
                </a:lnTo>
                <a:lnTo>
                  <a:pt x="120187" y="201809"/>
                </a:lnTo>
                <a:lnTo>
                  <a:pt x="124381" y="189937"/>
                </a:lnTo>
                <a:lnTo>
                  <a:pt x="127654" y="177725"/>
                </a:lnTo>
                <a:lnTo>
                  <a:pt x="130007" y="165170"/>
                </a:lnTo>
                <a:lnTo>
                  <a:pt x="131439" y="152275"/>
                </a:lnTo>
                <a:lnTo>
                  <a:pt x="131948" y="139038"/>
                </a:lnTo>
                <a:lnTo>
                  <a:pt x="131826" y="131356"/>
                </a:lnTo>
                <a:lnTo>
                  <a:pt x="130925" y="115700"/>
                </a:lnTo>
                <a:lnTo>
                  <a:pt x="129263" y="101027"/>
                </a:lnTo>
                <a:lnTo>
                  <a:pt x="126841" y="87337"/>
                </a:lnTo>
                <a:lnTo>
                  <a:pt x="123662" y="74630"/>
                </a:lnTo>
                <a:lnTo>
                  <a:pt x="119726" y="62906"/>
                </a:lnTo>
                <a:lnTo>
                  <a:pt x="115035" y="52165"/>
                </a:lnTo>
                <a:lnTo>
                  <a:pt x="109591" y="42407"/>
                </a:lnTo>
                <a:lnTo>
                  <a:pt x="103394" y="33631"/>
                </a:lnTo>
                <a:lnTo>
                  <a:pt x="92345" y="21270"/>
                </a:lnTo>
                <a:lnTo>
                  <a:pt x="81597" y="12023"/>
                </a:lnTo>
                <a:lnTo>
                  <a:pt x="70747" y="5396"/>
                </a:lnTo>
                <a:lnTo>
                  <a:pt x="59789" y="1388"/>
                </a:lnTo>
                <a:lnTo>
                  <a:pt x="48716" y="1"/>
                </a:lnTo>
                <a:lnTo>
                  <a:pt x="4838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41014" y="5710859"/>
            <a:ext cx="204088" cy="310464"/>
          </a:xfrm>
          <a:custGeom>
            <a:avLst/>
            <a:gdLst/>
            <a:ahLst/>
            <a:cxnLst/>
            <a:rect l="l" t="t" r="r" b="b"/>
            <a:pathLst>
              <a:path w="204088" h="310464">
                <a:moveTo>
                  <a:pt x="105410" y="0"/>
                </a:moveTo>
                <a:lnTo>
                  <a:pt x="91706" y="693"/>
                </a:lnTo>
                <a:lnTo>
                  <a:pt x="79033" y="2775"/>
                </a:lnTo>
                <a:lnTo>
                  <a:pt x="67337" y="6244"/>
                </a:lnTo>
                <a:lnTo>
                  <a:pt x="51694" y="14310"/>
                </a:lnTo>
                <a:lnTo>
                  <a:pt x="42057" y="22431"/>
                </a:lnTo>
                <a:lnTo>
                  <a:pt x="33424" y="32631"/>
                </a:lnTo>
                <a:lnTo>
                  <a:pt x="25412" y="45561"/>
                </a:lnTo>
                <a:lnTo>
                  <a:pt x="20222" y="56291"/>
                </a:lnTo>
                <a:lnTo>
                  <a:pt x="15426" y="68347"/>
                </a:lnTo>
                <a:lnTo>
                  <a:pt x="11033" y="81731"/>
                </a:lnTo>
                <a:lnTo>
                  <a:pt x="6092" y="100790"/>
                </a:lnTo>
                <a:lnTo>
                  <a:pt x="3734" y="113032"/>
                </a:lnTo>
                <a:lnTo>
                  <a:pt x="1946" y="125549"/>
                </a:lnTo>
                <a:lnTo>
                  <a:pt x="733" y="138340"/>
                </a:lnTo>
                <a:lnTo>
                  <a:pt x="100" y="151407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4" y="273634"/>
                </a:lnTo>
                <a:lnTo>
                  <a:pt x="33080" y="284263"/>
                </a:lnTo>
                <a:lnTo>
                  <a:pt x="42514" y="293088"/>
                </a:lnTo>
                <a:lnTo>
                  <a:pt x="53062" y="300107"/>
                </a:lnTo>
                <a:lnTo>
                  <a:pt x="64723" y="305320"/>
                </a:lnTo>
                <a:lnTo>
                  <a:pt x="77493" y="308728"/>
                </a:lnTo>
                <a:lnTo>
                  <a:pt x="91370" y="310329"/>
                </a:lnTo>
                <a:lnTo>
                  <a:pt x="97027" y="310464"/>
                </a:lnTo>
                <a:lnTo>
                  <a:pt x="110422" y="307768"/>
                </a:lnTo>
                <a:lnTo>
                  <a:pt x="122782" y="304030"/>
                </a:lnTo>
                <a:lnTo>
                  <a:pt x="134109" y="299245"/>
                </a:lnTo>
                <a:lnTo>
                  <a:pt x="151021" y="288744"/>
                </a:lnTo>
                <a:lnTo>
                  <a:pt x="160471" y="280432"/>
                </a:lnTo>
                <a:lnTo>
                  <a:pt x="169191" y="270684"/>
                </a:lnTo>
                <a:lnTo>
                  <a:pt x="180086" y="254734"/>
                </a:lnTo>
                <a:lnTo>
                  <a:pt x="185886" y="243755"/>
                </a:lnTo>
                <a:lnTo>
                  <a:pt x="190997" y="231872"/>
                </a:lnTo>
                <a:lnTo>
                  <a:pt x="195408" y="219081"/>
                </a:lnTo>
                <a:lnTo>
                  <a:pt x="199037" y="205408"/>
                </a:lnTo>
                <a:lnTo>
                  <a:pt x="201379" y="193173"/>
                </a:lnTo>
                <a:lnTo>
                  <a:pt x="202994" y="180539"/>
                </a:lnTo>
                <a:lnTo>
                  <a:pt x="203887" y="167508"/>
                </a:lnTo>
                <a:lnTo>
                  <a:pt x="204088" y="157429"/>
                </a:lnTo>
                <a:lnTo>
                  <a:pt x="204088" y="149542"/>
                </a:lnTo>
                <a:lnTo>
                  <a:pt x="203807" y="136179"/>
                </a:lnTo>
                <a:lnTo>
                  <a:pt x="202952" y="123205"/>
                </a:lnTo>
                <a:lnTo>
                  <a:pt x="201512" y="110618"/>
                </a:lnTo>
                <a:lnTo>
                  <a:pt x="199472" y="98419"/>
                </a:lnTo>
                <a:lnTo>
                  <a:pt x="193626" y="75413"/>
                </a:lnTo>
                <a:lnTo>
                  <a:pt x="189199" y="63099"/>
                </a:lnTo>
                <a:lnTo>
                  <a:pt x="184077" y="51833"/>
                </a:lnTo>
                <a:lnTo>
                  <a:pt x="178259" y="41617"/>
                </a:lnTo>
                <a:lnTo>
                  <a:pt x="170001" y="30418"/>
                </a:lnTo>
                <a:lnTo>
                  <a:pt x="161127" y="21239"/>
                </a:lnTo>
                <a:lnTo>
                  <a:pt x="151264" y="13562"/>
                </a:lnTo>
                <a:lnTo>
                  <a:pt x="135521" y="5331"/>
                </a:lnTo>
                <a:lnTo>
                  <a:pt x="123377" y="1779"/>
                </a:lnTo>
                <a:lnTo>
                  <a:pt x="110401" y="129"/>
                </a:lnTo>
                <a:lnTo>
                  <a:pt x="10541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9021" y="5645721"/>
            <a:ext cx="158540" cy="459130"/>
          </a:xfrm>
          <a:custGeom>
            <a:avLst/>
            <a:gdLst/>
            <a:ahLst/>
            <a:cxnLst/>
            <a:rect l="l" t="t" r="r" b="b"/>
            <a:pathLst>
              <a:path w="158540" h="459130">
                <a:moveTo>
                  <a:pt x="86534" y="0"/>
                </a:moveTo>
                <a:lnTo>
                  <a:pt x="86534" y="328498"/>
                </a:lnTo>
                <a:lnTo>
                  <a:pt x="86900" y="346243"/>
                </a:lnTo>
                <a:lnTo>
                  <a:pt x="87987" y="360505"/>
                </a:lnTo>
                <a:lnTo>
                  <a:pt x="92122" y="378269"/>
                </a:lnTo>
                <a:lnTo>
                  <a:pt x="112491" y="389008"/>
                </a:lnTo>
                <a:lnTo>
                  <a:pt x="123110" y="389610"/>
                </a:lnTo>
                <a:lnTo>
                  <a:pt x="135148" y="391935"/>
                </a:lnTo>
                <a:lnTo>
                  <a:pt x="145043" y="398912"/>
                </a:lnTo>
                <a:lnTo>
                  <a:pt x="152798" y="410542"/>
                </a:lnTo>
                <a:lnTo>
                  <a:pt x="157781" y="424370"/>
                </a:lnTo>
                <a:lnTo>
                  <a:pt x="158540" y="433076"/>
                </a:lnTo>
                <a:lnTo>
                  <a:pt x="155910" y="440528"/>
                </a:lnTo>
                <a:lnTo>
                  <a:pt x="140477" y="451675"/>
                </a:lnTo>
                <a:lnTo>
                  <a:pt x="111483" y="457812"/>
                </a:lnTo>
                <a:lnTo>
                  <a:pt x="91901" y="459003"/>
                </a:lnTo>
                <a:lnTo>
                  <a:pt x="81962" y="459130"/>
                </a:lnTo>
                <a:lnTo>
                  <a:pt x="69141" y="458024"/>
                </a:lnTo>
                <a:lnTo>
                  <a:pt x="45337" y="449177"/>
                </a:lnTo>
                <a:lnTo>
                  <a:pt x="25077" y="433063"/>
                </a:lnTo>
                <a:lnTo>
                  <a:pt x="9496" y="413107"/>
                </a:lnTo>
                <a:lnTo>
                  <a:pt x="3185" y="396322"/>
                </a:lnTo>
                <a:lnTo>
                  <a:pt x="1323" y="371330"/>
                </a:lnTo>
                <a:lnTo>
                  <a:pt x="527" y="345786"/>
                </a:lnTo>
                <a:lnTo>
                  <a:pt x="263" y="330349"/>
                </a:lnTo>
                <a:lnTo>
                  <a:pt x="87" y="313136"/>
                </a:lnTo>
                <a:lnTo>
                  <a:pt x="0" y="294146"/>
                </a:lnTo>
                <a:lnTo>
                  <a:pt x="1" y="273379"/>
                </a:lnTo>
                <a:lnTo>
                  <a:pt x="91" y="250836"/>
                </a:lnTo>
                <a:lnTo>
                  <a:pt x="269" y="226517"/>
                </a:lnTo>
                <a:lnTo>
                  <a:pt x="536" y="200421"/>
                </a:lnTo>
                <a:lnTo>
                  <a:pt x="890" y="172549"/>
                </a:lnTo>
                <a:lnTo>
                  <a:pt x="1333" y="142900"/>
                </a:lnTo>
                <a:lnTo>
                  <a:pt x="1864" y="111475"/>
                </a:lnTo>
                <a:lnTo>
                  <a:pt x="2483" y="78273"/>
                </a:lnTo>
                <a:lnTo>
                  <a:pt x="3190" y="43295"/>
                </a:lnTo>
                <a:lnTo>
                  <a:pt x="3984" y="6540"/>
                </a:lnTo>
                <a:lnTo>
                  <a:pt x="8653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18337" y="5645721"/>
            <a:ext cx="158540" cy="459130"/>
          </a:xfrm>
          <a:custGeom>
            <a:avLst/>
            <a:gdLst/>
            <a:ahLst/>
            <a:cxnLst/>
            <a:rect l="l" t="t" r="r" b="b"/>
            <a:pathLst>
              <a:path w="158540" h="459130">
                <a:moveTo>
                  <a:pt x="86534" y="0"/>
                </a:moveTo>
                <a:lnTo>
                  <a:pt x="86534" y="328498"/>
                </a:lnTo>
                <a:lnTo>
                  <a:pt x="86900" y="346243"/>
                </a:lnTo>
                <a:lnTo>
                  <a:pt x="87987" y="360505"/>
                </a:lnTo>
                <a:lnTo>
                  <a:pt x="92122" y="378269"/>
                </a:lnTo>
                <a:lnTo>
                  <a:pt x="112491" y="389008"/>
                </a:lnTo>
                <a:lnTo>
                  <a:pt x="123110" y="389610"/>
                </a:lnTo>
                <a:lnTo>
                  <a:pt x="135148" y="391935"/>
                </a:lnTo>
                <a:lnTo>
                  <a:pt x="145043" y="398912"/>
                </a:lnTo>
                <a:lnTo>
                  <a:pt x="152798" y="410542"/>
                </a:lnTo>
                <a:lnTo>
                  <a:pt x="157781" y="424370"/>
                </a:lnTo>
                <a:lnTo>
                  <a:pt x="158540" y="433076"/>
                </a:lnTo>
                <a:lnTo>
                  <a:pt x="155910" y="440528"/>
                </a:lnTo>
                <a:lnTo>
                  <a:pt x="140477" y="451675"/>
                </a:lnTo>
                <a:lnTo>
                  <a:pt x="111483" y="457812"/>
                </a:lnTo>
                <a:lnTo>
                  <a:pt x="91901" y="459003"/>
                </a:lnTo>
                <a:lnTo>
                  <a:pt x="81962" y="459130"/>
                </a:lnTo>
                <a:lnTo>
                  <a:pt x="69141" y="458024"/>
                </a:lnTo>
                <a:lnTo>
                  <a:pt x="45337" y="449177"/>
                </a:lnTo>
                <a:lnTo>
                  <a:pt x="25077" y="433063"/>
                </a:lnTo>
                <a:lnTo>
                  <a:pt x="9496" y="413107"/>
                </a:lnTo>
                <a:lnTo>
                  <a:pt x="3185" y="396322"/>
                </a:lnTo>
                <a:lnTo>
                  <a:pt x="1323" y="371330"/>
                </a:lnTo>
                <a:lnTo>
                  <a:pt x="527" y="345786"/>
                </a:lnTo>
                <a:lnTo>
                  <a:pt x="263" y="330349"/>
                </a:lnTo>
                <a:lnTo>
                  <a:pt x="87" y="313136"/>
                </a:lnTo>
                <a:lnTo>
                  <a:pt x="0" y="294146"/>
                </a:lnTo>
                <a:lnTo>
                  <a:pt x="1" y="273379"/>
                </a:lnTo>
                <a:lnTo>
                  <a:pt x="91" y="250836"/>
                </a:lnTo>
                <a:lnTo>
                  <a:pt x="269" y="226517"/>
                </a:lnTo>
                <a:lnTo>
                  <a:pt x="536" y="200421"/>
                </a:lnTo>
                <a:lnTo>
                  <a:pt x="890" y="172549"/>
                </a:lnTo>
                <a:lnTo>
                  <a:pt x="1333" y="142900"/>
                </a:lnTo>
                <a:lnTo>
                  <a:pt x="1864" y="111475"/>
                </a:lnTo>
                <a:lnTo>
                  <a:pt x="2483" y="78273"/>
                </a:lnTo>
                <a:lnTo>
                  <a:pt x="3190" y="43295"/>
                </a:lnTo>
                <a:lnTo>
                  <a:pt x="3984" y="6540"/>
                </a:lnTo>
                <a:lnTo>
                  <a:pt x="8653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79043" y="5644065"/>
            <a:ext cx="326129" cy="458157"/>
          </a:xfrm>
          <a:custGeom>
            <a:avLst/>
            <a:gdLst/>
            <a:ahLst/>
            <a:cxnLst/>
            <a:rect l="l" t="t" r="r" b="b"/>
            <a:pathLst>
              <a:path w="326129" h="458157">
                <a:moveTo>
                  <a:pt x="171189" y="55"/>
                </a:moveTo>
                <a:lnTo>
                  <a:pt x="186897" y="927"/>
                </a:lnTo>
                <a:lnTo>
                  <a:pt x="201559" y="2587"/>
                </a:lnTo>
                <a:lnTo>
                  <a:pt x="215176" y="5033"/>
                </a:lnTo>
                <a:lnTo>
                  <a:pt x="227751" y="8268"/>
                </a:lnTo>
                <a:lnTo>
                  <a:pt x="239285" y="12290"/>
                </a:lnTo>
                <a:lnTo>
                  <a:pt x="249779" y="17100"/>
                </a:lnTo>
                <a:lnTo>
                  <a:pt x="259236" y="22698"/>
                </a:lnTo>
                <a:lnTo>
                  <a:pt x="265423" y="27233"/>
                </a:lnTo>
                <a:lnTo>
                  <a:pt x="275608" y="36516"/>
                </a:lnTo>
                <a:lnTo>
                  <a:pt x="284092" y="46577"/>
                </a:lnTo>
                <a:lnTo>
                  <a:pt x="290861" y="57417"/>
                </a:lnTo>
                <a:lnTo>
                  <a:pt x="295903" y="69034"/>
                </a:lnTo>
                <a:lnTo>
                  <a:pt x="299206" y="81429"/>
                </a:lnTo>
                <a:lnTo>
                  <a:pt x="300475" y="90542"/>
                </a:lnTo>
                <a:lnTo>
                  <a:pt x="290727" y="100137"/>
                </a:lnTo>
                <a:lnTo>
                  <a:pt x="280617" y="105838"/>
                </a:lnTo>
                <a:lnTo>
                  <a:pt x="270153" y="107647"/>
                </a:lnTo>
                <a:lnTo>
                  <a:pt x="259349" y="105564"/>
                </a:lnTo>
                <a:lnTo>
                  <a:pt x="248214" y="99591"/>
                </a:lnTo>
                <a:lnTo>
                  <a:pt x="246627" y="98442"/>
                </a:lnTo>
                <a:lnTo>
                  <a:pt x="235777" y="91153"/>
                </a:lnTo>
                <a:lnTo>
                  <a:pt x="224452" y="85139"/>
                </a:lnTo>
                <a:lnTo>
                  <a:pt x="212657" y="80401"/>
                </a:lnTo>
                <a:lnTo>
                  <a:pt x="200395" y="76939"/>
                </a:lnTo>
                <a:lnTo>
                  <a:pt x="187673" y="74755"/>
                </a:lnTo>
                <a:lnTo>
                  <a:pt x="181222" y="74147"/>
                </a:lnTo>
                <a:lnTo>
                  <a:pt x="167478" y="73781"/>
                </a:lnTo>
                <a:lnTo>
                  <a:pt x="154389" y="74642"/>
                </a:lnTo>
                <a:lnTo>
                  <a:pt x="141956" y="76731"/>
                </a:lnTo>
                <a:lnTo>
                  <a:pt x="130178" y="80045"/>
                </a:lnTo>
                <a:lnTo>
                  <a:pt x="119056" y="84586"/>
                </a:lnTo>
                <a:lnTo>
                  <a:pt x="106199" y="92415"/>
                </a:lnTo>
                <a:lnTo>
                  <a:pt x="97113" y="101164"/>
                </a:lnTo>
                <a:lnTo>
                  <a:pt x="89946" y="111734"/>
                </a:lnTo>
                <a:lnTo>
                  <a:pt x="84690" y="124123"/>
                </a:lnTo>
                <a:lnTo>
                  <a:pt x="82416" y="132592"/>
                </a:lnTo>
                <a:lnTo>
                  <a:pt x="80948" y="146229"/>
                </a:lnTo>
                <a:lnTo>
                  <a:pt x="83013" y="158170"/>
                </a:lnTo>
                <a:lnTo>
                  <a:pt x="88594" y="168415"/>
                </a:lnTo>
                <a:lnTo>
                  <a:pt x="97676" y="176963"/>
                </a:lnTo>
                <a:lnTo>
                  <a:pt x="104641" y="181195"/>
                </a:lnTo>
                <a:lnTo>
                  <a:pt x="114057" y="185458"/>
                </a:lnTo>
                <a:lnTo>
                  <a:pt x="124558" y="188995"/>
                </a:lnTo>
                <a:lnTo>
                  <a:pt x="136142" y="191807"/>
                </a:lnTo>
                <a:lnTo>
                  <a:pt x="148811" y="193893"/>
                </a:lnTo>
                <a:lnTo>
                  <a:pt x="162564" y="195254"/>
                </a:lnTo>
                <a:lnTo>
                  <a:pt x="177401" y="195890"/>
                </a:lnTo>
                <a:lnTo>
                  <a:pt x="187699" y="195914"/>
                </a:lnTo>
                <a:lnTo>
                  <a:pt x="201143" y="196230"/>
                </a:lnTo>
                <a:lnTo>
                  <a:pt x="214204" y="197518"/>
                </a:lnTo>
                <a:lnTo>
                  <a:pt x="226881" y="199777"/>
                </a:lnTo>
                <a:lnTo>
                  <a:pt x="239176" y="203008"/>
                </a:lnTo>
                <a:lnTo>
                  <a:pt x="251087" y="207210"/>
                </a:lnTo>
                <a:lnTo>
                  <a:pt x="262615" y="212383"/>
                </a:lnTo>
                <a:lnTo>
                  <a:pt x="273760" y="218529"/>
                </a:lnTo>
                <a:lnTo>
                  <a:pt x="282949" y="224527"/>
                </a:lnTo>
                <a:lnTo>
                  <a:pt x="293015" y="232531"/>
                </a:lnTo>
                <a:lnTo>
                  <a:pt x="301746" y="241542"/>
                </a:lnTo>
                <a:lnTo>
                  <a:pt x="309143" y="251560"/>
                </a:lnTo>
                <a:lnTo>
                  <a:pt x="315207" y="262586"/>
                </a:lnTo>
                <a:lnTo>
                  <a:pt x="319940" y="274619"/>
                </a:lnTo>
                <a:lnTo>
                  <a:pt x="323344" y="287659"/>
                </a:lnTo>
                <a:lnTo>
                  <a:pt x="325420" y="301707"/>
                </a:lnTo>
                <a:lnTo>
                  <a:pt x="326129" y="313796"/>
                </a:lnTo>
                <a:lnTo>
                  <a:pt x="325935" y="327458"/>
                </a:lnTo>
                <a:lnTo>
                  <a:pt x="324647" y="340641"/>
                </a:lnTo>
                <a:lnTo>
                  <a:pt x="322265" y="353347"/>
                </a:lnTo>
                <a:lnTo>
                  <a:pt x="318790" y="365573"/>
                </a:lnTo>
                <a:lnTo>
                  <a:pt x="314220" y="377322"/>
                </a:lnTo>
                <a:lnTo>
                  <a:pt x="308557" y="388591"/>
                </a:lnTo>
                <a:lnTo>
                  <a:pt x="301799" y="399383"/>
                </a:lnTo>
                <a:lnTo>
                  <a:pt x="293948" y="409696"/>
                </a:lnTo>
                <a:lnTo>
                  <a:pt x="281436" y="422707"/>
                </a:lnTo>
                <a:lnTo>
                  <a:pt x="264639" y="434409"/>
                </a:lnTo>
                <a:lnTo>
                  <a:pt x="254816" y="439383"/>
                </a:lnTo>
                <a:lnTo>
                  <a:pt x="244044" y="443774"/>
                </a:lnTo>
                <a:lnTo>
                  <a:pt x="232322" y="447581"/>
                </a:lnTo>
                <a:lnTo>
                  <a:pt x="219650" y="450804"/>
                </a:lnTo>
                <a:lnTo>
                  <a:pt x="206028" y="453442"/>
                </a:lnTo>
                <a:lnTo>
                  <a:pt x="191457" y="455497"/>
                </a:lnTo>
                <a:lnTo>
                  <a:pt x="175937" y="456968"/>
                </a:lnTo>
                <a:lnTo>
                  <a:pt x="159466" y="457854"/>
                </a:lnTo>
                <a:lnTo>
                  <a:pt x="142046" y="458157"/>
                </a:lnTo>
                <a:lnTo>
                  <a:pt x="141725" y="458157"/>
                </a:lnTo>
                <a:lnTo>
                  <a:pt x="120843" y="452866"/>
                </a:lnTo>
                <a:lnTo>
                  <a:pt x="101625" y="447528"/>
                </a:lnTo>
                <a:lnTo>
                  <a:pt x="84070" y="442142"/>
                </a:lnTo>
                <a:lnTo>
                  <a:pt x="68178" y="436709"/>
                </a:lnTo>
                <a:lnTo>
                  <a:pt x="53949" y="431228"/>
                </a:lnTo>
                <a:lnTo>
                  <a:pt x="41384" y="425699"/>
                </a:lnTo>
                <a:lnTo>
                  <a:pt x="30482" y="420122"/>
                </a:lnTo>
                <a:lnTo>
                  <a:pt x="13668" y="408825"/>
                </a:lnTo>
                <a:lnTo>
                  <a:pt x="3507" y="397337"/>
                </a:lnTo>
                <a:lnTo>
                  <a:pt x="0" y="385658"/>
                </a:lnTo>
                <a:lnTo>
                  <a:pt x="740" y="379746"/>
                </a:lnTo>
                <a:lnTo>
                  <a:pt x="3041" y="373981"/>
                </a:lnTo>
                <a:lnTo>
                  <a:pt x="16503" y="341367"/>
                </a:lnTo>
                <a:lnTo>
                  <a:pt x="35041" y="349455"/>
                </a:lnTo>
                <a:lnTo>
                  <a:pt x="52793" y="356703"/>
                </a:lnTo>
                <a:lnTo>
                  <a:pt x="69759" y="363111"/>
                </a:lnTo>
                <a:lnTo>
                  <a:pt x="85938" y="368680"/>
                </a:lnTo>
                <a:lnTo>
                  <a:pt x="101332" y="373410"/>
                </a:lnTo>
                <a:lnTo>
                  <a:pt x="115939" y="377300"/>
                </a:lnTo>
                <a:lnTo>
                  <a:pt x="129760" y="380350"/>
                </a:lnTo>
                <a:lnTo>
                  <a:pt x="142794" y="382561"/>
                </a:lnTo>
                <a:lnTo>
                  <a:pt x="155043" y="383932"/>
                </a:lnTo>
                <a:lnTo>
                  <a:pt x="166505" y="384463"/>
                </a:lnTo>
                <a:lnTo>
                  <a:pt x="177180" y="384155"/>
                </a:lnTo>
                <a:lnTo>
                  <a:pt x="187070" y="383007"/>
                </a:lnTo>
                <a:lnTo>
                  <a:pt x="196173" y="381020"/>
                </a:lnTo>
                <a:lnTo>
                  <a:pt x="204490" y="378192"/>
                </a:lnTo>
                <a:lnTo>
                  <a:pt x="212021" y="374525"/>
                </a:lnTo>
                <a:lnTo>
                  <a:pt x="218766" y="370018"/>
                </a:lnTo>
                <a:lnTo>
                  <a:pt x="224724" y="364672"/>
                </a:lnTo>
                <a:lnTo>
                  <a:pt x="229896" y="358485"/>
                </a:lnTo>
                <a:lnTo>
                  <a:pt x="234282" y="351459"/>
                </a:lnTo>
                <a:lnTo>
                  <a:pt x="240449" y="338121"/>
                </a:lnTo>
                <a:lnTo>
                  <a:pt x="243940" y="326431"/>
                </a:lnTo>
                <a:lnTo>
                  <a:pt x="244910" y="316103"/>
                </a:lnTo>
                <a:lnTo>
                  <a:pt x="243358" y="307136"/>
                </a:lnTo>
                <a:lnTo>
                  <a:pt x="239286" y="299529"/>
                </a:lnTo>
                <a:lnTo>
                  <a:pt x="232694" y="293284"/>
                </a:lnTo>
                <a:lnTo>
                  <a:pt x="223582" y="288400"/>
                </a:lnTo>
                <a:lnTo>
                  <a:pt x="211952" y="284876"/>
                </a:lnTo>
                <a:lnTo>
                  <a:pt x="197805" y="282713"/>
                </a:lnTo>
                <a:lnTo>
                  <a:pt x="181140" y="281910"/>
                </a:lnTo>
                <a:lnTo>
                  <a:pt x="174364" y="281957"/>
                </a:lnTo>
                <a:lnTo>
                  <a:pt x="157878" y="281902"/>
                </a:lnTo>
                <a:lnTo>
                  <a:pt x="142262" y="281052"/>
                </a:lnTo>
                <a:lnTo>
                  <a:pt x="127515" y="279407"/>
                </a:lnTo>
                <a:lnTo>
                  <a:pt x="113639" y="276967"/>
                </a:lnTo>
                <a:lnTo>
                  <a:pt x="100635" y="273731"/>
                </a:lnTo>
                <a:lnTo>
                  <a:pt x="88505" y="269701"/>
                </a:lnTo>
                <a:lnTo>
                  <a:pt x="77248" y="264876"/>
                </a:lnTo>
                <a:lnTo>
                  <a:pt x="66865" y="259256"/>
                </a:lnTo>
                <a:lnTo>
                  <a:pt x="57359" y="252841"/>
                </a:lnTo>
                <a:lnTo>
                  <a:pt x="48730" y="245632"/>
                </a:lnTo>
                <a:lnTo>
                  <a:pt x="40978" y="237628"/>
                </a:lnTo>
                <a:lnTo>
                  <a:pt x="29078" y="221721"/>
                </a:lnTo>
                <a:lnTo>
                  <a:pt x="22168" y="210394"/>
                </a:lnTo>
                <a:lnTo>
                  <a:pt x="16345" y="198890"/>
                </a:lnTo>
                <a:lnTo>
                  <a:pt x="11608" y="187209"/>
                </a:lnTo>
                <a:lnTo>
                  <a:pt x="7954" y="175353"/>
                </a:lnTo>
                <a:lnTo>
                  <a:pt x="5382" y="163320"/>
                </a:lnTo>
                <a:lnTo>
                  <a:pt x="3889" y="151111"/>
                </a:lnTo>
                <a:lnTo>
                  <a:pt x="3473" y="138726"/>
                </a:lnTo>
                <a:lnTo>
                  <a:pt x="4133" y="126166"/>
                </a:lnTo>
                <a:lnTo>
                  <a:pt x="6645" y="109725"/>
                </a:lnTo>
                <a:lnTo>
                  <a:pt x="10020" y="96916"/>
                </a:lnTo>
                <a:lnTo>
                  <a:pt x="14563" y="84817"/>
                </a:lnTo>
                <a:lnTo>
                  <a:pt x="20276" y="73429"/>
                </a:lnTo>
                <a:lnTo>
                  <a:pt x="27159" y="62753"/>
                </a:lnTo>
                <a:lnTo>
                  <a:pt x="35215" y="52787"/>
                </a:lnTo>
                <a:lnTo>
                  <a:pt x="44443" y="43533"/>
                </a:lnTo>
                <a:lnTo>
                  <a:pt x="54846" y="34992"/>
                </a:lnTo>
                <a:lnTo>
                  <a:pt x="70577" y="24614"/>
                </a:lnTo>
                <a:lnTo>
                  <a:pt x="81680" y="18614"/>
                </a:lnTo>
                <a:lnTo>
                  <a:pt x="93122" y="13449"/>
                </a:lnTo>
                <a:lnTo>
                  <a:pt x="104901" y="9119"/>
                </a:lnTo>
                <a:lnTo>
                  <a:pt x="117021" y="5624"/>
                </a:lnTo>
                <a:lnTo>
                  <a:pt x="129480" y="2965"/>
                </a:lnTo>
                <a:lnTo>
                  <a:pt x="142282" y="1141"/>
                </a:lnTo>
                <a:lnTo>
                  <a:pt x="155425" y="153"/>
                </a:lnTo>
                <a:lnTo>
                  <a:pt x="168913" y="0"/>
                </a:lnTo>
                <a:lnTo>
                  <a:pt x="171189" y="55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5367" y="5638723"/>
            <a:ext cx="519430" cy="640791"/>
          </a:xfrm>
          <a:custGeom>
            <a:avLst/>
            <a:gdLst/>
            <a:ahLst/>
            <a:cxnLst/>
            <a:rect l="l" t="t" r="r" b="b"/>
            <a:pathLst>
              <a:path w="519430" h="640791">
                <a:moveTo>
                  <a:pt x="323595" y="0"/>
                </a:moveTo>
                <a:lnTo>
                  <a:pt x="353346" y="1549"/>
                </a:lnTo>
                <a:lnTo>
                  <a:pt x="379845" y="6199"/>
                </a:lnTo>
                <a:lnTo>
                  <a:pt x="403073" y="13950"/>
                </a:lnTo>
                <a:lnTo>
                  <a:pt x="423007" y="24804"/>
                </a:lnTo>
                <a:lnTo>
                  <a:pt x="443484" y="41720"/>
                </a:lnTo>
                <a:lnTo>
                  <a:pt x="459707" y="59769"/>
                </a:lnTo>
                <a:lnTo>
                  <a:pt x="474881" y="81208"/>
                </a:lnTo>
                <a:lnTo>
                  <a:pt x="489005" y="106038"/>
                </a:lnTo>
                <a:lnTo>
                  <a:pt x="498386" y="125436"/>
                </a:lnTo>
                <a:lnTo>
                  <a:pt x="509388" y="152482"/>
                </a:lnTo>
                <a:lnTo>
                  <a:pt x="516353" y="176340"/>
                </a:lnTo>
                <a:lnTo>
                  <a:pt x="519312" y="197010"/>
                </a:lnTo>
                <a:lnTo>
                  <a:pt x="519430" y="201548"/>
                </a:lnTo>
                <a:lnTo>
                  <a:pt x="519139" y="213977"/>
                </a:lnTo>
                <a:lnTo>
                  <a:pt x="516818" y="238845"/>
                </a:lnTo>
                <a:lnTo>
                  <a:pt x="512174" y="263731"/>
                </a:lnTo>
                <a:lnTo>
                  <a:pt x="505210" y="288635"/>
                </a:lnTo>
                <a:lnTo>
                  <a:pt x="497331" y="310146"/>
                </a:lnTo>
                <a:lnTo>
                  <a:pt x="487010" y="332635"/>
                </a:lnTo>
                <a:lnTo>
                  <a:pt x="474634" y="354372"/>
                </a:lnTo>
                <a:lnTo>
                  <a:pt x="460203" y="375354"/>
                </a:lnTo>
                <a:lnTo>
                  <a:pt x="443716" y="395580"/>
                </a:lnTo>
                <a:lnTo>
                  <a:pt x="429894" y="410362"/>
                </a:lnTo>
                <a:lnTo>
                  <a:pt x="412806" y="425407"/>
                </a:lnTo>
                <a:lnTo>
                  <a:pt x="393222" y="438633"/>
                </a:lnTo>
                <a:lnTo>
                  <a:pt x="371139" y="450040"/>
                </a:lnTo>
                <a:lnTo>
                  <a:pt x="346553" y="459628"/>
                </a:lnTo>
                <a:lnTo>
                  <a:pt x="319460" y="467398"/>
                </a:lnTo>
                <a:lnTo>
                  <a:pt x="297560" y="472020"/>
                </a:lnTo>
                <a:lnTo>
                  <a:pt x="297560" y="640791"/>
                </a:lnTo>
                <a:lnTo>
                  <a:pt x="214502" y="640791"/>
                </a:lnTo>
                <a:lnTo>
                  <a:pt x="214502" y="473570"/>
                </a:lnTo>
                <a:lnTo>
                  <a:pt x="202636" y="473122"/>
                </a:lnTo>
                <a:lnTo>
                  <a:pt x="179179" y="469539"/>
                </a:lnTo>
                <a:lnTo>
                  <a:pt x="156090" y="462374"/>
                </a:lnTo>
                <a:lnTo>
                  <a:pt x="133371" y="451627"/>
                </a:lnTo>
                <a:lnTo>
                  <a:pt x="111020" y="437298"/>
                </a:lnTo>
                <a:lnTo>
                  <a:pt x="89038" y="419388"/>
                </a:lnTo>
                <a:lnTo>
                  <a:pt x="68960" y="399554"/>
                </a:lnTo>
                <a:lnTo>
                  <a:pt x="52697" y="380264"/>
                </a:lnTo>
                <a:lnTo>
                  <a:pt x="38617" y="359654"/>
                </a:lnTo>
                <a:lnTo>
                  <a:pt x="26721" y="337726"/>
                </a:lnTo>
                <a:lnTo>
                  <a:pt x="17009" y="314478"/>
                </a:lnTo>
                <a:lnTo>
                  <a:pt x="9481" y="289912"/>
                </a:lnTo>
                <a:lnTo>
                  <a:pt x="4138" y="264027"/>
                </a:lnTo>
                <a:lnTo>
                  <a:pt x="978" y="236823"/>
                </a:lnTo>
                <a:lnTo>
                  <a:pt x="0" y="209854"/>
                </a:lnTo>
                <a:lnTo>
                  <a:pt x="373" y="197283"/>
                </a:lnTo>
                <a:lnTo>
                  <a:pt x="3365" y="172522"/>
                </a:lnTo>
                <a:lnTo>
                  <a:pt x="9351" y="148267"/>
                </a:lnTo>
                <a:lnTo>
                  <a:pt x="18335" y="124521"/>
                </a:lnTo>
                <a:lnTo>
                  <a:pt x="30321" y="101285"/>
                </a:lnTo>
                <a:lnTo>
                  <a:pt x="45312" y="78560"/>
                </a:lnTo>
                <a:lnTo>
                  <a:pt x="66334" y="52807"/>
                </a:lnTo>
                <a:lnTo>
                  <a:pt x="77723" y="40692"/>
                </a:lnTo>
                <a:lnTo>
                  <a:pt x="99496" y="21373"/>
                </a:lnTo>
                <a:lnTo>
                  <a:pt x="119919" y="8606"/>
                </a:lnTo>
                <a:lnTo>
                  <a:pt x="138985" y="2389"/>
                </a:lnTo>
                <a:lnTo>
                  <a:pt x="148006" y="1739"/>
                </a:lnTo>
                <a:lnTo>
                  <a:pt x="149732" y="1803"/>
                </a:lnTo>
                <a:lnTo>
                  <a:pt x="181101" y="83921"/>
                </a:lnTo>
                <a:lnTo>
                  <a:pt x="166615" y="89537"/>
                </a:lnTo>
                <a:lnTo>
                  <a:pt x="153388" y="95988"/>
                </a:lnTo>
                <a:lnTo>
                  <a:pt x="141421" y="103273"/>
                </a:lnTo>
                <a:lnTo>
                  <a:pt x="130715" y="111392"/>
                </a:lnTo>
                <a:lnTo>
                  <a:pt x="121268" y="120347"/>
                </a:lnTo>
                <a:lnTo>
                  <a:pt x="113082" y="130136"/>
                </a:lnTo>
                <a:lnTo>
                  <a:pt x="106155" y="140760"/>
                </a:lnTo>
                <a:lnTo>
                  <a:pt x="100489" y="152219"/>
                </a:lnTo>
                <a:lnTo>
                  <a:pt x="96082" y="164513"/>
                </a:lnTo>
                <a:lnTo>
                  <a:pt x="92936" y="177643"/>
                </a:lnTo>
                <a:lnTo>
                  <a:pt x="91050" y="191607"/>
                </a:lnTo>
                <a:lnTo>
                  <a:pt x="90424" y="206362"/>
                </a:lnTo>
                <a:lnTo>
                  <a:pt x="90799" y="219947"/>
                </a:lnTo>
                <a:lnTo>
                  <a:pt x="91924" y="233204"/>
                </a:lnTo>
                <a:lnTo>
                  <a:pt x="93800" y="246133"/>
                </a:lnTo>
                <a:lnTo>
                  <a:pt x="96425" y="258734"/>
                </a:lnTo>
                <a:lnTo>
                  <a:pt x="99802" y="271007"/>
                </a:lnTo>
                <a:lnTo>
                  <a:pt x="103928" y="282951"/>
                </a:lnTo>
                <a:lnTo>
                  <a:pt x="108804" y="294567"/>
                </a:lnTo>
                <a:lnTo>
                  <a:pt x="114431" y="305854"/>
                </a:lnTo>
                <a:lnTo>
                  <a:pt x="120808" y="316812"/>
                </a:lnTo>
                <a:lnTo>
                  <a:pt x="132386" y="333338"/>
                </a:lnTo>
                <a:lnTo>
                  <a:pt x="141027" y="343476"/>
                </a:lnTo>
                <a:lnTo>
                  <a:pt x="150254" y="352662"/>
                </a:lnTo>
                <a:lnTo>
                  <a:pt x="160066" y="360896"/>
                </a:lnTo>
                <a:lnTo>
                  <a:pt x="170462" y="368179"/>
                </a:lnTo>
                <a:lnTo>
                  <a:pt x="181442" y="374510"/>
                </a:lnTo>
                <a:lnTo>
                  <a:pt x="193002" y="379889"/>
                </a:lnTo>
                <a:lnTo>
                  <a:pt x="205144" y="384317"/>
                </a:lnTo>
                <a:lnTo>
                  <a:pt x="214502" y="386981"/>
                </a:lnTo>
                <a:lnTo>
                  <a:pt x="214502" y="137629"/>
                </a:lnTo>
                <a:lnTo>
                  <a:pt x="214699" y="122144"/>
                </a:lnTo>
                <a:lnTo>
                  <a:pt x="215294" y="107814"/>
                </a:lnTo>
                <a:lnTo>
                  <a:pt x="216295" y="94638"/>
                </a:lnTo>
                <a:lnTo>
                  <a:pt x="217709" y="82618"/>
                </a:lnTo>
                <a:lnTo>
                  <a:pt x="219543" y="71752"/>
                </a:lnTo>
                <a:lnTo>
                  <a:pt x="221614" y="62750"/>
                </a:lnTo>
                <a:lnTo>
                  <a:pt x="225804" y="50821"/>
                </a:lnTo>
                <a:lnTo>
                  <a:pt x="231956" y="39886"/>
                </a:lnTo>
                <a:lnTo>
                  <a:pt x="240060" y="29943"/>
                </a:lnTo>
                <a:lnTo>
                  <a:pt x="250108" y="20994"/>
                </a:lnTo>
                <a:lnTo>
                  <a:pt x="254634" y="17716"/>
                </a:lnTo>
                <a:lnTo>
                  <a:pt x="264478" y="11959"/>
                </a:lnTo>
                <a:lnTo>
                  <a:pt x="275389" y="7330"/>
                </a:lnTo>
                <a:lnTo>
                  <a:pt x="287366" y="3828"/>
                </a:lnTo>
                <a:lnTo>
                  <a:pt x="300410" y="1454"/>
                </a:lnTo>
                <a:lnTo>
                  <a:pt x="314520" y="207"/>
                </a:lnTo>
                <a:lnTo>
                  <a:pt x="32359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53638" y="5627331"/>
            <a:ext cx="454660" cy="473138"/>
          </a:xfrm>
          <a:custGeom>
            <a:avLst/>
            <a:gdLst/>
            <a:ahLst/>
            <a:cxnLst/>
            <a:rect l="l" t="t" r="r" b="b"/>
            <a:pathLst>
              <a:path w="454660" h="473138">
                <a:moveTo>
                  <a:pt x="191008" y="0"/>
                </a:moveTo>
                <a:lnTo>
                  <a:pt x="204025" y="458"/>
                </a:lnTo>
                <a:lnTo>
                  <a:pt x="216765" y="1834"/>
                </a:lnTo>
                <a:lnTo>
                  <a:pt x="229190" y="4126"/>
                </a:lnTo>
                <a:lnTo>
                  <a:pt x="240919" y="7226"/>
                </a:lnTo>
                <a:lnTo>
                  <a:pt x="253082" y="11456"/>
                </a:lnTo>
                <a:lnTo>
                  <a:pt x="264726" y="16611"/>
                </a:lnTo>
                <a:lnTo>
                  <a:pt x="275853" y="22689"/>
                </a:lnTo>
                <a:lnTo>
                  <a:pt x="284734" y="28460"/>
                </a:lnTo>
                <a:lnTo>
                  <a:pt x="294837" y="36136"/>
                </a:lnTo>
                <a:lnTo>
                  <a:pt x="304225" y="44654"/>
                </a:lnTo>
                <a:lnTo>
                  <a:pt x="312897" y="54013"/>
                </a:lnTo>
                <a:lnTo>
                  <a:pt x="319786" y="62738"/>
                </a:lnTo>
                <a:lnTo>
                  <a:pt x="324738" y="69481"/>
                </a:lnTo>
                <a:lnTo>
                  <a:pt x="328167" y="76174"/>
                </a:lnTo>
                <a:lnTo>
                  <a:pt x="329946" y="82791"/>
                </a:lnTo>
                <a:lnTo>
                  <a:pt x="331342" y="92049"/>
                </a:lnTo>
                <a:lnTo>
                  <a:pt x="337947" y="7886"/>
                </a:lnTo>
                <a:lnTo>
                  <a:pt x="419226" y="7886"/>
                </a:lnTo>
                <a:lnTo>
                  <a:pt x="381635" y="245529"/>
                </a:lnTo>
                <a:lnTo>
                  <a:pt x="381635" y="250151"/>
                </a:lnTo>
                <a:lnTo>
                  <a:pt x="381841" y="267016"/>
                </a:lnTo>
                <a:lnTo>
                  <a:pt x="382461" y="282736"/>
                </a:lnTo>
                <a:lnTo>
                  <a:pt x="383497" y="297311"/>
                </a:lnTo>
                <a:lnTo>
                  <a:pt x="384949" y="310739"/>
                </a:lnTo>
                <a:lnTo>
                  <a:pt x="386818" y="323023"/>
                </a:lnTo>
                <a:lnTo>
                  <a:pt x="389107" y="334160"/>
                </a:lnTo>
                <a:lnTo>
                  <a:pt x="391815" y="344150"/>
                </a:lnTo>
                <a:lnTo>
                  <a:pt x="394945" y="352995"/>
                </a:lnTo>
                <a:lnTo>
                  <a:pt x="403603" y="368551"/>
                </a:lnTo>
                <a:lnTo>
                  <a:pt x="412425" y="377171"/>
                </a:lnTo>
                <a:lnTo>
                  <a:pt x="423098" y="382741"/>
                </a:lnTo>
                <a:lnTo>
                  <a:pt x="435635" y="385261"/>
                </a:lnTo>
                <a:lnTo>
                  <a:pt x="449452" y="384810"/>
                </a:lnTo>
                <a:lnTo>
                  <a:pt x="454660" y="463981"/>
                </a:lnTo>
                <a:lnTo>
                  <a:pt x="439036" y="465965"/>
                </a:lnTo>
                <a:lnTo>
                  <a:pt x="424891" y="467111"/>
                </a:lnTo>
                <a:lnTo>
                  <a:pt x="412225" y="467421"/>
                </a:lnTo>
                <a:lnTo>
                  <a:pt x="401037" y="466893"/>
                </a:lnTo>
                <a:lnTo>
                  <a:pt x="391328" y="465529"/>
                </a:lnTo>
                <a:lnTo>
                  <a:pt x="377611" y="461735"/>
                </a:lnTo>
                <a:lnTo>
                  <a:pt x="365971" y="456446"/>
                </a:lnTo>
                <a:lnTo>
                  <a:pt x="355730" y="449523"/>
                </a:lnTo>
                <a:lnTo>
                  <a:pt x="344329" y="438117"/>
                </a:lnTo>
                <a:lnTo>
                  <a:pt x="337021" y="427783"/>
                </a:lnTo>
                <a:lnTo>
                  <a:pt x="331009" y="416129"/>
                </a:lnTo>
                <a:lnTo>
                  <a:pt x="325339" y="400108"/>
                </a:lnTo>
                <a:lnTo>
                  <a:pt x="322673" y="387652"/>
                </a:lnTo>
                <a:lnTo>
                  <a:pt x="321692" y="375592"/>
                </a:lnTo>
                <a:lnTo>
                  <a:pt x="321690" y="373773"/>
                </a:lnTo>
                <a:lnTo>
                  <a:pt x="317771" y="386134"/>
                </a:lnTo>
                <a:lnTo>
                  <a:pt x="306453" y="408802"/>
                </a:lnTo>
                <a:lnTo>
                  <a:pt x="290449" y="428731"/>
                </a:lnTo>
                <a:lnTo>
                  <a:pt x="270256" y="445541"/>
                </a:lnTo>
                <a:lnTo>
                  <a:pt x="249008" y="457754"/>
                </a:lnTo>
                <a:lnTo>
                  <a:pt x="225608" y="466423"/>
                </a:lnTo>
                <a:lnTo>
                  <a:pt x="200057" y="471549"/>
                </a:lnTo>
                <a:lnTo>
                  <a:pt x="173862" y="473138"/>
                </a:lnTo>
                <a:lnTo>
                  <a:pt x="159884" y="472714"/>
                </a:lnTo>
                <a:lnTo>
                  <a:pt x="133684" y="469326"/>
                </a:lnTo>
                <a:lnTo>
                  <a:pt x="109823" y="462552"/>
                </a:lnTo>
                <a:lnTo>
                  <a:pt x="94996" y="456044"/>
                </a:lnTo>
                <a:lnTo>
                  <a:pt x="72979" y="442224"/>
                </a:lnTo>
                <a:lnTo>
                  <a:pt x="54363" y="424979"/>
                </a:lnTo>
                <a:lnTo>
                  <a:pt x="41528" y="408152"/>
                </a:lnTo>
                <a:lnTo>
                  <a:pt x="29701" y="387200"/>
                </a:lnTo>
                <a:lnTo>
                  <a:pt x="19710" y="363928"/>
                </a:lnTo>
                <a:lnTo>
                  <a:pt x="11581" y="338338"/>
                </a:lnTo>
                <a:lnTo>
                  <a:pt x="5678" y="311752"/>
                </a:lnTo>
                <a:lnTo>
                  <a:pt x="2199" y="286925"/>
                </a:lnTo>
                <a:lnTo>
                  <a:pt x="343" y="260876"/>
                </a:lnTo>
                <a:lnTo>
                  <a:pt x="0" y="243141"/>
                </a:lnTo>
                <a:lnTo>
                  <a:pt x="221" y="229387"/>
                </a:lnTo>
                <a:lnTo>
                  <a:pt x="1995" y="202889"/>
                </a:lnTo>
                <a:lnTo>
                  <a:pt x="5554" y="177743"/>
                </a:lnTo>
                <a:lnTo>
                  <a:pt x="10911" y="153950"/>
                </a:lnTo>
                <a:lnTo>
                  <a:pt x="18678" y="129642"/>
                </a:lnTo>
                <a:lnTo>
                  <a:pt x="28801" y="105275"/>
                </a:lnTo>
                <a:lnTo>
                  <a:pt x="40543" y="83233"/>
                </a:lnTo>
                <a:lnTo>
                  <a:pt x="51942" y="66128"/>
                </a:lnTo>
                <a:lnTo>
                  <a:pt x="68828" y="46838"/>
                </a:lnTo>
                <a:lnTo>
                  <a:pt x="88430" y="30690"/>
                </a:lnTo>
                <a:lnTo>
                  <a:pt x="110748" y="17680"/>
                </a:lnTo>
                <a:lnTo>
                  <a:pt x="135107" y="8114"/>
                </a:lnTo>
                <a:lnTo>
                  <a:pt x="159799" y="2401"/>
                </a:lnTo>
                <a:lnTo>
                  <a:pt x="185838" y="62"/>
                </a:lnTo>
                <a:lnTo>
                  <a:pt x="19100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48866" y="5592318"/>
            <a:ext cx="327025" cy="692628"/>
          </a:xfrm>
          <a:custGeom>
            <a:avLst/>
            <a:gdLst/>
            <a:ahLst/>
            <a:cxnLst/>
            <a:rect l="l" t="t" r="r" b="b"/>
            <a:pathLst>
              <a:path w="327025" h="692628">
                <a:moveTo>
                  <a:pt x="11429" y="0"/>
                </a:moveTo>
                <a:lnTo>
                  <a:pt x="327025" y="0"/>
                </a:lnTo>
                <a:lnTo>
                  <a:pt x="327025" y="70827"/>
                </a:lnTo>
                <a:lnTo>
                  <a:pt x="273431" y="70827"/>
                </a:lnTo>
                <a:lnTo>
                  <a:pt x="258844" y="71092"/>
                </a:lnTo>
                <a:lnTo>
                  <a:pt x="245051" y="71885"/>
                </a:lnTo>
                <a:lnTo>
                  <a:pt x="232054" y="73207"/>
                </a:lnTo>
                <a:lnTo>
                  <a:pt x="219858" y="75056"/>
                </a:lnTo>
                <a:lnTo>
                  <a:pt x="208464" y="77434"/>
                </a:lnTo>
                <a:lnTo>
                  <a:pt x="198119" y="80263"/>
                </a:lnTo>
                <a:lnTo>
                  <a:pt x="184442" y="84918"/>
                </a:lnTo>
                <a:lnTo>
                  <a:pt x="172124" y="90048"/>
                </a:lnTo>
                <a:lnTo>
                  <a:pt x="161145" y="95655"/>
                </a:lnTo>
                <a:lnTo>
                  <a:pt x="151486" y="101739"/>
                </a:lnTo>
                <a:lnTo>
                  <a:pt x="138254" y="112546"/>
                </a:lnTo>
                <a:lnTo>
                  <a:pt x="129646" y="121958"/>
                </a:lnTo>
                <a:lnTo>
                  <a:pt x="123272" y="131707"/>
                </a:lnTo>
                <a:lnTo>
                  <a:pt x="117689" y="145272"/>
                </a:lnTo>
                <a:lnTo>
                  <a:pt x="115257" y="157362"/>
                </a:lnTo>
                <a:lnTo>
                  <a:pt x="115061" y="161709"/>
                </a:lnTo>
                <a:lnTo>
                  <a:pt x="116500" y="175762"/>
                </a:lnTo>
                <a:lnTo>
                  <a:pt x="120826" y="187947"/>
                </a:lnTo>
                <a:lnTo>
                  <a:pt x="128053" y="198264"/>
                </a:lnTo>
                <a:lnTo>
                  <a:pt x="135381" y="204774"/>
                </a:lnTo>
                <a:lnTo>
                  <a:pt x="143626" y="209716"/>
                </a:lnTo>
                <a:lnTo>
                  <a:pt x="153719" y="213671"/>
                </a:lnTo>
                <a:lnTo>
                  <a:pt x="165654" y="216642"/>
                </a:lnTo>
                <a:lnTo>
                  <a:pt x="179428" y="218627"/>
                </a:lnTo>
                <a:lnTo>
                  <a:pt x="195036" y="219628"/>
                </a:lnTo>
                <a:lnTo>
                  <a:pt x="203834" y="219760"/>
                </a:lnTo>
                <a:lnTo>
                  <a:pt x="276225" y="219760"/>
                </a:lnTo>
                <a:lnTo>
                  <a:pt x="276225" y="290588"/>
                </a:lnTo>
                <a:lnTo>
                  <a:pt x="204596" y="290588"/>
                </a:lnTo>
                <a:lnTo>
                  <a:pt x="190440" y="290968"/>
                </a:lnTo>
                <a:lnTo>
                  <a:pt x="177291" y="292106"/>
                </a:lnTo>
                <a:lnTo>
                  <a:pt x="165148" y="294002"/>
                </a:lnTo>
                <a:lnTo>
                  <a:pt x="154013" y="296654"/>
                </a:lnTo>
                <a:lnTo>
                  <a:pt x="139973" y="301505"/>
                </a:lnTo>
                <a:lnTo>
                  <a:pt x="128544" y="307151"/>
                </a:lnTo>
                <a:lnTo>
                  <a:pt x="118873" y="313841"/>
                </a:lnTo>
                <a:lnTo>
                  <a:pt x="108721" y="323712"/>
                </a:lnTo>
                <a:lnTo>
                  <a:pt x="101408" y="333983"/>
                </a:lnTo>
                <a:lnTo>
                  <a:pt x="98043" y="340499"/>
                </a:lnTo>
                <a:lnTo>
                  <a:pt x="93910" y="352300"/>
                </a:lnTo>
                <a:lnTo>
                  <a:pt x="91777" y="364905"/>
                </a:lnTo>
                <a:lnTo>
                  <a:pt x="91439" y="372719"/>
                </a:lnTo>
                <a:lnTo>
                  <a:pt x="92516" y="386384"/>
                </a:lnTo>
                <a:lnTo>
                  <a:pt x="95747" y="398337"/>
                </a:lnTo>
                <a:lnTo>
                  <a:pt x="104684" y="413525"/>
                </a:lnTo>
                <a:lnTo>
                  <a:pt x="113979" y="422608"/>
                </a:lnTo>
                <a:lnTo>
                  <a:pt x="126912" y="431118"/>
                </a:lnTo>
                <a:lnTo>
                  <a:pt x="138294" y="436692"/>
                </a:lnTo>
                <a:lnTo>
                  <a:pt x="151493" y="441888"/>
                </a:lnTo>
                <a:lnTo>
                  <a:pt x="163124" y="445700"/>
                </a:lnTo>
                <a:lnTo>
                  <a:pt x="175010" y="449004"/>
                </a:lnTo>
                <a:lnTo>
                  <a:pt x="187700" y="451987"/>
                </a:lnTo>
                <a:lnTo>
                  <a:pt x="201216" y="454648"/>
                </a:lnTo>
                <a:lnTo>
                  <a:pt x="201421" y="454685"/>
                </a:lnTo>
                <a:lnTo>
                  <a:pt x="216733" y="457781"/>
                </a:lnTo>
                <a:lnTo>
                  <a:pt x="230557" y="461146"/>
                </a:lnTo>
                <a:lnTo>
                  <a:pt x="242890" y="464777"/>
                </a:lnTo>
                <a:lnTo>
                  <a:pt x="253725" y="468675"/>
                </a:lnTo>
                <a:lnTo>
                  <a:pt x="263057" y="472840"/>
                </a:lnTo>
                <a:lnTo>
                  <a:pt x="277100" y="481148"/>
                </a:lnTo>
                <a:lnTo>
                  <a:pt x="287133" y="489168"/>
                </a:lnTo>
                <a:lnTo>
                  <a:pt x="295042" y="497861"/>
                </a:lnTo>
                <a:lnTo>
                  <a:pt x="302945" y="511209"/>
                </a:lnTo>
                <a:lnTo>
                  <a:pt x="307124" y="523213"/>
                </a:lnTo>
                <a:lnTo>
                  <a:pt x="308990" y="533552"/>
                </a:lnTo>
                <a:lnTo>
                  <a:pt x="310220" y="545936"/>
                </a:lnTo>
                <a:lnTo>
                  <a:pt x="310921" y="558614"/>
                </a:lnTo>
                <a:lnTo>
                  <a:pt x="311149" y="571581"/>
                </a:lnTo>
                <a:lnTo>
                  <a:pt x="311150" y="571893"/>
                </a:lnTo>
                <a:lnTo>
                  <a:pt x="310000" y="581082"/>
                </a:lnTo>
                <a:lnTo>
                  <a:pt x="306534" y="591994"/>
                </a:lnTo>
                <a:lnTo>
                  <a:pt x="300731" y="604628"/>
                </a:lnTo>
                <a:lnTo>
                  <a:pt x="292566" y="618981"/>
                </a:lnTo>
                <a:lnTo>
                  <a:pt x="283870" y="632281"/>
                </a:lnTo>
                <a:lnTo>
                  <a:pt x="275505" y="643203"/>
                </a:lnTo>
                <a:lnTo>
                  <a:pt x="267123" y="652299"/>
                </a:lnTo>
                <a:lnTo>
                  <a:pt x="258717" y="659568"/>
                </a:lnTo>
                <a:lnTo>
                  <a:pt x="244958" y="668201"/>
                </a:lnTo>
                <a:lnTo>
                  <a:pt x="234296" y="673721"/>
                </a:lnTo>
                <a:lnTo>
                  <a:pt x="222412" y="679158"/>
                </a:lnTo>
                <a:lnTo>
                  <a:pt x="209325" y="684512"/>
                </a:lnTo>
                <a:lnTo>
                  <a:pt x="192045" y="690167"/>
                </a:lnTo>
                <a:lnTo>
                  <a:pt x="179541" y="692287"/>
                </a:lnTo>
                <a:lnTo>
                  <a:pt x="167218" y="692628"/>
                </a:lnTo>
                <a:lnTo>
                  <a:pt x="155082" y="691191"/>
                </a:lnTo>
                <a:lnTo>
                  <a:pt x="145795" y="688847"/>
                </a:lnTo>
                <a:lnTo>
                  <a:pt x="132506" y="682647"/>
                </a:lnTo>
                <a:lnTo>
                  <a:pt x="125296" y="674233"/>
                </a:lnTo>
                <a:lnTo>
                  <a:pt x="124203" y="663606"/>
                </a:lnTo>
                <a:lnTo>
                  <a:pt x="125856" y="657732"/>
                </a:lnTo>
                <a:lnTo>
                  <a:pt x="131972" y="647768"/>
                </a:lnTo>
                <a:lnTo>
                  <a:pt x="141584" y="640583"/>
                </a:lnTo>
                <a:lnTo>
                  <a:pt x="154720" y="636182"/>
                </a:lnTo>
                <a:lnTo>
                  <a:pt x="169925" y="634593"/>
                </a:lnTo>
                <a:lnTo>
                  <a:pt x="185486" y="632991"/>
                </a:lnTo>
                <a:lnTo>
                  <a:pt x="198511" y="629017"/>
                </a:lnTo>
                <a:lnTo>
                  <a:pt x="209001" y="622672"/>
                </a:lnTo>
                <a:lnTo>
                  <a:pt x="216956" y="613954"/>
                </a:lnTo>
                <a:lnTo>
                  <a:pt x="218312" y="611809"/>
                </a:lnTo>
                <a:lnTo>
                  <a:pt x="225997" y="597281"/>
                </a:lnTo>
                <a:lnTo>
                  <a:pt x="230239" y="585941"/>
                </a:lnTo>
                <a:lnTo>
                  <a:pt x="231139" y="579767"/>
                </a:lnTo>
                <a:lnTo>
                  <a:pt x="231139" y="574243"/>
                </a:lnTo>
                <a:lnTo>
                  <a:pt x="230250" y="569302"/>
                </a:lnTo>
                <a:lnTo>
                  <a:pt x="228219" y="564959"/>
                </a:lnTo>
                <a:lnTo>
                  <a:pt x="226313" y="560603"/>
                </a:lnTo>
                <a:lnTo>
                  <a:pt x="222250" y="556234"/>
                </a:lnTo>
                <a:lnTo>
                  <a:pt x="216153" y="551853"/>
                </a:lnTo>
                <a:lnTo>
                  <a:pt x="210184" y="547458"/>
                </a:lnTo>
                <a:lnTo>
                  <a:pt x="206247" y="543864"/>
                </a:lnTo>
                <a:lnTo>
                  <a:pt x="204469" y="541058"/>
                </a:lnTo>
                <a:lnTo>
                  <a:pt x="197340" y="537145"/>
                </a:lnTo>
                <a:lnTo>
                  <a:pt x="181098" y="533449"/>
                </a:lnTo>
                <a:lnTo>
                  <a:pt x="179069" y="533107"/>
                </a:lnTo>
                <a:lnTo>
                  <a:pt x="165069" y="530509"/>
                </a:lnTo>
                <a:lnTo>
                  <a:pt x="151708" y="527646"/>
                </a:lnTo>
                <a:lnTo>
                  <a:pt x="138983" y="524521"/>
                </a:lnTo>
                <a:lnTo>
                  <a:pt x="126886" y="521132"/>
                </a:lnTo>
                <a:lnTo>
                  <a:pt x="115414" y="517482"/>
                </a:lnTo>
                <a:lnTo>
                  <a:pt x="104560" y="513568"/>
                </a:lnTo>
                <a:lnTo>
                  <a:pt x="86544" y="505881"/>
                </a:lnTo>
                <a:lnTo>
                  <a:pt x="74730" y="499868"/>
                </a:lnTo>
                <a:lnTo>
                  <a:pt x="63757" y="493401"/>
                </a:lnTo>
                <a:lnTo>
                  <a:pt x="53636" y="486480"/>
                </a:lnTo>
                <a:lnTo>
                  <a:pt x="44379" y="479104"/>
                </a:lnTo>
                <a:lnTo>
                  <a:pt x="33898" y="469074"/>
                </a:lnTo>
                <a:lnTo>
                  <a:pt x="25577" y="459248"/>
                </a:lnTo>
                <a:lnTo>
                  <a:pt x="18462" y="448801"/>
                </a:lnTo>
                <a:lnTo>
                  <a:pt x="12544" y="437735"/>
                </a:lnTo>
                <a:lnTo>
                  <a:pt x="6418" y="421667"/>
                </a:lnTo>
                <a:lnTo>
                  <a:pt x="3306" y="409591"/>
                </a:lnTo>
                <a:lnTo>
                  <a:pt x="1212" y="396982"/>
                </a:lnTo>
                <a:lnTo>
                  <a:pt x="146" y="383837"/>
                </a:lnTo>
                <a:lnTo>
                  <a:pt x="0" y="376643"/>
                </a:lnTo>
                <a:lnTo>
                  <a:pt x="648" y="363459"/>
                </a:lnTo>
                <a:lnTo>
                  <a:pt x="2605" y="350808"/>
                </a:lnTo>
                <a:lnTo>
                  <a:pt x="5885" y="338692"/>
                </a:lnTo>
                <a:lnTo>
                  <a:pt x="14289" y="319155"/>
                </a:lnTo>
                <a:lnTo>
                  <a:pt x="20648" y="308159"/>
                </a:lnTo>
                <a:lnTo>
                  <a:pt x="27968" y="297745"/>
                </a:lnTo>
                <a:lnTo>
                  <a:pt x="41315" y="282632"/>
                </a:lnTo>
                <a:lnTo>
                  <a:pt x="50741" y="274061"/>
                </a:lnTo>
                <a:lnTo>
                  <a:pt x="60789" y="266427"/>
                </a:lnTo>
                <a:lnTo>
                  <a:pt x="70611" y="260032"/>
                </a:lnTo>
                <a:lnTo>
                  <a:pt x="79247" y="256806"/>
                </a:lnTo>
                <a:lnTo>
                  <a:pt x="81025" y="256412"/>
                </a:lnTo>
                <a:lnTo>
                  <a:pt x="79247" y="255650"/>
                </a:lnTo>
                <a:lnTo>
                  <a:pt x="72135" y="251777"/>
                </a:lnTo>
                <a:lnTo>
                  <a:pt x="61510" y="244082"/>
                </a:lnTo>
                <a:lnTo>
                  <a:pt x="52419" y="235328"/>
                </a:lnTo>
                <a:lnTo>
                  <a:pt x="47878" y="229781"/>
                </a:lnTo>
                <a:lnTo>
                  <a:pt x="40907" y="219185"/>
                </a:lnTo>
                <a:lnTo>
                  <a:pt x="35412" y="207706"/>
                </a:lnTo>
                <a:lnTo>
                  <a:pt x="33146" y="201510"/>
                </a:lnTo>
                <a:lnTo>
                  <a:pt x="29888" y="189074"/>
                </a:lnTo>
                <a:lnTo>
                  <a:pt x="28273" y="176501"/>
                </a:lnTo>
                <a:lnTo>
                  <a:pt x="28066" y="170027"/>
                </a:lnTo>
                <a:lnTo>
                  <a:pt x="28837" y="157635"/>
                </a:lnTo>
                <a:lnTo>
                  <a:pt x="31150" y="145110"/>
                </a:lnTo>
                <a:lnTo>
                  <a:pt x="34162" y="134835"/>
                </a:lnTo>
                <a:lnTo>
                  <a:pt x="38843" y="123123"/>
                </a:lnTo>
                <a:lnTo>
                  <a:pt x="44747" y="111880"/>
                </a:lnTo>
                <a:lnTo>
                  <a:pt x="51815" y="101231"/>
                </a:lnTo>
                <a:lnTo>
                  <a:pt x="59682" y="91313"/>
                </a:lnTo>
                <a:lnTo>
                  <a:pt x="68382" y="82048"/>
                </a:lnTo>
                <a:lnTo>
                  <a:pt x="77863" y="73435"/>
                </a:lnTo>
                <a:lnTo>
                  <a:pt x="81279" y="70827"/>
                </a:lnTo>
                <a:lnTo>
                  <a:pt x="11429" y="70827"/>
                </a:lnTo>
                <a:lnTo>
                  <a:pt x="1142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34690" y="5466207"/>
            <a:ext cx="145669" cy="152717"/>
          </a:xfrm>
          <a:custGeom>
            <a:avLst/>
            <a:gdLst/>
            <a:ahLst/>
            <a:cxnLst/>
            <a:rect l="l" t="t" r="r" b="b"/>
            <a:pathLst>
              <a:path w="145669" h="152717">
                <a:moveTo>
                  <a:pt x="44704" y="0"/>
                </a:moveTo>
                <a:lnTo>
                  <a:pt x="145669" y="0"/>
                </a:lnTo>
                <a:lnTo>
                  <a:pt x="64770" y="152247"/>
                </a:lnTo>
                <a:lnTo>
                  <a:pt x="0" y="152717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1372" y="187451"/>
            <a:ext cx="3994404" cy="5164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93967" y="2658237"/>
            <a:ext cx="1165225" cy="205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716014" y="1733930"/>
            <a:ext cx="921130" cy="1945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621145" y="1010538"/>
            <a:ext cx="1110741" cy="205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80404" y="970787"/>
            <a:ext cx="1589531" cy="2031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54191" y="2011933"/>
            <a:ext cx="240234" cy="1698877"/>
          </a:xfrm>
          <a:custGeom>
            <a:avLst/>
            <a:gdLst/>
            <a:ahLst/>
            <a:cxnLst/>
            <a:rect l="l" t="t" r="r" b="b"/>
            <a:pathLst>
              <a:path w="240234" h="1698877">
                <a:moveTo>
                  <a:pt x="232681" y="149712"/>
                </a:moveTo>
                <a:lnTo>
                  <a:pt x="229474" y="114286"/>
                </a:lnTo>
                <a:lnTo>
                  <a:pt x="226980" y="77526"/>
                </a:lnTo>
                <a:lnTo>
                  <a:pt x="225199" y="39430"/>
                </a:lnTo>
                <a:lnTo>
                  <a:pt x="224130" y="0"/>
                </a:lnTo>
                <a:lnTo>
                  <a:pt x="226847" y="678175"/>
                </a:lnTo>
                <a:lnTo>
                  <a:pt x="240234" y="691387"/>
                </a:lnTo>
                <a:lnTo>
                  <a:pt x="232681" y="149712"/>
                </a:lnTo>
                <a:close/>
              </a:path>
              <a:path w="240234" h="1698877">
                <a:moveTo>
                  <a:pt x="0" y="-97916"/>
                </a:moveTo>
                <a:lnTo>
                  <a:pt x="230" y="-57608"/>
                </a:lnTo>
                <a:lnTo>
                  <a:pt x="922" y="-18447"/>
                </a:lnTo>
                <a:lnTo>
                  <a:pt x="2074" y="19566"/>
                </a:lnTo>
                <a:lnTo>
                  <a:pt x="3688" y="56433"/>
                </a:lnTo>
                <a:lnTo>
                  <a:pt x="5762" y="92153"/>
                </a:lnTo>
                <a:lnTo>
                  <a:pt x="8298" y="126725"/>
                </a:lnTo>
                <a:lnTo>
                  <a:pt x="11294" y="160150"/>
                </a:lnTo>
                <a:lnTo>
                  <a:pt x="14752" y="192428"/>
                </a:lnTo>
                <a:lnTo>
                  <a:pt x="18670" y="223558"/>
                </a:lnTo>
                <a:lnTo>
                  <a:pt x="23050" y="253540"/>
                </a:lnTo>
                <a:lnTo>
                  <a:pt x="27891" y="282375"/>
                </a:lnTo>
                <a:lnTo>
                  <a:pt x="33192" y="310061"/>
                </a:lnTo>
                <a:lnTo>
                  <a:pt x="38955" y="336600"/>
                </a:lnTo>
                <a:lnTo>
                  <a:pt x="45178" y="361991"/>
                </a:lnTo>
                <a:lnTo>
                  <a:pt x="59009" y="409328"/>
                </a:lnTo>
                <a:lnTo>
                  <a:pt x="74683" y="452071"/>
                </a:lnTo>
                <a:lnTo>
                  <a:pt x="92201" y="490220"/>
                </a:lnTo>
                <a:lnTo>
                  <a:pt x="111309" y="525318"/>
                </a:lnTo>
                <a:lnTo>
                  <a:pt x="131749" y="558907"/>
                </a:lnTo>
                <a:lnTo>
                  <a:pt x="153523" y="590987"/>
                </a:lnTo>
                <a:lnTo>
                  <a:pt x="176631" y="621559"/>
                </a:lnTo>
                <a:lnTo>
                  <a:pt x="201072" y="650621"/>
                </a:lnTo>
                <a:lnTo>
                  <a:pt x="226847" y="678175"/>
                </a:lnTo>
                <a:lnTo>
                  <a:pt x="224130" y="0"/>
                </a:lnTo>
                <a:lnTo>
                  <a:pt x="223774" y="-40766"/>
                </a:lnTo>
                <a:lnTo>
                  <a:pt x="224146" y="-81574"/>
                </a:lnTo>
                <a:lnTo>
                  <a:pt x="225263" y="-121168"/>
                </a:lnTo>
                <a:lnTo>
                  <a:pt x="227126" y="-159549"/>
                </a:lnTo>
                <a:lnTo>
                  <a:pt x="233086" y="-232671"/>
                </a:lnTo>
                <a:lnTo>
                  <a:pt x="242028" y="-300938"/>
                </a:lnTo>
                <a:lnTo>
                  <a:pt x="253952" y="-364352"/>
                </a:lnTo>
                <a:lnTo>
                  <a:pt x="268858" y="-422911"/>
                </a:lnTo>
                <a:lnTo>
                  <a:pt x="286749" y="-476617"/>
                </a:lnTo>
                <a:lnTo>
                  <a:pt x="307623" y="-525469"/>
                </a:lnTo>
                <a:lnTo>
                  <a:pt x="331483" y="-569467"/>
                </a:lnTo>
                <a:lnTo>
                  <a:pt x="358329" y="-608611"/>
                </a:lnTo>
                <a:lnTo>
                  <a:pt x="387909" y="-643079"/>
                </a:lnTo>
                <a:lnTo>
                  <a:pt x="418710" y="-673940"/>
                </a:lnTo>
                <a:lnTo>
                  <a:pt x="450480" y="-701372"/>
                </a:lnTo>
                <a:lnTo>
                  <a:pt x="483223" y="-725375"/>
                </a:lnTo>
                <a:lnTo>
                  <a:pt x="516938" y="-745949"/>
                </a:lnTo>
                <a:lnTo>
                  <a:pt x="551628" y="-763094"/>
                </a:lnTo>
                <a:lnTo>
                  <a:pt x="587295" y="-776810"/>
                </a:lnTo>
                <a:lnTo>
                  <a:pt x="642628" y="-790955"/>
                </a:lnTo>
                <a:lnTo>
                  <a:pt x="680741" y="-796098"/>
                </a:lnTo>
                <a:lnTo>
                  <a:pt x="719836" y="-797813"/>
                </a:lnTo>
                <a:lnTo>
                  <a:pt x="733731" y="-797635"/>
                </a:lnTo>
                <a:lnTo>
                  <a:pt x="774595" y="-794977"/>
                </a:lnTo>
                <a:lnTo>
                  <a:pt x="814232" y="-789126"/>
                </a:lnTo>
                <a:lnTo>
                  <a:pt x="852646" y="-780080"/>
                </a:lnTo>
                <a:lnTo>
                  <a:pt x="889843" y="-767837"/>
                </a:lnTo>
                <a:lnTo>
                  <a:pt x="925827" y="-752393"/>
                </a:lnTo>
                <a:lnTo>
                  <a:pt x="960605" y="-733747"/>
                </a:lnTo>
                <a:lnTo>
                  <a:pt x="994013" y="-711667"/>
                </a:lnTo>
                <a:lnTo>
                  <a:pt x="1025509" y="-685408"/>
                </a:lnTo>
                <a:lnTo>
                  <a:pt x="1055049" y="-654909"/>
                </a:lnTo>
                <a:lnTo>
                  <a:pt x="1082636" y="-620169"/>
                </a:lnTo>
                <a:lnTo>
                  <a:pt x="1108268" y="-581184"/>
                </a:lnTo>
                <a:lnTo>
                  <a:pt x="1131945" y="-537953"/>
                </a:lnTo>
                <a:lnTo>
                  <a:pt x="1153667" y="-490473"/>
                </a:lnTo>
                <a:lnTo>
                  <a:pt x="1172791" y="-436817"/>
                </a:lnTo>
                <a:lnTo>
                  <a:pt x="1183675" y="-396485"/>
                </a:lnTo>
                <a:lnTo>
                  <a:pt x="1193070" y="-352502"/>
                </a:lnTo>
                <a:lnTo>
                  <a:pt x="1200977" y="-304869"/>
                </a:lnTo>
                <a:lnTo>
                  <a:pt x="1207396" y="-253587"/>
                </a:lnTo>
                <a:lnTo>
                  <a:pt x="1212331" y="-198654"/>
                </a:lnTo>
                <a:lnTo>
                  <a:pt x="1215782" y="-140072"/>
                </a:lnTo>
                <a:lnTo>
                  <a:pt x="1217751" y="-77839"/>
                </a:lnTo>
                <a:lnTo>
                  <a:pt x="1218240" y="-11957"/>
                </a:lnTo>
                <a:lnTo>
                  <a:pt x="1217930" y="22352"/>
                </a:lnTo>
                <a:lnTo>
                  <a:pt x="1215567" y="89866"/>
                </a:lnTo>
                <a:lnTo>
                  <a:pt x="1210462" y="153416"/>
                </a:lnTo>
                <a:lnTo>
                  <a:pt x="1202613" y="213005"/>
                </a:lnTo>
                <a:lnTo>
                  <a:pt x="1192022" y="268631"/>
                </a:lnTo>
                <a:lnTo>
                  <a:pt x="1178686" y="320294"/>
                </a:lnTo>
                <a:lnTo>
                  <a:pt x="1162608" y="367996"/>
                </a:lnTo>
                <a:lnTo>
                  <a:pt x="1143787" y="411734"/>
                </a:lnTo>
                <a:lnTo>
                  <a:pt x="1122222" y="451511"/>
                </a:lnTo>
                <a:lnTo>
                  <a:pt x="1097914" y="487325"/>
                </a:lnTo>
                <a:lnTo>
                  <a:pt x="1070864" y="519176"/>
                </a:lnTo>
                <a:lnTo>
                  <a:pt x="1041744" y="547553"/>
                </a:lnTo>
                <a:lnTo>
                  <a:pt x="1011228" y="572943"/>
                </a:lnTo>
                <a:lnTo>
                  <a:pt x="979317" y="595346"/>
                </a:lnTo>
                <a:lnTo>
                  <a:pt x="946009" y="614762"/>
                </a:lnTo>
                <a:lnTo>
                  <a:pt x="911304" y="631190"/>
                </a:lnTo>
                <a:lnTo>
                  <a:pt x="875200" y="644632"/>
                </a:lnTo>
                <a:lnTo>
                  <a:pt x="837697" y="655087"/>
                </a:lnTo>
                <a:lnTo>
                  <a:pt x="798795" y="662554"/>
                </a:lnTo>
                <a:lnTo>
                  <a:pt x="758492" y="667035"/>
                </a:lnTo>
                <a:lnTo>
                  <a:pt x="716788" y="668528"/>
                </a:lnTo>
                <a:lnTo>
                  <a:pt x="696185" y="668160"/>
                </a:lnTo>
                <a:lnTo>
                  <a:pt x="655952" y="665210"/>
                </a:lnTo>
                <a:lnTo>
                  <a:pt x="617015" y="659311"/>
                </a:lnTo>
                <a:lnTo>
                  <a:pt x="579376" y="650461"/>
                </a:lnTo>
                <a:lnTo>
                  <a:pt x="543034" y="638659"/>
                </a:lnTo>
                <a:lnTo>
                  <a:pt x="490958" y="615420"/>
                </a:lnTo>
                <a:lnTo>
                  <a:pt x="457865" y="596236"/>
                </a:lnTo>
                <a:lnTo>
                  <a:pt x="426073" y="574097"/>
                </a:lnTo>
                <a:lnTo>
                  <a:pt x="395583" y="549004"/>
                </a:lnTo>
                <a:lnTo>
                  <a:pt x="366394" y="520954"/>
                </a:lnTo>
                <a:lnTo>
                  <a:pt x="339286" y="488798"/>
                </a:lnTo>
                <a:lnTo>
                  <a:pt x="315035" y="451307"/>
                </a:lnTo>
                <a:lnTo>
                  <a:pt x="293639" y="408480"/>
                </a:lnTo>
                <a:lnTo>
                  <a:pt x="275099" y="360317"/>
                </a:lnTo>
                <a:lnTo>
                  <a:pt x="259413" y="306817"/>
                </a:lnTo>
                <a:lnTo>
                  <a:pt x="246581" y="247979"/>
                </a:lnTo>
                <a:lnTo>
                  <a:pt x="236601" y="183802"/>
                </a:lnTo>
                <a:lnTo>
                  <a:pt x="232681" y="149712"/>
                </a:lnTo>
                <a:lnTo>
                  <a:pt x="240234" y="691387"/>
                </a:lnTo>
                <a:lnTo>
                  <a:pt x="282397" y="728757"/>
                </a:lnTo>
                <a:lnTo>
                  <a:pt x="327559" y="762733"/>
                </a:lnTo>
                <a:lnTo>
                  <a:pt x="375624" y="793031"/>
                </a:lnTo>
                <a:lnTo>
                  <a:pt x="426267" y="818736"/>
                </a:lnTo>
                <a:lnTo>
                  <a:pt x="479465" y="839772"/>
                </a:lnTo>
                <a:lnTo>
                  <a:pt x="516350" y="851202"/>
                </a:lnTo>
                <a:lnTo>
                  <a:pt x="554370" y="860555"/>
                </a:lnTo>
                <a:lnTo>
                  <a:pt x="593525" y="867832"/>
                </a:lnTo>
                <a:lnTo>
                  <a:pt x="633816" y="873030"/>
                </a:lnTo>
                <a:lnTo>
                  <a:pt x="675242" y="876149"/>
                </a:lnTo>
                <a:lnTo>
                  <a:pt x="717804" y="877189"/>
                </a:lnTo>
                <a:lnTo>
                  <a:pt x="737605" y="876954"/>
                </a:lnTo>
                <a:lnTo>
                  <a:pt x="776803" y="875072"/>
                </a:lnTo>
                <a:lnTo>
                  <a:pt x="815461" y="871308"/>
                </a:lnTo>
                <a:lnTo>
                  <a:pt x="853579" y="865661"/>
                </a:lnTo>
                <a:lnTo>
                  <a:pt x="891160" y="858133"/>
                </a:lnTo>
                <a:lnTo>
                  <a:pt x="928202" y="848722"/>
                </a:lnTo>
                <a:lnTo>
                  <a:pt x="964708" y="837429"/>
                </a:lnTo>
                <a:lnTo>
                  <a:pt x="1000678" y="824254"/>
                </a:lnTo>
                <a:lnTo>
                  <a:pt x="1036113" y="809197"/>
                </a:lnTo>
                <a:lnTo>
                  <a:pt x="1071013" y="792258"/>
                </a:lnTo>
                <a:lnTo>
                  <a:pt x="1105218" y="773433"/>
                </a:lnTo>
                <a:lnTo>
                  <a:pt x="1137877" y="752813"/>
                </a:lnTo>
                <a:lnTo>
                  <a:pt x="1168868" y="730431"/>
                </a:lnTo>
                <a:lnTo>
                  <a:pt x="1212225" y="693555"/>
                </a:lnTo>
                <a:lnTo>
                  <a:pt x="1251827" y="652711"/>
                </a:lnTo>
                <a:lnTo>
                  <a:pt x="1276142" y="623276"/>
                </a:lnTo>
                <a:lnTo>
                  <a:pt x="1298789" y="592076"/>
                </a:lnTo>
                <a:lnTo>
                  <a:pt x="1319767" y="559111"/>
                </a:lnTo>
                <a:lnTo>
                  <a:pt x="1339076" y="524378"/>
                </a:lnTo>
                <a:lnTo>
                  <a:pt x="1356699" y="487664"/>
                </a:lnTo>
                <a:lnTo>
                  <a:pt x="1372647" y="447796"/>
                </a:lnTo>
                <a:lnTo>
                  <a:pt x="1386941" y="404599"/>
                </a:lnTo>
                <a:lnTo>
                  <a:pt x="1399579" y="358071"/>
                </a:lnTo>
                <a:lnTo>
                  <a:pt x="1410561" y="308213"/>
                </a:lnTo>
                <a:lnTo>
                  <a:pt x="1419886" y="255026"/>
                </a:lnTo>
                <a:lnTo>
                  <a:pt x="1427553" y="198508"/>
                </a:lnTo>
                <a:lnTo>
                  <a:pt x="1433562" y="138661"/>
                </a:lnTo>
                <a:lnTo>
                  <a:pt x="1437911" y="75483"/>
                </a:lnTo>
                <a:lnTo>
                  <a:pt x="1440601" y="8976"/>
                </a:lnTo>
                <a:lnTo>
                  <a:pt x="1441578" y="-60127"/>
                </a:lnTo>
                <a:lnTo>
                  <a:pt x="1441315" y="-94056"/>
                </a:lnTo>
                <a:lnTo>
                  <a:pt x="1439235" y="-159898"/>
                </a:lnTo>
                <a:lnTo>
                  <a:pt x="1435082" y="-223051"/>
                </a:lnTo>
                <a:lnTo>
                  <a:pt x="1428856" y="-283516"/>
                </a:lnTo>
                <a:lnTo>
                  <a:pt x="1420558" y="-341295"/>
                </a:lnTo>
                <a:lnTo>
                  <a:pt x="1410187" y="-396388"/>
                </a:lnTo>
                <a:lnTo>
                  <a:pt x="1397744" y="-448795"/>
                </a:lnTo>
                <a:lnTo>
                  <a:pt x="1383228" y="-498518"/>
                </a:lnTo>
                <a:lnTo>
                  <a:pt x="1366639" y="-545557"/>
                </a:lnTo>
                <a:lnTo>
                  <a:pt x="1347978" y="-589914"/>
                </a:lnTo>
                <a:lnTo>
                  <a:pt x="1327667" y="-631789"/>
                </a:lnTo>
                <a:lnTo>
                  <a:pt x="1306129" y="-671388"/>
                </a:lnTo>
                <a:lnTo>
                  <a:pt x="1283367" y="-708709"/>
                </a:lnTo>
                <a:lnTo>
                  <a:pt x="1259380" y="-743754"/>
                </a:lnTo>
                <a:lnTo>
                  <a:pt x="1234170" y="-776524"/>
                </a:lnTo>
                <a:lnTo>
                  <a:pt x="1207736" y="-807020"/>
                </a:lnTo>
                <a:lnTo>
                  <a:pt x="1180080" y="-835241"/>
                </a:lnTo>
                <a:lnTo>
                  <a:pt x="1151203" y="-861190"/>
                </a:lnTo>
                <a:lnTo>
                  <a:pt x="1121105" y="-884866"/>
                </a:lnTo>
                <a:lnTo>
                  <a:pt x="1073676" y="-916134"/>
                </a:lnTo>
                <a:lnTo>
                  <a:pt x="1023811" y="-942693"/>
                </a:lnTo>
                <a:lnTo>
                  <a:pt x="971641" y="-964706"/>
                </a:lnTo>
                <a:lnTo>
                  <a:pt x="917162" y="-982169"/>
                </a:lnTo>
                <a:lnTo>
                  <a:pt x="879557" y="-991282"/>
                </a:lnTo>
                <a:lnTo>
                  <a:pt x="840922" y="-998372"/>
                </a:lnTo>
                <a:lnTo>
                  <a:pt x="801255" y="-1003437"/>
                </a:lnTo>
                <a:lnTo>
                  <a:pt x="760554" y="-1006476"/>
                </a:lnTo>
                <a:lnTo>
                  <a:pt x="718819" y="-1007490"/>
                </a:lnTo>
                <a:lnTo>
                  <a:pt x="686842" y="-1006864"/>
                </a:lnTo>
                <a:lnTo>
                  <a:pt x="624762" y="-1001857"/>
                </a:lnTo>
                <a:lnTo>
                  <a:pt x="565179" y="-991845"/>
                </a:lnTo>
                <a:lnTo>
                  <a:pt x="508094" y="-976826"/>
                </a:lnTo>
                <a:lnTo>
                  <a:pt x="453506" y="-956800"/>
                </a:lnTo>
                <a:lnTo>
                  <a:pt x="401414" y="-931769"/>
                </a:lnTo>
                <a:lnTo>
                  <a:pt x="351817" y="-901731"/>
                </a:lnTo>
                <a:lnTo>
                  <a:pt x="304714" y="-866686"/>
                </a:lnTo>
                <a:lnTo>
                  <a:pt x="260105" y="-826636"/>
                </a:lnTo>
                <a:lnTo>
                  <a:pt x="217989" y="-781578"/>
                </a:lnTo>
                <a:lnTo>
                  <a:pt x="178568" y="-731744"/>
                </a:lnTo>
                <a:lnTo>
                  <a:pt x="142944" y="-678504"/>
                </a:lnTo>
                <a:lnTo>
                  <a:pt x="111281" y="-622088"/>
                </a:lnTo>
                <a:lnTo>
                  <a:pt x="83579" y="-562499"/>
                </a:lnTo>
                <a:lnTo>
                  <a:pt x="59837" y="-499738"/>
                </a:lnTo>
                <a:lnTo>
                  <a:pt x="40053" y="-433806"/>
                </a:lnTo>
                <a:lnTo>
                  <a:pt x="24228" y="-364705"/>
                </a:lnTo>
                <a:lnTo>
                  <a:pt x="12360" y="-292436"/>
                </a:lnTo>
                <a:lnTo>
                  <a:pt x="4449" y="-217001"/>
                </a:lnTo>
                <a:lnTo>
                  <a:pt x="1977" y="-178097"/>
                </a:lnTo>
                <a:lnTo>
                  <a:pt x="494" y="-138402"/>
                </a:lnTo>
                <a:lnTo>
                  <a:pt x="0" y="-979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77965" y="1214120"/>
            <a:ext cx="994466" cy="1466341"/>
          </a:xfrm>
          <a:custGeom>
            <a:avLst/>
            <a:gdLst/>
            <a:ahLst/>
            <a:cxnLst/>
            <a:rect l="l" t="t" r="r" b="b"/>
            <a:pathLst>
              <a:path w="994466" h="1466341">
                <a:moveTo>
                  <a:pt x="496061" y="0"/>
                </a:moveTo>
                <a:lnTo>
                  <a:pt x="456967" y="1714"/>
                </a:lnTo>
                <a:lnTo>
                  <a:pt x="418854" y="6857"/>
                </a:lnTo>
                <a:lnTo>
                  <a:pt x="381720" y="15430"/>
                </a:lnTo>
                <a:lnTo>
                  <a:pt x="327854" y="34718"/>
                </a:lnTo>
                <a:lnTo>
                  <a:pt x="293164" y="51863"/>
                </a:lnTo>
                <a:lnTo>
                  <a:pt x="259449" y="72437"/>
                </a:lnTo>
                <a:lnTo>
                  <a:pt x="226706" y="96440"/>
                </a:lnTo>
                <a:lnTo>
                  <a:pt x="194936" y="123872"/>
                </a:lnTo>
                <a:lnTo>
                  <a:pt x="164135" y="154733"/>
                </a:lnTo>
                <a:lnTo>
                  <a:pt x="134555" y="189201"/>
                </a:lnTo>
                <a:lnTo>
                  <a:pt x="107709" y="228345"/>
                </a:lnTo>
                <a:lnTo>
                  <a:pt x="83849" y="272343"/>
                </a:lnTo>
                <a:lnTo>
                  <a:pt x="62975" y="321195"/>
                </a:lnTo>
                <a:lnTo>
                  <a:pt x="45084" y="374901"/>
                </a:lnTo>
                <a:lnTo>
                  <a:pt x="30178" y="433460"/>
                </a:lnTo>
                <a:lnTo>
                  <a:pt x="18254" y="496874"/>
                </a:lnTo>
                <a:lnTo>
                  <a:pt x="9312" y="565142"/>
                </a:lnTo>
                <a:lnTo>
                  <a:pt x="3352" y="638263"/>
                </a:lnTo>
                <a:lnTo>
                  <a:pt x="1489" y="676644"/>
                </a:lnTo>
                <a:lnTo>
                  <a:pt x="372" y="716239"/>
                </a:lnTo>
                <a:lnTo>
                  <a:pt x="0" y="757046"/>
                </a:lnTo>
                <a:lnTo>
                  <a:pt x="356" y="797813"/>
                </a:lnTo>
                <a:lnTo>
                  <a:pt x="1425" y="837243"/>
                </a:lnTo>
                <a:lnTo>
                  <a:pt x="3206" y="875339"/>
                </a:lnTo>
                <a:lnTo>
                  <a:pt x="8907" y="947525"/>
                </a:lnTo>
                <a:lnTo>
                  <a:pt x="17460" y="1014371"/>
                </a:lnTo>
                <a:lnTo>
                  <a:pt x="28866" y="1075878"/>
                </a:lnTo>
                <a:lnTo>
                  <a:pt x="43125" y="1132047"/>
                </a:lnTo>
                <a:lnTo>
                  <a:pt x="60238" y="1182878"/>
                </a:lnTo>
                <a:lnTo>
                  <a:pt x="80206" y="1228373"/>
                </a:lnTo>
                <a:lnTo>
                  <a:pt x="103029" y="1268532"/>
                </a:lnTo>
                <a:lnTo>
                  <a:pt x="128709" y="1303356"/>
                </a:lnTo>
                <a:lnTo>
                  <a:pt x="157052" y="1333162"/>
                </a:lnTo>
                <a:lnTo>
                  <a:pt x="186891" y="1359733"/>
                </a:lnTo>
                <a:lnTo>
                  <a:pt x="218033" y="1383349"/>
                </a:lnTo>
                <a:lnTo>
                  <a:pt x="250475" y="1404010"/>
                </a:lnTo>
                <a:lnTo>
                  <a:pt x="284218" y="1421718"/>
                </a:lnTo>
                <a:lnTo>
                  <a:pt x="337269" y="1442742"/>
                </a:lnTo>
                <a:lnTo>
                  <a:pt x="374259" y="1453068"/>
                </a:lnTo>
                <a:lnTo>
                  <a:pt x="412547" y="1460443"/>
                </a:lnTo>
                <a:lnTo>
                  <a:pt x="452132" y="1464867"/>
                </a:lnTo>
                <a:lnTo>
                  <a:pt x="493013" y="1466341"/>
                </a:lnTo>
                <a:lnTo>
                  <a:pt x="514041" y="1465968"/>
                </a:lnTo>
                <a:lnTo>
                  <a:pt x="555045" y="1462981"/>
                </a:lnTo>
                <a:lnTo>
                  <a:pt x="594647" y="1457007"/>
                </a:lnTo>
                <a:lnTo>
                  <a:pt x="632850" y="1448046"/>
                </a:lnTo>
                <a:lnTo>
                  <a:pt x="669653" y="1436098"/>
                </a:lnTo>
                <a:lnTo>
                  <a:pt x="705057" y="1421163"/>
                </a:lnTo>
                <a:lnTo>
                  <a:pt x="739064" y="1403240"/>
                </a:lnTo>
                <a:lnTo>
                  <a:pt x="771673" y="1382331"/>
                </a:lnTo>
                <a:lnTo>
                  <a:pt x="802886" y="1358435"/>
                </a:lnTo>
                <a:lnTo>
                  <a:pt x="832704" y="1331551"/>
                </a:lnTo>
                <a:lnTo>
                  <a:pt x="860958" y="1301559"/>
                </a:lnTo>
                <a:lnTo>
                  <a:pt x="886637" y="1267726"/>
                </a:lnTo>
                <a:lnTo>
                  <a:pt x="909574" y="1229931"/>
                </a:lnTo>
                <a:lnTo>
                  <a:pt x="929766" y="1188173"/>
                </a:lnTo>
                <a:lnTo>
                  <a:pt x="947216" y="1142453"/>
                </a:lnTo>
                <a:lnTo>
                  <a:pt x="961923" y="1092771"/>
                </a:lnTo>
                <a:lnTo>
                  <a:pt x="973886" y="1039126"/>
                </a:lnTo>
                <a:lnTo>
                  <a:pt x="983106" y="981519"/>
                </a:lnTo>
                <a:lnTo>
                  <a:pt x="989584" y="919949"/>
                </a:lnTo>
                <a:lnTo>
                  <a:pt x="993317" y="854417"/>
                </a:lnTo>
                <a:lnTo>
                  <a:pt x="994466" y="785855"/>
                </a:lnTo>
                <a:lnTo>
                  <a:pt x="994407" y="752458"/>
                </a:lnTo>
                <a:lnTo>
                  <a:pt x="993178" y="688400"/>
                </a:lnTo>
                <a:lnTo>
                  <a:pt x="990468" y="627993"/>
                </a:lnTo>
                <a:lnTo>
                  <a:pt x="986275" y="571235"/>
                </a:lnTo>
                <a:lnTo>
                  <a:pt x="980598" y="518128"/>
                </a:lnTo>
                <a:lnTo>
                  <a:pt x="973435" y="468670"/>
                </a:lnTo>
                <a:lnTo>
                  <a:pt x="964785" y="422863"/>
                </a:lnTo>
                <a:lnTo>
                  <a:pt x="954645" y="380705"/>
                </a:lnTo>
                <a:lnTo>
                  <a:pt x="943015" y="342197"/>
                </a:lnTo>
                <a:lnTo>
                  <a:pt x="922870" y="291040"/>
                </a:lnTo>
                <a:lnTo>
                  <a:pt x="900496" y="244976"/>
                </a:lnTo>
                <a:lnTo>
                  <a:pt x="876167" y="203161"/>
                </a:lnTo>
                <a:lnTo>
                  <a:pt x="849883" y="165592"/>
                </a:lnTo>
                <a:lnTo>
                  <a:pt x="821646" y="132266"/>
                </a:lnTo>
                <a:lnTo>
                  <a:pt x="791453" y="103180"/>
                </a:lnTo>
                <a:lnTo>
                  <a:pt x="759306" y="78333"/>
                </a:lnTo>
                <a:lnTo>
                  <a:pt x="725372" y="57494"/>
                </a:lnTo>
                <a:lnTo>
                  <a:pt x="690193" y="39915"/>
                </a:lnTo>
                <a:lnTo>
                  <a:pt x="653805" y="25539"/>
                </a:lnTo>
                <a:lnTo>
                  <a:pt x="616203" y="14361"/>
                </a:lnTo>
                <a:lnTo>
                  <a:pt x="577381" y="6381"/>
                </a:lnTo>
                <a:lnTo>
                  <a:pt x="537336" y="1594"/>
                </a:lnTo>
                <a:lnTo>
                  <a:pt x="496061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54191" y="1004442"/>
            <a:ext cx="1441578" cy="1884680"/>
          </a:xfrm>
          <a:custGeom>
            <a:avLst/>
            <a:gdLst/>
            <a:ahLst/>
            <a:cxnLst/>
            <a:rect l="l" t="t" r="r" b="b"/>
            <a:pathLst>
              <a:path w="1441578" h="1884680">
                <a:moveTo>
                  <a:pt x="718819" y="0"/>
                </a:moveTo>
                <a:lnTo>
                  <a:pt x="760554" y="1013"/>
                </a:lnTo>
                <a:lnTo>
                  <a:pt x="801255" y="4052"/>
                </a:lnTo>
                <a:lnTo>
                  <a:pt x="840922" y="9117"/>
                </a:lnTo>
                <a:lnTo>
                  <a:pt x="879557" y="16207"/>
                </a:lnTo>
                <a:lnTo>
                  <a:pt x="917162" y="25320"/>
                </a:lnTo>
                <a:lnTo>
                  <a:pt x="953738" y="36457"/>
                </a:lnTo>
                <a:lnTo>
                  <a:pt x="1006677" y="56953"/>
                </a:lnTo>
                <a:lnTo>
                  <a:pt x="1057310" y="81997"/>
                </a:lnTo>
                <a:lnTo>
                  <a:pt x="1105598" y="111637"/>
                </a:lnTo>
                <a:lnTo>
                  <a:pt x="1151203" y="146299"/>
                </a:lnTo>
                <a:lnTo>
                  <a:pt x="1180080" y="172248"/>
                </a:lnTo>
                <a:lnTo>
                  <a:pt x="1207736" y="200470"/>
                </a:lnTo>
                <a:lnTo>
                  <a:pt x="1234170" y="230965"/>
                </a:lnTo>
                <a:lnTo>
                  <a:pt x="1259380" y="263735"/>
                </a:lnTo>
                <a:lnTo>
                  <a:pt x="1283367" y="298780"/>
                </a:lnTo>
                <a:lnTo>
                  <a:pt x="1306129" y="336101"/>
                </a:lnTo>
                <a:lnTo>
                  <a:pt x="1327667" y="375700"/>
                </a:lnTo>
                <a:lnTo>
                  <a:pt x="1347978" y="417576"/>
                </a:lnTo>
                <a:lnTo>
                  <a:pt x="1366639" y="461932"/>
                </a:lnTo>
                <a:lnTo>
                  <a:pt x="1383228" y="508971"/>
                </a:lnTo>
                <a:lnTo>
                  <a:pt x="1397744" y="558694"/>
                </a:lnTo>
                <a:lnTo>
                  <a:pt x="1410187" y="611101"/>
                </a:lnTo>
                <a:lnTo>
                  <a:pt x="1420558" y="666194"/>
                </a:lnTo>
                <a:lnTo>
                  <a:pt x="1428856" y="723973"/>
                </a:lnTo>
                <a:lnTo>
                  <a:pt x="1435082" y="784438"/>
                </a:lnTo>
                <a:lnTo>
                  <a:pt x="1439235" y="847591"/>
                </a:lnTo>
                <a:lnTo>
                  <a:pt x="1441315" y="913433"/>
                </a:lnTo>
                <a:lnTo>
                  <a:pt x="1441578" y="947362"/>
                </a:lnTo>
                <a:lnTo>
                  <a:pt x="1441323" y="981964"/>
                </a:lnTo>
                <a:lnTo>
                  <a:pt x="1439463" y="1050136"/>
                </a:lnTo>
                <a:lnTo>
                  <a:pt x="1435944" y="1114978"/>
                </a:lnTo>
                <a:lnTo>
                  <a:pt x="1430765" y="1176491"/>
                </a:lnTo>
                <a:lnTo>
                  <a:pt x="1423927" y="1234673"/>
                </a:lnTo>
                <a:lnTo>
                  <a:pt x="1415430" y="1289526"/>
                </a:lnTo>
                <a:lnTo>
                  <a:pt x="1405277" y="1341048"/>
                </a:lnTo>
                <a:lnTo>
                  <a:pt x="1393467" y="1389241"/>
                </a:lnTo>
                <a:lnTo>
                  <a:pt x="1380001" y="1434104"/>
                </a:lnTo>
                <a:lnTo>
                  <a:pt x="1364880" y="1475637"/>
                </a:lnTo>
                <a:lnTo>
                  <a:pt x="1348105" y="1513840"/>
                </a:lnTo>
                <a:lnTo>
                  <a:pt x="1329630" y="1549456"/>
                </a:lnTo>
                <a:lnTo>
                  <a:pt x="1309486" y="1583304"/>
                </a:lnTo>
                <a:lnTo>
                  <a:pt x="1287674" y="1615387"/>
                </a:lnTo>
                <a:lnTo>
                  <a:pt x="1264193" y="1645704"/>
                </a:lnTo>
                <a:lnTo>
                  <a:pt x="1225843" y="1687871"/>
                </a:lnTo>
                <a:lnTo>
                  <a:pt x="1183737" y="1726070"/>
                </a:lnTo>
                <a:lnTo>
                  <a:pt x="1137877" y="1760303"/>
                </a:lnTo>
                <a:lnTo>
                  <a:pt x="1105218" y="1780923"/>
                </a:lnTo>
                <a:lnTo>
                  <a:pt x="1071013" y="1799748"/>
                </a:lnTo>
                <a:lnTo>
                  <a:pt x="1036113" y="1816687"/>
                </a:lnTo>
                <a:lnTo>
                  <a:pt x="1000678" y="1831744"/>
                </a:lnTo>
                <a:lnTo>
                  <a:pt x="964708" y="1844919"/>
                </a:lnTo>
                <a:lnTo>
                  <a:pt x="928202" y="1856212"/>
                </a:lnTo>
                <a:lnTo>
                  <a:pt x="891160" y="1865623"/>
                </a:lnTo>
                <a:lnTo>
                  <a:pt x="853579" y="1873151"/>
                </a:lnTo>
                <a:lnTo>
                  <a:pt x="815461" y="1878798"/>
                </a:lnTo>
                <a:lnTo>
                  <a:pt x="776803" y="1882562"/>
                </a:lnTo>
                <a:lnTo>
                  <a:pt x="737605" y="1884444"/>
                </a:lnTo>
                <a:lnTo>
                  <a:pt x="717804" y="1884680"/>
                </a:lnTo>
                <a:lnTo>
                  <a:pt x="696381" y="1884419"/>
                </a:lnTo>
                <a:lnTo>
                  <a:pt x="654387" y="1882340"/>
                </a:lnTo>
                <a:lnTo>
                  <a:pt x="613529" y="1878181"/>
                </a:lnTo>
                <a:lnTo>
                  <a:pt x="573806" y="1871943"/>
                </a:lnTo>
                <a:lnTo>
                  <a:pt x="535218" y="1863628"/>
                </a:lnTo>
                <a:lnTo>
                  <a:pt x="497766" y="1853237"/>
                </a:lnTo>
                <a:lnTo>
                  <a:pt x="461449" y="1840769"/>
                </a:lnTo>
                <a:lnTo>
                  <a:pt x="409102" y="1818176"/>
                </a:lnTo>
                <a:lnTo>
                  <a:pt x="359310" y="1790917"/>
                </a:lnTo>
                <a:lnTo>
                  <a:pt x="312172" y="1759275"/>
                </a:lnTo>
                <a:lnTo>
                  <a:pt x="268009" y="1724167"/>
                </a:lnTo>
                <a:lnTo>
                  <a:pt x="226847" y="1685665"/>
                </a:lnTo>
                <a:lnTo>
                  <a:pt x="188685" y="1643769"/>
                </a:lnTo>
                <a:lnTo>
                  <a:pt x="164911" y="1613952"/>
                </a:lnTo>
                <a:lnTo>
                  <a:pt x="142470" y="1582626"/>
                </a:lnTo>
                <a:lnTo>
                  <a:pt x="121362" y="1549791"/>
                </a:lnTo>
                <a:lnTo>
                  <a:pt x="101588" y="1515448"/>
                </a:lnTo>
                <a:lnTo>
                  <a:pt x="83212" y="1479210"/>
                </a:lnTo>
                <a:lnTo>
                  <a:pt x="66615" y="1438764"/>
                </a:lnTo>
                <a:lnTo>
                  <a:pt x="51863" y="1393723"/>
                </a:lnTo>
                <a:lnTo>
                  <a:pt x="38955" y="1344090"/>
                </a:lnTo>
                <a:lnTo>
                  <a:pt x="27891" y="1289865"/>
                </a:lnTo>
                <a:lnTo>
                  <a:pt x="18670" y="1231048"/>
                </a:lnTo>
                <a:lnTo>
                  <a:pt x="11294" y="1167640"/>
                </a:lnTo>
                <a:lnTo>
                  <a:pt x="5762" y="1099643"/>
                </a:lnTo>
                <a:lnTo>
                  <a:pt x="2074" y="1027056"/>
                </a:lnTo>
                <a:lnTo>
                  <a:pt x="230" y="949881"/>
                </a:lnTo>
                <a:lnTo>
                  <a:pt x="0" y="909574"/>
                </a:lnTo>
                <a:lnTo>
                  <a:pt x="494" y="869088"/>
                </a:lnTo>
                <a:lnTo>
                  <a:pt x="1977" y="829392"/>
                </a:lnTo>
                <a:lnTo>
                  <a:pt x="4449" y="790488"/>
                </a:lnTo>
                <a:lnTo>
                  <a:pt x="7910" y="752375"/>
                </a:lnTo>
                <a:lnTo>
                  <a:pt x="17799" y="678523"/>
                </a:lnTo>
                <a:lnTo>
                  <a:pt x="31646" y="607838"/>
                </a:lnTo>
                <a:lnTo>
                  <a:pt x="49450" y="540321"/>
                </a:lnTo>
                <a:lnTo>
                  <a:pt x="71213" y="475974"/>
                </a:lnTo>
                <a:lnTo>
                  <a:pt x="96935" y="414799"/>
                </a:lnTo>
                <a:lnTo>
                  <a:pt x="126617" y="356796"/>
                </a:lnTo>
                <a:lnTo>
                  <a:pt x="160261" y="301968"/>
                </a:lnTo>
                <a:lnTo>
                  <a:pt x="197865" y="250317"/>
                </a:lnTo>
                <a:lnTo>
                  <a:pt x="238735" y="202756"/>
                </a:lnTo>
                <a:lnTo>
                  <a:pt x="282098" y="160202"/>
                </a:lnTo>
                <a:lnTo>
                  <a:pt x="327954" y="122655"/>
                </a:lnTo>
                <a:lnTo>
                  <a:pt x="376304" y="90114"/>
                </a:lnTo>
                <a:lnTo>
                  <a:pt x="427148" y="62579"/>
                </a:lnTo>
                <a:lnTo>
                  <a:pt x="480488" y="40050"/>
                </a:lnTo>
                <a:lnTo>
                  <a:pt x="536325" y="22528"/>
                </a:lnTo>
                <a:lnTo>
                  <a:pt x="594658" y="10012"/>
                </a:lnTo>
                <a:lnTo>
                  <a:pt x="655490" y="2503"/>
                </a:lnTo>
                <a:lnTo>
                  <a:pt x="718819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00288" y="1757172"/>
            <a:ext cx="1120140" cy="1239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74592" y="1791462"/>
            <a:ext cx="972446" cy="1090549"/>
          </a:xfrm>
          <a:custGeom>
            <a:avLst/>
            <a:gdLst/>
            <a:ahLst/>
            <a:cxnLst/>
            <a:rect l="l" t="t" r="r" b="b"/>
            <a:pathLst>
              <a:path w="972446" h="1090549">
                <a:moveTo>
                  <a:pt x="855980" y="919265"/>
                </a:moveTo>
                <a:lnTo>
                  <a:pt x="877022" y="888954"/>
                </a:lnTo>
                <a:lnTo>
                  <a:pt x="896175" y="856567"/>
                </a:lnTo>
                <a:lnTo>
                  <a:pt x="913439" y="822110"/>
                </a:lnTo>
                <a:lnTo>
                  <a:pt x="928812" y="785588"/>
                </a:lnTo>
                <a:lnTo>
                  <a:pt x="940898" y="751327"/>
                </a:lnTo>
                <a:lnTo>
                  <a:pt x="951072" y="716041"/>
                </a:lnTo>
                <a:lnTo>
                  <a:pt x="959285" y="679697"/>
                </a:lnTo>
                <a:lnTo>
                  <a:pt x="965532" y="642284"/>
                </a:lnTo>
                <a:lnTo>
                  <a:pt x="969810" y="603792"/>
                </a:lnTo>
                <a:lnTo>
                  <a:pt x="972116" y="564209"/>
                </a:lnTo>
                <a:lnTo>
                  <a:pt x="972446" y="550771"/>
                </a:lnTo>
                <a:lnTo>
                  <a:pt x="972427" y="521487"/>
                </a:lnTo>
                <a:lnTo>
                  <a:pt x="970836" y="480695"/>
                </a:lnTo>
                <a:lnTo>
                  <a:pt x="967430" y="441344"/>
                </a:lnTo>
                <a:lnTo>
                  <a:pt x="962208" y="403431"/>
                </a:lnTo>
                <a:lnTo>
                  <a:pt x="955171" y="366959"/>
                </a:lnTo>
                <a:lnTo>
                  <a:pt x="946319" y="331927"/>
                </a:lnTo>
                <a:lnTo>
                  <a:pt x="934283" y="294319"/>
                </a:lnTo>
                <a:lnTo>
                  <a:pt x="919486" y="256612"/>
                </a:lnTo>
                <a:lnTo>
                  <a:pt x="902717" y="221424"/>
                </a:lnTo>
                <a:lnTo>
                  <a:pt x="883974" y="188762"/>
                </a:lnTo>
                <a:lnTo>
                  <a:pt x="863257" y="158631"/>
                </a:lnTo>
                <a:lnTo>
                  <a:pt x="837409" y="127608"/>
                </a:lnTo>
                <a:lnTo>
                  <a:pt x="810407" y="101574"/>
                </a:lnTo>
                <a:lnTo>
                  <a:pt x="780494" y="78428"/>
                </a:lnTo>
                <a:lnTo>
                  <a:pt x="747671" y="58175"/>
                </a:lnTo>
                <a:lnTo>
                  <a:pt x="711937" y="40824"/>
                </a:lnTo>
                <a:lnTo>
                  <a:pt x="673549" y="26422"/>
                </a:lnTo>
                <a:lnTo>
                  <a:pt x="638167" y="16322"/>
                </a:lnTo>
                <a:lnTo>
                  <a:pt x="601299" y="8639"/>
                </a:lnTo>
                <a:lnTo>
                  <a:pt x="562956" y="3376"/>
                </a:lnTo>
                <a:lnTo>
                  <a:pt x="523147" y="540"/>
                </a:lnTo>
                <a:lnTo>
                  <a:pt x="495798" y="0"/>
                </a:lnTo>
                <a:lnTo>
                  <a:pt x="495556" y="0"/>
                </a:lnTo>
                <a:lnTo>
                  <a:pt x="454723" y="1282"/>
                </a:lnTo>
                <a:lnTo>
                  <a:pt x="415358" y="5102"/>
                </a:lnTo>
                <a:lnTo>
                  <a:pt x="377461" y="11465"/>
                </a:lnTo>
                <a:lnTo>
                  <a:pt x="341032" y="20375"/>
                </a:lnTo>
                <a:lnTo>
                  <a:pt x="306072" y="31834"/>
                </a:lnTo>
                <a:lnTo>
                  <a:pt x="269680" y="47168"/>
                </a:lnTo>
                <a:lnTo>
                  <a:pt x="234626" y="65590"/>
                </a:lnTo>
                <a:lnTo>
                  <a:pt x="202247" y="86581"/>
                </a:lnTo>
                <a:lnTo>
                  <a:pt x="172548" y="110134"/>
                </a:lnTo>
                <a:lnTo>
                  <a:pt x="145535" y="136243"/>
                </a:lnTo>
                <a:lnTo>
                  <a:pt x="116978" y="170352"/>
                </a:lnTo>
                <a:lnTo>
                  <a:pt x="95772" y="200662"/>
                </a:lnTo>
                <a:lnTo>
                  <a:pt x="76472" y="232994"/>
                </a:lnTo>
                <a:lnTo>
                  <a:pt x="59089" y="267342"/>
                </a:lnTo>
                <a:lnTo>
                  <a:pt x="43634" y="303702"/>
                </a:lnTo>
                <a:lnTo>
                  <a:pt x="31667" y="337249"/>
                </a:lnTo>
                <a:lnTo>
                  <a:pt x="21460" y="372213"/>
                </a:lnTo>
                <a:lnTo>
                  <a:pt x="13236" y="408396"/>
                </a:lnTo>
                <a:lnTo>
                  <a:pt x="6992" y="445794"/>
                </a:lnTo>
                <a:lnTo>
                  <a:pt x="2723" y="484403"/>
                </a:lnTo>
                <a:lnTo>
                  <a:pt x="427" y="524220"/>
                </a:lnTo>
                <a:lnTo>
                  <a:pt x="0" y="555888"/>
                </a:lnTo>
                <a:lnTo>
                  <a:pt x="161" y="569892"/>
                </a:lnTo>
                <a:lnTo>
                  <a:pt x="1828" y="610872"/>
                </a:lnTo>
                <a:lnTo>
                  <a:pt x="5270" y="650303"/>
                </a:lnTo>
                <a:lnTo>
                  <a:pt x="10481" y="688188"/>
                </a:lnTo>
                <a:lnTo>
                  <a:pt x="17460" y="724531"/>
                </a:lnTo>
                <a:lnTo>
                  <a:pt x="26203" y="759335"/>
                </a:lnTo>
                <a:lnTo>
                  <a:pt x="38015" y="796401"/>
                </a:lnTo>
                <a:lnTo>
                  <a:pt x="52795" y="834176"/>
                </a:lnTo>
                <a:lnTo>
                  <a:pt x="69517" y="869408"/>
                </a:lnTo>
                <a:lnTo>
                  <a:pt x="88176" y="902104"/>
                </a:lnTo>
                <a:lnTo>
                  <a:pt x="108765" y="932269"/>
                </a:lnTo>
                <a:lnTo>
                  <a:pt x="133973" y="962822"/>
                </a:lnTo>
                <a:lnTo>
                  <a:pt x="160909" y="989045"/>
                </a:lnTo>
                <a:lnTo>
                  <a:pt x="190735" y="1012307"/>
                </a:lnTo>
                <a:lnTo>
                  <a:pt x="212231" y="1026175"/>
                </a:lnTo>
                <a:lnTo>
                  <a:pt x="212803" y="587674"/>
                </a:lnTo>
                <a:lnTo>
                  <a:pt x="212189" y="573875"/>
                </a:lnTo>
                <a:lnTo>
                  <a:pt x="211821" y="559762"/>
                </a:lnTo>
                <a:lnTo>
                  <a:pt x="211808" y="533396"/>
                </a:lnTo>
                <a:lnTo>
                  <a:pt x="212833" y="507302"/>
                </a:lnTo>
                <a:lnTo>
                  <a:pt x="214935" y="481695"/>
                </a:lnTo>
                <a:lnTo>
                  <a:pt x="218113" y="456575"/>
                </a:lnTo>
                <a:lnTo>
                  <a:pt x="222368" y="431942"/>
                </a:lnTo>
                <a:lnTo>
                  <a:pt x="227701" y="407797"/>
                </a:lnTo>
                <a:lnTo>
                  <a:pt x="237833" y="372879"/>
                </a:lnTo>
                <a:lnTo>
                  <a:pt x="247102" y="348715"/>
                </a:lnTo>
                <a:lnTo>
                  <a:pt x="257849" y="326060"/>
                </a:lnTo>
                <a:lnTo>
                  <a:pt x="270065" y="304908"/>
                </a:lnTo>
                <a:lnTo>
                  <a:pt x="284074" y="284863"/>
                </a:lnTo>
                <a:lnTo>
                  <a:pt x="300680" y="265481"/>
                </a:lnTo>
                <a:lnTo>
                  <a:pt x="319120" y="248007"/>
                </a:lnTo>
                <a:lnTo>
                  <a:pt x="339376" y="232451"/>
                </a:lnTo>
                <a:lnTo>
                  <a:pt x="361432" y="218821"/>
                </a:lnTo>
                <a:lnTo>
                  <a:pt x="383284" y="208511"/>
                </a:lnTo>
                <a:lnTo>
                  <a:pt x="406386" y="200649"/>
                </a:lnTo>
                <a:lnTo>
                  <a:pt x="431162" y="195018"/>
                </a:lnTo>
                <a:lnTo>
                  <a:pt x="457620" y="191631"/>
                </a:lnTo>
                <a:lnTo>
                  <a:pt x="485765" y="190500"/>
                </a:lnTo>
                <a:lnTo>
                  <a:pt x="487491" y="190504"/>
                </a:lnTo>
                <a:lnTo>
                  <a:pt x="514407" y="191697"/>
                </a:lnTo>
                <a:lnTo>
                  <a:pt x="540180" y="195004"/>
                </a:lnTo>
                <a:lnTo>
                  <a:pt x="564801" y="200418"/>
                </a:lnTo>
                <a:lnTo>
                  <a:pt x="588263" y="207930"/>
                </a:lnTo>
                <a:lnTo>
                  <a:pt x="617071" y="220917"/>
                </a:lnTo>
                <a:lnTo>
                  <a:pt x="638812" y="234172"/>
                </a:lnTo>
                <a:lnTo>
                  <a:pt x="658878" y="249784"/>
                </a:lnTo>
                <a:lnTo>
                  <a:pt x="677247" y="267753"/>
                </a:lnTo>
                <a:lnTo>
                  <a:pt x="697918" y="293861"/>
                </a:lnTo>
                <a:lnTo>
                  <a:pt x="710648" y="314440"/>
                </a:lnTo>
                <a:lnTo>
                  <a:pt x="722064" y="337025"/>
                </a:lnTo>
                <a:lnTo>
                  <a:pt x="732186" y="361622"/>
                </a:lnTo>
                <a:lnTo>
                  <a:pt x="741035" y="388238"/>
                </a:lnTo>
                <a:lnTo>
                  <a:pt x="748102" y="415694"/>
                </a:lnTo>
                <a:lnTo>
                  <a:pt x="752690" y="439271"/>
                </a:lnTo>
                <a:lnTo>
                  <a:pt x="756259" y="464031"/>
                </a:lnTo>
                <a:lnTo>
                  <a:pt x="758807" y="489966"/>
                </a:lnTo>
                <a:lnTo>
                  <a:pt x="760337" y="517070"/>
                </a:lnTo>
                <a:lnTo>
                  <a:pt x="760847" y="545338"/>
                </a:lnTo>
                <a:lnTo>
                  <a:pt x="760727" y="557625"/>
                </a:lnTo>
                <a:lnTo>
                  <a:pt x="759672" y="583619"/>
                </a:lnTo>
                <a:lnTo>
                  <a:pt x="757534" y="609179"/>
                </a:lnTo>
                <a:lnTo>
                  <a:pt x="754323" y="634306"/>
                </a:lnTo>
                <a:lnTo>
                  <a:pt x="750047" y="658999"/>
                </a:lnTo>
                <a:lnTo>
                  <a:pt x="744718" y="683260"/>
                </a:lnTo>
                <a:lnTo>
                  <a:pt x="738378" y="706286"/>
                </a:lnTo>
                <a:lnTo>
                  <a:pt x="729787" y="731224"/>
                </a:lnTo>
                <a:lnTo>
                  <a:pt x="719772" y="754622"/>
                </a:lnTo>
                <a:lnTo>
                  <a:pt x="708326" y="776480"/>
                </a:lnTo>
                <a:lnTo>
                  <a:pt x="695442" y="796798"/>
                </a:lnTo>
                <a:lnTo>
                  <a:pt x="680061" y="816691"/>
                </a:lnTo>
                <a:lnTo>
                  <a:pt x="662527" y="835101"/>
                </a:lnTo>
                <a:lnTo>
                  <a:pt x="643165" y="851591"/>
                </a:lnTo>
                <a:lnTo>
                  <a:pt x="621993" y="866169"/>
                </a:lnTo>
                <a:lnTo>
                  <a:pt x="599330" y="878541"/>
                </a:lnTo>
                <a:lnTo>
                  <a:pt x="577080" y="887451"/>
                </a:lnTo>
                <a:lnTo>
                  <a:pt x="553123" y="894125"/>
                </a:lnTo>
                <a:lnTo>
                  <a:pt x="527460" y="898569"/>
                </a:lnTo>
                <a:lnTo>
                  <a:pt x="500090" y="900787"/>
                </a:lnTo>
                <a:lnTo>
                  <a:pt x="485765" y="901064"/>
                </a:lnTo>
                <a:lnTo>
                  <a:pt x="483518" y="901058"/>
                </a:lnTo>
                <a:lnTo>
                  <a:pt x="456074" y="899875"/>
                </a:lnTo>
                <a:lnTo>
                  <a:pt x="430083" y="896641"/>
                </a:lnTo>
                <a:lnTo>
                  <a:pt x="405546" y="891339"/>
                </a:lnTo>
                <a:lnTo>
                  <a:pt x="382462" y="883954"/>
                </a:lnTo>
                <a:lnTo>
                  <a:pt x="355047" y="871555"/>
                </a:lnTo>
                <a:lnTo>
                  <a:pt x="333415" y="858332"/>
                </a:lnTo>
                <a:lnTo>
                  <a:pt x="313398" y="842653"/>
                </a:lnTo>
                <a:lnTo>
                  <a:pt x="294984" y="824541"/>
                </a:lnTo>
                <a:lnTo>
                  <a:pt x="274311" y="798447"/>
                </a:lnTo>
                <a:lnTo>
                  <a:pt x="261539" y="777856"/>
                </a:lnTo>
                <a:lnTo>
                  <a:pt x="250102" y="755265"/>
                </a:lnTo>
                <a:lnTo>
                  <a:pt x="240005" y="730676"/>
                </a:lnTo>
                <a:lnTo>
                  <a:pt x="231257" y="704088"/>
                </a:lnTo>
                <a:lnTo>
                  <a:pt x="224012" y="675472"/>
                </a:lnTo>
                <a:lnTo>
                  <a:pt x="219571" y="651962"/>
                </a:lnTo>
                <a:lnTo>
                  <a:pt x="223464" y="1032617"/>
                </a:lnTo>
                <a:lnTo>
                  <a:pt x="246903" y="1044520"/>
                </a:lnTo>
                <a:lnTo>
                  <a:pt x="271643" y="1055115"/>
                </a:lnTo>
                <a:lnTo>
                  <a:pt x="297686" y="1064411"/>
                </a:lnTo>
                <a:lnTo>
                  <a:pt x="321056" y="1071346"/>
                </a:lnTo>
                <a:lnTo>
                  <a:pt x="345107" y="1077213"/>
                </a:lnTo>
                <a:lnTo>
                  <a:pt x="369838" y="1082014"/>
                </a:lnTo>
                <a:lnTo>
                  <a:pt x="395252" y="1085748"/>
                </a:lnTo>
                <a:lnTo>
                  <a:pt x="421351" y="1088415"/>
                </a:lnTo>
                <a:lnTo>
                  <a:pt x="448134" y="1090015"/>
                </a:lnTo>
                <a:lnTo>
                  <a:pt x="475605" y="1090549"/>
                </a:lnTo>
                <a:lnTo>
                  <a:pt x="476777" y="1090548"/>
                </a:lnTo>
                <a:lnTo>
                  <a:pt x="504241" y="1089942"/>
                </a:lnTo>
                <a:lnTo>
                  <a:pt x="531028" y="1088219"/>
                </a:lnTo>
                <a:lnTo>
                  <a:pt x="557138" y="1085378"/>
                </a:lnTo>
                <a:lnTo>
                  <a:pt x="582573" y="1081420"/>
                </a:lnTo>
                <a:lnTo>
                  <a:pt x="607335" y="1076345"/>
                </a:lnTo>
                <a:lnTo>
                  <a:pt x="631423" y="1070152"/>
                </a:lnTo>
                <a:lnTo>
                  <a:pt x="654841" y="1062842"/>
                </a:lnTo>
                <a:lnTo>
                  <a:pt x="677588" y="1054414"/>
                </a:lnTo>
                <a:lnTo>
                  <a:pt x="702495" y="1043550"/>
                </a:lnTo>
                <a:lnTo>
                  <a:pt x="726140" y="1031551"/>
                </a:lnTo>
                <a:lnTo>
                  <a:pt x="748607" y="1018409"/>
                </a:lnTo>
                <a:lnTo>
                  <a:pt x="769892" y="1004125"/>
                </a:lnTo>
                <a:lnTo>
                  <a:pt x="789992" y="988702"/>
                </a:lnTo>
                <a:lnTo>
                  <a:pt x="808902" y="972140"/>
                </a:lnTo>
                <a:lnTo>
                  <a:pt x="826621" y="954442"/>
                </a:lnTo>
                <a:lnTo>
                  <a:pt x="843143" y="935609"/>
                </a:lnTo>
                <a:lnTo>
                  <a:pt x="848546" y="928907"/>
                </a:lnTo>
                <a:lnTo>
                  <a:pt x="855980" y="9192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86292" y="1981962"/>
            <a:ext cx="549148" cy="710564"/>
          </a:xfrm>
          <a:custGeom>
            <a:avLst/>
            <a:gdLst/>
            <a:ahLst/>
            <a:cxnLst/>
            <a:rect l="l" t="t" r="r" b="b"/>
            <a:pathLst>
              <a:path w="549148" h="710564">
                <a:moveTo>
                  <a:pt x="274065" y="0"/>
                </a:moveTo>
                <a:lnTo>
                  <a:pt x="245921" y="1131"/>
                </a:lnTo>
                <a:lnTo>
                  <a:pt x="219463" y="4518"/>
                </a:lnTo>
                <a:lnTo>
                  <a:pt x="194686" y="10149"/>
                </a:lnTo>
                <a:lnTo>
                  <a:pt x="171585" y="18011"/>
                </a:lnTo>
                <a:lnTo>
                  <a:pt x="149732" y="28321"/>
                </a:lnTo>
                <a:lnTo>
                  <a:pt x="127677" y="41951"/>
                </a:lnTo>
                <a:lnTo>
                  <a:pt x="107421" y="57507"/>
                </a:lnTo>
                <a:lnTo>
                  <a:pt x="88981" y="74981"/>
                </a:lnTo>
                <a:lnTo>
                  <a:pt x="72375" y="94363"/>
                </a:lnTo>
                <a:lnTo>
                  <a:pt x="58366" y="114408"/>
                </a:lnTo>
                <a:lnTo>
                  <a:pt x="46149" y="135560"/>
                </a:lnTo>
                <a:lnTo>
                  <a:pt x="35403" y="158215"/>
                </a:lnTo>
                <a:lnTo>
                  <a:pt x="26134" y="182379"/>
                </a:lnTo>
                <a:lnTo>
                  <a:pt x="18348" y="208059"/>
                </a:lnTo>
                <a:lnTo>
                  <a:pt x="10669" y="241442"/>
                </a:lnTo>
                <a:lnTo>
                  <a:pt x="6414" y="266075"/>
                </a:lnTo>
                <a:lnTo>
                  <a:pt x="3236" y="291195"/>
                </a:lnTo>
                <a:lnTo>
                  <a:pt x="1134" y="316802"/>
                </a:lnTo>
                <a:lnTo>
                  <a:pt x="109" y="342896"/>
                </a:lnTo>
                <a:lnTo>
                  <a:pt x="0" y="354838"/>
                </a:lnTo>
                <a:lnTo>
                  <a:pt x="122" y="369262"/>
                </a:lnTo>
                <a:lnTo>
                  <a:pt x="1104" y="397174"/>
                </a:lnTo>
                <a:lnTo>
                  <a:pt x="3070" y="423832"/>
                </a:lnTo>
                <a:lnTo>
                  <a:pt x="6024" y="449233"/>
                </a:lnTo>
                <a:lnTo>
                  <a:pt x="9968" y="473375"/>
                </a:lnTo>
                <a:lnTo>
                  <a:pt x="17749" y="507219"/>
                </a:lnTo>
                <a:lnTo>
                  <a:pt x="28306" y="540176"/>
                </a:lnTo>
                <a:lnTo>
                  <a:pt x="38403" y="564765"/>
                </a:lnTo>
                <a:lnTo>
                  <a:pt x="49840" y="587356"/>
                </a:lnTo>
                <a:lnTo>
                  <a:pt x="62612" y="607947"/>
                </a:lnTo>
                <a:lnTo>
                  <a:pt x="83284" y="634041"/>
                </a:lnTo>
                <a:lnTo>
                  <a:pt x="101698" y="652153"/>
                </a:lnTo>
                <a:lnTo>
                  <a:pt x="121716" y="667832"/>
                </a:lnTo>
                <a:lnTo>
                  <a:pt x="143348" y="681055"/>
                </a:lnTo>
                <a:lnTo>
                  <a:pt x="170763" y="693454"/>
                </a:lnTo>
                <a:lnTo>
                  <a:pt x="193847" y="700839"/>
                </a:lnTo>
                <a:lnTo>
                  <a:pt x="218384" y="706141"/>
                </a:lnTo>
                <a:lnTo>
                  <a:pt x="244375" y="709375"/>
                </a:lnTo>
                <a:lnTo>
                  <a:pt x="271819" y="710558"/>
                </a:lnTo>
                <a:lnTo>
                  <a:pt x="274065" y="710564"/>
                </a:lnTo>
                <a:lnTo>
                  <a:pt x="288391" y="710287"/>
                </a:lnTo>
                <a:lnTo>
                  <a:pt x="315761" y="708069"/>
                </a:lnTo>
                <a:lnTo>
                  <a:pt x="341424" y="703625"/>
                </a:lnTo>
                <a:lnTo>
                  <a:pt x="365381" y="696951"/>
                </a:lnTo>
                <a:lnTo>
                  <a:pt x="387631" y="688041"/>
                </a:lnTo>
                <a:lnTo>
                  <a:pt x="410293" y="675669"/>
                </a:lnTo>
                <a:lnTo>
                  <a:pt x="431466" y="661091"/>
                </a:lnTo>
                <a:lnTo>
                  <a:pt x="450827" y="644601"/>
                </a:lnTo>
                <a:lnTo>
                  <a:pt x="468362" y="626191"/>
                </a:lnTo>
                <a:lnTo>
                  <a:pt x="483742" y="606298"/>
                </a:lnTo>
                <a:lnTo>
                  <a:pt x="496626" y="585980"/>
                </a:lnTo>
                <a:lnTo>
                  <a:pt x="508073" y="564122"/>
                </a:lnTo>
                <a:lnTo>
                  <a:pt x="518088" y="540724"/>
                </a:lnTo>
                <a:lnTo>
                  <a:pt x="526679" y="515786"/>
                </a:lnTo>
                <a:lnTo>
                  <a:pt x="533018" y="492760"/>
                </a:lnTo>
                <a:lnTo>
                  <a:pt x="538348" y="468499"/>
                </a:lnTo>
                <a:lnTo>
                  <a:pt x="542624" y="443806"/>
                </a:lnTo>
                <a:lnTo>
                  <a:pt x="545835" y="418679"/>
                </a:lnTo>
                <a:lnTo>
                  <a:pt x="547973" y="393119"/>
                </a:lnTo>
                <a:lnTo>
                  <a:pt x="549028" y="367125"/>
                </a:lnTo>
                <a:lnTo>
                  <a:pt x="549148" y="354838"/>
                </a:lnTo>
                <a:lnTo>
                  <a:pt x="549020" y="340559"/>
                </a:lnTo>
                <a:lnTo>
                  <a:pt x="548000" y="312872"/>
                </a:lnTo>
                <a:lnTo>
                  <a:pt x="545961" y="286351"/>
                </a:lnTo>
                <a:lnTo>
                  <a:pt x="542903" y="261004"/>
                </a:lnTo>
                <a:lnTo>
                  <a:pt x="538824" y="236835"/>
                </a:lnTo>
                <a:lnTo>
                  <a:pt x="530795" y="202805"/>
                </a:lnTo>
                <a:lnTo>
                  <a:pt x="520487" y="171122"/>
                </a:lnTo>
                <a:lnTo>
                  <a:pt x="510365" y="146525"/>
                </a:lnTo>
                <a:lnTo>
                  <a:pt x="498949" y="123940"/>
                </a:lnTo>
                <a:lnTo>
                  <a:pt x="486219" y="103361"/>
                </a:lnTo>
                <a:lnTo>
                  <a:pt x="465548" y="77253"/>
                </a:lnTo>
                <a:lnTo>
                  <a:pt x="447178" y="59284"/>
                </a:lnTo>
                <a:lnTo>
                  <a:pt x="427113" y="43672"/>
                </a:lnTo>
                <a:lnTo>
                  <a:pt x="405371" y="30417"/>
                </a:lnTo>
                <a:lnTo>
                  <a:pt x="376564" y="17430"/>
                </a:lnTo>
                <a:lnTo>
                  <a:pt x="353102" y="9918"/>
                </a:lnTo>
                <a:lnTo>
                  <a:pt x="328480" y="4504"/>
                </a:lnTo>
                <a:lnTo>
                  <a:pt x="302708" y="1197"/>
                </a:lnTo>
                <a:lnTo>
                  <a:pt x="275792" y="4"/>
                </a:lnTo>
                <a:lnTo>
                  <a:pt x="274065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74583" y="1791462"/>
            <a:ext cx="972566" cy="1090549"/>
          </a:xfrm>
          <a:custGeom>
            <a:avLst/>
            <a:gdLst/>
            <a:ahLst/>
            <a:cxnLst/>
            <a:rect l="l" t="t" r="r" b="b"/>
            <a:pathLst>
              <a:path w="972566" h="1090549">
                <a:moveTo>
                  <a:pt x="495808" y="0"/>
                </a:moveTo>
                <a:lnTo>
                  <a:pt x="536589" y="1216"/>
                </a:lnTo>
                <a:lnTo>
                  <a:pt x="575910" y="4861"/>
                </a:lnTo>
                <a:lnTo>
                  <a:pt x="613762" y="10931"/>
                </a:lnTo>
                <a:lnTo>
                  <a:pt x="650136" y="19420"/>
                </a:lnTo>
                <a:lnTo>
                  <a:pt x="685022" y="30325"/>
                </a:lnTo>
                <a:lnTo>
                  <a:pt x="724181" y="46285"/>
                </a:lnTo>
                <a:lnTo>
                  <a:pt x="758945" y="64604"/>
                </a:lnTo>
                <a:lnTo>
                  <a:pt x="790798" y="85822"/>
                </a:lnTo>
                <a:lnTo>
                  <a:pt x="819741" y="109932"/>
                </a:lnTo>
                <a:lnTo>
                  <a:pt x="845773" y="136926"/>
                </a:lnTo>
                <a:lnTo>
                  <a:pt x="870392" y="168393"/>
                </a:lnTo>
                <a:lnTo>
                  <a:pt x="890450" y="199368"/>
                </a:lnTo>
                <a:lnTo>
                  <a:pt x="908536" y="232873"/>
                </a:lnTo>
                <a:lnTo>
                  <a:pt x="924648" y="268901"/>
                </a:lnTo>
                <a:lnTo>
                  <a:pt x="938786" y="307448"/>
                </a:lnTo>
                <a:lnTo>
                  <a:pt x="949481" y="343444"/>
                </a:lnTo>
                <a:lnTo>
                  <a:pt x="957729" y="378957"/>
                </a:lnTo>
                <a:lnTo>
                  <a:pt x="964161" y="415909"/>
                </a:lnTo>
                <a:lnTo>
                  <a:pt x="968777" y="454301"/>
                </a:lnTo>
                <a:lnTo>
                  <a:pt x="971578" y="494133"/>
                </a:lnTo>
                <a:lnTo>
                  <a:pt x="972564" y="535404"/>
                </a:lnTo>
                <a:lnTo>
                  <a:pt x="972566" y="537210"/>
                </a:lnTo>
                <a:lnTo>
                  <a:pt x="972456" y="550771"/>
                </a:lnTo>
                <a:lnTo>
                  <a:pt x="970808" y="590719"/>
                </a:lnTo>
                <a:lnTo>
                  <a:pt x="967187" y="629574"/>
                </a:lnTo>
                <a:lnTo>
                  <a:pt x="961595" y="667345"/>
                </a:lnTo>
                <a:lnTo>
                  <a:pt x="954038" y="704044"/>
                </a:lnTo>
                <a:lnTo>
                  <a:pt x="944517" y="739682"/>
                </a:lnTo>
                <a:lnTo>
                  <a:pt x="928822" y="785588"/>
                </a:lnTo>
                <a:lnTo>
                  <a:pt x="913448" y="822110"/>
                </a:lnTo>
                <a:lnTo>
                  <a:pt x="896185" y="856567"/>
                </a:lnTo>
                <a:lnTo>
                  <a:pt x="877032" y="888954"/>
                </a:lnTo>
                <a:lnTo>
                  <a:pt x="855990" y="919265"/>
                </a:lnTo>
                <a:lnTo>
                  <a:pt x="826630" y="954442"/>
                </a:lnTo>
                <a:lnTo>
                  <a:pt x="799606" y="980563"/>
                </a:lnTo>
                <a:lnTo>
                  <a:pt x="769902" y="1004125"/>
                </a:lnTo>
                <a:lnTo>
                  <a:pt x="737531" y="1025123"/>
                </a:lnTo>
                <a:lnTo>
                  <a:pt x="702505" y="1043550"/>
                </a:lnTo>
                <a:lnTo>
                  <a:pt x="666308" y="1058768"/>
                </a:lnTo>
                <a:lnTo>
                  <a:pt x="631433" y="1070152"/>
                </a:lnTo>
                <a:lnTo>
                  <a:pt x="595048" y="1079022"/>
                </a:lnTo>
                <a:lnTo>
                  <a:pt x="557148" y="1085378"/>
                </a:lnTo>
                <a:lnTo>
                  <a:pt x="517729" y="1089220"/>
                </a:lnTo>
                <a:lnTo>
                  <a:pt x="476787" y="1090548"/>
                </a:lnTo>
                <a:lnTo>
                  <a:pt x="475615" y="1090549"/>
                </a:lnTo>
                <a:lnTo>
                  <a:pt x="461793" y="1090415"/>
                </a:lnTo>
                <a:lnTo>
                  <a:pt x="421360" y="1088415"/>
                </a:lnTo>
                <a:lnTo>
                  <a:pt x="382470" y="1084014"/>
                </a:lnTo>
                <a:lnTo>
                  <a:pt x="345117" y="1077213"/>
                </a:lnTo>
                <a:lnTo>
                  <a:pt x="309296" y="1068012"/>
                </a:lnTo>
                <a:lnTo>
                  <a:pt x="271652" y="1055115"/>
                </a:lnTo>
                <a:lnTo>
                  <a:pt x="235031" y="1038732"/>
                </a:lnTo>
                <a:lnTo>
                  <a:pt x="201331" y="1019405"/>
                </a:lnTo>
                <a:lnTo>
                  <a:pt x="170539" y="997127"/>
                </a:lnTo>
                <a:lnTo>
                  <a:pt x="142641" y="971892"/>
                </a:lnTo>
                <a:lnTo>
                  <a:pt x="116066" y="941762"/>
                </a:lnTo>
                <a:lnTo>
                  <a:pt x="88186" y="902104"/>
                </a:lnTo>
                <a:lnTo>
                  <a:pt x="69527" y="869408"/>
                </a:lnTo>
                <a:lnTo>
                  <a:pt x="52805" y="834176"/>
                </a:lnTo>
                <a:lnTo>
                  <a:pt x="38025" y="796401"/>
                </a:lnTo>
                <a:lnTo>
                  <a:pt x="26213" y="759335"/>
                </a:lnTo>
                <a:lnTo>
                  <a:pt x="14948" y="712588"/>
                </a:lnTo>
                <a:lnTo>
                  <a:pt x="8557" y="675731"/>
                </a:lnTo>
                <a:lnTo>
                  <a:pt x="3935" y="637331"/>
                </a:lnTo>
                <a:lnTo>
                  <a:pt x="1085" y="597384"/>
                </a:lnTo>
                <a:lnTo>
                  <a:pt x="9" y="555888"/>
                </a:lnTo>
                <a:lnTo>
                  <a:pt x="0" y="551434"/>
                </a:lnTo>
                <a:lnTo>
                  <a:pt x="109" y="537760"/>
                </a:lnTo>
                <a:lnTo>
                  <a:pt x="1749" y="497541"/>
                </a:lnTo>
                <a:lnTo>
                  <a:pt x="5359" y="458529"/>
                </a:lnTo>
                <a:lnTo>
                  <a:pt x="10945" y="420727"/>
                </a:lnTo>
                <a:lnTo>
                  <a:pt x="18508" y="384139"/>
                </a:lnTo>
                <a:lnTo>
                  <a:pt x="28054" y="348768"/>
                </a:lnTo>
                <a:lnTo>
                  <a:pt x="43644" y="303702"/>
                </a:lnTo>
                <a:lnTo>
                  <a:pt x="59099" y="267342"/>
                </a:lnTo>
                <a:lnTo>
                  <a:pt x="76482" y="232994"/>
                </a:lnTo>
                <a:lnTo>
                  <a:pt x="95782" y="200662"/>
                </a:lnTo>
                <a:lnTo>
                  <a:pt x="116988" y="170352"/>
                </a:lnTo>
                <a:lnTo>
                  <a:pt x="145545" y="136243"/>
                </a:lnTo>
                <a:lnTo>
                  <a:pt x="172558" y="110134"/>
                </a:lnTo>
                <a:lnTo>
                  <a:pt x="202257" y="86581"/>
                </a:lnTo>
                <a:lnTo>
                  <a:pt x="234636" y="65590"/>
                </a:lnTo>
                <a:lnTo>
                  <a:pt x="269690" y="47168"/>
                </a:lnTo>
                <a:lnTo>
                  <a:pt x="306082" y="31834"/>
                </a:lnTo>
                <a:lnTo>
                  <a:pt x="341042" y="20375"/>
                </a:lnTo>
                <a:lnTo>
                  <a:pt x="377471" y="11465"/>
                </a:lnTo>
                <a:lnTo>
                  <a:pt x="415368" y="5102"/>
                </a:lnTo>
                <a:lnTo>
                  <a:pt x="454733" y="1282"/>
                </a:lnTo>
                <a:lnTo>
                  <a:pt x="495566" y="0"/>
                </a:lnTo>
                <a:lnTo>
                  <a:pt x="495808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74892" y="4538472"/>
            <a:ext cx="472439" cy="51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17818" y="4580636"/>
            <a:ext cx="386841" cy="433705"/>
          </a:xfrm>
          <a:custGeom>
            <a:avLst/>
            <a:gdLst/>
            <a:ahLst/>
            <a:cxnLst/>
            <a:rect l="l" t="t" r="r" b="b"/>
            <a:pathLst>
              <a:path w="386841" h="433705">
                <a:moveTo>
                  <a:pt x="0" y="219328"/>
                </a:moveTo>
                <a:lnTo>
                  <a:pt x="413" y="237124"/>
                </a:lnTo>
                <a:lnTo>
                  <a:pt x="1307" y="250496"/>
                </a:lnTo>
                <a:lnTo>
                  <a:pt x="2699" y="263443"/>
                </a:lnTo>
                <a:lnTo>
                  <a:pt x="4587" y="275960"/>
                </a:lnTo>
                <a:lnTo>
                  <a:pt x="6969" y="288044"/>
                </a:lnTo>
                <a:lnTo>
                  <a:pt x="9843" y="299690"/>
                </a:lnTo>
                <a:lnTo>
                  <a:pt x="13208" y="310895"/>
                </a:lnTo>
                <a:lnTo>
                  <a:pt x="17908" y="324017"/>
                </a:lnTo>
                <a:lnTo>
                  <a:pt x="23085" y="336267"/>
                </a:lnTo>
                <a:lnTo>
                  <a:pt x="28804" y="347814"/>
                </a:lnTo>
                <a:lnTo>
                  <a:pt x="35070" y="358655"/>
                </a:lnTo>
                <a:lnTo>
                  <a:pt x="41892" y="368787"/>
                </a:lnTo>
                <a:lnTo>
                  <a:pt x="49276" y="378206"/>
                </a:lnTo>
                <a:lnTo>
                  <a:pt x="54803" y="384403"/>
                </a:lnTo>
                <a:lnTo>
                  <a:pt x="63819" y="393082"/>
                </a:lnTo>
                <a:lnTo>
                  <a:pt x="73650" y="400946"/>
                </a:lnTo>
                <a:lnTo>
                  <a:pt x="84301" y="407992"/>
                </a:lnTo>
                <a:lnTo>
                  <a:pt x="95775" y="414213"/>
                </a:lnTo>
                <a:lnTo>
                  <a:pt x="89239" y="268893"/>
                </a:lnTo>
                <a:lnTo>
                  <a:pt x="87044" y="257059"/>
                </a:lnTo>
                <a:lnTo>
                  <a:pt x="85468" y="244447"/>
                </a:lnTo>
                <a:lnTo>
                  <a:pt x="84518" y="231064"/>
                </a:lnTo>
                <a:lnTo>
                  <a:pt x="84201" y="216915"/>
                </a:lnTo>
                <a:lnTo>
                  <a:pt x="84240" y="212438"/>
                </a:lnTo>
                <a:lnTo>
                  <a:pt x="84814" y="199420"/>
                </a:lnTo>
                <a:lnTo>
                  <a:pt x="86063" y="186698"/>
                </a:lnTo>
                <a:lnTo>
                  <a:pt x="87978" y="174281"/>
                </a:lnTo>
                <a:lnTo>
                  <a:pt x="90551" y="162178"/>
                </a:lnTo>
                <a:lnTo>
                  <a:pt x="93761" y="150970"/>
                </a:lnTo>
                <a:lnTo>
                  <a:pt x="98312" y="138800"/>
                </a:lnTo>
                <a:lnTo>
                  <a:pt x="103757" y="127550"/>
                </a:lnTo>
                <a:lnTo>
                  <a:pt x="110109" y="117220"/>
                </a:lnTo>
                <a:lnTo>
                  <a:pt x="123045" y="102179"/>
                </a:lnTo>
                <a:lnTo>
                  <a:pt x="132845" y="94047"/>
                </a:lnTo>
                <a:lnTo>
                  <a:pt x="143763" y="87121"/>
                </a:lnTo>
                <a:lnTo>
                  <a:pt x="154492" y="82171"/>
                </a:lnTo>
                <a:lnTo>
                  <a:pt x="166358" y="78626"/>
                </a:lnTo>
                <a:lnTo>
                  <a:pt x="179254" y="76516"/>
                </a:lnTo>
                <a:lnTo>
                  <a:pt x="193166" y="75818"/>
                </a:lnTo>
                <a:lnTo>
                  <a:pt x="201792" y="76085"/>
                </a:lnTo>
                <a:lnTo>
                  <a:pt x="214780" y="77579"/>
                </a:lnTo>
                <a:lnTo>
                  <a:pt x="227018" y="80374"/>
                </a:lnTo>
                <a:lnTo>
                  <a:pt x="238506" y="84455"/>
                </a:lnTo>
                <a:lnTo>
                  <a:pt x="254040" y="93059"/>
                </a:lnTo>
                <a:lnTo>
                  <a:pt x="263948" y="101021"/>
                </a:lnTo>
                <a:lnTo>
                  <a:pt x="272796" y="110489"/>
                </a:lnTo>
                <a:lnTo>
                  <a:pt x="278801" y="118683"/>
                </a:lnTo>
                <a:lnTo>
                  <a:pt x="284931" y="129333"/>
                </a:lnTo>
                <a:lnTo>
                  <a:pt x="290244" y="141258"/>
                </a:lnTo>
                <a:lnTo>
                  <a:pt x="294766" y="154431"/>
                </a:lnTo>
                <a:lnTo>
                  <a:pt x="297501" y="165088"/>
                </a:lnTo>
                <a:lnTo>
                  <a:pt x="299740" y="176929"/>
                </a:lnTo>
                <a:lnTo>
                  <a:pt x="301347" y="189514"/>
                </a:lnTo>
                <a:lnTo>
                  <a:pt x="302316" y="202843"/>
                </a:lnTo>
                <a:lnTo>
                  <a:pt x="302640" y="216915"/>
                </a:lnTo>
                <a:lnTo>
                  <a:pt x="302599" y="221501"/>
                </a:lnTo>
                <a:lnTo>
                  <a:pt x="302017" y="234457"/>
                </a:lnTo>
                <a:lnTo>
                  <a:pt x="300750" y="247174"/>
                </a:lnTo>
                <a:lnTo>
                  <a:pt x="298799" y="259624"/>
                </a:lnTo>
                <a:lnTo>
                  <a:pt x="296163" y="271780"/>
                </a:lnTo>
                <a:lnTo>
                  <a:pt x="292975" y="283161"/>
                </a:lnTo>
                <a:lnTo>
                  <a:pt x="288428" y="295369"/>
                </a:lnTo>
                <a:lnTo>
                  <a:pt x="282962" y="306613"/>
                </a:lnTo>
                <a:lnTo>
                  <a:pt x="276606" y="316864"/>
                </a:lnTo>
                <a:lnTo>
                  <a:pt x="263634" y="332044"/>
                </a:lnTo>
                <a:lnTo>
                  <a:pt x="253850" y="340176"/>
                </a:lnTo>
                <a:lnTo>
                  <a:pt x="242951" y="347090"/>
                </a:lnTo>
                <a:lnTo>
                  <a:pt x="231968" y="352080"/>
                </a:lnTo>
                <a:lnTo>
                  <a:pt x="220127" y="355580"/>
                </a:lnTo>
                <a:lnTo>
                  <a:pt x="207201" y="357688"/>
                </a:lnTo>
                <a:lnTo>
                  <a:pt x="193166" y="358394"/>
                </a:lnTo>
                <a:lnTo>
                  <a:pt x="184422" y="358127"/>
                </a:lnTo>
                <a:lnTo>
                  <a:pt x="171322" y="356633"/>
                </a:lnTo>
                <a:lnTo>
                  <a:pt x="159108" y="353838"/>
                </a:lnTo>
                <a:lnTo>
                  <a:pt x="147828" y="349757"/>
                </a:lnTo>
                <a:lnTo>
                  <a:pt x="132762" y="341416"/>
                </a:lnTo>
                <a:lnTo>
                  <a:pt x="122832" y="333451"/>
                </a:lnTo>
                <a:lnTo>
                  <a:pt x="113918" y="323976"/>
                </a:lnTo>
                <a:lnTo>
                  <a:pt x="125052" y="425326"/>
                </a:lnTo>
                <a:lnTo>
                  <a:pt x="149418" y="430688"/>
                </a:lnTo>
                <a:lnTo>
                  <a:pt x="175524" y="433369"/>
                </a:lnTo>
                <a:lnTo>
                  <a:pt x="189230" y="433705"/>
                </a:lnTo>
                <a:lnTo>
                  <a:pt x="200087" y="433488"/>
                </a:lnTo>
                <a:lnTo>
                  <a:pt x="226390" y="430994"/>
                </a:lnTo>
                <a:lnTo>
                  <a:pt x="251000" y="425697"/>
                </a:lnTo>
                <a:lnTo>
                  <a:pt x="273938" y="417575"/>
                </a:lnTo>
                <a:lnTo>
                  <a:pt x="297585" y="405160"/>
                </a:lnTo>
                <a:lnTo>
                  <a:pt x="317982" y="390050"/>
                </a:lnTo>
                <a:lnTo>
                  <a:pt x="335407" y="372109"/>
                </a:lnTo>
                <a:lnTo>
                  <a:pt x="344600" y="359926"/>
                </a:lnTo>
                <a:lnTo>
                  <a:pt x="357590" y="338590"/>
                </a:lnTo>
                <a:lnTo>
                  <a:pt x="368474" y="314951"/>
                </a:lnTo>
                <a:lnTo>
                  <a:pt x="376944" y="289880"/>
                </a:lnTo>
                <a:lnTo>
                  <a:pt x="382442" y="265683"/>
                </a:lnTo>
                <a:lnTo>
                  <a:pt x="385742" y="240273"/>
                </a:lnTo>
                <a:lnTo>
                  <a:pt x="386841" y="213613"/>
                </a:lnTo>
                <a:lnTo>
                  <a:pt x="386831" y="210743"/>
                </a:lnTo>
                <a:lnTo>
                  <a:pt x="385596" y="183677"/>
                </a:lnTo>
                <a:lnTo>
                  <a:pt x="382324" y="158215"/>
                </a:lnTo>
                <a:lnTo>
                  <a:pt x="377032" y="134372"/>
                </a:lnTo>
                <a:lnTo>
                  <a:pt x="368868" y="109755"/>
                </a:lnTo>
                <a:lnTo>
                  <a:pt x="357933" y="86005"/>
                </a:lnTo>
                <a:lnTo>
                  <a:pt x="344815" y="65067"/>
                </a:lnTo>
                <a:lnTo>
                  <a:pt x="331679" y="49232"/>
                </a:lnTo>
                <a:lnTo>
                  <a:pt x="312751" y="32788"/>
                </a:lnTo>
                <a:lnTo>
                  <a:pt x="290574" y="19593"/>
                </a:lnTo>
                <a:lnTo>
                  <a:pt x="272872" y="12195"/>
                </a:lnTo>
                <a:lnTo>
                  <a:pt x="249294" y="5405"/>
                </a:lnTo>
                <a:lnTo>
                  <a:pt x="224072" y="1347"/>
                </a:lnTo>
                <a:lnTo>
                  <a:pt x="197231" y="0"/>
                </a:lnTo>
                <a:lnTo>
                  <a:pt x="186664" y="212"/>
                </a:lnTo>
                <a:lnTo>
                  <a:pt x="160406" y="2736"/>
                </a:lnTo>
                <a:lnTo>
                  <a:pt x="135770" y="8090"/>
                </a:lnTo>
                <a:lnTo>
                  <a:pt x="112776" y="16256"/>
                </a:lnTo>
                <a:lnTo>
                  <a:pt x="89129" y="28586"/>
                </a:lnTo>
                <a:lnTo>
                  <a:pt x="68732" y="43696"/>
                </a:lnTo>
                <a:lnTo>
                  <a:pt x="51308" y="61721"/>
                </a:lnTo>
                <a:lnTo>
                  <a:pt x="42451" y="73433"/>
                </a:lnTo>
                <a:lnTo>
                  <a:pt x="29378" y="94745"/>
                </a:lnTo>
                <a:lnTo>
                  <a:pt x="18406" y="118314"/>
                </a:lnTo>
                <a:lnTo>
                  <a:pt x="9953" y="142972"/>
                </a:lnTo>
                <a:lnTo>
                  <a:pt x="4423" y="167072"/>
                </a:lnTo>
                <a:lnTo>
                  <a:pt x="1105" y="192525"/>
                </a:lnTo>
                <a:lnTo>
                  <a:pt x="276" y="205758"/>
                </a:lnTo>
                <a:lnTo>
                  <a:pt x="0" y="2193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07057" y="4849529"/>
            <a:ext cx="35812" cy="156432"/>
          </a:xfrm>
          <a:custGeom>
            <a:avLst/>
            <a:gdLst/>
            <a:ahLst/>
            <a:cxnLst/>
            <a:rect l="l" t="t" r="r" b="b"/>
            <a:pathLst>
              <a:path w="35812" h="156432">
                <a:moveTo>
                  <a:pt x="24679" y="55083"/>
                </a:moveTo>
                <a:lnTo>
                  <a:pt x="18697" y="46872"/>
                </a:lnTo>
                <a:lnTo>
                  <a:pt x="12571" y="36216"/>
                </a:lnTo>
                <a:lnTo>
                  <a:pt x="7288" y="24310"/>
                </a:lnTo>
                <a:lnTo>
                  <a:pt x="2835" y="11141"/>
                </a:lnTo>
                <a:lnTo>
                  <a:pt x="0" y="0"/>
                </a:lnTo>
                <a:lnTo>
                  <a:pt x="6535" y="145320"/>
                </a:lnTo>
                <a:lnTo>
                  <a:pt x="18837" y="150714"/>
                </a:lnTo>
                <a:lnTo>
                  <a:pt x="24281" y="152746"/>
                </a:lnTo>
                <a:lnTo>
                  <a:pt x="35812" y="156432"/>
                </a:lnTo>
                <a:lnTo>
                  <a:pt x="24679" y="550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02019" y="4656455"/>
            <a:ext cx="218439" cy="282575"/>
          </a:xfrm>
          <a:custGeom>
            <a:avLst/>
            <a:gdLst/>
            <a:ahLst/>
            <a:cxnLst/>
            <a:rect l="l" t="t" r="r" b="b"/>
            <a:pathLst>
              <a:path w="218439" h="282575">
                <a:moveTo>
                  <a:pt x="108965" y="0"/>
                </a:moveTo>
                <a:lnTo>
                  <a:pt x="95053" y="697"/>
                </a:lnTo>
                <a:lnTo>
                  <a:pt x="82157" y="2807"/>
                </a:lnTo>
                <a:lnTo>
                  <a:pt x="70291" y="6352"/>
                </a:lnTo>
                <a:lnTo>
                  <a:pt x="59562" y="11303"/>
                </a:lnTo>
                <a:lnTo>
                  <a:pt x="48644" y="18228"/>
                </a:lnTo>
                <a:lnTo>
                  <a:pt x="38844" y="26360"/>
                </a:lnTo>
                <a:lnTo>
                  <a:pt x="30198" y="35697"/>
                </a:lnTo>
                <a:lnTo>
                  <a:pt x="19556" y="51731"/>
                </a:lnTo>
                <a:lnTo>
                  <a:pt x="14111" y="62981"/>
                </a:lnTo>
                <a:lnTo>
                  <a:pt x="9560" y="75151"/>
                </a:lnTo>
                <a:lnTo>
                  <a:pt x="6350" y="86360"/>
                </a:lnTo>
                <a:lnTo>
                  <a:pt x="3777" y="98462"/>
                </a:lnTo>
                <a:lnTo>
                  <a:pt x="1862" y="110879"/>
                </a:lnTo>
                <a:lnTo>
                  <a:pt x="613" y="123601"/>
                </a:lnTo>
                <a:lnTo>
                  <a:pt x="39" y="136619"/>
                </a:lnTo>
                <a:lnTo>
                  <a:pt x="0" y="141097"/>
                </a:lnTo>
                <a:lnTo>
                  <a:pt x="317" y="155245"/>
                </a:lnTo>
                <a:lnTo>
                  <a:pt x="1267" y="168628"/>
                </a:lnTo>
                <a:lnTo>
                  <a:pt x="2843" y="181240"/>
                </a:lnTo>
                <a:lnTo>
                  <a:pt x="5038" y="193074"/>
                </a:lnTo>
                <a:lnTo>
                  <a:pt x="7874" y="204216"/>
                </a:lnTo>
                <a:lnTo>
                  <a:pt x="12327" y="217384"/>
                </a:lnTo>
                <a:lnTo>
                  <a:pt x="17610" y="229290"/>
                </a:lnTo>
                <a:lnTo>
                  <a:pt x="23736" y="239947"/>
                </a:lnTo>
                <a:lnTo>
                  <a:pt x="29717" y="248158"/>
                </a:lnTo>
                <a:lnTo>
                  <a:pt x="38631" y="257632"/>
                </a:lnTo>
                <a:lnTo>
                  <a:pt x="48561" y="265597"/>
                </a:lnTo>
                <a:lnTo>
                  <a:pt x="59507" y="272031"/>
                </a:lnTo>
                <a:lnTo>
                  <a:pt x="74907" y="278019"/>
                </a:lnTo>
                <a:lnTo>
                  <a:pt x="87121" y="280814"/>
                </a:lnTo>
                <a:lnTo>
                  <a:pt x="100221" y="282308"/>
                </a:lnTo>
                <a:lnTo>
                  <a:pt x="108965" y="282575"/>
                </a:lnTo>
                <a:lnTo>
                  <a:pt x="123000" y="281869"/>
                </a:lnTo>
                <a:lnTo>
                  <a:pt x="135926" y="279761"/>
                </a:lnTo>
                <a:lnTo>
                  <a:pt x="147767" y="276261"/>
                </a:lnTo>
                <a:lnTo>
                  <a:pt x="158547" y="271382"/>
                </a:lnTo>
                <a:lnTo>
                  <a:pt x="169649" y="264357"/>
                </a:lnTo>
                <a:lnTo>
                  <a:pt x="179433" y="256225"/>
                </a:lnTo>
                <a:lnTo>
                  <a:pt x="188069" y="246857"/>
                </a:lnTo>
                <a:lnTo>
                  <a:pt x="198761" y="230794"/>
                </a:lnTo>
                <a:lnTo>
                  <a:pt x="204227" y="219550"/>
                </a:lnTo>
                <a:lnTo>
                  <a:pt x="208774" y="207342"/>
                </a:lnTo>
                <a:lnTo>
                  <a:pt x="211962" y="195961"/>
                </a:lnTo>
                <a:lnTo>
                  <a:pt x="214598" y="183805"/>
                </a:lnTo>
                <a:lnTo>
                  <a:pt x="216549" y="171355"/>
                </a:lnTo>
                <a:lnTo>
                  <a:pt x="217816" y="158638"/>
                </a:lnTo>
                <a:lnTo>
                  <a:pt x="218398" y="145682"/>
                </a:lnTo>
                <a:lnTo>
                  <a:pt x="218439" y="141097"/>
                </a:lnTo>
                <a:lnTo>
                  <a:pt x="218115" y="127024"/>
                </a:lnTo>
                <a:lnTo>
                  <a:pt x="217146" y="113695"/>
                </a:lnTo>
                <a:lnTo>
                  <a:pt x="215539" y="101110"/>
                </a:lnTo>
                <a:lnTo>
                  <a:pt x="213300" y="89269"/>
                </a:lnTo>
                <a:lnTo>
                  <a:pt x="210565" y="78613"/>
                </a:lnTo>
                <a:lnTo>
                  <a:pt x="206043" y="65439"/>
                </a:lnTo>
                <a:lnTo>
                  <a:pt x="200730" y="53514"/>
                </a:lnTo>
                <a:lnTo>
                  <a:pt x="194600" y="42864"/>
                </a:lnTo>
                <a:lnTo>
                  <a:pt x="188595" y="34671"/>
                </a:lnTo>
                <a:lnTo>
                  <a:pt x="179747" y="25202"/>
                </a:lnTo>
                <a:lnTo>
                  <a:pt x="169839" y="17240"/>
                </a:lnTo>
                <a:lnTo>
                  <a:pt x="158871" y="10763"/>
                </a:lnTo>
                <a:lnTo>
                  <a:pt x="142817" y="4555"/>
                </a:lnTo>
                <a:lnTo>
                  <a:pt x="130579" y="1760"/>
                </a:lnTo>
                <a:lnTo>
                  <a:pt x="117591" y="266"/>
                </a:lnTo>
                <a:lnTo>
                  <a:pt x="10896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17818" y="4580636"/>
            <a:ext cx="386841" cy="433705"/>
          </a:xfrm>
          <a:custGeom>
            <a:avLst/>
            <a:gdLst/>
            <a:ahLst/>
            <a:cxnLst/>
            <a:rect l="l" t="t" r="r" b="b"/>
            <a:pathLst>
              <a:path w="386841" h="433705">
                <a:moveTo>
                  <a:pt x="197231" y="0"/>
                </a:moveTo>
                <a:lnTo>
                  <a:pt x="224072" y="1347"/>
                </a:lnTo>
                <a:lnTo>
                  <a:pt x="249294" y="5405"/>
                </a:lnTo>
                <a:lnTo>
                  <a:pt x="272872" y="12195"/>
                </a:lnTo>
                <a:lnTo>
                  <a:pt x="290574" y="19593"/>
                </a:lnTo>
                <a:lnTo>
                  <a:pt x="312751" y="32788"/>
                </a:lnTo>
                <a:lnTo>
                  <a:pt x="331679" y="49232"/>
                </a:lnTo>
                <a:lnTo>
                  <a:pt x="344815" y="65067"/>
                </a:lnTo>
                <a:lnTo>
                  <a:pt x="357933" y="86005"/>
                </a:lnTo>
                <a:lnTo>
                  <a:pt x="368868" y="109755"/>
                </a:lnTo>
                <a:lnTo>
                  <a:pt x="377032" y="134372"/>
                </a:lnTo>
                <a:lnTo>
                  <a:pt x="382324" y="158215"/>
                </a:lnTo>
                <a:lnTo>
                  <a:pt x="385596" y="183677"/>
                </a:lnTo>
                <a:lnTo>
                  <a:pt x="386831" y="210743"/>
                </a:lnTo>
                <a:lnTo>
                  <a:pt x="386841" y="213613"/>
                </a:lnTo>
                <a:lnTo>
                  <a:pt x="386567" y="227101"/>
                </a:lnTo>
                <a:lnTo>
                  <a:pt x="384367" y="253132"/>
                </a:lnTo>
                <a:lnTo>
                  <a:pt x="379968" y="277931"/>
                </a:lnTo>
                <a:lnTo>
                  <a:pt x="373369" y="301534"/>
                </a:lnTo>
                <a:lnTo>
                  <a:pt x="363295" y="327060"/>
                </a:lnTo>
                <a:lnTo>
                  <a:pt x="351358" y="349544"/>
                </a:lnTo>
                <a:lnTo>
                  <a:pt x="337315" y="369739"/>
                </a:lnTo>
                <a:lnTo>
                  <a:pt x="327064" y="381436"/>
                </a:lnTo>
                <a:lnTo>
                  <a:pt x="308157" y="397957"/>
                </a:lnTo>
                <a:lnTo>
                  <a:pt x="286264" y="411662"/>
                </a:lnTo>
                <a:lnTo>
                  <a:pt x="262677" y="421990"/>
                </a:lnTo>
                <a:lnTo>
                  <a:pt x="238905" y="428697"/>
                </a:lnTo>
                <a:lnTo>
                  <a:pt x="213451" y="432590"/>
                </a:lnTo>
                <a:lnTo>
                  <a:pt x="189230" y="433705"/>
                </a:lnTo>
                <a:lnTo>
                  <a:pt x="175524" y="433369"/>
                </a:lnTo>
                <a:lnTo>
                  <a:pt x="149418" y="430688"/>
                </a:lnTo>
                <a:lnTo>
                  <a:pt x="125052" y="425326"/>
                </a:lnTo>
                <a:lnTo>
                  <a:pt x="108077" y="419607"/>
                </a:lnTo>
                <a:lnTo>
                  <a:pt x="84301" y="407992"/>
                </a:lnTo>
                <a:lnTo>
                  <a:pt x="63819" y="393082"/>
                </a:lnTo>
                <a:lnTo>
                  <a:pt x="49276" y="378206"/>
                </a:lnTo>
                <a:lnTo>
                  <a:pt x="35070" y="358655"/>
                </a:lnTo>
                <a:lnTo>
                  <a:pt x="23085" y="336267"/>
                </a:lnTo>
                <a:lnTo>
                  <a:pt x="13264" y="311068"/>
                </a:lnTo>
                <a:lnTo>
                  <a:pt x="6969" y="288044"/>
                </a:lnTo>
                <a:lnTo>
                  <a:pt x="2699" y="263443"/>
                </a:lnTo>
                <a:lnTo>
                  <a:pt x="413" y="237124"/>
                </a:lnTo>
                <a:lnTo>
                  <a:pt x="0" y="219328"/>
                </a:lnTo>
                <a:lnTo>
                  <a:pt x="276" y="205758"/>
                </a:lnTo>
                <a:lnTo>
                  <a:pt x="2488" y="179630"/>
                </a:lnTo>
                <a:lnTo>
                  <a:pt x="6912" y="154853"/>
                </a:lnTo>
                <a:lnTo>
                  <a:pt x="13547" y="131429"/>
                </a:lnTo>
                <a:lnTo>
                  <a:pt x="23627" y="106249"/>
                </a:lnTo>
                <a:lnTo>
                  <a:pt x="35653" y="83805"/>
                </a:lnTo>
                <a:lnTo>
                  <a:pt x="49767" y="63631"/>
                </a:lnTo>
                <a:lnTo>
                  <a:pt x="59650" y="52343"/>
                </a:lnTo>
                <a:lnTo>
                  <a:pt x="78557" y="35778"/>
                </a:lnTo>
                <a:lnTo>
                  <a:pt x="100450" y="22116"/>
                </a:lnTo>
                <a:lnTo>
                  <a:pt x="124066" y="11823"/>
                </a:lnTo>
                <a:lnTo>
                  <a:pt x="147884" y="5060"/>
                </a:lnTo>
                <a:lnTo>
                  <a:pt x="173333" y="1119"/>
                </a:lnTo>
                <a:lnTo>
                  <a:pt x="19723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05244" y="4250436"/>
            <a:ext cx="2686811" cy="984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2835" y="4265168"/>
            <a:ext cx="2294656" cy="909827"/>
          </a:xfrm>
          <a:custGeom>
            <a:avLst/>
            <a:gdLst/>
            <a:ahLst/>
            <a:cxnLst/>
            <a:rect l="l" t="t" r="r" b="b"/>
            <a:pathLst>
              <a:path w="2294656" h="909827">
                <a:moveTo>
                  <a:pt x="2288032" y="734186"/>
                </a:moveTo>
                <a:lnTo>
                  <a:pt x="2294656" y="737349"/>
                </a:lnTo>
                <a:lnTo>
                  <a:pt x="2293024" y="654051"/>
                </a:lnTo>
                <a:lnTo>
                  <a:pt x="2287781" y="645295"/>
                </a:lnTo>
                <a:lnTo>
                  <a:pt x="2283158" y="635620"/>
                </a:lnTo>
                <a:lnTo>
                  <a:pt x="2279155" y="625029"/>
                </a:lnTo>
                <a:lnTo>
                  <a:pt x="2275770" y="613522"/>
                </a:lnTo>
                <a:lnTo>
                  <a:pt x="2273004" y="601101"/>
                </a:lnTo>
                <a:lnTo>
                  <a:pt x="2270853" y="587766"/>
                </a:lnTo>
                <a:lnTo>
                  <a:pt x="2276631" y="727679"/>
                </a:lnTo>
                <a:lnTo>
                  <a:pt x="2288032" y="734186"/>
                </a:lnTo>
                <a:close/>
              </a:path>
              <a:path w="2294656" h="909827">
                <a:moveTo>
                  <a:pt x="2215486" y="454299"/>
                </a:moveTo>
                <a:lnTo>
                  <a:pt x="2212292" y="465770"/>
                </a:lnTo>
                <a:lnTo>
                  <a:pt x="2209590" y="477630"/>
                </a:lnTo>
                <a:lnTo>
                  <a:pt x="2207380" y="489874"/>
                </a:lnTo>
                <a:lnTo>
                  <a:pt x="2205660" y="502503"/>
                </a:lnTo>
                <a:lnTo>
                  <a:pt x="2204432" y="515513"/>
                </a:lnTo>
                <a:lnTo>
                  <a:pt x="2203695" y="528903"/>
                </a:lnTo>
                <a:lnTo>
                  <a:pt x="2203450" y="542670"/>
                </a:lnTo>
                <a:lnTo>
                  <a:pt x="2203545" y="551627"/>
                </a:lnTo>
                <a:lnTo>
                  <a:pt x="2204060" y="565009"/>
                </a:lnTo>
                <a:lnTo>
                  <a:pt x="2205018" y="578035"/>
                </a:lnTo>
                <a:lnTo>
                  <a:pt x="2206416" y="590706"/>
                </a:lnTo>
                <a:lnTo>
                  <a:pt x="2208252" y="603025"/>
                </a:lnTo>
                <a:lnTo>
                  <a:pt x="2210524" y="614994"/>
                </a:lnTo>
                <a:lnTo>
                  <a:pt x="2213229" y="626617"/>
                </a:lnTo>
                <a:lnTo>
                  <a:pt x="2219435" y="647214"/>
                </a:lnTo>
                <a:lnTo>
                  <a:pt x="2224006" y="659420"/>
                </a:lnTo>
                <a:lnTo>
                  <a:pt x="2229067" y="670941"/>
                </a:lnTo>
                <a:lnTo>
                  <a:pt x="2234619" y="681770"/>
                </a:lnTo>
                <a:lnTo>
                  <a:pt x="2240661" y="691895"/>
                </a:lnTo>
                <a:lnTo>
                  <a:pt x="2248222" y="702306"/>
                </a:lnTo>
                <a:lnTo>
                  <a:pt x="2256733" y="711739"/>
                </a:lnTo>
                <a:lnTo>
                  <a:pt x="2266200" y="720197"/>
                </a:lnTo>
                <a:lnTo>
                  <a:pt x="2276631" y="727679"/>
                </a:lnTo>
                <a:lnTo>
                  <a:pt x="2270853" y="587766"/>
                </a:lnTo>
                <a:lnTo>
                  <a:pt x="2269319" y="573518"/>
                </a:lnTo>
                <a:lnTo>
                  <a:pt x="2268399" y="558359"/>
                </a:lnTo>
                <a:lnTo>
                  <a:pt x="2268093" y="542289"/>
                </a:lnTo>
                <a:lnTo>
                  <a:pt x="2268140" y="537084"/>
                </a:lnTo>
                <a:lnTo>
                  <a:pt x="2268681" y="524088"/>
                </a:lnTo>
                <a:lnTo>
                  <a:pt x="2269831" y="511321"/>
                </a:lnTo>
                <a:lnTo>
                  <a:pt x="2271595" y="498778"/>
                </a:lnTo>
                <a:lnTo>
                  <a:pt x="2273977" y="486454"/>
                </a:lnTo>
                <a:lnTo>
                  <a:pt x="2276983" y="474344"/>
                </a:lnTo>
                <a:lnTo>
                  <a:pt x="2283159" y="454528"/>
                </a:lnTo>
                <a:lnTo>
                  <a:pt x="2287935" y="442468"/>
                </a:lnTo>
                <a:lnTo>
                  <a:pt x="2293155" y="431674"/>
                </a:lnTo>
                <a:lnTo>
                  <a:pt x="2298827" y="422147"/>
                </a:lnTo>
                <a:lnTo>
                  <a:pt x="2310653" y="407745"/>
                </a:lnTo>
                <a:lnTo>
                  <a:pt x="2320403" y="399740"/>
                </a:lnTo>
                <a:lnTo>
                  <a:pt x="2331212" y="393699"/>
                </a:lnTo>
                <a:lnTo>
                  <a:pt x="2349074" y="387829"/>
                </a:lnTo>
                <a:lnTo>
                  <a:pt x="2361786" y="385758"/>
                </a:lnTo>
                <a:lnTo>
                  <a:pt x="2375408" y="385063"/>
                </a:lnTo>
                <a:lnTo>
                  <a:pt x="2382052" y="385281"/>
                </a:lnTo>
                <a:lnTo>
                  <a:pt x="2394991" y="387078"/>
                </a:lnTo>
                <a:lnTo>
                  <a:pt x="2407091" y="390688"/>
                </a:lnTo>
                <a:lnTo>
                  <a:pt x="2418334" y="396112"/>
                </a:lnTo>
                <a:lnTo>
                  <a:pt x="2433354" y="407170"/>
                </a:lnTo>
                <a:lnTo>
                  <a:pt x="2442196" y="416395"/>
                </a:lnTo>
                <a:lnTo>
                  <a:pt x="2450084" y="427100"/>
                </a:lnTo>
                <a:lnTo>
                  <a:pt x="2456101" y="437492"/>
                </a:lnTo>
                <a:lnTo>
                  <a:pt x="2461332" y="448761"/>
                </a:lnTo>
                <a:lnTo>
                  <a:pt x="2465804" y="460956"/>
                </a:lnTo>
                <a:lnTo>
                  <a:pt x="2469515" y="474090"/>
                </a:lnTo>
                <a:lnTo>
                  <a:pt x="2473339" y="494305"/>
                </a:lnTo>
                <a:lnTo>
                  <a:pt x="2474813" y="506856"/>
                </a:lnTo>
                <a:lnTo>
                  <a:pt x="2475697" y="519843"/>
                </a:lnTo>
                <a:lnTo>
                  <a:pt x="2475992" y="533272"/>
                </a:lnTo>
                <a:lnTo>
                  <a:pt x="2475992" y="540638"/>
                </a:lnTo>
                <a:lnTo>
                  <a:pt x="2474989" y="562425"/>
                </a:lnTo>
                <a:lnTo>
                  <a:pt x="2473415" y="575088"/>
                </a:lnTo>
                <a:lnTo>
                  <a:pt x="2471122" y="587344"/>
                </a:lnTo>
                <a:lnTo>
                  <a:pt x="2468118" y="599185"/>
                </a:lnTo>
                <a:lnTo>
                  <a:pt x="2463456" y="612996"/>
                </a:lnTo>
                <a:lnTo>
                  <a:pt x="2458376" y="624884"/>
                </a:lnTo>
                <a:lnTo>
                  <a:pt x="2452564" y="635901"/>
                </a:lnTo>
                <a:lnTo>
                  <a:pt x="2446020" y="646048"/>
                </a:lnTo>
                <a:lnTo>
                  <a:pt x="2432678" y="661723"/>
                </a:lnTo>
                <a:lnTo>
                  <a:pt x="2423213" y="670008"/>
                </a:lnTo>
                <a:lnTo>
                  <a:pt x="2413000" y="676909"/>
                </a:lnTo>
                <a:lnTo>
                  <a:pt x="2393918" y="685681"/>
                </a:lnTo>
                <a:lnTo>
                  <a:pt x="2381499" y="689364"/>
                </a:lnTo>
                <a:lnTo>
                  <a:pt x="2368042" y="692022"/>
                </a:lnTo>
                <a:lnTo>
                  <a:pt x="2359519" y="691734"/>
                </a:lnTo>
                <a:lnTo>
                  <a:pt x="2345676" y="689871"/>
                </a:lnTo>
                <a:lnTo>
                  <a:pt x="2332960" y="686279"/>
                </a:lnTo>
                <a:lnTo>
                  <a:pt x="2321371" y="680954"/>
                </a:lnTo>
                <a:lnTo>
                  <a:pt x="2310909" y="673894"/>
                </a:lnTo>
                <a:lnTo>
                  <a:pt x="2301574" y="665096"/>
                </a:lnTo>
                <a:lnTo>
                  <a:pt x="2293366" y="654557"/>
                </a:lnTo>
                <a:lnTo>
                  <a:pt x="2293024" y="654051"/>
                </a:lnTo>
                <a:lnTo>
                  <a:pt x="2294656" y="737349"/>
                </a:lnTo>
                <a:lnTo>
                  <a:pt x="2305943" y="741674"/>
                </a:lnTo>
                <a:lnTo>
                  <a:pt x="2317909" y="745023"/>
                </a:lnTo>
                <a:lnTo>
                  <a:pt x="2330541" y="747405"/>
                </a:lnTo>
                <a:lnTo>
                  <a:pt x="2343828" y="748827"/>
                </a:lnTo>
                <a:lnTo>
                  <a:pt x="2357755" y="749299"/>
                </a:lnTo>
                <a:lnTo>
                  <a:pt x="2371329" y="748836"/>
                </a:lnTo>
                <a:lnTo>
                  <a:pt x="2384777" y="747381"/>
                </a:lnTo>
                <a:lnTo>
                  <a:pt x="2397619" y="744927"/>
                </a:lnTo>
                <a:lnTo>
                  <a:pt x="2409852" y="741471"/>
                </a:lnTo>
                <a:lnTo>
                  <a:pt x="2421470" y="737007"/>
                </a:lnTo>
                <a:lnTo>
                  <a:pt x="2432469" y="731533"/>
                </a:lnTo>
                <a:lnTo>
                  <a:pt x="2442845" y="725042"/>
                </a:lnTo>
                <a:lnTo>
                  <a:pt x="2452279" y="717944"/>
                </a:lnTo>
                <a:lnTo>
                  <a:pt x="2461514" y="709742"/>
                </a:lnTo>
                <a:lnTo>
                  <a:pt x="2470140" y="700722"/>
                </a:lnTo>
                <a:lnTo>
                  <a:pt x="2478159" y="690885"/>
                </a:lnTo>
                <a:lnTo>
                  <a:pt x="2485573" y="680229"/>
                </a:lnTo>
                <a:lnTo>
                  <a:pt x="2492386" y="668755"/>
                </a:lnTo>
                <a:lnTo>
                  <a:pt x="2498598" y="656462"/>
                </a:lnTo>
                <a:lnTo>
                  <a:pt x="2499858" y="661798"/>
                </a:lnTo>
                <a:lnTo>
                  <a:pt x="2503255" y="674705"/>
                </a:lnTo>
                <a:lnTo>
                  <a:pt x="2506970" y="686698"/>
                </a:lnTo>
                <a:lnTo>
                  <a:pt x="2511044" y="697737"/>
                </a:lnTo>
                <a:lnTo>
                  <a:pt x="2515509" y="707368"/>
                </a:lnTo>
                <a:lnTo>
                  <a:pt x="2522416" y="718108"/>
                </a:lnTo>
                <a:lnTo>
                  <a:pt x="2530729" y="727074"/>
                </a:lnTo>
                <a:lnTo>
                  <a:pt x="2538131" y="732759"/>
                </a:lnTo>
                <a:lnTo>
                  <a:pt x="2549346" y="738513"/>
                </a:lnTo>
                <a:lnTo>
                  <a:pt x="2562352" y="742441"/>
                </a:lnTo>
                <a:lnTo>
                  <a:pt x="2571776" y="743838"/>
                </a:lnTo>
                <a:lnTo>
                  <a:pt x="2583613" y="744335"/>
                </a:lnTo>
                <a:lnTo>
                  <a:pt x="2596854" y="743705"/>
                </a:lnTo>
                <a:lnTo>
                  <a:pt x="2611501" y="741933"/>
                </a:lnTo>
                <a:lnTo>
                  <a:pt x="2607437" y="683513"/>
                </a:lnTo>
                <a:lnTo>
                  <a:pt x="2597790" y="683961"/>
                </a:lnTo>
                <a:lnTo>
                  <a:pt x="2585795" y="681630"/>
                </a:lnTo>
                <a:lnTo>
                  <a:pt x="2575323" y="675872"/>
                </a:lnTo>
                <a:lnTo>
                  <a:pt x="2566368" y="666681"/>
                </a:lnTo>
                <a:lnTo>
                  <a:pt x="2558923" y="654049"/>
                </a:lnTo>
                <a:lnTo>
                  <a:pt x="2554247" y="642126"/>
                </a:lnTo>
                <a:lnTo>
                  <a:pt x="2548813" y="620852"/>
                </a:lnTo>
                <a:lnTo>
                  <a:pt x="2546780" y="608639"/>
                </a:lnTo>
                <a:lnTo>
                  <a:pt x="2545200" y="595374"/>
                </a:lnTo>
                <a:lnTo>
                  <a:pt x="2544074" y="581059"/>
                </a:lnTo>
                <a:lnTo>
                  <a:pt x="2543399" y="565692"/>
                </a:lnTo>
                <a:lnTo>
                  <a:pt x="2543175" y="549274"/>
                </a:lnTo>
                <a:lnTo>
                  <a:pt x="2543175" y="544321"/>
                </a:lnTo>
                <a:lnTo>
                  <a:pt x="2578354" y="331088"/>
                </a:lnTo>
                <a:lnTo>
                  <a:pt x="2518664" y="331088"/>
                </a:lnTo>
                <a:lnTo>
                  <a:pt x="2507996" y="419480"/>
                </a:lnTo>
                <a:lnTo>
                  <a:pt x="2505207" y="411904"/>
                </a:lnTo>
                <a:lnTo>
                  <a:pt x="2499970" y="400080"/>
                </a:lnTo>
                <a:lnTo>
                  <a:pt x="2493915" y="389017"/>
                </a:lnTo>
                <a:lnTo>
                  <a:pt x="2487041" y="378713"/>
                </a:lnTo>
                <a:lnTo>
                  <a:pt x="2475654" y="365135"/>
                </a:lnTo>
                <a:lnTo>
                  <a:pt x="2466430" y="356408"/>
                </a:lnTo>
                <a:lnTo>
                  <a:pt x="2456434" y="348614"/>
                </a:lnTo>
                <a:lnTo>
                  <a:pt x="2441569" y="339678"/>
                </a:lnTo>
                <a:lnTo>
                  <a:pt x="2430030" y="334346"/>
                </a:lnTo>
                <a:lnTo>
                  <a:pt x="2417953" y="330072"/>
                </a:lnTo>
                <a:lnTo>
                  <a:pt x="2399459" y="325795"/>
                </a:lnTo>
                <a:lnTo>
                  <a:pt x="2386793" y="324244"/>
                </a:lnTo>
                <a:lnTo>
                  <a:pt x="2373757" y="323722"/>
                </a:lnTo>
                <a:lnTo>
                  <a:pt x="2364681" y="323939"/>
                </a:lnTo>
                <a:lnTo>
                  <a:pt x="2351595" y="325048"/>
                </a:lnTo>
                <a:lnTo>
                  <a:pt x="2338911" y="327097"/>
                </a:lnTo>
                <a:lnTo>
                  <a:pt x="2326629" y="330080"/>
                </a:lnTo>
                <a:lnTo>
                  <a:pt x="2314749" y="333995"/>
                </a:lnTo>
                <a:lnTo>
                  <a:pt x="2303272" y="338835"/>
                </a:lnTo>
                <a:lnTo>
                  <a:pt x="2287497" y="347608"/>
                </a:lnTo>
                <a:lnTo>
                  <a:pt x="2277103" y="354950"/>
                </a:lnTo>
                <a:lnTo>
                  <a:pt x="2267441" y="363192"/>
                </a:lnTo>
                <a:lnTo>
                  <a:pt x="2258511" y="372339"/>
                </a:lnTo>
                <a:lnTo>
                  <a:pt x="2250313" y="382396"/>
                </a:lnTo>
                <a:lnTo>
                  <a:pt x="2243220" y="392679"/>
                </a:lnTo>
                <a:lnTo>
                  <a:pt x="2236941" y="403124"/>
                </a:lnTo>
                <a:lnTo>
                  <a:pt x="2231120" y="414215"/>
                </a:lnTo>
                <a:lnTo>
                  <a:pt x="2225757" y="425950"/>
                </a:lnTo>
                <a:lnTo>
                  <a:pt x="2220851" y="438331"/>
                </a:lnTo>
                <a:lnTo>
                  <a:pt x="2216404" y="451357"/>
                </a:lnTo>
                <a:lnTo>
                  <a:pt x="2215486" y="454299"/>
                </a:lnTo>
                <a:close/>
              </a:path>
              <a:path w="2294656" h="909827">
                <a:moveTo>
                  <a:pt x="787418" y="659012"/>
                </a:moveTo>
                <a:lnTo>
                  <a:pt x="783844" y="644778"/>
                </a:lnTo>
                <a:lnTo>
                  <a:pt x="781203" y="625660"/>
                </a:lnTo>
                <a:lnTo>
                  <a:pt x="780111" y="612599"/>
                </a:lnTo>
                <a:lnTo>
                  <a:pt x="779399" y="598296"/>
                </a:lnTo>
                <a:lnTo>
                  <a:pt x="778704" y="579827"/>
                </a:lnTo>
                <a:lnTo>
                  <a:pt x="778368" y="567409"/>
                </a:lnTo>
                <a:lnTo>
                  <a:pt x="778256" y="382650"/>
                </a:lnTo>
                <a:lnTo>
                  <a:pt x="863854" y="382650"/>
                </a:lnTo>
                <a:lnTo>
                  <a:pt x="863854" y="331088"/>
                </a:lnTo>
                <a:lnTo>
                  <a:pt x="442341" y="331088"/>
                </a:lnTo>
                <a:lnTo>
                  <a:pt x="442341" y="382650"/>
                </a:lnTo>
                <a:lnTo>
                  <a:pt x="520827" y="382650"/>
                </a:lnTo>
                <a:lnTo>
                  <a:pt x="520730" y="403819"/>
                </a:lnTo>
                <a:lnTo>
                  <a:pt x="520562" y="417104"/>
                </a:lnTo>
                <a:lnTo>
                  <a:pt x="520309" y="430046"/>
                </a:lnTo>
                <a:lnTo>
                  <a:pt x="519970" y="442645"/>
                </a:lnTo>
                <a:lnTo>
                  <a:pt x="519542" y="454904"/>
                </a:lnTo>
                <a:lnTo>
                  <a:pt x="519024" y="466824"/>
                </a:lnTo>
                <a:lnTo>
                  <a:pt x="518414" y="478408"/>
                </a:lnTo>
                <a:lnTo>
                  <a:pt x="516802" y="501255"/>
                </a:lnTo>
                <a:lnTo>
                  <a:pt x="515658" y="513878"/>
                </a:lnTo>
                <a:lnTo>
                  <a:pt x="514332" y="526497"/>
                </a:lnTo>
                <a:lnTo>
                  <a:pt x="512825" y="539119"/>
                </a:lnTo>
                <a:lnTo>
                  <a:pt x="511138" y="551747"/>
                </a:lnTo>
                <a:lnTo>
                  <a:pt x="509270" y="564387"/>
                </a:lnTo>
                <a:lnTo>
                  <a:pt x="507096" y="577073"/>
                </a:lnTo>
                <a:lnTo>
                  <a:pt x="504721" y="589341"/>
                </a:lnTo>
                <a:lnTo>
                  <a:pt x="502070" y="601662"/>
                </a:lnTo>
                <a:lnTo>
                  <a:pt x="499141" y="614030"/>
                </a:lnTo>
                <a:lnTo>
                  <a:pt x="495936" y="626443"/>
                </a:lnTo>
                <a:lnTo>
                  <a:pt x="492454" y="638895"/>
                </a:lnTo>
                <a:lnTo>
                  <a:pt x="488696" y="651382"/>
                </a:lnTo>
                <a:lnTo>
                  <a:pt x="482047" y="671176"/>
                </a:lnTo>
                <a:lnTo>
                  <a:pt x="477725" y="682744"/>
                </a:lnTo>
                <a:lnTo>
                  <a:pt x="473055" y="694398"/>
                </a:lnTo>
                <a:lnTo>
                  <a:pt x="468034" y="706140"/>
                </a:lnTo>
                <a:lnTo>
                  <a:pt x="462660" y="717975"/>
                </a:lnTo>
                <a:lnTo>
                  <a:pt x="456933" y="729905"/>
                </a:lnTo>
                <a:lnTo>
                  <a:pt x="450850" y="741933"/>
                </a:lnTo>
                <a:lnTo>
                  <a:pt x="527050" y="741933"/>
                </a:lnTo>
                <a:lnTo>
                  <a:pt x="528170" y="737508"/>
                </a:lnTo>
                <a:lnTo>
                  <a:pt x="531372" y="724901"/>
                </a:lnTo>
                <a:lnTo>
                  <a:pt x="534557" y="712405"/>
                </a:lnTo>
                <a:lnTo>
                  <a:pt x="537723" y="700017"/>
                </a:lnTo>
                <a:lnTo>
                  <a:pt x="540869" y="687735"/>
                </a:lnTo>
                <a:lnTo>
                  <a:pt x="543992" y="675558"/>
                </a:lnTo>
                <a:lnTo>
                  <a:pt x="547091" y="663483"/>
                </a:lnTo>
                <a:lnTo>
                  <a:pt x="550164" y="651509"/>
                </a:lnTo>
                <a:lnTo>
                  <a:pt x="553236" y="639160"/>
                </a:lnTo>
                <a:lnTo>
                  <a:pt x="556150" y="626660"/>
                </a:lnTo>
                <a:lnTo>
                  <a:pt x="558856" y="614186"/>
                </a:lnTo>
                <a:lnTo>
                  <a:pt x="561353" y="601737"/>
                </a:lnTo>
                <a:lnTo>
                  <a:pt x="563638" y="589310"/>
                </a:lnTo>
                <a:lnTo>
                  <a:pt x="565708" y="576903"/>
                </a:lnTo>
                <a:lnTo>
                  <a:pt x="567563" y="564514"/>
                </a:lnTo>
                <a:lnTo>
                  <a:pt x="568962" y="554250"/>
                </a:lnTo>
                <a:lnTo>
                  <a:pt x="570536" y="541610"/>
                </a:lnTo>
                <a:lnTo>
                  <a:pt x="571946" y="528970"/>
                </a:lnTo>
                <a:lnTo>
                  <a:pt x="573192" y="516329"/>
                </a:lnTo>
                <a:lnTo>
                  <a:pt x="574274" y="503689"/>
                </a:lnTo>
                <a:lnTo>
                  <a:pt x="575191" y="491049"/>
                </a:lnTo>
                <a:lnTo>
                  <a:pt x="575945" y="478408"/>
                </a:lnTo>
                <a:lnTo>
                  <a:pt x="576784" y="460403"/>
                </a:lnTo>
                <a:lnTo>
                  <a:pt x="577226" y="448299"/>
                </a:lnTo>
                <a:lnTo>
                  <a:pt x="577588" y="435855"/>
                </a:lnTo>
                <a:lnTo>
                  <a:pt x="577869" y="423070"/>
                </a:lnTo>
                <a:lnTo>
                  <a:pt x="578070" y="409942"/>
                </a:lnTo>
                <a:lnTo>
                  <a:pt x="578231" y="382650"/>
                </a:lnTo>
                <a:lnTo>
                  <a:pt x="719328" y="382650"/>
                </a:lnTo>
                <a:lnTo>
                  <a:pt x="719864" y="406978"/>
                </a:lnTo>
                <a:lnTo>
                  <a:pt x="720335" y="428455"/>
                </a:lnTo>
                <a:lnTo>
                  <a:pt x="720774" y="448573"/>
                </a:lnTo>
                <a:lnTo>
                  <a:pt x="721180" y="467334"/>
                </a:lnTo>
                <a:lnTo>
                  <a:pt x="721553" y="484736"/>
                </a:lnTo>
                <a:lnTo>
                  <a:pt x="721894" y="500782"/>
                </a:lnTo>
                <a:lnTo>
                  <a:pt x="722203" y="515470"/>
                </a:lnTo>
                <a:lnTo>
                  <a:pt x="722479" y="528801"/>
                </a:lnTo>
                <a:lnTo>
                  <a:pt x="722723" y="540774"/>
                </a:lnTo>
                <a:lnTo>
                  <a:pt x="722934" y="551392"/>
                </a:lnTo>
                <a:lnTo>
                  <a:pt x="723112" y="560652"/>
                </a:lnTo>
                <a:lnTo>
                  <a:pt x="723259" y="568556"/>
                </a:lnTo>
                <a:lnTo>
                  <a:pt x="723454" y="580296"/>
                </a:lnTo>
                <a:lnTo>
                  <a:pt x="723593" y="592409"/>
                </a:lnTo>
                <a:lnTo>
                  <a:pt x="723999" y="603357"/>
                </a:lnTo>
                <a:lnTo>
                  <a:pt x="724773" y="616866"/>
                </a:lnTo>
                <a:lnTo>
                  <a:pt x="725932" y="632967"/>
                </a:lnTo>
                <a:lnTo>
                  <a:pt x="726775" y="641794"/>
                </a:lnTo>
                <a:lnTo>
                  <a:pt x="728606" y="654803"/>
                </a:lnTo>
                <a:lnTo>
                  <a:pt x="731091" y="667320"/>
                </a:lnTo>
                <a:lnTo>
                  <a:pt x="734224" y="679346"/>
                </a:lnTo>
                <a:lnTo>
                  <a:pt x="737997" y="690879"/>
                </a:lnTo>
                <a:lnTo>
                  <a:pt x="740543" y="697418"/>
                </a:lnTo>
                <a:lnTo>
                  <a:pt x="746450" y="710356"/>
                </a:lnTo>
                <a:lnTo>
                  <a:pt x="752695" y="720931"/>
                </a:lnTo>
                <a:lnTo>
                  <a:pt x="759333" y="729106"/>
                </a:lnTo>
                <a:lnTo>
                  <a:pt x="764367" y="733752"/>
                </a:lnTo>
                <a:lnTo>
                  <a:pt x="775067" y="740630"/>
                </a:lnTo>
                <a:lnTo>
                  <a:pt x="787273" y="744854"/>
                </a:lnTo>
                <a:lnTo>
                  <a:pt x="798333" y="746831"/>
                </a:lnTo>
                <a:lnTo>
                  <a:pt x="810948" y="748106"/>
                </a:lnTo>
                <a:lnTo>
                  <a:pt x="824611" y="748537"/>
                </a:lnTo>
                <a:lnTo>
                  <a:pt x="831596" y="748537"/>
                </a:lnTo>
                <a:lnTo>
                  <a:pt x="838835" y="748029"/>
                </a:lnTo>
                <a:lnTo>
                  <a:pt x="846074" y="747140"/>
                </a:lnTo>
                <a:lnTo>
                  <a:pt x="853313" y="746124"/>
                </a:lnTo>
                <a:lnTo>
                  <a:pt x="860425" y="744981"/>
                </a:lnTo>
                <a:lnTo>
                  <a:pt x="867537" y="743584"/>
                </a:lnTo>
                <a:lnTo>
                  <a:pt x="863473" y="683513"/>
                </a:lnTo>
                <a:lnTo>
                  <a:pt x="858520" y="684529"/>
                </a:lnTo>
                <a:lnTo>
                  <a:pt x="853313" y="685545"/>
                </a:lnTo>
                <a:lnTo>
                  <a:pt x="847852" y="686307"/>
                </a:lnTo>
                <a:lnTo>
                  <a:pt x="842391" y="687196"/>
                </a:lnTo>
                <a:lnTo>
                  <a:pt x="836676" y="687577"/>
                </a:lnTo>
                <a:lnTo>
                  <a:pt x="823087" y="687577"/>
                </a:lnTo>
                <a:lnTo>
                  <a:pt x="816356" y="686688"/>
                </a:lnTo>
                <a:lnTo>
                  <a:pt x="810641" y="685037"/>
                </a:lnTo>
                <a:lnTo>
                  <a:pt x="804926" y="683513"/>
                </a:lnTo>
                <a:lnTo>
                  <a:pt x="799592" y="679449"/>
                </a:lnTo>
                <a:lnTo>
                  <a:pt x="794639" y="673226"/>
                </a:lnTo>
                <a:lnTo>
                  <a:pt x="792341" y="669872"/>
                </a:lnTo>
                <a:lnTo>
                  <a:pt x="787418" y="659012"/>
                </a:lnTo>
                <a:close/>
              </a:path>
              <a:path w="2294656" h="909827">
                <a:moveTo>
                  <a:pt x="57277" y="717422"/>
                </a:moveTo>
                <a:lnTo>
                  <a:pt x="67928" y="727901"/>
                </a:lnTo>
                <a:lnTo>
                  <a:pt x="78255" y="735289"/>
                </a:lnTo>
                <a:lnTo>
                  <a:pt x="89408" y="740917"/>
                </a:lnTo>
                <a:lnTo>
                  <a:pt x="103296" y="745499"/>
                </a:lnTo>
                <a:lnTo>
                  <a:pt x="115822" y="747778"/>
                </a:lnTo>
                <a:lnTo>
                  <a:pt x="128905" y="748537"/>
                </a:lnTo>
                <a:lnTo>
                  <a:pt x="131654" y="748502"/>
                </a:lnTo>
                <a:lnTo>
                  <a:pt x="144124" y="747519"/>
                </a:lnTo>
                <a:lnTo>
                  <a:pt x="156972" y="745235"/>
                </a:lnTo>
                <a:lnTo>
                  <a:pt x="163688" y="743476"/>
                </a:lnTo>
                <a:lnTo>
                  <a:pt x="175448" y="739244"/>
                </a:lnTo>
                <a:lnTo>
                  <a:pt x="187706" y="733424"/>
                </a:lnTo>
                <a:lnTo>
                  <a:pt x="199628" y="726239"/>
                </a:lnTo>
                <a:lnTo>
                  <a:pt x="209897" y="718668"/>
                </a:lnTo>
                <a:lnTo>
                  <a:pt x="220218" y="709802"/>
                </a:lnTo>
                <a:lnTo>
                  <a:pt x="228627" y="701698"/>
                </a:lnTo>
                <a:lnTo>
                  <a:pt x="236986" y="692720"/>
                </a:lnTo>
                <a:lnTo>
                  <a:pt x="245485" y="682683"/>
                </a:lnTo>
                <a:lnTo>
                  <a:pt x="254127" y="671575"/>
                </a:lnTo>
                <a:lnTo>
                  <a:pt x="255899" y="678981"/>
                </a:lnTo>
                <a:lnTo>
                  <a:pt x="259514" y="691334"/>
                </a:lnTo>
                <a:lnTo>
                  <a:pt x="263779" y="702690"/>
                </a:lnTo>
                <a:lnTo>
                  <a:pt x="269856" y="715909"/>
                </a:lnTo>
                <a:lnTo>
                  <a:pt x="275463" y="726185"/>
                </a:lnTo>
                <a:lnTo>
                  <a:pt x="279273" y="732662"/>
                </a:lnTo>
                <a:lnTo>
                  <a:pt x="286004" y="737615"/>
                </a:lnTo>
                <a:lnTo>
                  <a:pt x="295783" y="740917"/>
                </a:lnTo>
                <a:lnTo>
                  <a:pt x="304387" y="743412"/>
                </a:lnTo>
                <a:lnTo>
                  <a:pt x="316790" y="745440"/>
                </a:lnTo>
                <a:lnTo>
                  <a:pt x="330708" y="746124"/>
                </a:lnTo>
                <a:lnTo>
                  <a:pt x="336169" y="746124"/>
                </a:lnTo>
                <a:lnTo>
                  <a:pt x="341249" y="745743"/>
                </a:lnTo>
                <a:lnTo>
                  <a:pt x="346075" y="745108"/>
                </a:lnTo>
                <a:lnTo>
                  <a:pt x="350900" y="744346"/>
                </a:lnTo>
                <a:lnTo>
                  <a:pt x="355092" y="743584"/>
                </a:lnTo>
                <a:lnTo>
                  <a:pt x="358902" y="742822"/>
                </a:lnTo>
                <a:lnTo>
                  <a:pt x="358902" y="694054"/>
                </a:lnTo>
                <a:lnTo>
                  <a:pt x="343408" y="694054"/>
                </a:lnTo>
                <a:lnTo>
                  <a:pt x="336550" y="692911"/>
                </a:lnTo>
                <a:lnTo>
                  <a:pt x="331089" y="690371"/>
                </a:lnTo>
                <a:lnTo>
                  <a:pt x="325628" y="687958"/>
                </a:lnTo>
                <a:lnTo>
                  <a:pt x="321183" y="683894"/>
                </a:lnTo>
                <a:lnTo>
                  <a:pt x="317881" y="678306"/>
                </a:lnTo>
                <a:lnTo>
                  <a:pt x="314452" y="672718"/>
                </a:lnTo>
                <a:lnTo>
                  <a:pt x="312039" y="665352"/>
                </a:lnTo>
                <a:lnTo>
                  <a:pt x="310642" y="656081"/>
                </a:lnTo>
                <a:lnTo>
                  <a:pt x="309670" y="648008"/>
                </a:lnTo>
                <a:lnTo>
                  <a:pt x="308869" y="635542"/>
                </a:lnTo>
                <a:lnTo>
                  <a:pt x="308610" y="621283"/>
                </a:lnTo>
                <a:lnTo>
                  <a:pt x="308610" y="331088"/>
                </a:lnTo>
                <a:lnTo>
                  <a:pt x="245618" y="331088"/>
                </a:lnTo>
                <a:lnTo>
                  <a:pt x="245618" y="607694"/>
                </a:lnTo>
                <a:lnTo>
                  <a:pt x="236773" y="619545"/>
                </a:lnTo>
                <a:lnTo>
                  <a:pt x="228436" y="629992"/>
                </a:lnTo>
                <a:lnTo>
                  <a:pt x="220551" y="639084"/>
                </a:lnTo>
                <a:lnTo>
                  <a:pt x="203896" y="655571"/>
                </a:lnTo>
                <a:lnTo>
                  <a:pt x="194565" y="664228"/>
                </a:lnTo>
                <a:lnTo>
                  <a:pt x="181532" y="675619"/>
                </a:lnTo>
                <a:lnTo>
                  <a:pt x="170624" y="682837"/>
                </a:lnTo>
                <a:lnTo>
                  <a:pt x="159309" y="687677"/>
                </a:lnTo>
                <a:lnTo>
                  <a:pt x="146589" y="690635"/>
                </a:lnTo>
                <a:lnTo>
                  <a:pt x="134239" y="691641"/>
                </a:lnTo>
                <a:lnTo>
                  <a:pt x="129004" y="691220"/>
                </a:lnTo>
                <a:lnTo>
                  <a:pt x="115150" y="688668"/>
                </a:lnTo>
                <a:lnTo>
                  <a:pt x="102925" y="684123"/>
                </a:lnTo>
                <a:lnTo>
                  <a:pt x="92331" y="677586"/>
                </a:lnTo>
                <a:lnTo>
                  <a:pt x="83366" y="669060"/>
                </a:lnTo>
                <a:lnTo>
                  <a:pt x="76031" y="658545"/>
                </a:lnTo>
                <a:lnTo>
                  <a:pt x="70326" y="646045"/>
                </a:lnTo>
                <a:lnTo>
                  <a:pt x="66251" y="631560"/>
                </a:lnTo>
                <a:lnTo>
                  <a:pt x="63806" y="615093"/>
                </a:lnTo>
                <a:lnTo>
                  <a:pt x="62992" y="596645"/>
                </a:lnTo>
                <a:lnTo>
                  <a:pt x="62992" y="331088"/>
                </a:lnTo>
                <a:lnTo>
                  <a:pt x="0" y="331088"/>
                </a:lnTo>
                <a:lnTo>
                  <a:pt x="0" y="909827"/>
                </a:lnTo>
                <a:lnTo>
                  <a:pt x="58928" y="909827"/>
                </a:lnTo>
                <a:lnTo>
                  <a:pt x="58928" y="788288"/>
                </a:lnTo>
                <a:lnTo>
                  <a:pt x="57277" y="717422"/>
                </a:lnTo>
                <a:close/>
              </a:path>
              <a:path w="2294656" h="909827">
                <a:moveTo>
                  <a:pt x="1360551" y="630300"/>
                </a:moveTo>
                <a:lnTo>
                  <a:pt x="1361173" y="643640"/>
                </a:lnTo>
                <a:lnTo>
                  <a:pt x="1363082" y="656473"/>
                </a:lnTo>
                <a:lnTo>
                  <a:pt x="1366265" y="668536"/>
                </a:lnTo>
                <a:lnTo>
                  <a:pt x="1370711" y="679830"/>
                </a:lnTo>
                <a:lnTo>
                  <a:pt x="1376006" y="689334"/>
                </a:lnTo>
                <a:lnTo>
                  <a:pt x="1383470" y="699356"/>
                </a:lnTo>
                <a:lnTo>
                  <a:pt x="1392500" y="708596"/>
                </a:lnTo>
                <a:lnTo>
                  <a:pt x="1403096" y="717041"/>
                </a:lnTo>
                <a:lnTo>
                  <a:pt x="1421848" y="727836"/>
                </a:lnTo>
                <a:lnTo>
                  <a:pt x="1433476" y="732799"/>
                </a:lnTo>
                <a:lnTo>
                  <a:pt x="1446188" y="737161"/>
                </a:lnTo>
                <a:lnTo>
                  <a:pt x="1459992" y="740917"/>
                </a:lnTo>
                <a:lnTo>
                  <a:pt x="1477727" y="744493"/>
                </a:lnTo>
                <a:lnTo>
                  <a:pt x="1489609" y="746224"/>
                </a:lnTo>
                <a:lnTo>
                  <a:pt x="1502121" y="747569"/>
                </a:lnTo>
                <a:lnTo>
                  <a:pt x="1515262" y="748531"/>
                </a:lnTo>
                <a:lnTo>
                  <a:pt x="1529031" y="749107"/>
                </a:lnTo>
                <a:lnTo>
                  <a:pt x="1543431" y="749299"/>
                </a:lnTo>
                <a:lnTo>
                  <a:pt x="1543823" y="749299"/>
                </a:lnTo>
                <a:lnTo>
                  <a:pt x="1556531" y="749124"/>
                </a:lnTo>
                <a:lnTo>
                  <a:pt x="1569215" y="748617"/>
                </a:lnTo>
                <a:lnTo>
                  <a:pt x="1581882" y="747778"/>
                </a:lnTo>
                <a:lnTo>
                  <a:pt x="1594536" y="746609"/>
                </a:lnTo>
                <a:lnTo>
                  <a:pt x="1607185" y="745108"/>
                </a:lnTo>
                <a:lnTo>
                  <a:pt x="1624465" y="742436"/>
                </a:lnTo>
                <a:lnTo>
                  <a:pt x="1636687" y="740230"/>
                </a:lnTo>
                <a:lnTo>
                  <a:pt x="1649229" y="737718"/>
                </a:lnTo>
                <a:lnTo>
                  <a:pt x="1662087" y="734899"/>
                </a:lnTo>
                <a:lnTo>
                  <a:pt x="1675257" y="731773"/>
                </a:lnTo>
                <a:lnTo>
                  <a:pt x="1671193" y="673988"/>
                </a:lnTo>
                <a:lnTo>
                  <a:pt x="1663586" y="676040"/>
                </a:lnTo>
                <a:lnTo>
                  <a:pt x="1650573" y="679335"/>
                </a:lnTo>
                <a:lnTo>
                  <a:pt x="1637915" y="682255"/>
                </a:lnTo>
                <a:lnTo>
                  <a:pt x="1625602" y="684796"/>
                </a:lnTo>
                <a:lnTo>
                  <a:pt x="1613626" y="686952"/>
                </a:lnTo>
                <a:lnTo>
                  <a:pt x="1601978" y="688720"/>
                </a:lnTo>
                <a:lnTo>
                  <a:pt x="1581546" y="691255"/>
                </a:lnTo>
                <a:lnTo>
                  <a:pt x="1568703" y="692387"/>
                </a:lnTo>
                <a:lnTo>
                  <a:pt x="1556542" y="693066"/>
                </a:lnTo>
                <a:lnTo>
                  <a:pt x="1545082" y="693292"/>
                </a:lnTo>
                <a:lnTo>
                  <a:pt x="1539508" y="693256"/>
                </a:lnTo>
                <a:lnTo>
                  <a:pt x="1525476" y="692802"/>
                </a:lnTo>
                <a:lnTo>
                  <a:pt x="1512504" y="691832"/>
                </a:lnTo>
                <a:lnTo>
                  <a:pt x="1500585" y="690344"/>
                </a:lnTo>
                <a:lnTo>
                  <a:pt x="1489710" y="688339"/>
                </a:lnTo>
                <a:lnTo>
                  <a:pt x="1474446" y="684295"/>
                </a:lnTo>
                <a:lnTo>
                  <a:pt x="1462661" y="679815"/>
                </a:lnTo>
                <a:lnTo>
                  <a:pt x="1452626" y="674496"/>
                </a:lnTo>
                <a:lnTo>
                  <a:pt x="1438859" y="663075"/>
                </a:lnTo>
                <a:lnTo>
                  <a:pt x="1431925" y="653160"/>
                </a:lnTo>
                <a:lnTo>
                  <a:pt x="1426915" y="639135"/>
                </a:lnTo>
                <a:lnTo>
                  <a:pt x="1425575" y="626109"/>
                </a:lnTo>
                <a:lnTo>
                  <a:pt x="1426844" y="618903"/>
                </a:lnTo>
                <a:lnTo>
                  <a:pt x="1430991" y="606273"/>
                </a:lnTo>
                <a:lnTo>
                  <a:pt x="1437400" y="595247"/>
                </a:lnTo>
                <a:lnTo>
                  <a:pt x="1446088" y="585849"/>
                </a:lnTo>
                <a:lnTo>
                  <a:pt x="1457071" y="578103"/>
                </a:lnTo>
                <a:lnTo>
                  <a:pt x="1464861" y="574209"/>
                </a:lnTo>
                <a:lnTo>
                  <a:pt x="1474665" y="570577"/>
                </a:lnTo>
                <a:lnTo>
                  <a:pt x="1485789" y="567611"/>
                </a:lnTo>
                <a:lnTo>
                  <a:pt x="1498229" y="565308"/>
                </a:lnTo>
                <a:lnTo>
                  <a:pt x="1511985" y="563666"/>
                </a:lnTo>
                <a:lnTo>
                  <a:pt x="1527053" y="562683"/>
                </a:lnTo>
                <a:lnTo>
                  <a:pt x="1543431" y="562355"/>
                </a:lnTo>
                <a:lnTo>
                  <a:pt x="1619631" y="562355"/>
                </a:lnTo>
                <a:lnTo>
                  <a:pt x="1619631" y="508253"/>
                </a:lnTo>
                <a:lnTo>
                  <a:pt x="1543514" y="508172"/>
                </a:lnTo>
                <a:lnTo>
                  <a:pt x="1528043" y="507393"/>
                </a:lnTo>
                <a:lnTo>
                  <a:pt x="1513912" y="505789"/>
                </a:lnTo>
                <a:lnTo>
                  <a:pt x="1501120" y="503358"/>
                </a:lnTo>
                <a:lnTo>
                  <a:pt x="1489669" y="500101"/>
                </a:lnTo>
                <a:lnTo>
                  <a:pt x="1479558" y="496018"/>
                </a:lnTo>
                <a:lnTo>
                  <a:pt x="1470787" y="491108"/>
                </a:lnTo>
                <a:lnTo>
                  <a:pt x="1458271" y="480514"/>
                </a:lnTo>
                <a:lnTo>
                  <a:pt x="1450831" y="469984"/>
                </a:lnTo>
                <a:lnTo>
                  <a:pt x="1446367" y="458099"/>
                </a:lnTo>
                <a:lnTo>
                  <a:pt x="1444879" y="444880"/>
                </a:lnTo>
                <a:lnTo>
                  <a:pt x="1444456" y="443186"/>
                </a:lnTo>
                <a:lnTo>
                  <a:pt x="1442895" y="429627"/>
                </a:lnTo>
                <a:lnTo>
                  <a:pt x="1445260" y="418718"/>
                </a:lnTo>
                <a:lnTo>
                  <a:pt x="1448308" y="411860"/>
                </a:lnTo>
                <a:lnTo>
                  <a:pt x="1453261" y="405891"/>
                </a:lnTo>
                <a:lnTo>
                  <a:pt x="1460373" y="400811"/>
                </a:lnTo>
                <a:lnTo>
                  <a:pt x="1475155" y="393065"/>
                </a:lnTo>
                <a:lnTo>
                  <a:pt x="1488440" y="388746"/>
                </a:lnTo>
                <a:lnTo>
                  <a:pt x="1504313" y="385841"/>
                </a:lnTo>
                <a:lnTo>
                  <a:pt x="1517262" y="384690"/>
                </a:lnTo>
                <a:lnTo>
                  <a:pt x="1531620" y="384301"/>
                </a:lnTo>
                <a:lnTo>
                  <a:pt x="1543860" y="384507"/>
                </a:lnTo>
                <a:lnTo>
                  <a:pt x="1556459" y="385144"/>
                </a:lnTo>
                <a:lnTo>
                  <a:pt x="1569125" y="386210"/>
                </a:lnTo>
                <a:lnTo>
                  <a:pt x="1581847" y="387708"/>
                </a:lnTo>
                <a:lnTo>
                  <a:pt x="1594612" y="389635"/>
                </a:lnTo>
                <a:lnTo>
                  <a:pt x="1611672" y="392765"/>
                </a:lnTo>
                <a:lnTo>
                  <a:pt x="1623870" y="395346"/>
                </a:lnTo>
                <a:lnTo>
                  <a:pt x="1636287" y="398261"/>
                </a:lnTo>
                <a:lnTo>
                  <a:pt x="1648927" y="401519"/>
                </a:lnTo>
                <a:lnTo>
                  <a:pt x="1661795" y="405129"/>
                </a:lnTo>
                <a:lnTo>
                  <a:pt x="1665859" y="343788"/>
                </a:lnTo>
                <a:lnTo>
                  <a:pt x="1650242" y="339968"/>
                </a:lnTo>
                <a:lnTo>
                  <a:pt x="1637495" y="337249"/>
                </a:lnTo>
                <a:lnTo>
                  <a:pt x="1625025" y="334965"/>
                </a:lnTo>
                <a:lnTo>
                  <a:pt x="1612843" y="333121"/>
                </a:lnTo>
                <a:lnTo>
                  <a:pt x="1600962" y="331723"/>
                </a:lnTo>
                <a:lnTo>
                  <a:pt x="1580709" y="330009"/>
                </a:lnTo>
                <a:lnTo>
                  <a:pt x="1567950" y="329268"/>
                </a:lnTo>
                <a:lnTo>
                  <a:pt x="1555523" y="328824"/>
                </a:lnTo>
                <a:lnTo>
                  <a:pt x="1543431" y="328675"/>
                </a:lnTo>
                <a:lnTo>
                  <a:pt x="1540996" y="328682"/>
                </a:lnTo>
                <a:lnTo>
                  <a:pt x="1524803" y="329055"/>
                </a:lnTo>
                <a:lnTo>
                  <a:pt x="1509471" y="330006"/>
                </a:lnTo>
                <a:lnTo>
                  <a:pt x="1495003" y="331536"/>
                </a:lnTo>
                <a:lnTo>
                  <a:pt x="1481400" y="333646"/>
                </a:lnTo>
                <a:lnTo>
                  <a:pt x="1468664" y="336337"/>
                </a:lnTo>
                <a:lnTo>
                  <a:pt x="1456799" y="339608"/>
                </a:lnTo>
                <a:lnTo>
                  <a:pt x="1445806" y="343462"/>
                </a:lnTo>
                <a:lnTo>
                  <a:pt x="1435687" y="347898"/>
                </a:lnTo>
                <a:lnTo>
                  <a:pt x="1426445" y="352917"/>
                </a:lnTo>
                <a:lnTo>
                  <a:pt x="1418082" y="358520"/>
                </a:lnTo>
                <a:lnTo>
                  <a:pt x="1402703" y="372547"/>
                </a:lnTo>
                <a:lnTo>
                  <a:pt x="1395062" y="382453"/>
                </a:lnTo>
                <a:lnTo>
                  <a:pt x="1388810" y="393329"/>
                </a:lnTo>
                <a:lnTo>
                  <a:pt x="1383947" y="405175"/>
                </a:lnTo>
                <a:lnTo>
                  <a:pt x="1380474" y="417990"/>
                </a:lnTo>
                <a:lnTo>
                  <a:pt x="1378390" y="431776"/>
                </a:lnTo>
                <a:lnTo>
                  <a:pt x="1377696" y="446531"/>
                </a:lnTo>
                <a:lnTo>
                  <a:pt x="1377701" y="447375"/>
                </a:lnTo>
                <a:lnTo>
                  <a:pt x="1378919" y="459552"/>
                </a:lnTo>
                <a:lnTo>
                  <a:pt x="1382268" y="472439"/>
                </a:lnTo>
                <a:lnTo>
                  <a:pt x="1388986" y="487771"/>
                </a:lnTo>
                <a:lnTo>
                  <a:pt x="1396111" y="498728"/>
                </a:lnTo>
                <a:lnTo>
                  <a:pt x="1409320" y="512553"/>
                </a:lnTo>
                <a:lnTo>
                  <a:pt x="1419860" y="520318"/>
                </a:lnTo>
                <a:lnTo>
                  <a:pt x="1429021" y="525444"/>
                </a:lnTo>
                <a:lnTo>
                  <a:pt x="1440823" y="530053"/>
                </a:lnTo>
                <a:lnTo>
                  <a:pt x="1453896" y="533272"/>
                </a:lnTo>
                <a:lnTo>
                  <a:pt x="1441111" y="535809"/>
                </a:lnTo>
                <a:lnTo>
                  <a:pt x="1428841" y="539147"/>
                </a:lnTo>
                <a:lnTo>
                  <a:pt x="1417193" y="543305"/>
                </a:lnTo>
                <a:lnTo>
                  <a:pt x="1408489" y="547203"/>
                </a:lnTo>
                <a:lnTo>
                  <a:pt x="1397526" y="553700"/>
                </a:lnTo>
                <a:lnTo>
                  <a:pt x="1387729" y="561466"/>
                </a:lnTo>
                <a:lnTo>
                  <a:pt x="1381462" y="567983"/>
                </a:lnTo>
                <a:lnTo>
                  <a:pt x="1374025" y="578214"/>
                </a:lnTo>
                <a:lnTo>
                  <a:pt x="1367917" y="589914"/>
                </a:lnTo>
                <a:lnTo>
                  <a:pt x="1363352" y="603785"/>
                </a:lnTo>
                <a:lnTo>
                  <a:pt x="1361247" y="616423"/>
                </a:lnTo>
                <a:lnTo>
                  <a:pt x="1360551" y="630300"/>
                </a:lnTo>
                <a:close/>
              </a:path>
              <a:path w="2294656" h="909827">
                <a:moveTo>
                  <a:pt x="1183648" y="725732"/>
                </a:moveTo>
                <a:lnTo>
                  <a:pt x="1204554" y="711297"/>
                </a:lnTo>
                <a:lnTo>
                  <a:pt x="1222883" y="693292"/>
                </a:lnTo>
                <a:lnTo>
                  <a:pt x="1238347" y="672311"/>
                </a:lnTo>
                <a:lnTo>
                  <a:pt x="1250735" y="650065"/>
                </a:lnTo>
                <a:lnTo>
                  <a:pt x="1261364" y="624966"/>
                </a:lnTo>
                <a:lnTo>
                  <a:pt x="1269842" y="595094"/>
                </a:lnTo>
                <a:lnTo>
                  <a:pt x="1273926" y="570179"/>
                </a:lnTo>
                <a:lnTo>
                  <a:pt x="1275967" y="543347"/>
                </a:lnTo>
                <a:lnTo>
                  <a:pt x="1276223" y="529208"/>
                </a:lnTo>
                <a:lnTo>
                  <a:pt x="1276167" y="522529"/>
                </a:lnTo>
                <a:lnTo>
                  <a:pt x="1274818" y="496221"/>
                </a:lnTo>
                <a:lnTo>
                  <a:pt x="1271661" y="471143"/>
                </a:lnTo>
                <a:lnTo>
                  <a:pt x="1266698" y="447293"/>
                </a:lnTo>
                <a:lnTo>
                  <a:pt x="1260476" y="426742"/>
                </a:lnTo>
                <a:lnTo>
                  <a:pt x="1250581" y="403200"/>
                </a:lnTo>
                <a:lnTo>
                  <a:pt x="1238377" y="382269"/>
                </a:lnTo>
                <a:lnTo>
                  <a:pt x="1219759" y="360847"/>
                </a:lnTo>
                <a:lnTo>
                  <a:pt x="1199060" y="345575"/>
                </a:lnTo>
                <a:lnTo>
                  <a:pt x="1173064" y="333440"/>
                </a:lnTo>
                <a:lnTo>
                  <a:pt x="1149306" y="327230"/>
                </a:lnTo>
                <a:lnTo>
                  <a:pt x="1122763" y="324113"/>
                </a:lnTo>
                <a:lnTo>
                  <a:pt x="1108456" y="323722"/>
                </a:lnTo>
                <a:lnTo>
                  <a:pt x="1102517" y="323786"/>
                </a:lnTo>
                <a:lnTo>
                  <a:pt x="1075382" y="325889"/>
                </a:lnTo>
                <a:lnTo>
                  <a:pt x="1050692" y="330983"/>
                </a:lnTo>
                <a:lnTo>
                  <a:pt x="1028446" y="339089"/>
                </a:lnTo>
                <a:lnTo>
                  <a:pt x="1002354" y="354356"/>
                </a:lnTo>
                <a:lnTo>
                  <a:pt x="984075" y="371455"/>
                </a:lnTo>
                <a:lnTo>
                  <a:pt x="967827" y="395703"/>
                </a:lnTo>
                <a:lnTo>
                  <a:pt x="956948" y="418436"/>
                </a:lnTo>
                <a:lnTo>
                  <a:pt x="948055" y="443610"/>
                </a:lnTo>
                <a:lnTo>
                  <a:pt x="942037" y="468390"/>
                </a:lnTo>
                <a:lnTo>
                  <a:pt x="938549" y="493561"/>
                </a:lnTo>
                <a:lnTo>
                  <a:pt x="937387" y="519810"/>
                </a:lnTo>
                <a:lnTo>
                  <a:pt x="937387" y="909827"/>
                </a:lnTo>
                <a:lnTo>
                  <a:pt x="1000379" y="909827"/>
                </a:lnTo>
                <a:lnTo>
                  <a:pt x="1000379" y="715771"/>
                </a:lnTo>
                <a:lnTo>
                  <a:pt x="1008682" y="723631"/>
                </a:lnTo>
                <a:lnTo>
                  <a:pt x="1016256" y="654721"/>
                </a:lnTo>
                <a:lnTo>
                  <a:pt x="1008117" y="642668"/>
                </a:lnTo>
                <a:lnTo>
                  <a:pt x="1000379" y="628268"/>
                </a:lnTo>
                <a:lnTo>
                  <a:pt x="1000379" y="525906"/>
                </a:lnTo>
                <a:lnTo>
                  <a:pt x="1000573" y="514056"/>
                </a:lnTo>
                <a:lnTo>
                  <a:pt x="1001479" y="498580"/>
                </a:lnTo>
                <a:lnTo>
                  <a:pt x="1003124" y="484123"/>
                </a:lnTo>
                <a:lnTo>
                  <a:pt x="1005507" y="470684"/>
                </a:lnTo>
                <a:lnTo>
                  <a:pt x="1008626" y="458262"/>
                </a:lnTo>
                <a:lnTo>
                  <a:pt x="1012481" y="446855"/>
                </a:lnTo>
                <a:lnTo>
                  <a:pt x="1017070" y="436463"/>
                </a:lnTo>
                <a:lnTo>
                  <a:pt x="1022392" y="427085"/>
                </a:lnTo>
                <a:lnTo>
                  <a:pt x="1028446" y="418718"/>
                </a:lnTo>
                <a:lnTo>
                  <a:pt x="1043403" y="403917"/>
                </a:lnTo>
                <a:lnTo>
                  <a:pt x="1053879" y="396848"/>
                </a:lnTo>
                <a:lnTo>
                  <a:pt x="1065297" y="391355"/>
                </a:lnTo>
                <a:lnTo>
                  <a:pt x="1077652" y="387435"/>
                </a:lnTo>
                <a:lnTo>
                  <a:pt x="1090939" y="385084"/>
                </a:lnTo>
                <a:lnTo>
                  <a:pt x="1105154" y="384301"/>
                </a:lnTo>
                <a:lnTo>
                  <a:pt x="1105961" y="384304"/>
                </a:lnTo>
                <a:lnTo>
                  <a:pt x="1119414" y="385208"/>
                </a:lnTo>
                <a:lnTo>
                  <a:pt x="1132069" y="387732"/>
                </a:lnTo>
                <a:lnTo>
                  <a:pt x="1143914" y="391874"/>
                </a:lnTo>
                <a:lnTo>
                  <a:pt x="1154938" y="397636"/>
                </a:lnTo>
                <a:lnTo>
                  <a:pt x="1162972" y="403023"/>
                </a:lnTo>
                <a:lnTo>
                  <a:pt x="1172865" y="411289"/>
                </a:lnTo>
                <a:lnTo>
                  <a:pt x="1181438" y="420542"/>
                </a:lnTo>
                <a:lnTo>
                  <a:pt x="1188720" y="430783"/>
                </a:lnTo>
                <a:lnTo>
                  <a:pt x="1194068" y="440470"/>
                </a:lnTo>
                <a:lnTo>
                  <a:pt x="1199019" y="451857"/>
                </a:lnTo>
                <a:lnTo>
                  <a:pt x="1203079" y="464160"/>
                </a:lnTo>
                <a:lnTo>
                  <a:pt x="1206246" y="477392"/>
                </a:lnTo>
                <a:lnTo>
                  <a:pt x="1209260" y="496131"/>
                </a:lnTo>
                <a:lnTo>
                  <a:pt x="1210549" y="508693"/>
                </a:lnTo>
                <a:lnTo>
                  <a:pt x="1211322" y="521624"/>
                </a:lnTo>
                <a:lnTo>
                  <a:pt x="1211580" y="534923"/>
                </a:lnTo>
                <a:lnTo>
                  <a:pt x="1211524" y="541396"/>
                </a:lnTo>
                <a:lnTo>
                  <a:pt x="1210877" y="557263"/>
                </a:lnTo>
                <a:lnTo>
                  <a:pt x="1209506" y="572177"/>
                </a:lnTo>
                <a:lnTo>
                  <a:pt x="1207412" y="586139"/>
                </a:lnTo>
                <a:lnTo>
                  <a:pt x="1204594" y="599148"/>
                </a:lnTo>
                <a:lnTo>
                  <a:pt x="1201056" y="611203"/>
                </a:lnTo>
                <a:lnTo>
                  <a:pt x="1196796" y="622302"/>
                </a:lnTo>
                <a:lnTo>
                  <a:pt x="1191817" y="632445"/>
                </a:lnTo>
                <a:lnTo>
                  <a:pt x="1186119" y="641631"/>
                </a:lnTo>
                <a:lnTo>
                  <a:pt x="1179703" y="649858"/>
                </a:lnTo>
                <a:lnTo>
                  <a:pt x="1177613" y="652183"/>
                </a:lnTo>
                <a:lnTo>
                  <a:pt x="1172228" y="731612"/>
                </a:lnTo>
                <a:lnTo>
                  <a:pt x="1183648" y="725732"/>
                </a:lnTo>
                <a:close/>
              </a:path>
              <a:path w="2294656" h="909827">
                <a:moveTo>
                  <a:pt x="1016256" y="654721"/>
                </a:moveTo>
                <a:lnTo>
                  <a:pt x="1008682" y="723631"/>
                </a:lnTo>
                <a:lnTo>
                  <a:pt x="1019005" y="730979"/>
                </a:lnTo>
                <a:lnTo>
                  <a:pt x="1030385" y="736817"/>
                </a:lnTo>
                <a:lnTo>
                  <a:pt x="1042797" y="741171"/>
                </a:lnTo>
                <a:lnTo>
                  <a:pt x="1056849" y="744464"/>
                </a:lnTo>
                <a:lnTo>
                  <a:pt x="1069342" y="746501"/>
                </a:lnTo>
                <a:lnTo>
                  <a:pt x="1082057" y="747739"/>
                </a:lnTo>
                <a:lnTo>
                  <a:pt x="1094994" y="748156"/>
                </a:lnTo>
                <a:lnTo>
                  <a:pt x="1103767" y="747963"/>
                </a:lnTo>
                <a:lnTo>
                  <a:pt x="1116609" y="746963"/>
                </a:lnTo>
                <a:lnTo>
                  <a:pt x="1129230" y="745111"/>
                </a:lnTo>
                <a:lnTo>
                  <a:pt x="1141627" y="742406"/>
                </a:lnTo>
                <a:lnTo>
                  <a:pt x="1153796" y="738849"/>
                </a:lnTo>
                <a:lnTo>
                  <a:pt x="1165733" y="734440"/>
                </a:lnTo>
                <a:lnTo>
                  <a:pt x="1172228" y="731612"/>
                </a:lnTo>
                <a:lnTo>
                  <a:pt x="1177613" y="652183"/>
                </a:lnTo>
                <a:lnTo>
                  <a:pt x="1168198" y="661261"/>
                </a:lnTo>
                <a:lnTo>
                  <a:pt x="1158008" y="668931"/>
                </a:lnTo>
                <a:lnTo>
                  <a:pt x="1147042" y="675197"/>
                </a:lnTo>
                <a:lnTo>
                  <a:pt x="1135298" y="680064"/>
                </a:lnTo>
                <a:lnTo>
                  <a:pt x="1122773" y="683535"/>
                </a:lnTo>
                <a:lnTo>
                  <a:pt x="1109466" y="685615"/>
                </a:lnTo>
                <a:lnTo>
                  <a:pt x="1095375" y="686307"/>
                </a:lnTo>
                <a:lnTo>
                  <a:pt x="1083870" y="685826"/>
                </a:lnTo>
                <a:lnTo>
                  <a:pt x="1071489" y="684269"/>
                </a:lnTo>
                <a:lnTo>
                  <a:pt x="1058865" y="681636"/>
                </a:lnTo>
                <a:lnTo>
                  <a:pt x="1045972" y="677925"/>
                </a:lnTo>
                <a:lnTo>
                  <a:pt x="1033716" y="671802"/>
                </a:lnTo>
                <a:lnTo>
                  <a:pt x="1024791" y="664430"/>
                </a:lnTo>
                <a:lnTo>
                  <a:pt x="1016256" y="654721"/>
                </a:lnTo>
                <a:close/>
              </a:path>
              <a:path w="2294656" h="909827">
                <a:moveTo>
                  <a:pt x="1544701" y="173100"/>
                </a:moveTo>
                <a:lnTo>
                  <a:pt x="1501775" y="314324"/>
                </a:lnTo>
                <a:lnTo>
                  <a:pt x="1536065" y="314324"/>
                </a:lnTo>
                <a:lnTo>
                  <a:pt x="1628267" y="173100"/>
                </a:lnTo>
                <a:lnTo>
                  <a:pt x="1544701" y="173100"/>
                </a:lnTo>
                <a:close/>
              </a:path>
              <a:path w="2294656" h="909827">
                <a:moveTo>
                  <a:pt x="2012188" y="594994"/>
                </a:moveTo>
                <a:lnTo>
                  <a:pt x="2015918" y="614658"/>
                </a:lnTo>
                <a:lnTo>
                  <a:pt x="2019718" y="631916"/>
                </a:lnTo>
                <a:lnTo>
                  <a:pt x="2023765" y="647790"/>
                </a:lnTo>
                <a:lnTo>
                  <a:pt x="2028061" y="662281"/>
                </a:lnTo>
                <a:lnTo>
                  <a:pt x="2032603" y="675390"/>
                </a:lnTo>
                <a:lnTo>
                  <a:pt x="2037393" y="687117"/>
                </a:lnTo>
                <a:lnTo>
                  <a:pt x="2042428" y="697462"/>
                </a:lnTo>
                <a:lnTo>
                  <a:pt x="2047709" y="706427"/>
                </a:lnTo>
                <a:lnTo>
                  <a:pt x="2053235" y="714012"/>
                </a:lnTo>
                <a:lnTo>
                  <a:pt x="2059005" y="720217"/>
                </a:lnTo>
                <a:lnTo>
                  <a:pt x="2065020" y="725042"/>
                </a:lnTo>
                <a:lnTo>
                  <a:pt x="2078563" y="733379"/>
                </a:lnTo>
                <a:lnTo>
                  <a:pt x="2091073" y="739669"/>
                </a:lnTo>
                <a:lnTo>
                  <a:pt x="2102938" y="744168"/>
                </a:lnTo>
                <a:lnTo>
                  <a:pt x="2114152" y="746873"/>
                </a:lnTo>
                <a:lnTo>
                  <a:pt x="2124710" y="747775"/>
                </a:lnTo>
                <a:lnTo>
                  <a:pt x="2127881" y="747683"/>
                </a:lnTo>
                <a:lnTo>
                  <a:pt x="2141016" y="744830"/>
                </a:lnTo>
                <a:lnTo>
                  <a:pt x="2151548" y="737989"/>
                </a:lnTo>
                <a:lnTo>
                  <a:pt x="2159486" y="727160"/>
                </a:lnTo>
                <a:lnTo>
                  <a:pt x="2164842" y="712342"/>
                </a:lnTo>
                <a:lnTo>
                  <a:pt x="2166106" y="705109"/>
                </a:lnTo>
                <a:lnTo>
                  <a:pt x="2165008" y="692772"/>
                </a:lnTo>
                <a:lnTo>
                  <a:pt x="2158906" y="683959"/>
                </a:lnTo>
                <a:lnTo>
                  <a:pt x="2147802" y="678672"/>
                </a:lnTo>
                <a:lnTo>
                  <a:pt x="2131695" y="676909"/>
                </a:lnTo>
                <a:lnTo>
                  <a:pt x="2126658" y="676602"/>
                </a:lnTo>
                <a:lnTo>
                  <a:pt x="2115342" y="673371"/>
                </a:lnTo>
                <a:lnTo>
                  <a:pt x="2105028" y="666615"/>
                </a:lnTo>
                <a:lnTo>
                  <a:pt x="2095707" y="656325"/>
                </a:lnTo>
                <a:lnTo>
                  <a:pt x="2087372" y="642492"/>
                </a:lnTo>
                <a:lnTo>
                  <a:pt x="2083874" y="634971"/>
                </a:lnTo>
                <a:lnTo>
                  <a:pt x="2080719" y="627020"/>
                </a:lnTo>
                <a:lnTo>
                  <a:pt x="2077563" y="617965"/>
                </a:lnTo>
                <a:lnTo>
                  <a:pt x="2074408" y="607807"/>
                </a:lnTo>
                <a:lnTo>
                  <a:pt x="2071252" y="596545"/>
                </a:lnTo>
                <a:lnTo>
                  <a:pt x="2068097" y="584181"/>
                </a:lnTo>
                <a:lnTo>
                  <a:pt x="2064941" y="570714"/>
                </a:lnTo>
                <a:lnTo>
                  <a:pt x="2061786" y="556147"/>
                </a:lnTo>
                <a:lnTo>
                  <a:pt x="2058630" y="540478"/>
                </a:lnTo>
                <a:lnTo>
                  <a:pt x="2055475" y="523709"/>
                </a:lnTo>
                <a:lnTo>
                  <a:pt x="2052320" y="505840"/>
                </a:lnTo>
                <a:lnTo>
                  <a:pt x="2019173" y="341248"/>
                </a:lnTo>
                <a:lnTo>
                  <a:pt x="2015713" y="321608"/>
                </a:lnTo>
                <a:lnTo>
                  <a:pt x="2012603" y="304215"/>
                </a:lnTo>
                <a:lnTo>
                  <a:pt x="2009558" y="287445"/>
                </a:lnTo>
                <a:lnTo>
                  <a:pt x="2006578" y="271299"/>
                </a:lnTo>
                <a:lnTo>
                  <a:pt x="2003665" y="255776"/>
                </a:lnTo>
                <a:lnTo>
                  <a:pt x="2000817" y="240876"/>
                </a:lnTo>
                <a:lnTo>
                  <a:pt x="1998035" y="226599"/>
                </a:lnTo>
                <a:lnTo>
                  <a:pt x="1995320" y="212945"/>
                </a:lnTo>
                <a:lnTo>
                  <a:pt x="1992671" y="199914"/>
                </a:lnTo>
                <a:lnTo>
                  <a:pt x="1990090" y="187507"/>
                </a:lnTo>
                <a:lnTo>
                  <a:pt x="1987575" y="175723"/>
                </a:lnTo>
                <a:lnTo>
                  <a:pt x="1985127" y="164562"/>
                </a:lnTo>
                <a:lnTo>
                  <a:pt x="1980435" y="144110"/>
                </a:lnTo>
                <a:lnTo>
                  <a:pt x="1976014" y="126151"/>
                </a:lnTo>
                <a:lnTo>
                  <a:pt x="1971867" y="110684"/>
                </a:lnTo>
                <a:lnTo>
                  <a:pt x="1967811" y="97186"/>
                </a:lnTo>
                <a:lnTo>
                  <a:pt x="1962531" y="81866"/>
                </a:lnTo>
                <a:lnTo>
                  <a:pt x="1956985" y="68022"/>
                </a:lnTo>
                <a:lnTo>
                  <a:pt x="1951170" y="55658"/>
                </a:lnTo>
                <a:lnTo>
                  <a:pt x="1945086" y="44779"/>
                </a:lnTo>
                <a:lnTo>
                  <a:pt x="1932099" y="27487"/>
                </a:lnTo>
                <a:lnTo>
                  <a:pt x="1923584" y="19786"/>
                </a:lnTo>
                <a:lnTo>
                  <a:pt x="1911314" y="11113"/>
                </a:lnTo>
                <a:lnTo>
                  <a:pt x="1899491" y="4932"/>
                </a:lnTo>
                <a:lnTo>
                  <a:pt x="1888115" y="1231"/>
                </a:lnTo>
                <a:lnTo>
                  <a:pt x="1877187" y="0"/>
                </a:lnTo>
                <a:lnTo>
                  <a:pt x="1871407" y="1829"/>
                </a:lnTo>
                <a:lnTo>
                  <a:pt x="1857748" y="7096"/>
                </a:lnTo>
                <a:lnTo>
                  <a:pt x="1845403" y="13296"/>
                </a:lnTo>
                <a:lnTo>
                  <a:pt x="1834376" y="20429"/>
                </a:lnTo>
                <a:lnTo>
                  <a:pt x="1824671" y="28495"/>
                </a:lnTo>
                <a:lnTo>
                  <a:pt x="1816292" y="37494"/>
                </a:lnTo>
                <a:lnTo>
                  <a:pt x="1809243" y="47427"/>
                </a:lnTo>
                <a:lnTo>
                  <a:pt x="1803527" y="58292"/>
                </a:lnTo>
                <a:lnTo>
                  <a:pt x="1798698" y="70071"/>
                </a:lnTo>
                <a:lnTo>
                  <a:pt x="1794432" y="84738"/>
                </a:lnTo>
                <a:lnTo>
                  <a:pt x="1793323" y="96745"/>
                </a:lnTo>
                <a:lnTo>
                  <a:pt x="1795379" y="106090"/>
                </a:lnTo>
                <a:lnTo>
                  <a:pt x="1812381" y="116667"/>
                </a:lnTo>
                <a:lnTo>
                  <a:pt x="1829054" y="99440"/>
                </a:lnTo>
                <a:lnTo>
                  <a:pt x="1830763" y="96134"/>
                </a:lnTo>
                <a:lnTo>
                  <a:pt x="1838034" y="85474"/>
                </a:lnTo>
                <a:lnTo>
                  <a:pt x="1857943" y="69630"/>
                </a:lnTo>
                <a:lnTo>
                  <a:pt x="1880799" y="63308"/>
                </a:lnTo>
                <a:lnTo>
                  <a:pt x="1889326" y="66177"/>
                </a:lnTo>
                <a:lnTo>
                  <a:pt x="1904532" y="82858"/>
                </a:lnTo>
                <a:lnTo>
                  <a:pt x="1917319" y="114172"/>
                </a:lnTo>
                <a:lnTo>
                  <a:pt x="1923120" y="136062"/>
                </a:lnTo>
                <a:lnTo>
                  <a:pt x="1929619" y="166580"/>
                </a:lnTo>
                <a:lnTo>
                  <a:pt x="1933852" y="190119"/>
                </a:lnTo>
                <a:lnTo>
                  <a:pt x="1938004" y="216208"/>
                </a:lnTo>
                <a:lnTo>
                  <a:pt x="1942073" y="244846"/>
                </a:lnTo>
                <a:lnTo>
                  <a:pt x="1946058" y="276029"/>
                </a:lnTo>
                <a:lnTo>
                  <a:pt x="1949958" y="309752"/>
                </a:lnTo>
                <a:lnTo>
                  <a:pt x="1818259" y="667511"/>
                </a:lnTo>
                <a:lnTo>
                  <a:pt x="1811938" y="679503"/>
                </a:lnTo>
                <a:lnTo>
                  <a:pt x="1805514" y="694366"/>
                </a:lnTo>
                <a:lnTo>
                  <a:pt x="1801665" y="707433"/>
                </a:lnTo>
                <a:lnTo>
                  <a:pt x="1800392" y="718702"/>
                </a:lnTo>
                <a:lnTo>
                  <a:pt x="1801694" y="728174"/>
                </a:lnTo>
                <a:lnTo>
                  <a:pt x="1812024" y="741721"/>
                </a:lnTo>
                <a:lnTo>
                  <a:pt x="1832655" y="748067"/>
                </a:lnTo>
                <a:lnTo>
                  <a:pt x="1846834" y="748537"/>
                </a:lnTo>
                <a:lnTo>
                  <a:pt x="1977009" y="389635"/>
                </a:lnTo>
                <a:lnTo>
                  <a:pt x="2012188" y="594994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10929" y="4650232"/>
            <a:ext cx="207899" cy="306959"/>
          </a:xfrm>
          <a:custGeom>
            <a:avLst/>
            <a:gdLst/>
            <a:ahLst/>
            <a:cxnLst/>
            <a:rect l="l" t="t" r="r" b="b"/>
            <a:pathLst>
              <a:path w="207899" h="306959">
                <a:moveTo>
                  <a:pt x="107315" y="0"/>
                </a:moveTo>
                <a:lnTo>
                  <a:pt x="93693" y="694"/>
                </a:lnTo>
                <a:lnTo>
                  <a:pt x="80981" y="2765"/>
                </a:lnTo>
                <a:lnTo>
                  <a:pt x="69177" y="6195"/>
                </a:lnTo>
                <a:lnTo>
                  <a:pt x="52310" y="14676"/>
                </a:lnTo>
                <a:lnTo>
                  <a:pt x="42560" y="22681"/>
                </a:lnTo>
                <a:lnTo>
                  <a:pt x="33868" y="32632"/>
                </a:lnTo>
                <a:lnTo>
                  <a:pt x="25062" y="46610"/>
                </a:lnTo>
                <a:lnTo>
                  <a:pt x="19842" y="57404"/>
                </a:lnTo>
                <a:lnTo>
                  <a:pt x="15066" y="69464"/>
                </a:lnTo>
                <a:lnTo>
                  <a:pt x="10725" y="82792"/>
                </a:lnTo>
                <a:lnTo>
                  <a:pt x="5884" y="101390"/>
                </a:lnTo>
                <a:lnTo>
                  <a:pt x="3502" y="113714"/>
                </a:lnTo>
                <a:lnTo>
                  <a:pt x="1738" y="126257"/>
                </a:lnTo>
                <a:lnTo>
                  <a:pt x="588" y="139024"/>
                </a:lnTo>
                <a:lnTo>
                  <a:pt x="47" y="152020"/>
                </a:lnTo>
                <a:lnTo>
                  <a:pt x="0" y="157226"/>
                </a:lnTo>
                <a:lnTo>
                  <a:pt x="306" y="173295"/>
                </a:lnTo>
                <a:lnTo>
                  <a:pt x="1226" y="188454"/>
                </a:lnTo>
                <a:lnTo>
                  <a:pt x="2760" y="202702"/>
                </a:lnTo>
                <a:lnTo>
                  <a:pt x="4911" y="216037"/>
                </a:lnTo>
                <a:lnTo>
                  <a:pt x="7677" y="228458"/>
                </a:lnTo>
                <a:lnTo>
                  <a:pt x="11062" y="239965"/>
                </a:lnTo>
                <a:lnTo>
                  <a:pt x="15065" y="250556"/>
                </a:lnTo>
                <a:lnTo>
                  <a:pt x="19688" y="260231"/>
                </a:lnTo>
                <a:lnTo>
                  <a:pt x="25273" y="269494"/>
                </a:lnTo>
                <a:lnTo>
                  <a:pt x="33481" y="280032"/>
                </a:lnTo>
                <a:lnTo>
                  <a:pt x="42816" y="288830"/>
                </a:lnTo>
                <a:lnTo>
                  <a:pt x="53278" y="295890"/>
                </a:lnTo>
                <a:lnTo>
                  <a:pt x="64867" y="301215"/>
                </a:lnTo>
                <a:lnTo>
                  <a:pt x="77583" y="304807"/>
                </a:lnTo>
                <a:lnTo>
                  <a:pt x="91426" y="306670"/>
                </a:lnTo>
                <a:lnTo>
                  <a:pt x="99949" y="306959"/>
                </a:lnTo>
                <a:lnTo>
                  <a:pt x="113406" y="304300"/>
                </a:lnTo>
                <a:lnTo>
                  <a:pt x="125825" y="300617"/>
                </a:lnTo>
                <a:lnTo>
                  <a:pt x="137207" y="295926"/>
                </a:lnTo>
                <a:lnTo>
                  <a:pt x="155120" y="284944"/>
                </a:lnTo>
                <a:lnTo>
                  <a:pt x="164585" y="276659"/>
                </a:lnTo>
                <a:lnTo>
                  <a:pt x="173336" y="266990"/>
                </a:lnTo>
                <a:lnTo>
                  <a:pt x="184471" y="250837"/>
                </a:lnTo>
                <a:lnTo>
                  <a:pt x="190283" y="239820"/>
                </a:lnTo>
                <a:lnTo>
                  <a:pt x="195363" y="227932"/>
                </a:lnTo>
                <a:lnTo>
                  <a:pt x="199710" y="215175"/>
                </a:lnTo>
                <a:lnTo>
                  <a:pt x="203029" y="202280"/>
                </a:lnTo>
                <a:lnTo>
                  <a:pt x="205322" y="190024"/>
                </a:lnTo>
                <a:lnTo>
                  <a:pt x="206896" y="177361"/>
                </a:lnTo>
                <a:lnTo>
                  <a:pt x="207742" y="164297"/>
                </a:lnTo>
                <a:lnTo>
                  <a:pt x="207899" y="155575"/>
                </a:lnTo>
                <a:lnTo>
                  <a:pt x="207899" y="148209"/>
                </a:lnTo>
                <a:lnTo>
                  <a:pt x="207604" y="134779"/>
                </a:lnTo>
                <a:lnTo>
                  <a:pt x="206720" y="121792"/>
                </a:lnTo>
                <a:lnTo>
                  <a:pt x="205246" y="109241"/>
                </a:lnTo>
                <a:lnTo>
                  <a:pt x="203183" y="97119"/>
                </a:lnTo>
                <a:lnTo>
                  <a:pt x="197711" y="75892"/>
                </a:lnTo>
                <a:lnTo>
                  <a:pt x="193239" y="63697"/>
                </a:lnTo>
                <a:lnTo>
                  <a:pt x="188008" y="52428"/>
                </a:lnTo>
                <a:lnTo>
                  <a:pt x="181991" y="42037"/>
                </a:lnTo>
                <a:lnTo>
                  <a:pt x="174103" y="31331"/>
                </a:lnTo>
                <a:lnTo>
                  <a:pt x="165261" y="22106"/>
                </a:lnTo>
                <a:lnTo>
                  <a:pt x="155446" y="14345"/>
                </a:lnTo>
                <a:lnTo>
                  <a:pt x="138998" y="5624"/>
                </a:lnTo>
                <a:lnTo>
                  <a:pt x="126898" y="2014"/>
                </a:lnTo>
                <a:lnTo>
                  <a:pt x="113959" y="217"/>
                </a:lnTo>
                <a:lnTo>
                  <a:pt x="107315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43215" y="4649470"/>
            <a:ext cx="211200" cy="302006"/>
          </a:xfrm>
          <a:custGeom>
            <a:avLst/>
            <a:gdLst/>
            <a:ahLst/>
            <a:cxnLst/>
            <a:rect l="l" t="t" r="r" b="b"/>
            <a:pathLst>
              <a:path w="211200" h="302005">
                <a:moveTo>
                  <a:pt x="104775" y="0"/>
                </a:moveTo>
                <a:lnTo>
                  <a:pt x="90560" y="782"/>
                </a:lnTo>
                <a:lnTo>
                  <a:pt x="77273" y="3133"/>
                </a:lnTo>
                <a:lnTo>
                  <a:pt x="64918" y="7053"/>
                </a:lnTo>
                <a:lnTo>
                  <a:pt x="53500" y="12546"/>
                </a:lnTo>
                <a:lnTo>
                  <a:pt x="43024" y="19615"/>
                </a:lnTo>
                <a:lnTo>
                  <a:pt x="33496" y="28261"/>
                </a:lnTo>
                <a:lnTo>
                  <a:pt x="22013" y="42783"/>
                </a:lnTo>
                <a:lnTo>
                  <a:pt x="16691" y="52161"/>
                </a:lnTo>
                <a:lnTo>
                  <a:pt x="12102" y="62553"/>
                </a:lnTo>
                <a:lnTo>
                  <a:pt x="8247" y="73960"/>
                </a:lnTo>
                <a:lnTo>
                  <a:pt x="5128" y="86382"/>
                </a:lnTo>
                <a:lnTo>
                  <a:pt x="2745" y="99821"/>
                </a:lnTo>
                <a:lnTo>
                  <a:pt x="1100" y="114278"/>
                </a:lnTo>
                <a:lnTo>
                  <a:pt x="194" y="129754"/>
                </a:lnTo>
                <a:lnTo>
                  <a:pt x="0" y="141604"/>
                </a:lnTo>
                <a:lnTo>
                  <a:pt x="0" y="243966"/>
                </a:lnTo>
                <a:lnTo>
                  <a:pt x="7738" y="258366"/>
                </a:lnTo>
                <a:lnTo>
                  <a:pt x="15877" y="270419"/>
                </a:lnTo>
                <a:lnTo>
                  <a:pt x="24412" y="280128"/>
                </a:lnTo>
                <a:lnTo>
                  <a:pt x="33337" y="287500"/>
                </a:lnTo>
                <a:lnTo>
                  <a:pt x="42647" y="292540"/>
                </a:lnTo>
                <a:lnTo>
                  <a:pt x="58486" y="297334"/>
                </a:lnTo>
                <a:lnTo>
                  <a:pt x="71110" y="299967"/>
                </a:lnTo>
                <a:lnTo>
                  <a:pt x="83491" y="301524"/>
                </a:lnTo>
                <a:lnTo>
                  <a:pt x="94995" y="302005"/>
                </a:lnTo>
                <a:lnTo>
                  <a:pt x="109087" y="301313"/>
                </a:lnTo>
                <a:lnTo>
                  <a:pt x="122394" y="299233"/>
                </a:lnTo>
                <a:lnTo>
                  <a:pt x="134919" y="295762"/>
                </a:lnTo>
                <a:lnTo>
                  <a:pt x="146663" y="290895"/>
                </a:lnTo>
                <a:lnTo>
                  <a:pt x="157629" y="284629"/>
                </a:lnTo>
                <a:lnTo>
                  <a:pt x="167819" y="276959"/>
                </a:lnTo>
                <a:lnTo>
                  <a:pt x="177234" y="267881"/>
                </a:lnTo>
                <a:lnTo>
                  <a:pt x="185740" y="257329"/>
                </a:lnTo>
                <a:lnTo>
                  <a:pt x="191438" y="248143"/>
                </a:lnTo>
                <a:lnTo>
                  <a:pt x="196417" y="238000"/>
                </a:lnTo>
                <a:lnTo>
                  <a:pt x="200677" y="226901"/>
                </a:lnTo>
                <a:lnTo>
                  <a:pt x="204215" y="214846"/>
                </a:lnTo>
                <a:lnTo>
                  <a:pt x="207033" y="201837"/>
                </a:lnTo>
                <a:lnTo>
                  <a:pt x="209127" y="187875"/>
                </a:lnTo>
                <a:lnTo>
                  <a:pt x="210498" y="172961"/>
                </a:lnTo>
                <a:lnTo>
                  <a:pt x="211145" y="157094"/>
                </a:lnTo>
                <a:lnTo>
                  <a:pt x="211200" y="150621"/>
                </a:lnTo>
                <a:lnTo>
                  <a:pt x="210943" y="137322"/>
                </a:lnTo>
                <a:lnTo>
                  <a:pt x="210170" y="124391"/>
                </a:lnTo>
                <a:lnTo>
                  <a:pt x="208881" y="111829"/>
                </a:lnTo>
                <a:lnTo>
                  <a:pt x="207077" y="99634"/>
                </a:lnTo>
                <a:lnTo>
                  <a:pt x="202700" y="79858"/>
                </a:lnTo>
                <a:lnTo>
                  <a:pt x="198640" y="67555"/>
                </a:lnTo>
                <a:lnTo>
                  <a:pt x="193689" y="56168"/>
                </a:lnTo>
                <a:lnTo>
                  <a:pt x="188340" y="46481"/>
                </a:lnTo>
                <a:lnTo>
                  <a:pt x="181059" y="36240"/>
                </a:lnTo>
                <a:lnTo>
                  <a:pt x="172486" y="26987"/>
                </a:lnTo>
                <a:lnTo>
                  <a:pt x="162593" y="18721"/>
                </a:lnTo>
                <a:lnTo>
                  <a:pt x="143535" y="7572"/>
                </a:lnTo>
                <a:lnTo>
                  <a:pt x="131690" y="3430"/>
                </a:lnTo>
                <a:lnTo>
                  <a:pt x="119035" y="906"/>
                </a:lnTo>
                <a:lnTo>
                  <a:pt x="105582" y="2"/>
                </a:lnTo>
                <a:lnTo>
                  <a:pt x="104775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85177" y="4596257"/>
            <a:ext cx="425196" cy="417449"/>
          </a:xfrm>
          <a:custGeom>
            <a:avLst/>
            <a:gdLst/>
            <a:ahLst/>
            <a:cxnLst/>
            <a:rect l="l" t="t" r="r" b="b"/>
            <a:pathLst>
              <a:path w="425196" h="417449">
                <a:moveTo>
                  <a:pt x="0" y="0"/>
                </a:moveTo>
                <a:lnTo>
                  <a:pt x="421513" y="0"/>
                </a:lnTo>
                <a:lnTo>
                  <a:pt x="421513" y="51562"/>
                </a:lnTo>
                <a:lnTo>
                  <a:pt x="335915" y="51562"/>
                </a:lnTo>
                <a:lnTo>
                  <a:pt x="335915" y="74288"/>
                </a:lnTo>
                <a:lnTo>
                  <a:pt x="335915" y="95445"/>
                </a:lnTo>
                <a:lnTo>
                  <a:pt x="335915" y="115032"/>
                </a:lnTo>
                <a:lnTo>
                  <a:pt x="335915" y="133050"/>
                </a:lnTo>
                <a:lnTo>
                  <a:pt x="335915" y="199624"/>
                </a:lnTo>
                <a:lnTo>
                  <a:pt x="335914" y="208240"/>
                </a:lnTo>
                <a:lnTo>
                  <a:pt x="335915" y="215291"/>
                </a:lnTo>
                <a:lnTo>
                  <a:pt x="335915" y="220778"/>
                </a:lnTo>
                <a:lnTo>
                  <a:pt x="335915" y="224701"/>
                </a:lnTo>
                <a:lnTo>
                  <a:pt x="335915" y="226695"/>
                </a:lnTo>
                <a:lnTo>
                  <a:pt x="336027" y="236320"/>
                </a:lnTo>
                <a:lnTo>
                  <a:pt x="336363" y="248738"/>
                </a:lnTo>
                <a:lnTo>
                  <a:pt x="336925" y="263971"/>
                </a:lnTo>
                <a:lnTo>
                  <a:pt x="337770" y="281510"/>
                </a:lnTo>
                <a:lnTo>
                  <a:pt x="338862" y="294571"/>
                </a:lnTo>
                <a:lnTo>
                  <a:pt x="340319" y="306393"/>
                </a:lnTo>
                <a:lnTo>
                  <a:pt x="341502" y="313690"/>
                </a:lnTo>
                <a:lnTo>
                  <a:pt x="345077" y="327923"/>
                </a:lnTo>
                <a:lnTo>
                  <a:pt x="350000" y="338783"/>
                </a:lnTo>
                <a:lnTo>
                  <a:pt x="357250" y="348361"/>
                </a:lnTo>
                <a:lnTo>
                  <a:pt x="362584" y="352425"/>
                </a:lnTo>
                <a:lnTo>
                  <a:pt x="368300" y="353949"/>
                </a:lnTo>
                <a:lnTo>
                  <a:pt x="374015" y="355600"/>
                </a:lnTo>
                <a:lnTo>
                  <a:pt x="380746" y="356489"/>
                </a:lnTo>
                <a:lnTo>
                  <a:pt x="388366" y="356489"/>
                </a:lnTo>
                <a:lnTo>
                  <a:pt x="394334" y="356489"/>
                </a:lnTo>
                <a:lnTo>
                  <a:pt x="400050" y="356108"/>
                </a:lnTo>
                <a:lnTo>
                  <a:pt x="405511" y="355219"/>
                </a:lnTo>
                <a:lnTo>
                  <a:pt x="410972" y="354457"/>
                </a:lnTo>
                <a:lnTo>
                  <a:pt x="416178" y="353441"/>
                </a:lnTo>
                <a:lnTo>
                  <a:pt x="421131" y="352425"/>
                </a:lnTo>
                <a:lnTo>
                  <a:pt x="425196" y="412496"/>
                </a:lnTo>
                <a:lnTo>
                  <a:pt x="418083" y="413893"/>
                </a:lnTo>
                <a:lnTo>
                  <a:pt x="410972" y="415036"/>
                </a:lnTo>
                <a:lnTo>
                  <a:pt x="403732" y="416052"/>
                </a:lnTo>
                <a:lnTo>
                  <a:pt x="396494" y="416941"/>
                </a:lnTo>
                <a:lnTo>
                  <a:pt x="389254" y="417449"/>
                </a:lnTo>
                <a:lnTo>
                  <a:pt x="382270" y="417449"/>
                </a:lnTo>
                <a:lnTo>
                  <a:pt x="368607" y="417017"/>
                </a:lnTo>
                <a:lnTo>
                  <a:pt x="355992" y="415742"/>
                </a:lnTo>
                <a:lnTo>
                  <a:pt x="344931" y="413766"/>
                </a:lnTo>
                <a:lnTo>
                  <a:pt x="332726" y="409541"/>
                </a:lnTo>
                <a:lnTo>
                  <a:pt x="322026" y="402663"/>
                </a:lnTo>
                <a:lnTo>
                  <a:pt x="316992" y="398018"/>
                </a:lnTo>
                <a:lnTo>
                  <a:pt x="310354" y="389842"/>
                </a:lnTo>
                <a:lnTo>
                  <a:pt x="304109" y="379267"/>
                </a:lnTo>
                <a:lnTo>
                  <a:pt x="298202" y="366329"/>
                </a:lnTo>
                <a:lnTo>
                  <a:pt x="295655" y="359791"/>
                </a:lnTo>
                <a:lnTo>
                  <a:pt x="291883" y="348257"/>
                </a:lnTo>
                <a:lnTo>
                  <a:pt x="288750" y="336231"/>
                </a:lnTo>
                <a:lnTo>
                  <a:pt x="286265" y="323714"/>
                </a:lnTo>
                <a:lnTo>
                  <a:pt x="284434" y="310705"/>
                </a:lnTo>
                <a:lnTo>
                  <a:pt x="283591" y="301879"/>
                </a:lnTo>
                <a:lnTo>
                  <a:pt x="282432" y="285777"/>
                </a:lnTo>
                <a:lnTo>
                  <a:pt x="281658" y="272268"/>
                </a:lnTo>
                <a:lnTo>
                  <a:pt x="281252" y="261320"/>
                </a:lnTo>
                <a:lnTo>
                  <a:pt x="281177" y="255524"/>
                </a:lnTo>
                <a:lnTo>
                  <a:pt x="281161" y="253043"/>
                </a:lnTo>
                <a:lnTo>
                  <a:pt x="281113" y="249207"/>
                </a:lnTo>
                <a:lnTo>
                  <a:pt x="280918" y="237467"/>
                </a:lnTo>
                <a:lnTo>
                  <a:pt x="280771" y="229563"/>
                </a:lnTo>
                <a:lnTo>
                  <a:pt x="280593" y="220303"/>
                </a:lnTo>
                <a:lnTo>
                  <a:pt x="280382" y="209685"/>
                </a:lnTo>
                <a:lnTo>
                  <a:pt x="280138" y="197712"/>
                </a:lnTo>
                <a:lnTo>
                  <a:pt x="279862" y="184381"/>
                </a:lnTo>
                <a:lnTo>
                  <a:pt x="279553" y="169693"/>
                </a:lnTo>
                <a:lnTo>
                  <a:pt x="279212" y="153647"/>
                </a:lnTo>
                <a:lnTo>
                  <a:pt x="278839" y="136245"/>
                </a:lnTo>
                <a:lnTo>
                  <a:pt x="278433" y="117484"/>
                </a:lnTo>
                <a:lnTo>
                  <a:pt x="277994" y="97366"/>
                </a:lnTo>
                <a:lnTo>
                  <a:pt x="277523" y="75889"/>
                </a:lnTo>
                <a:lnTo>
                  <a:pt x="277020" y="53055"/>
                </a:lnTo>
                <a:lnTo>
                  <a:pt x="276987" y="51562"/>
                </a:lnTo>
                <a:lnTo>
                  <a:pt x="135890" y="51562"/>
                </a:lnTo>
                <a:lnTo>
                  <a:pt x="135849" y="65381"/>
                </a:lnTo>
                <a:lnTo>
                  <a:pt x="135729" y="78853"/>
                </a:lnTo>
                <a:lnTo>
                  <a:pt x="135528" y="91981"/>
                </a:lnTo>
                <a:lnTo>
                  <a:pt x="135247" y="104766"/>
                </a:lnTo>
                <a:lnTo>
                  <a:pt x="134885" y="117210"/>
                </a:lnTo>
                <a:lnTo>
                  <a:pt x="134443" y="129314"/>
                </a:lnTo>
                <a:lnTo>
                  <a:pt x="133920" y="141081"/>
                </a:lnTo>
                <a:lnTo>
                  <a:pt x="132850" y="159960"/>
                </a:lnTo>
                <a:lnTo>
                  <a:pt x="131933" y="172600"/>
                </a:lnTo>
                <a:lnTo>
                  <a:pt x="130851" y="185240"/>
                </a:lnTo>
                <a:lnTo>
                  <a:pt x="129605" y="197881"/>
                </a:lnTo>
                <a:lnTo>
                  <a:pt x="128195" y="210521"/>
                </a:lnTo>
                <a:lnTo>
                  <a:pt x="126621" y="223161"/>
                </a:lnTo>
                <a:lnTo>
                  <a:pt x="125222" y="233426"/>
                </a:lnTo>
                <a:lnTo>
                  <a:pt x="123367" y="245814"/>
                </a:lnTo>
                <a:lnTo>
                  <a:pt x="121297" y="258221"/>
                </a:lnTo>
                <a:lnTo>
                  <a:pt x="119012" y="270648"/>
                </a:lnTo>
                <a:lnTo>
                  <a:pt x="116515" y="283097"/>
                </a:lnTo>
                <a:lnTo>
                  <a:pt x="113809" y="295571"/>
                </a:lnTo>
                <a:lnTo>
                  <a:pt x="110895" y="308071"/>
                </a:lnTo>
                <a:lnTo>
                  <a:pt x="107823" y="320421"/>
                </a:lnTo>
                <a:lnTo>
                  <a:pt x="104750" y="332394"/>
                </a:lnTo>
                <a:lnTo>
                  <a:pt x="101651" y="344469"/>
                </a:lnTo>
                <a:lnTo>
                  <a:pt x="98528" y="356646"/>
                </a:lnTo>
                <a:lnTo>
                  <a:pt x="95382" y="368928"/>
                </a:lnTo>
                <a:lnTo>
                  <a:pt x="92216" y="381316"/>
                </a:lnTo>
                <a:lnTo>
                  <a:pt x="89031" y="393812"/>
                </a:lnTo>
                <a:lnTo>
                  <a:pt x="85829" y="406419"/>
                </a:lnTo>
                <a:lnTo>
                  <a:pt x="84708" y="410845"/>
                </a:lnTo>
                <a:lnTo>
                  <a:pt x="8508" y="410845"/>
                </a:lnTo>
                <a:lnTo>
                  <a:pt x="14592" y="398816"/>
                </a:lnTo>
                <a:lnTo>
                  <a:pt x="20319" y="386886"/>
                </a:lnTo>
                <a:lnTo>
                  <a:pt x="25693" y="375051"/>
                </a:lnTo>
                <a:lnTo>
                  <a:pt x="30714" y="363309"/>
                </a:lnTo>
                <a:lnTo>
                  <a:pt x="35384" y="351655"/>
                </a:lnTo>
                <a:lnTo>
                  <a:pt x="39706" y="340087"/>
                </a:lnTo>
                <a:lnTo>
                  <a:pt x="43680" y="328602"/>
                </a:lnTo>
                <a:lnTo>
                  <a:pt x="50113" y="307806"/>
                </a:lnTo>
                <a:lnTo>
                  <a:pt x="53595" y="295354"/>
                </a:lnTo>
                <a:lnTo>
                  <a:pt x="56800" y="282941"/>
                </a:lnTo>
                <a:lnTo>
                  <a:pt x="59729" y="270573"/>
                </a:lnTo>
                <a:lnTo>
                  <a:pt x="62380" y="258252"/>
                </a:lnTo>
                <a:lnTo>
                  <a:pt x="64755" y="245984"/>
                </a:lnTo>
                <a:lnTo>
                  <a:pt x="66852" y="233773"/>
                </a:lnTo>
                <a:lnTo>
                  <a:pt x="68797" y="220658"/>
                </a:lnTo>
                <a:lnTo>
                  <a:pt x="70484" y="208030"/>
                </a:lnTo>
                <a:lnTo>
                  <a:pt x="71991" y="195408"/>
                </a:lnTo>
                <a:lnTo>
                  <a:pt x="73317" y="182789"/>
                </a:lnTo>
                <a:lnTo>
                  <a:pt x="74461" y="170166"/>
                </a:lnTo>
                <a:lnTo>
                  <a:pt x="75425" y="157536"/>
                </a:lnTo>
                <a:lnTo>
                  <a:pt x="76683" y="135735"/>
                </a:lnTo>
                <a:lnTo>
                  <a:pt x="77629" y="111556"/>
                </a:lnTo>
                <a:lnTo>
                  <a:pt x="77968" y="98957"/>
                </a:lnTo>
                <a:lnTo>
                  <a:pt x="78221" y="86015"/>
                </a:lnTo>
                <a:lnTo>
                  <a:pt x="78389" y="72730"/>
                </a:lnTo>
                <a:lnTo>
                  <a:pt x="78474" y="59100"/>
                </a:lnTo>
                <a:lnTo>
                  <a:pt x="78486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2835" y="4596257"/>
            <a:ext cx="358902" cy="578738"/>
          </a:xfrm>
          <a:custGeom>
            <a:avLst/>
            <a:gdLst/>
            <a:ahLst/>
            <a:cxnLst/>
            <a:rect l="l" t="t" r="r" b="b"/>
            <a:pathLst>
              <a:path w="358902" h="578738">
                <a:moveTo>
                  <a:pt x="0" y="0"/>
                </a:moveTo>
                <a:lnTo>
                  <a:pt x="62992" y="0"/>
                </a:lnTo>
                <a:lnTo>
                  <a:pt x="62992" y="265557"/>
                </a:lnTo>
                <a:lnTo>
                  <a:pt x="63806" y="284004"/>
                </a:lnTo>
                <a:lnTo>
                  <a:pt x="66251" y="300471"/>
                </a:lnTo>
                <a:lnTo>
                  <a:pt x="70326" y="314956"/>
                </a:lnTo>
                <a:lnTo>
                  <a:pt x="76031" y="327456"/>
                </a:lnTo>
                <a:lnTo>
                  <a:pt x="83366" y="337971"/>
                </a:lnTo>
                <a:lnTo>
                  <a:pt x="92331" y="346497"/>
                </a:lnTo>
                <a:lnTo>
                  <a:pt x="102925" y="353034"/>
                </a:lnTo>
                <a:lnTo>
                  <a:pt x="115150" y="357579"/>
                </a:lnTo>
                <a:lnTo>
                  <a:pt x="129004" y="360131"/>
                </a:lnTo>
                <a:lnTo>
                  <a:pt x="134239" y="360553"/>
                </a:lnTo>
                <a:lnTo>
                  <a:pt x="146589" y="359546"/>
                </a:lnTo>
                <a:lnTo>
                  <a:pt x="159309" y="356588"/>
                </a:lnTo>
                <a:lnTo>
                  <a:pt x="170624" y="351748"/>
                </a:lnTo>
                <a:lnTo>
                  <a:pt x="181532" y="344530"/>
                </a:lnTo>
                <a:lnTo>
                  <a:pt x="194565" y="333139"/>
                </a:lnTo>
                <a:lnTo>
                  <a:pt x="203896" y="324482"/>
                </a:lnTo>
                <a:lnTo>
                  <a:pt x="213106" y="315722"/>
                </a:lnTo>
                <a:lnTo>
                  <a:pt x="228436" y="298903"/>
                </a:lnTo>
                <a:lnTo>
                  <a:pt x="236773" y="288456"/>
                </a:lnTo>
                <a:lnTo>
                  <a:pt x="245618" y="276606"/>
                </a:lnTo>
                <a:lnTo>
                  <a:pt x="245618" y="0"/>
                </a:lnTo>
                <a:lnTo>
                  <a:pt x="308610" y="0"/>
                </a:lnTo>
                <a:lnTo>
                  <a:pt x="308610" y="290195"/>
                </a:lnTo>
                <a:lnTo>
                  <a:pt x="308869" y="304453"/>
                </a:lnTo>
                <a:lnTo>
                  <a:pt x="309670" y="316919"/>
                </a:lnTo>
                <a:lnTo>
                  <a:pt x="312039" y="334264"/>
                </a:lnTo>
                <a:lnTo>
                  <a:pt x="317881" y="347218"/>
                </a:lnTo>
                <a:lnTo>
                  <a:pt x="321183" y="352806"/>
                </a:lnTo>
                <a:lnTo>
                  <a:pt x="325628" y="356870"/>
                </a:lnTo>
                <a:lnTo>
                  <a:pt x="331089" y="359283"/>
                </a:lnTo>
                <a:lnTo>
                  <a:pt x="336550" y="361823"/>
                </a:lnTo>
                <a:lnTo>
                  <a:pt x="343408" y="362966"/>
                </a:lnTo>
                <a:lnTo>
                  <a:pt x="351536" y="362966"/>
                </a:lnTo>
                <a:lnTo>
                  <a:pt x="358902" y="362966"/>
                </a:lnTo>
                <a:lnTo>
                  <a:pt x="358902" y="411734"/>
                </a:lnTo>
                <a:lnTo>
                  <a:pt x="355092" y="412496"/>
                </a:lnTo>
                <a:lnTo>
                  <a:pt x="350900" y="413258"/>
                </a:lnTo>
                <a:lnTo>
                  <a:pt x="346075" y="414020"/>
                </a:lnTo>
                <a:lnTo>
                  <a:pt x="341249" y="414655"/>
                </a:lnTo>
                <a:lnTo>
                  <a:pt x="336169" y="415036"/>
                </a:lnTo>
                <a:lnTo>
                  <a:pt x="330708" y="415036"/>
                </a:lnTo>
                <a:lnTo>
                  <a:pt x="316790" y="414351"/>
                </a:lnTo>
                <a:lnTo>
                  <a:pt x="304387" y="412323"/>
                </a:lnTo>
                <a:lnTo>
                  <a:pt x="295783" y="409829"/>
                </a:lnTo>
                <a:lnTo>
                  <a:pt x="286004" y="406527"/>
                </a:lnTo>
                <a:lnTo>
                  <a:pt x="279273" y="401574"/>
                </a:lnTo>
                <a:lnTo>
                  <a:pt x="275463" y="395097"/>
                </a:lnTo>
                <a:lnTo>
                  <a:pt x="269856" y="384820"/>
                </a:lnTo>
                <a:lnTo>
                  <a:pt x="264157" y="372487"/>
                </a:lnTo>
                <a:lnTo>
                  <a:pt x="259514" y="360245"/>
                </a:lnTo>
                <a:lnTo>
                  <a:pt x="255899" y="347892"/>
                </a:lnTo>
                <a:lnTo>
                  <a:pt x="254127" y="340487"/>
                </a:lnTo>
                <a:lnTo>
                  <a:pt x="245485" y="351594"/>
                </a:lnTo>
                <a:lnTo>
                  <a:pt x="236986" y="361631"/>
                </a:lnTo>
                <a:lnTo>
                  <a:pt x="228627" y="370609"/>
                </a:lnTo>
                <a:lnTo>
                  <a:pt x="220409" y="378539"/>
                </a:lnTo>
                <a:lnTo>
                  <a:pt x="209897" y="387579"/>
                </a:lnTo>
                <a:lnTo>
                  <a:pt x="199628" y="395150"/>
                </a:lnTo>
                <a:lnTo>
                  <a:pt x="189388" y="401427"/>
                </a:lnTo>
                <a:lnTo>
                  <a:pt x="175448" y="408155"/>
                </a:lnTo>
                <a:lnTo>
                  <a:pt x="163688" y="412387"/>
                </a:lnTo>
                <a:lnTo>
                  <a:pt x="156972" y="414147"/>
                </a:lnTo>
                <a:lnTo>
                  <a:pt x="144124" y="416430"/>
                </a:lnTo>
                <a:lnTo>
                  <a:pt x="131654" y="417413"/>
                </a:lnTo>
                <a:lnTo>
                  <a:pt x="128905" y="417449"/>
                </a:lnTo>
                <a:lnTo>
                  <a:pt x="115822" y="416689"/>
                </a:lnTo>
                <a:lnTo>
                  <a:pt x="103296" y="414410"/>
                </a:lnTo>
                <a:lnTo>
                  <a:pt x="91349" y="410612"/>
                </a:lnTo>
                <a:lnTo>
                  <a:pt x="78255" y="404200"/>
                </a:lnTo>
                <a:lnTo>
                  <a:pt x="67928" y="396812"/>
                </a:lnTo>
                <a:lnTo>
                  <a:pt x="58476" y="387689"/>
                </a:lnTo>
                <a:lnTo>
                  <a:pt x="57277" y="386334"/>
                </a:lnTo>
                <a:lnTo>
                  <a:pt x="58928" y="457200"/>
                </a:lnTo>
                <a:lnTo>
                  <a:pt x="58928" y="578739"/>
                </a:lnTo>
                <a:lnTo>
                  <a:pt x="0" y="578739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03386" y="4593844"/>
            <a:ext cx="314706" cy="420624"/>
          </a:xfrm>
          <a:custGeom>
            <a:avLst/>
            <a:gdLst/>
            <a:ahLst/>
            <a:cxnLst/>
            <a:rect l="l" t="t" r="r" b="b"/>
            <a:pathLst>
              <a:path w="314706" h="420624">
                <a:moveTo>
                  <a:pt x="182880" y="0"/>
                </a:moveTo>
                <a:lnTo>
                  <a:pt x="194972" y="148"/>
                </a:lnTo>
                <a:lnTo>
                  <a:pt x="207399" y="592"/>
                </a:lnTo>
                <a:lnTo>
                  <a:pt x="220158" y="1333"/>
                </a:lnTo>
                <a:lnTo>
                  <a:pt x="233251" y="2369"/>
                </a:lnTo>
                <a:lnTo>
                  <a:pt x="240411" y="3047"/>
                </a:lnTo>
                <a:lnTo>
                  <a:pt x="252292" y="4445"/>
                </a:lnTo>
                <a:lnTo>
                  <a:pt x="264474" y="6289"/>
                </a:lnTo>
                <a:lnTo>
                  <a:pt x="276944" y="8573"/>
                </a:lnTo>
                <a:lnTo>
                  <a:pt x="289691" y="11292"/>
                </a:lnTo>
                <a:lnTo>
                  <a:pt x="302706" y="14440"/>
                </a:lnTo>
                <a:lnTo>
                  <a:pt x="305308" y="15112"/>
                </a:lnTo>
                <a:lnTo>
                  <a:pt x="301244" y="76453"/>
                </a:lnTo>
                <a:lnTo>
                  <a:pt x="288376" y="72843"/>
                </a:lnTo>
                <a:lnTo>
                  <a:pt x="275736" y="69585"/>
                </a:lnTo>
                <a:lnTo>
                  <a:pt x="263319" y="66670"/>
                </a:lnTo>
                <a:lnTo>
                  <a:pt x="251121" y="64089"/>
                </a:lnTo>
                <a:lnTo>
                  <a:pt x="239136" y="61831"/>
                </a:lnTo>
                <a:lnTo>
                  <a:pt x="221296" y="59032"/>
                </a:lnTo>
                <a:lnTo>
                  <a:pt x="208574" y="57534"/>
                </a:lnTo>
                <a:lnTo>
                  <a:pt x="195908" y="56468"/>
                </a:lnTo>
                <a:lnTo>
                  <a:pt x="183309" y="55831"/>
                </a:lnTo>
                <a:lnTo>
                  <a:pt x="171069" y="55625"/>
                </a:lnTo>
                <a:lnTo>
                  <a:pt x="156711" y="56014"/>
                </a:lnTo>
                <a:lnTo>
                  <a:pt x="143762" y="57165"/>
                </a:lnTo>
                <a:lnTo>
                  <a:pt x="132259" y="59062"/>
                </a:lnTo>
                <a:lnTo>
                  <a:pt x="114604" y="64389"/>
                </a:lnTo>
                <a:lnTo>
                  <a:pt x="103613" y="69707"/>
                </a:lnTo>
                <a:lnTo>
                  <a:pt x="92710" y="77215"/>
                </a:lnTo>
                <a:lnTo>
                  <a:pt x="87757" y="83184"/>
                </a:lnTo>
                <a:lnTo>
                  <a:pt x="84709" y="90042"/>
                </a:lnTo>
                <a:lnTo>
                  <a:pt x="82344" y="100951"/>
                </a:lnTo>
                <a:lnTo>
                  <a:pt x="83905" y="114510"/>
                </a:lnTo>
                <a:lnTo>
                  <a:pt x="84328" y="116204"/>
                </a:lnTo>
                <a:lnTo>
                  <a:pt x="85816" y="129423"/>
                </a:lnTo>
                <a:lnTo>
                  <a:pt x="90280" y="141308"/>
                </a:lnTo>
                <a:lnTo>
                  <a:pt x="97720" y="151838"/>
                </a:lnTo>
                <a:lnTo>
                  <a:pt x="108136" y="160993"/>
                </a:lnTo>
                <a:lnTo>
                  <a:pt x="119007" y="167342"/>
                </a:lnTo>
                <a:lnTo>
                  <a:pt x="129118" y="171425"/>
                </a:lnTo>
                <a:lnTo>
                  <a:pt x="140569" y="174682"/>
                </a:lnTo>
                <a:lnTo>
                  <a:pt x="153361" y="177113"/>
                </a:lnTo>
                <a:lnTo>
                  <a:pt x="167492" y="178717"/>
                </a:lnTo>
                <a:lnTo>
                  <a:pt x="182963" y="179496"/>
                </a:lnTo>
                <a:lnTo>
                  <a:pt x="190246" y="179577"/>
                </a:lnTo>
                <a:lnTo>
                  <a:pt x="259080" y="179577"/>
                </a:lnTo>
                <a:lnTo>
                  <a:pt x="259080" y="233679"/>
                </a:lnTo>
                <a:lnTo>
                  <a:pt x="182880" y="233679"/>
                </a:lnTo>
                <a:lnTo>
                  <a:pt x="166502" y="234007"/>
                </a:lnTo>
                <a:lnTo>
                  <a:pt x="151434" y="234990"/>
                </a:lnTo>
                <a:lnTo>
                  <a:pt x="137678" y="236632"/>
                </a:lnTo>
                <a:lnTo>
                  <a:pt x="125238" y="238935"/>
                </a:lnTo>
                <a:lnTo>
                  <a:pt x="114114" y="241901"/>
                </a:lnTo>
                <a:lnTo>
                  <a:pt x="104310" y="245533"/>
                </a:lnTo>
                <a:lnTo>
                  <a:pt x="96520" y="249427"/>
                </a:lnTo>
                <a:lnTo>
                  <a:pt x="85537" y="257173"/>
                </a:lnTo>
                <a:lnTo>
                  <a:pt x="76849" y="266571"/>
                </a:lnTo>
                <a:lnTo>
                  <a:pt x="70440" y="277597"/>
                </a:lnTo>
                <a:lnTo>
                  <a:pt x="66293" y="290227"/>
                </a:lnTo>
                <a:lnTo>
                  <a:pt x="65024" y="297433"/>
                </a:lnTo>
                <a:lnTo>
                  <a:pt x="66364" y="310459"/>
                </a:lnTo>
                <a:lnTo>
                  <a:pt x="70339" y="322371"/>
                </a:lnTo>
                <a:lnTo>
                  <a:pt x="78308" y="334399"/>
                </a:lnTo>
                <a:lnTo>
                  <a:pt x="88084" y="343100"/>
                </a:lnTo>
                <a:lnTo>
                  <a:pt x="102110" y="351139"/>
                </a:lnTo>
                <a:lnTo>
                  <a:pt x="113895" y="355619"/>
                </a:lnTo>
                <a:lnTo>
                  <a:pt x="127457" y="359287"/>
                </a:lnTo>
                <a:lnTo>
                  <a:pt x="140034" y="361668"/>
                </a:lnTo>
                <a:lnTo>
                  <a:pt x="151953" y="363156"/>
                </a:lnTo>
                <a:lnTo>
                  <a:pt x="164925" y="364126"/>
                </a:lnTo>
                <a:lnTo>
                  <a:pt x="178957" y="364580"/>
                </a:lnTo>
                <a:lnTo>
                  <a:pt x="184531" y="364616"/>
                </a:lnTo>
                <a:lnTo>
                  <a:pt x="195991" y="364390"/>
                </a:lnTo>
                <a:lnTo>
                  <a:pt x="208152" y="363711"/>
                </a:lnTo>
                <a:lnTo>
                  <a:pt x="220995" y="362579"/>
                </a:lnTo>
                <a:lnTo>
                  <a:pt x="234506" y="360995"/>
                </a:lnTo>
                <a:lnTo>
                  <a:pt x="253075" y="358276"/>
                </a:lnTo>
                <a:lnTo>
                  <a:pt x="265051" y="356120"/>
                </a:lnTo>
                <a:lnTo>
                  <a:pt x="277364" y="353579"/>
                </a:lnTo>
                <a:lnTo>
                  <a:pt x="290022" y="350659"/>
                </a:lnTo>
                <a:lnTo>
                  <a:pt x="303035" y="347364"/>
                </a:lnTo>
                <a:lnTo>
                  <a:pt x="310642" y="345312"/>
                </a:lnTo>
                <a:lnTo>
                  <a:pt x="314706" y="403097"/>
                </a:lnTo>
                <a:lnTo>
                  <a:pt x="301536" y="406223"/>
                </a:lnTo>
                <a:lnTo>
                  <a:pt x="288678" y="409042"/>
                </a:lnTo>
                <a:lnTo>
                  <a:pt x="276136" y="411554"/>
                </a:lnTo>
                <a:lnTo>
                  <a:pt x="263914" y="413760"/>
                </a:lnTo>
                <a:lnTo>
                  <a:pt x="252017" y="415659"/>
                </a:lnTo>
                <a:lnTo>
                  <a:pt x="233985" y="417933"/>
                </a:lnTo>
                <a:lnTo>
                  <a:pt x="221331" y="419102"/>
                </a:lnTo>
                <a:lnTo>
                  <a:pt x="208664" y="419941"/>
                </a:lnTo>
                <a:lnTo>
                  <a:pt x="195980" y="420448"/>
                </a:lnTo>
                <a:lnTo>
                  <a:pt x="183272" y="420623"/>
                </a:lnTo>
                <a:lnTo>
                  <a:pt x="182880" y="420623"/>
                </a:lnTo>
                <a:lnTo>
                  <a:pt x="168480" y="420431"/>
                </a:lnTo>
                <a:lnTo>
                  <a:pt x="154711" y="419855"/>
                </a:lnTo>
                <a:lnTo>
                  <a:pt x="141570" y="418893"/>
                </a:lnTo>
                <a:lnTo>
                  <a:pt x="129058" y="417548"/>
                </a:lnTo>
                <a:lnTo>
                  <a:pt x="117176" y="415817"/>
                </a:lnTo>
                <a:lnTo>
                  <a:pt x="105923" y="413703"/>
                </a:lnTo>
                <a:lnTo>
                  <a:pt x="85637" y="408485"/>
                </a:lnTo>
                <a:lnTo>
                  <a:pt x="72925" y="404123"/>
                </a:lnTo>
                <a:lnTo>
                  <a:pt x="61297" y="399160"/>
                </a:lnTo>
                <a:lnTo>
                  <a:pt x="50747" y="393604"/>
                </a:lnTo>
                <a:lnTo>
                  <a:pt x="31949" y="379920"/>
                </a:lnTo>
                <a:lnTo>
                  <a:pt x="22919" y="370680"/>
                </a:lnTo>
                <a:lnTo>
                  <a:pt x="15455" y="360658"/>
                </a:lnTo>
                <a:lnTo>
                  <a:pt x="10160" y="351154"/>
                </a:lnTo>
                <a:lnTo>
                  <a:pt x="5714" y="339860"/>
                </a:lnTo>
                <a:lnTo>
                  <a:pt x="2531" y="327797"/>
                </a:lnTo>
                <a:lnTo>
                  <a:pt x="622" y="314964"/>
                </a:lnTo>
                <a:lnTo>
                  <a:pt x="0" y="301624"/>
                </a:lnTo>
                <a:lnTo>
                  <a:pt x="696" y="287747"/>
                </a:lnTo>
                <a:lnTo>
                  <a:pt x="2801" y="275109"/>
                </a:lnTo>
                <a:lnTo>
                  <a:pt x="6336" y="263711"/>
                </a:lnTo>
                <a:lnTo>
                  <a:pt x="13474" y="249538"/>
                </a:lnTo>
                <a:lnTo>
                  <a:pt x="20911" y="239307"/>
                </a:lnTo>
                <a:lnTo>
                  <a:pt x="36975" y="225024"/>
                </a:lnTo>
                <a:lnTo>
                  <a:pt x="47938" y="218527"/>
                </a:lnTo>
                <a:lnTo>
                  <a:pt x="68290" y="210471"/>
                </a:lnTo>
                <a:lnTo>
                  <a:pt x="80560" y="207133"/>
                </a:lnTo>
                <a:lnTo>
                  <a:pt x="93345" y="204596"/>
                </a:lnTo>
                <a:lnTo>
                  <a:pt x="80272" y="201377"/>
                </a:lnTo>
                <a:lnTo>
                  <a:pt x="68470" y="196768"/>
                </a:lnTo>
                <a:lnTo>
                  <a:pt x="59309" y="191642"/>
                </a:lnTo>
                <a:lnTo>
                  <a:pt x="48769" y="183877"/>
                </a:lnTo>
                <a:lnTo>
                  <a:pt x="39734" y="175085"/>
                </a:lnTo>
                <a:lnTo>
                  <a:pt x="28435" y="159095"/>
                </a:lnTo>
                <a:lnTo>
                  <a:pt x="23099" y="147720"/>
                </a:lnTo>
                <a:lnTo>
                  <a:pt x="18368" y="130876"/>
                </a:lnTo>
                <a:lnTo>
                  <a:pt x="17150" y="118699"/>
                </a:lnTo>
                <a:lnTo>
                  <a:pt x="17145" y="117855"/>
                </a:lnTo>
                <a:lnTo>
                  <a:pt x="17839" y="103100"/>
                </a:lnTo>
                <a:lnTo>
                  <a:pt x="19923" y="89314"/>
                </a:lnTo>
                <a:lnTo>
                  <a:pt x="23396" y="76499"/>
                </a:lnTo>
                <a:lnTo>
                  <a:pt x="28259" y="64653"/>
                </a:lnTo>
                <a:lnTo>
                  <a:pt x="34511" y="53777"/>
                </a:lnTo>
                <a:lnTo>
                  <a:pt x="42152" y="43871"/>
                </a:lnTo>
                <a:lnTo>
                  <a:pt x="51183" y="34935"/>
                </a:lnTo>
                <a:lnTo>
                  <a:pt x="57531" y="29844"/>
                </a:lnTo>
                <a:lnTo>
                  <a:pt x="65894" y="24241"/>
                </a:lnTo>
                <a:lnTo>
                  <a:pt x="75136" y="19222"/>
                </a:lnTo>
                <a:lnTo>
                  <a:pt x="85255" y="14786"/>
                </a:lnTo>
                <a:lnTo>
                  <a:pt x="96248" y="10932"/>
                </a:lnTo>
                <a:lnTo>
                  <a:pt x="108113" y="7661"/>
                </a:lnTo>
                <a:lnTo>
                  <a:pt x="120849" y="4970"/>
                </a:lnTo>
                <a:lnTo>
                  <a:pt x="134452" y="2860"/>
                </a:lnTo>
                <a:lnTo>
                  <a:pt x="148920" y="1330"/>
                </a:lnTo>
                <a:lnTo>
                  <a:pt x="164252" y="379"/>
                </a:lnTo>
                <a:lnTo>
                  <a:pt x="180445" y="6"/>
                </a:lnTo>
                <a:lnTo>
                  <a:pt x="18288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46286" y="4588891"/>
            <a:ext cx="408050" cy="425576"/>
          </a:xfrm>
          <a:custGeom>
            <a:avLst/>
            <a:gdLst/>
            <a:ahLst/>
            <a:cxnLst/>
            <a:rect l="l" t="t" r="r" b="b"/>
            <a:pathLst>
              <a:path w="408050" h="425576">
                <a:moveTo>
                  <a:pt x="170307" y="0"/>
                </a:moveTo>
                <a:lnTo>
                  <a:pt x="183343" y="521"/>
                </a:lnTo>
                <a:lnTo>
                  <a:pt x="196009" y="2072"/>
                </a:lnTo>
                <a:lnTo>
                  <a:pt x="208305" y="4637"/>
                </a:lnTo>
                <a:lnTo>
                  <a:pt x="214503" y="6349"/>
                </a:lnTo>
                <a:lnTo>
                  <a:pt x="226580" y="10623"/>
                </a:lnTo>
                <a:lnTo>
                  <a:pt x="238119" y="15955"/>
                </a:lnTo>
                <a:lnTo>
                  <a:pt x="249119" y="22324"/>
                </a:lnTo>
                <a:lnTo>
                  <a:pt x="252984" y="24891"/>
                </a:lnTo>
                <a:lnTo>
                  <a:pt x="262980" y="32685"/>
                </a:lnTo>
                <a:lnTo>
                  <a:pt x="272204" y="41412"/>
                </a:lnTo>
                <a:lnTo>
                  <a:pt x="280615" y="51074"/>
                </a:lnTo>
                <a:lnTo>
                  <a:pt x="283591" y="54990"/>
                </a:lnTo>
                <a:lnTo>
                  <a:pt x="290465" y="65294"/>
                </a:lnTo>
                <a:lnTo>
                  <a:pt x="296520" y="76357"/>
                </a:lnTo>
                <a:lnTo>
                  <a:pt x="301757" y="88181"/>
                </a:lnTo>
                <a:lnTo>
                  <a:pt x="304546" y="95757"/>
                </a:lnTo>
                <a:lnTo>
                  <a:pt x="315214" y="7365"/>
                </a:lnTo>
                <a:lnTo>
                  <a:pt x="374904" y="7365"/>
                </a:lnTo>
                <a:lnTo>
                  <a:pt x="339725" y="220598"/>
                </a:lnTo>
                <a:lnTo>
                  <a:pt x="339725" y="225551"/>
                </a:lnTo>
                <a:lnTo>
                  <a:pt x="339949" y="241969"/>
                </a:lnTo>
                <a:lnTo>
                  <a:pt x="340624" y="257336"/>
                </a:lnTo>
                <a:lnTo>
                  <a:pt x="341750" y="271651"/>
                </a:lnTo>
                <a:lnTo>
                  <a:pt x="343330" y="284916"/>
                </a:lnTo>
                <a:lnTo>
                  <a:pt x="345363" y="297129"/>
                </a:lnTo>
                <a:lnTo>
                  <a:pt x="347852" y="308292"/>
                </a:lnTo>
                <a:lnTo>
                  <a:pt x="350797" y="318403"/>
                </a:lnTo>
                <a:lnTo>
                  <a:pt x="354201" y="327464"/>
                </a:lnTo>
                <a:lnTo>
                  <a:pt x="362918" y="342958"/>
                </a:lnTo>
                <a:lnTo>
                  <a:pt x="371873" y="352149"/>
                </a:lnTo>
                <a:lnTo>
                  <a:pt x="382345" y="357907"/>
                </a:lnTo>
                <a:lnTo>
                  <a:pt x="394340" y="360238"/>
                </a:lnTo>
                <a:lnTo>
                  <a:pt x="403987" y="359790"/>
                </a:lnTo>
                <a:lnTo>
                  <a:pt x="408050" y="418210"/>
                </a:lnTo>
                <a:lnTo>
                  <a:pt x="393404" y="419982"/>
                </a:lnTo>
                <a:lnTo>
                  <a:pt x="380163" y="420612"/>
                </a:lnTo>
                <a:lnTo>
                  <a:pt x="368326" y="420115"/>
                </a:lnTo>
                <a:lnTo>
                  <a:pt x="358902" y="418718"/>
                </a:lnTo>
                <a:lnTo>
                  <a:pt x="345896" y="414790"/>
                </a:lnTo>
                <a:lnTo>
                  <a:pt x="334681" y="409036"/>
                </a:lnTo>
                <a:lnTo>
                  <a:pt x="327279" y="403351"/>
                </a:lnTo>
                <a:lnTo>
                  <a:pt x="318966" y="394385"/>
                </a:lnTo>
                <a:lnTo>
                  <a:pt x="312059" y="383645"/>
                </a:lnTo>
                <a:lnTo>
                  <a:pt x="307594" y="374014"/>
                </a:lnTo>
                <a:lnTo>
                  <a:pt x="303520" y="362975"/>
                </a:lnTo>
                <a:lnTo>
                  <a:pt x="299805" y="350982"/>
                </a:lnTo>
                <a:lnTo>
                  <a:pt x="296408" y="338075"/>
                </a:lnTo>
                <a:lnTo>
                  <a:pt x="295148" y="332739"/>
                </a:lnTo>
                <a:lnTo>
                  <a:pt x="288936" y="345032"/>
                </a:lnTo>
                <a:lnTo>
                  <a:pt x="274709" y="367162"/>
                </a:lnTo>
                <a:lnTo>
                  <a:pt x="258064" y="386019"/>
                </a:lnTo>
                <a:lnTo>
                  <a:pt x="239395" y="401319"/>
                </a:lnTo>
                <a:lnTo>
                  <a:pt x="218020" y="413284"/>
                </a:lnTo>
                <a:lnTo>
                  <a:pt x="194169" y="421204"/>
                </a:lnTo>
                <a:lnTo>
                  <a:pt x="167879" y="425113"/>
                </a:lnTo>
                <a:lnTo>
                  <a:pt x="154305" y="425576"/>
                </a:lnTo>
                <a:lnTo>
                  <a:pt x="140378" y="425104"/>
                </a:lnTo>
                <a:lnTo>
                  <a:pt x="114459" y="421300"/>
                </a:lnTo>
                <a:lnTo>
                  <a:pt x="91206" y="413626"/>
                </a:lnTo>
                <a:lnTo>
                  <a:pt x="73181" y="403956"/>
                </a:lnTo>
                <a:lnTo>
                  <a:pt x="53283" y="388016"/>
                </a:lnTo>
                <a:lnTo>
                  <a:pt x="37211" y="368172"/>
                </a:lnTo>
                <a:lnTo>
                  <a:pt x="25617" y="347218"/>
                </a:lnTo>
                <a:lnTo>
                  <a:pt x="15985" y="323491"/>
                </a:lnTo>
                <a:lnTo>
                  <a:pt x="9779" y="302894"/>
                </a:lnTo>
                <a:lnTo>
                  <a:pt x="4802" y="279302"/>
                </a:lnTo>
                <a:lnTo>
                  <a:pt x="1568" y="254312"/>
                </a:lnTo>
                <a:lnTo>
                  <a:pt x="95" y="227904"/>
                </a:lnTo>
                <a:lnTo>
                  <a:pt x="0" y="218947"/>
                </a:lnTo>
                <a:lnTo>
                  <a:pt x="245" y="205180"/>
                </a:lnTo>
                <a:lnTo>
                  <a:pt x="2210" y="178780"/>
                </a:lnTo>
                <a:lnTo>
                  <a:pt x="6140" y="153907"/>
                </a:lnTo>
                <a:lnTo>
                  <a:pt x="12036" y="130576"/>
                </a:lnTo>
                <a:lnTo>
                  <a:pt x="17401" y="114608"/>
                </a:lnTo>
                <a:lnTo>
                  <a:pt x="27670" y="90492"/>
                </a:lnTo>
                <a:lnTo>
                  <a:pt x="39770" y="68956"/>
                </a:lnTo>
                <a:lnTo>
                  <a:pt x="55061" y="48616"/>
                </a:lnTo>
                <a:lnTo>
                  <a:pt x="73653" y="31227"/>
                </a:lnTo>
                <a:lnTo>
                  <a:pt x="95173" y="17438"/>
                </a:lnTo>
                <a:lnTo>
                  <a:pt x="111299" y="10272"/>
                </a:lnTo>
                <a:lnTo>
                  <a:pt x="135461" y="3374"/>
                </a:lnTo>
                <a:lnTo>
                  <a:pt x="161231" y="216"/>
                </a:lnTo>
                <a:lnTo>
                  <a:pt x="170307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80223" y="4588891"/>
            <a:ext cx="338835" cy="586104"/>
          </a:xfrm>
          <a:custGeom>
            <a:avLst/>
            <a:gdLst/>
            <a:ahLst/>
            <a:cxnLst/>
            <a:rect l="l" t="t" r="r" b="b"/>
            <a:pathLst>
              <a:path w="338835" h="586104">
                <a:moveTo>
                  <a:pt x="171069" y="0"/>
                </a:moveTo>
                <a:lnTo>
                  <a:pt x="185376" y="390"/>
                </a:lnTo>
                <a:lnTo>
                  <a:pt x="211919" y="3507"/>
                </a:lnTo>
                <a:lnTo>
                  <a:pt x="235677" y="9717"/>
                </a:lnTo>
                <a:lnTo>
                  <a:pt x="249808" y="15493"/>
                </a:lnTo>
                <a:lnTo>
                  <a:pt x="272525" y="29062"/>
                </a:lnTo>
                <a:lnTo>
                  <a:pt x="291217" y="46038"/>
                </a:lnTo>
                <a:lnTo>
                  <a:pt x="300990" y="58546"/>
                </a:lnTo>
                <a:lnTo>
                  <a:pt x="313194" y="79477"/>
                </a:lnTo>
                <a:lnTo>
                  <a:pt x="323089" y="103019"/>
                </a:lnTo>
                <a:lnTo>
                  <a:pt x="329310" y="123570"/>
                </a:lnTo>
                <a:lnTo>
                  <a:pt x="334274" y="147420"/>
                </a:lnTo>
                <a:lnTo>
                  <a:pt x="337431" y="172498"/>
                </a:lnTo>
                <a:lnTo>
                  <a:pt x="338780" y="198806"/>
                </a:lnTo>
                <a:lnTo>
                  <a:pt x="338835" y="205485"/>
                </a:lnTo>
                <a:lnTo>
                  <a:pt x="338580" y="219624"/>
                </a:lnTo>
                <a:lnTo>
                  <a:pt x="336539" y="246456"/>
                </a:lnTo>
                <a:lnTo>
                  <a:pt x="332455" y="271371"/>
                </a:lnTo>
                <a:lnTo>
                  <a:pt x="326330" y="294384"/>
                </a:lnTo>
                <a:lnTo>
                  <a:pt x="318882" y="314151"/>
                </a:lnTo>
                <a:lnTo>
                  <a:pt x="307374" y="337820"/>
                </a:lnTo>
                <a:lnTo>
                  <a:pt x="294107" y="358649"/>
                </a:lnTo>
                <a:lnTo>
                  <a:pt x="276653" y="379018"/>
                </a:lnTo>
                <a:lnTo>
                  <a:pt x="257036" y="395237"/>
                </a:lnTo>
                <a:lnTo>
                  <a:pt x="234841" y="407889"/>
                </a:lnTo>
                <a:lnTo>
                  <a:pt x="216409" y="415126"/>
                </a:lnTo>
                <a:lnTo>
                  <a:pt x="191843" y="421388"/>
                </a:lnTo>
                <a:lnTo>
                  <a:pt x="166380" y="424240"/>
                </a:lnTo>
                <a:lnTo>
                  <a:pt x="157606" y="424433"/>
                </a:lnTo>
                <a:lnTo>
                  <a:pt x="144670" y="424016"/>
                </a:lnTo>
                <a:lnTo>
                  <a:pt x="119462" y="420741"/>
                </a:lnTo>
                <a:lnTo>
                  <a:pt x="105409" y="417448"/>
                </a:lnTo>
                <a:lnTo>
                  <a:pt x="81618" y="407256"/>
                </a:lnTo>
                <a:lnTo>
                  <a:pt x="62992" y="392048"/>
                </a:lnTo>
                <a:lnTo>
                  <a:pt x="62992" y="586104"/>
                </a:lnTo>
                <a:lnTo>
                  <a:pt x="0" y="586104"/>
                </a:lnTo>
                <a:lnTo>
                  <a:pt x="0" y="196087"/>
                </a:lnTo>
                <a:lnTo>
                  <a:pt x="1162" y="169838"/>
                </a:lnTo>
                <a:lnTo>
                  <a:pt x="4650" y="144667"/>
                </a:lnTo>
                <a:lnTo>
                  <a:pt x="10462" y="120576"/>
                </a:lnTo>
                <a:lnTo>
                  <a:pt x="19561" y="94713"/>
                </a:lnTo>
                <a:lnTo>
                  <a:pt x="30440" y="71980"/>
                </a:lnTo>
                <a:lnTo>
                  <a:pt x="46688" y="47732"/>
                </a:lnTo>
                <a:lnTo>
                  <a:pt x="64967" y="30633"/>
                </a:lnTo>
                <a:lnTo>
                  <a:pt x="87762" y="16903"/>
                </a:lnTo>
                <a:lnTo>
                  <a:pt x="113305" y="7260"/>
                </a:lnTo>
                <a:lnTo>
                  <a:pt x="137995" y="2166"/>
                </a:lnTo>
                <a:lnTo>
                  <a:pt x="165130" y="63"/>
                </a:lnTo>
                <a:lnTo>
                  <a:pt x="171069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44611" y="4438269"/>
            <a:ext cx="126492" cy="141224"/>
          </a:xfrm>
          <a:custGeom>
            <a:avLst/>
            <a:gdLst/>
            <a:ahLst/>
            <a:cxnLst/>
            <a:rect l="l" t="t" r="r" b="b"/>
            <a:pathLst>
              <a:path w="126492" h="141224">
                <a:moveTo>
                  <a:pt x="42925" y="0"/>
                </a:moveTo>
                <a:lnTo>
                  <a:pt x="126492" y="0"/>
                </a:lnTo>
                <a:lnTo>
                  <a:pt x="34290" y="141223"/>
                </a:lnTo>
                <a:lnTo>
                  <a:pt x="0" y="141223"/>
                </a:lnTo>
                <a:lnTo>
                  <a:pt x="42925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36159" y="4265168"/>
            <a:ext cx="372782" cy="748538"/>
          </a:xfrm>
          <a:custGeom>
            <a:avLst/>
            <a:gdLst/>
            <a:ahLst/>
            <a:cxnLst/>
            <a:rect l="l" t="t" r="r" b="b"/>
            <a:pathLst>
              <a:path w="372782" h="748538">
                <a:moveTo>
                  <a:pt x="83863" y="0"/>
                </a:moveTo>
                <a:lnTo>
                  <a:pt x="106167" y="4932"/>
                </a:lnTo>
                <a:lnTo>
                  <a:pt x="117990" y="11113"/>
                </a:lnTo>
                <a:lnTo>
                  <a:pt x="130260" y="19786"/>
                </a:lnTo>
                <a:lnTo>
                  <a:pt x="138775" y="27487"/>
                </a:lnTo>
                <a:lnTo>
                  <a:pt x="151762" y="44779"/>
                </a:lnTo>
                <a:lnTo>
                  <a:pt x="157846" y="55658"/>
                </a:lnTo>
                <a:lnTo>
                  <a:pt x="163661" y="68022"/>
                </a:lnTo>
                <a:lnTo>
                  <a:pt x="169207" y="81866"/>
                </a:lnTo>
                <a:lnTo>
                  <a:pt x="174487" y="97186"/>
                </a:lnTo>
                <a:lnTo>
                  <a:pt x="178543" y="110684"/>
                </a:lnTo>
                <a:lnTo>
                  <a:pt x="182691" y="126151"/>
                </a:lnTo>
                <a:lnTo>
                  <a:pt x="187111" y="144110"/>
                </a:lnTo>
                <a:lnTo>
                  <a:pt x="191804" y="164562"/>
                </a:lnTo>
                <a:lnTo>
                  <a:pt x="194251" y="175723"/>
                </a:lnTo>
                <a:lnTo>
                  <a:pt x="196766" y="187507"/>
                </a:lnTo>
                <a:lnTo>
                  <a:pt x="199348" y="199914"/>
                </a:lnTo>
                <a:lnTo>
                  <a:pt x="201996" y="212945"/>
                </a:lnTo>
                <a:lnTo>
                  <a:pt x="204712" y="226599"/>
                </a:lnTo>
                <a:lnTo>
                  <a:pt x="207493" y="240876"/>
                </a:lnTo>
                <a:lnTo>
                  <a:pt x="210341" y="255776"/>
                </a:lnTo>
                <a:lnTo>
                  <a:pt x="213255" y="271299"/>
                </a:lnTo>
                <a:lnTo>
                  <a:pt x="216234" y="287445"/>
                </a:lnTo>
                <a:lnTo>
                  <a:pt x="219279" y="304215"/>
                </a:lnTo>
                <a:lnTo>
                  <a:pt x="222389" y="321608"/>
                </a:lnTo>
                <a:lnTo>
                  <a:pt x="225565" y="339624"/>
                </a:lnTo>
                <a:lnTo>
                  <a:pt x="225849" y="341248"/>
                </a:lnTo>
                <a:lnTo>
                  <a:pt x="258996" y="505840"/>
                </a:lnTo>
                <a:lnTo>
                  <a:pt x="262151" y="523709"/>
                </a:lnTo>
                <a:lnTo>
                  <a:pt x="265307" y="540478"/>
                </a:lnTo>
                <a:lnTo>
                  <a:pt x="268462" y="556147"/>
                </a:lnTo>
                <a:lnTo>
                  <a:pt x="271618" y="570714"/>
                </a:lnTo>
                <a:lnTo>
                  <a:pt x="274773" y="584181"/>
                </a:lnTo>
                <a:lnTo>
                  <a:pt x="277928" y="596545"/>
                </a:lnTo>
                <a:lnTo>
                  <a:pt x="281084" y="607807"/>
                </a:lnTo>
                <a:lnTo>
                  <a:pt x="284239" y="617965"/>
                </a:lnTo>
                <a:lnTo>
                  <a:pt x="287395" y="627020"/>
                </a:lnTo>
                <a:lnTo>
                  <a:pt x="290550" y="634971"/>
                </a:lnTo>
                <a:lnTo>
                  <a:pt x="293706" y="641817"/>
                </a:lnTo>
                <a:lnTo>
                  <a:pt x="302384" y="656325"/>
                </a:lnTo>
                <a:lnTo>
                  <a:pt x="311704" y="666615"/>
                </a:lnTo>
                <a:lnTo>
                  <a:pt x="322018" y="673371"/>
                </a:lnTo>
                <a:lnTo>
                  <a:pt x="333334" y="676602"/>
                </a:lnTo>
                <a:lnTo>
                  <a:pt x="338371" y="676909"/>
                </a:lnTo>
                <a:lnTo>
                  <a:pt x="354478" y="678672"/>
                </a:lnTo>
                <a:lnTo>
                  <a:pt x="365583" y="683959"/>
                </a:lnTo>
                <a:lnTo>
                  <a:pt x="371684" y="692772"/>
                </a:lnTo>
                <a:lnTo>
                  <a:pt x="372782" y="705109"/>
                </a:lnTo>
                <a:lnTo>
                  <a:pt x="371518" y="712342"/>
                </a:lnTo>
                <a:lnTo>
                  <a:pt x="366162" y="727160"/>
                </a:lnTo>
                <a:lnTo>
                  <a:pt x="358224" y="737989"/>
                </a:lnTo>
                <a:lnTo>
                  <a:pt x="347692" y="744830"/>
                </a:lnTo>
                <a:lnTo>
                  <a:pt x="334557" y="747683"/>
                </a:lnTo>
                <a:lnTo>
                  <a:pt x="331386" y="747775"/>
                </a:lnTo>
                <a:lnTo>
                  <a:pt x="320828" y="746873"/>
                </a:lnTo>
                <a:lnTo>
                  <a:pt x="297749" y="739669"/>
                </a:lnTo>
                <a:lnTo>
                  <a:pt x="285239" y="733379"/>
                </a:lnTo>
                <a:lnTo>
                  <a:pt x="272091" y="725306"/>
                </a:lnTo>
                <a:lnTo>
                  <a:pt x="259911" y="714012"/>
                </a:lnTo>
                <a:lnTo>
                  <a:pt x="249104" y="697462"/>
                </a:lnTo>
                <a:lnTo>
                  <a:pt x="239280" y="675390"/>
                </a:lnTo>
                <a:lnTo>
                  <a:pt x="234737" y="662281"/>
                </a:lnTo>
                <a:lnTo>
                  <a:pt x="230442" y="647790"/>
                </a:lnTo>
                <a:lnTo>
                  <a:pt x="226394" y="631916"/>
                </a:lnTo>
                <a:lnTo>
                  <a:pt x="222594" y="614658"/>
                </a:lnTo>
                <a:lnTo>
                  <a:pt x="219044" y="596016"/>
                </a:lnTo>
                <a:lnTo>
                  <a:pt x="183685" y="389635"/>
                </a:lnTo>
                <a:lnTo>
                  <a:pt x="53510" y="748537"/>
                </a:lnTo>
                <a:lnTo>
                  <a:pt x="39331" y="748067"/>
                </a:lnTo>
                <a:lnTo>
                  <a:pt x="27728" y="745795"/>
                </a:lnTo>
                <a:lnTo>
                  <a:pt x="18700" y="741721"/>
                </a:lnTo>
                <a:lnTo>
                  <a:pt x="12247" y="735847"/>
                </a:lnTo>
                <a:lnTo>
                  <a:pt x="8370" y="728174"/>
                </a:lnTo>
                <a:lnTo>
                  <a:pt x="7068" y="718702"/>
                </a:lnTo>
                <a:lnTo>
                  <a:pt x="8341" y="707433"/>
                </a:lnTo>
                <a:lnTo>
                  <a:pt x="12190" y="694366"/>
                </a:lnTo>
                <a:lnTo>
                  <a:pt x="18614" y="679503"/>
                </a:lnTo>
                <a:lnTo>
                  <a:pt x="24935" y="667511"/>
                </a:lnTo>
                <a:lnTo>
                  <a:pt x="156634" y="309752"/>
                </a:lnTo>
                <a:lnTo>
                  <a:pt x="154695" y="292573"/>
                </a:lnTo>
                <a:lnTo>
                  <a:pt x="152735" y="276029"/>
                </a:lnTo>
                <a:lnTo>
                  <a:pt x="150753" y="260119"/>
                </a:lnTo>
                <a:lnTo>
                  <a:pt x="148749" y="244846"/>
                </a:lnTo>
                <a:lnTo>
                  <a:pt x="146725" y="230209"/>
                </a:lnTo>
                <a:lnTo>
                  <a:pt x="144680" y="216208"/>
                </a:lnTo>
                <a:lnTo>
                  <a:pt x="142614" y="202845"/>
                </a:lnTo>
                <a:lnTo>
                  <a:pt x="140528" y="190119"/>
                </a:lnTo>
                <a:lnTo>
                  <a:pt x="138421" y="178030"/>
                </a:lnTo>
                <a:lnTo>
                  <a:pt x="136295" y="166580"/>
                </a:lnTo>
                <a:lnTo>
                  <a:pt x="134148" y="155768"/>
                </a:lnTo>
                <a:lnTo>
                  <a:pt x="131982" y="145595"/>
                </a:lnTo>
                <a:lnTo>
                  <a:pt x="129796" y="136062"/>
                </a:lnTo>
                <a:lnTo>
                  <a:pt x="127591" y="127168"/>
                </a:lnTo>
                <a:lnTo>
                  <a:pt x="125367" y="118915"/>
                </a:lnTo>
                <a:lnTo>
                  <a:pt x="117901" y="96683"/>
                </a:lnTo>
                <a:lnTo>
                  <a:pt x="111208" y="82858"/>
                </a:lnTo>
                <a:lnTo>
                  <a:pt x="103911" y="72692"/>
                </a:lnTo>
                <a:lnTo>
                  <a:pt x="96002" y="66177"/>
                </a:lnTo>
                <a:lnTo>
                  <a:pt x="87475" y="63308"/>
                </a:lnTo>
                <a:lnTo>
                  <a:pt x="78323" y="64076"/>
                </a:lnTo>
                <a:lnTo>
                  <a:pt x="64620" y="69630"/>
                </a:lnTo>
                <a:lnTo>
                  <a:pt x="53770" y="76649"/>
                </a:lnTo>
                <a:lnTo>
                  <a:pt x="44710" y="85474"/>
                </a:lnTo>
                <a:lnTo>
                  <a:pt x="37439" y="96134"/>
                </a:lnTo>
                <a:lnTo>
                  <a:pt x="35730" y="99440"/>
                </a:lnTo>
                <a:lnTo>
                  <a:pt x="27744" y="111669"/>
                </a:lnTo>
                <a:lnTo>
                  <a:pt x="19057" y="116667"/>
                </a:lnTo>
                <a:lnTo>
                  <a:pt x="9692" y="114436"/>
                </a:lnTo>
                <a:lnTo>
                  <a:pt x="7282" y="112775"/>
                </a:lnTo>
                <a:lnTo>
                  <a:pt x="2055" y="106090"/>
                </a:lnTo>
                <a:lnTo>
                  <a:pt x="0" y="96745"/>
                </a:lnTo>
                <a:lnTo>
                  <a:pt x="1109" y="84738"/>
                </a:lnTo>
                <a:lnTo>
                  <a:pt x="5374" y="70071"/>
                </a:lnTo>
                <a:lnTo>
                  <a:pt x="10203" y="58292"/>
                </a:lnTo>
                <a:lnTo>
                  <a:pt x="15919" y="47427"/>
                </a:lnTo>
                <a:lnTo>
                  <a:pt x="22968" y="37494"/>
                </a:lnTo>
                <a:lnTo>
                  <a:pt x="31347" y="28495"/>
                </a:lnTo>
                <a:lnTo>
                  <a:pt x="41052" y="20429"/>
                </a:lnTo>
                <a:lnTo>
                  <a:pt x="52079" y="13296"/>
                </a:lnTo>
                <a:lnTo>
                  <a:pt x="64424" y="7096"/>
                </a:lnTo>
                <a:lnTo>
                  <a:pt x="78084" y="1829"/>
                </a:lnTo>
                <a:lnTo>
                  <a:pt x="83863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9596" y="5234940"/>
            <a:ext cx="3462528" cy="1083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5443" y="5281041"/>
            <a:ext cx="3370960" cy="991031"/>
          </a:xfrm>
          <a:custGeom>
            <a:avLst/>
            <a:gdLst/>
            <a:ahLst/>
            <a:cxnLst/>
            <a:rect l="l" t="t" r="r" b="b"/>
            <a:pathLst>
              <a:path w="3370960" h="991031">
                <a:moveTo>
                  <a:pt x="3010959" y="661188"/>
                </a:moveTo>
                <a:lnTo>
                  <a:pt x="3008337" y="648668"/>
                </a:lnTo>
                <a:lnTo>
                  <a:pt x="3006298" y="635189"/>
                </a:lnTo>
                <a:lnTo>
                  <a:pt x="3004842" y="620752"/>
                </a:lnTo>
                <a:lnTo>
                  <a:pt x="3003968" y="605355"/>
                </a:lnTo>
                <a:lnTo>
                  <a:pt x="2999766" y="795844"/>
                </a:lnTo>
                <a:lnTo>
                  <a:pt x="3011170" y="802335"/>
                </a:lnTo>
                <a:lnTo>
                  <a:pt x="3015044" y="804233"/>
                </a:lnTo>
                <a:lnTo>
                  <a:pt x="3026099" y="808875"/>
                </a:lnTo>
                <a:lnTo>
                  <a:pt x="3022319" y="692988"/>
                </a:lnTo>
                <a:lnTo>
                  <a:pt x="3017950" y="683348"/>
                </a:lnTo>
                <a:lnTo>
                  <a:pt x="3014163" y="672748"/>
                </a:lnTo>
                <a:lnTo>
                  <a:pt x="3010959" y="661188"/>
                </a:lnTo>
                <a:close/>
              </a:path>
              <a:path w="3370960" h="991031">
                <a:moveTo>
                  <a:pt x="1840813" y="796078"/>
                </a:moveTo>
                <a:lnTo>
                  <a:pt x="1862431" y="782638"/>
                </a:lnTo>
                <a:lnTo>
                  <a:pt x="1881732" y="765990"/>
                </a:lnTo>
                <a:lnTo>
                  <a:pt x="1897173" y="748271"/>
                </a:lnTo>
                <a:lnTo>
                  <a:pt x="1910978" y="728040"/>
                </a:lnTo>
                <a:lnTo>
                  <a:pt x="1923112" y="705394"/>
                </a:lnTo>
                <a:lnTo>
                  <a:pt x="1933574" y="680339"/>
                </a:lnTo>
                <a:lnTo>
                  <a:pt x="1941672" y="653311"/>
                </a:lnTo>
                <a:lnTo>
                  <a:pt x="1946352" y="628895"/>
                </a:lnTo>
                <a:lnTo>
                  <a:pt x="1949153" y="602789"/>
                </a:lnTo>
                <a:lnTo>
                  <a:pt x="1950084" y="574992"/>
                </a:lnTo>
                <a:lnTo>
                  <a:pt x="1950082" y="573599"/>
                </a:lnTo>
                <a:lnTo>
                  <a:pt x="1949153" y="547035"/>
                </a:lnTo>
                <a:lnTo>
                  <a:pt x="1946550" y="521562"/>
                </a:lnTo>
                <a:lnTo>
                  <a:pt x="1942290" y="497184"/>
                </a:lnTo>
                <a:lnTo>
                  <a:pt x="1934909" y="469411"/>
                </a:lnTo>
                <a:lnTo>
                  <a:pt x="1925684" y="445221"/>
                </a:lnTo>
                <a:lnTo>
                  <a:pt x="1914301" y="423119"/>
                </a:lnTo>
                <a:lnTo>
                  <a:pt x="1900421" y="402977"/>
                </a:lnTo>
                <a:lnTo>
                  <a:pt x="1882751" y="385114"/>
                </a:lnTo>
                <a:lnTo>
                  <a:pt x="1861547" y="370270"/>
                </a:lnTo>
                <a:lnTo>
                  <a:pt x="1837847" y="358930"/>
                </a:lnTo>
                <a:lnTo>
                  <a:pt x="1814609" y="351907"/>
                </a:lnTo>
                <a:lnTo>
                  <a:pt x="1789072" y="347694"/>
                </a:lnTo>
                <a:lnTo>
                  <a:pt x="1761236" y="346290"/>
                </a:lnTo>
                <a:lnTo>
                  <a:pt x="1758644" y="346301"/>
                </a:lnTo>
                <a:lnTo>
                  <a:pt x="1731218" y="347894"/>
                </a:lnTo>
                <a:lnTo>
                  <a:pt x="1705859" y="352181"/>
                </a:lnTo>
                <a:lnTo>
                  <a:pt x="1682570" y="359162"/>
                </a:lnTo>
                <a:lnTo>
                  <a:pt x="1659992" y="369502"/>
                </a:lnTo>
                <a:lnTo>
                  <a:pt x="1638180" y="384031"/>
                </a:lnTo>
                <a:lnTo>
                  <a:pt x="1620465" y="401488"/>
                </a:lnTo>
                <a:lnTo>
                  <a:pt x="1606452" y="421914"/>
                </a:lnTo>
                <a:lnTo>
                  <a:pt x="1594869" y="444002"/>
                </a:lnTo>
                <a:lnTo>
                  <a:pt x="1585172" y="468049"/>
                </a:lnTo>
                <a:lnTo>
                  <a:pt x="1578757" y="488917"/>
                </a:lnTo>
                <a:lnTo>
                  <a:pt x="1573538" y="513226"/>
                </a:lnTo>
                <a:lnTo>
                  <a:pt x="1570392" y="538561"/>
                </a:lnTo>
                <a:lnTo>
                  <a:pt x="1569339" y="564921"/>
                </a:lnTo>
                <a:lnTo>
                  <a:pt x="1569339" y="991031"/>
                </a:lnTo>
                <a:lnTo>
                  <a:pt x="1655064" y="991031"/>
                </a:lnTo>
                <a:lnTo>
                  <a:pt x="1655064" y="783539"/>
                </a:lnTo>
                <a:lnTo>
                  <a:pt x="1656124" y="787128"/>
                </a:lnTo>
                <a:lnTo>
                  <a:pt x="1662287" y="796791"/>
                </a:lnTo>
                <a:lnTo>
                  <a:pt x="1672856" y="804488"/>
                </a:lnTo>
                <a:lnTo>
                  <a:pt x="1662786" y="693498"/>
                </a:lnTo>
                <a:lnTo>
                  <a:pt x="1655064" y="679272"/>
                </a:lnTo>
                <a:lnTo>
                  <a:pt x="1655064" y="571487"/>
                </a:lnTo>
                <a:lnTo>
                  <a:pt x="1655307" y="557743"/>
                </a:lnTo>
                <a:lnTo>
                  <a:pt x="1656245" y="542184"/>
                </a:lnTo>
                <a:lnTo>
                  <a:pt x="1657888" y="527679"/>
                </a:lnTo>
                <a:lnTo>
                  <a:pt x="1660238" y="514227"/>
                </a:lnTo>
                <a:lnTo>
                  <a:pt x="1663295" y="501828"/>
                </a:lnTo>
                <a:lnTo>
                  <a:pt x="1667061" y="490483"/>
                </a:lnTo>
                <a:lnTo>
                  <a:pt x="1671537" y="480190"/>
                </a:lnTo>
                <a:lnTo>
                  <a:pt x="1676724" y="470950"/>
                </a:lnTo>
                <a:lnTo>
                  <a:pt x="1686842" y="457918"/>
                </a:lnTo>
                <a:lnTo>
                  <a:pt x="1696291" y="449065"/>
                </a:lnTo>
                <a:lnTo>
                  <a:pt x="1706683" y="441822"/>
                </a:lnTo>
                <a:lnTo>
                  <a:pt x="1718017" y="436187"/>
                </a:lnTo>
                <a:lnTo>
                  <a:pt x="1730295" y="432162"/>
                </a:lnTo>
                <a:lnTo>
                  <a:pt x="1743516" y="429747"/>
                </a:lnTo>
                <a:lnTo>
                  <a:pt x="1757680" y="428942"/>
                </a:lnTo>
                <a:lnTo>
                  <a:pt x="1770725" y="429714"/>
                </a:lnTo>
                <a:lnTo>
                  <a:pt x="1783407" y="432144"/>
                </a:lnTo>
                <a:lnTo>
                  <a:pt x="1795263" y="436234"/>
                </a:lnTo>
                <a:lnTo>
                  <a:pt x="1806320" y="441985"/>
                </a:lnTo>
                <a:lnTo>
                  <a:pt x="1823566" y="455214"/>
                </a:lnTo>
                <a:lnTo>
                  <a:pt x="1832168" y="464468"/>
                </a:lnTo>
                <a:lnTo>
                  <a:pt x="1839468" y="474713"/>
                </a:lnTo>
                <a:lnTo>
                  <a:pt x="1845021" y="484774"/>
                </a:lnTo>
                <a:lnTo>
                  <a:pt x="1849934" y="496156"/>
                </a:lnTo>
                <a:lnTo>
                  <a:pt x="1853975" y="508529"/>
                </a:lnTo>
                <a:lnTo>
                  <a:pt x="1857120" y="521893"/>
                </a:lnTo>
                <a:lnTo>
                  <a:pt x="1860359" y="542200"/>
                </a:lnTo>
                <a:lnTo>
                  <a:pt x="1861599" y="554786"/>
                </a:lnTo>
                <a:lnTo>
                  <a:pt x="1862337" y="567758"/>
                </a:lnTo>
                <a:lnTo>
                  <a:pt x="1862582" y="581113"/>
                </a:lnTo>
                <a:lnTo>
                  <a:pt x="1862483" y="589965"/>
                </a:lnTo>
                <a:lnTo>
                  <a:pt x="1861764" y="605866"/>
                </a:lnTo>
                <a:lnTo>
                  <a:pt x="1860348" y="620791"/>
                </a:lnTo>
                <a:lnTo>
                  <a:pt x="1858234" y="634739"/>
                </a:lnTo>
                <a:lnTo>
                  <a:pt x="1855420" y="647711"/>
                </a:lnTo>
                <a:lnTo>
                  <a:pt x="1851906" y="659707"/>
                </a:lnTo>
                <a:lnTo>
                  <a:pt x="1847691" y="670727"/>
                </a:lnTo>
                <a:lnTo>
                  <a:pt x="1842774" y="680770"/>
                </a:lnTo>
                <a:lnTo>
                  <a:pt x="1837155" y="689837"/>
                </a:lnTo>
                <a:lnTo>
                  <a:pt x="1830832" y="697928"/>
                </a:lnTo>
                <a:lnTo>
                  <a:pt x="1819949" y="708802"/>
                </a:lnTo>
                <a:lnTo>
                  <a:pt x="1809799" y="716550"/>
                </a:lnTo>
                <a:lnTo>
                  <a:pt x="1798858" y="722890"/>
                </a:lnTo>
                <a:lnTo>
                  <a:pt x="1787130" y="727821"/>
                </a:lnTo>
                <a:lnTo>
                  <a:pt x="1774619" y="731343"/>
                </a:lnTo>
                <a:lnTo>
                  <a:pt x="1761329" y="733457"/>
                </a:lnTo>
                <a:lnTo>
                  <a:pt x="1747265" y="734161"/>
                </a:lnTo>
                <a:lnTo>
                  <a:pt x="1735992" y="733731"/>
                </a:lnTo>
                <a:lnTo>
                  <a:pt x="1723480" y="732250"/>
                </a:lnTo>
                <a:lnTo>
                  <a:pt x="1710944" y="729709"/>
                </a:lnTo>
                <a:lnTo>
                  <a:pt x="1698370" y="726109"/>
                </a:lnTo>
                <a:lnTo>
                  <a:pt x="1698147" y="726035"/>
                </a:lnTo>
                <a:lnTo>
                  <a:pt x="1708597" y="814879"/>
                </a:lnTo>
                <a:lnTo>
                  <a:pt x="1721165" y="816680"/>
                </a:lnTo>
                <a:lnTo>
                  <a:pt x="1733888" y="817761"/>
                </a:lnTo>
                <a:lnTo>
                  <a:pt x="1746758" y="818121"/>
                </a:lnTo>
                <a:lnTo>
                  <a:pt x="1751829" y="818065"/>
                </a:lnTo>
                <a:lnTo>
                  <a:pt x="1764816" y="817396"/>
                </a:lnTo>
                <a:lnTo>
                  <a:pt x="1777578" y="815973"/>
                </a:lnTo>
                <a:lnTo>
                  <a:pt x="1790117" y="813795"/>
                </a:lnTo>
                <a:lnTo>
                  <a:pt x="1802431" y="810864"/>
                </a:lnTo>
                <a:lnTo>
                  <a:pt x="1814521" y="807179"/>
                </a:lnTo>
                <a:lnTo>
                  <a:pt x="1826387" y="802741"/>
                </a:lnTo>
                <a:lnTo>
                  <a:pt x="1829127" y="801597"/>
                </a:lnTo>
                <a:lnTo>
                  <a:pt x="1840813" y="796078"/>
                </a:lnTo>
                <a:close/>
              </a:path>
              <a:path w="3370960" h="991031">
                <a:moveTo>
                  <a:pt x="1708597" y="814879"/>
                </a:moveTo>
                <a:lnTo>
                  <a:pt x="1698147" y="726035"/>
                </a:lnTo>
                <a:lnTo>
                  <a:pt x="1688612" y="721559"/>
                </a:lnTo>
                <a:lnTo>
                  <a:pt x="1679549" y="714643"/>
                </a:lnTo>
                <a:lnTo>
                  <a:pt x="1670944" y="705289"/>
                </a:lnTo>
                <a:lnTo>
                  <a:pt x="1662786" y="693498"/>
                </a:lnTo>
                <a:lnTo>
                  <a:pt x="1672856" y="804488"/>
                </a:lnTo>
                <a:lnTo>
                  <a:pt x="1687830" y="810221"/>
                </a:lnTo>
                <a:lnTo>
                  <a:pt x="1696189" y="812355"/>
                </a:lnTo>
                <a:lnTo>
                  <a:pt x="1708597" y="814879"/>
                </a:lnTo>
                <a:close/>
              </a:path>
              <a:path w="3370960" h="991031">
                <a:moveTo>
                  <a:pt x="122665" y="697728"/>
                </a:moveTo>
                <a:lnTo>
                  <a:pt x="115915" y="687970"/>
                </a:lnTo>
                <a:lnTo>
                  <a:pt x="109956" y="677058"/>
                </a:lnTo>
                <a:lnTo>
                  <a:pt x="104768" y="664993"/>
                </a:lnTo>
                <a:lnTo>
                  <a:pt x="105534" y="798683"/>
                </a:lnTo>
                <a:lnTo>
                  <a:pt x="130006" y="808357"/>
                </a:lnTo>
                <a:lnTo>
                  <a:pt x="153847" y="814508"/>
                </a:lnTo>
                <a:lnTo>
                  <a:pt x="179297" y="818199"/>
                </a:lnTo>
                <a:lnTo>
                  <a:pt x="206375" y="819429"/>
                </a:lnTo>
                <a:lnTo>
                  <a:pt x="211934" y="819377"/>
                </a:lnTo>
                <a:lnTo>
                  <a:pt x="238667" y="817567"/>
                </a:lnTo>
                <a:lnTo>
                  <a:pt x="263861" y="813174"/>
                </a:lnTo>
                <a:lnTo>
                  <a:pt x="287488" y="806196"/>
                </a:lnTo>
                <a:lnTo>
                  <a:pt x="305654" y="798584"/>
                </a:lnTo>
                <a:lnTo>
                  <a:pt x="328446" y="785747"/>
                </a:lnTo>
                <a:lnTo>
                  <a:pt x="348482" y="770273"/>
                </a:lnTo>
                <a:lnTo>
                  <a:pt x="365759" y="752170"/>
                </a:lnTo>
                <a:lnTo>
                  <a:pt x="378929" y="734310"/>
                </a:lnTo>
                <a:lnTo>
                  <a:pt x="391557" y="712593"/>
                </a:lnTo>
                <a:lnTo>
                  <a:pt x="402260" y="688750"/>
                </a:lnTo>
                <a:lnTo>
                  <a:pt x="409527" y="667889"/>
                </a:lnTo>
                <a:lnTo>
                  <a:pt x="415598" y="643972"/>
                </a:lnTo>
                <a:lnTo>
                  <a:pt x="419632" y="618955"/>
                </a:lnTo>
                <a:lnTo>
                  <a:pt x="421643" y="592835"/>
                </a:lnTo>
                <a:lnTo>
                  <a:pt x="421894" y="579361"/>
                </a:lnTo>
                <a:lnTo>
                  <a:pt x="421718" y="567336"/>
                </a:lnTo>
                <a:lnTo>
                  <a:pt x="419976" y="540673"/>
                </a:lnTo>
                <a:lnTo>
                  <a:pt x="416382" y="515486"/>
                </a:lnTo>
                <a:lnTo>
                  <a:pt x="410946" y="491778"/>
                </a:lnTo>
                <a:lnTo>
                  <a:pt x="404985" y="473011"/>
                </a:lnTo>
                <a:lnTo>
                  <a:pt x="394686" y="448417"/>
                </a:lnTo>
                <a:lnTo>
                  <a:pt x="382365" y="426412"/>
                </a:lnTo>
                <a:lnTo>
                  <a:pt x="368045" y="406996"/>
                </a:lnTo>
                <a:lnTo>
                  <a:pt x="348307" y="387617"/>
                </a:lnTo>
                <a:lnTo>
                  <a:pt x="327329" y="373213"/>
                </a:lnTo>
                <a:lnTo>
                  <a:pt x="303402" y="361772"/>
                </a:lnTo>
                <a:lnTo>
                  <a:pt x="279616" y="354062"/>
                </a:lnTo>
                <a:lnTo>
                  <a:pt x="254944" y="349088"/>
                </a:lnTo>
                <a:lnTo>
                  <a:pt x="228776" y="346601"/>
                </a:lnTo>
                <a:lnTo>
                  <a:pt x="215137" y="346290"/>
                </a:lnTo>
                <a:lnTo>
                  <a:pt x="209721" y="346340"/>
                </a:lnTo>
                <a:lnTo>
                  <a:pt x="183043" y="348146"/>
                </a:lnTo>
                <a:lnTo>
                  <a:pt x="157871" y="352546"/>
                </a:lnTo>
                <a:lnTo>
                  <a:pt x="134204" y="359538"/>
                </a:lnTo>
                <a:lnTo>
                  <a:pt x="116110" y="367118"/>
                </a:lnTo>
                <a:lnTo>
                  <a:pt x="93347" y="379966"/>
                </a:lnTo>
                <a:lnTo>
                  <a:pt x="73305" y="395448"/>
                </a:lnTo>
                <a:lnTo>
                  <a:pt x="56006" y="413562"/>
                </a:lnTo>
                <a:lnTo>
                  <a:pt x="43058" y="431029"/>
                </a:lnTo>
                <a:lnTo>
                  <a:pt x="30323" y="452700"/>
                </a:lnTo>
                <a:lnTo>
                  <a:pt x="19538" y="476429"/>
                </a:lnTo>
                <a:lnTo>
                  <a:pt x="12335" y="496892"/>
                </a:lnTo>
                <a:lnTo>
                  <a:pt x="6293" y="520658"/>
                </a:lnTo>
                <a:lnTo>
                  <a:pt x="2265" y="545663"/>
                </a:lnTo>
                <a:lnTo>
                  <a:pt x="251" y="571908"/>
                </a:lnTo>
                <a:lnTo>
                  <a:pt x="0" y="585495"/>
                </a:lnTo>
                <a:lnTo>
                  <a:pt x="200" y="598724"/>
                </a:lnTo>
                <a:lnTo>
                  <a:pt x="1952" y="625475"/>
                </a:lnTo>
                <a:lnTo>
                  <a:pt x="5524" y="650639"/>
                </a:lnTo>
                <a:lnTo>
                  <a:pt x="10942" y="674215"/>
                </a:lnTo>
                <a:lnTo>
                  <a:pt x="16861" y="692745"/>
                </a:lnTo>
                <a:lnTo>
                  <a:pt x="27121" y="717375"/>
                </a:lnTo>
                <a:lnTo>
                  <a:pt x="39365" y="739420"/>
                </a:lnTo>
                <a:lnTo>
                  <a:pt x="53593" y="758875"/>
                </a:lnTo>
                <a:lnTo>
                  <a:pt x="73024" y="778114"/>
                </a:lnTo>
                <a:lnTo>
                  <a:pt x="93953" y="792579"/>
                </a:lnTo>
                <a:lnTo>
                  <a:pt x="94365" y="623344"/>
                </a:lnTo>
                <a:lnTo>
                  <a:pt x="92948" y="610571"/>
                </a:lnTo>
                <a:lnTo>
                  <a:pt x="92102" y="597078"/>
                </a:lnTo>
                <a:lnTo>
                  <a:pt x="91820" y="582866"/>
                </a:lnTo>
                <a:lnTo>
                  <a:pt x="91984" y="573256"/>
                </a:lnTo>
                <a:lnTo>
                  <a:pt x="92738" y="560328"/>
                </a:lnTo>
                <a:lnTo>
                  <a:pt x="94105" y="547674"/>
                </a:lnTo>
                <a:lnTo>
                  <a:pt x="96085" y="535295"/>
                </a:lnTo>
                <a:lnTo>
                  <a:pt x="98678" y="523189"/>
                </a:lnTo>
                <a:lnTo>
                  <a:pt x="103319" y="507573"/>
                </a:lnTo>
                <a:lnTo>
                  <a:pt x="108066" y="495586"/>
                </a:lnTo>
                <a:lnTo>
                  <a:pt x="113631" y="484463"/>
                </a:lnTo>
                <a:lnTo>
                  <a:pt x="120015" y="474205"/>
                </a:lnTo>
                <a:lnTo>
                  <a:pt x="127055" y="465168"/>
                </a:lnTo>
                <a:lnTo>
                  <a:pt x="135922" y="456083"/>
                </a:lnTo>
                <a:lnTo>
                  <a:pt x="145843" y="448105"/>
                </a:lnTo>
                <a:lnTo>
                  <a:pt x="156844" y="441236"/>
                </a:lnTo>
                <a:lnTo>
                  <a:pt x="171581" y="434793"/>
                </a:lnTo>
                <a:lnTo>
                  <a:pt x="183661" y="431543"/>
                </a:lnTo>
                <a:lnTo>
                  <a:pt x="196704" y="429592"/>
                </a:lnTo>
                <a:lnTo>
                  <a:pt x="210693" y="428942"/>
                </a:lnTo>
                <a:lnTo>
                  <a:pt x="223675" y="429503"/>
                </a:lnTo>
                <a:lnTo>
                  <a:pt x="236487" y="431276"/>
                </a:lnTo>
                <a:lnTo>
                  <a:pt x="248619" y="434260"/>
                </a:lnTo>
                <a:lnTo>
                  <a:pt x="260095" y="438454"/>
                </a:lnTo>
                <a:lnTo>
                  <a:pt x="278892" y="449106"/>
                </a:lnTo>
                <a:lnTo>
                  <a:pt x="288667" y="457247"/>
                </a:lnTo>
                <a:lnTo>
                  <a:pt x="297433" y="466750"/>
                </a:lnTo>
                <a:lnTo>
                  <a:pt x="305794" y="478506"/>
                </a:lnTo>
                <a:lnTo>
                  <a:pt x="311777" y="489413"/>
                </a:lnTo>
                <a:lnTo>
                  <a:pt x="316992" y="501479"/>
                </a:lnTo>
                <a:lnTo>
                  <a:pt x="321437" y="514705"/>
                </a:lnTo>
                <a:lnTo>
                  <a:pt x="325333" y="530567"/>
                </a:lnTo>
                <a:lnTo>
                  <a:pt x="327399" y="542631"/>
                </a:lnTo>
                <a:lnTo>
                  <a:pt x="328881" y="555368"/>
                </a:lnTo>
                <a:lnTo>
                  <a:pt x="329774" y="568780"/>
                </a:lnTo>
                <a:lnTo>
                  <a:pt x="330073" y="582866"/>
                </a:lnTo>
                <a:lnTo>
                  <a:pt x="329895" y="592643"/>
                </a:lnTo>
                <a:lnTo>
                  <a:pt x="329105" y="605533"/>
                </a:lnTo>
                <a:lnTo>
                  <a:pt x="327698" y="618178"/>
                </a:lnTo>
                <a:lnTo>
                  <a:pt x="325688" y="630578"/>
                </a:lnTo>
                <a:lnTo>
                  <a:pt x="323088" y="642734"/>
                </a:lnTo>
                <a:lnTo>
                  <a:pt x="318378" y="658652"/>
                </a:lnTo>
                <a:lnTo>
                  <a:pt x="313629" y="670632"/>
                </a:lnTo>
                <a:lnTo>
                  <a:pt x="308048" y="681735"/>
                </a:lnTo>
                <a:lnTo>
                  <a:pt x="301625" y="691959"/>
                </a:lnTo>
                <a:lnTo>
                  <a:pt x="294685" y="700941"/>
                </a:lnTo>
                <a:lnTo>
                  <a:pt x="285817" y="710048"/>
                </a:lnTo>
                <a:lnTo>
                  <a:pt x="275887" y="718045"/>
                </a:lnTo>
                <a:lnTo>
                  <a:pt x="264921" y="724928"/>
                </a:lnTo>
                <a:lnTo>
                  <a:pt x="249914" y="731448"/>
                </a:lnTo>
                <a:lnTo>
                  <a:pt x="237825" y="734655"/>
                </a:lnTo>
                <a:lnTo>
                  <a:pt x="224745" y="736580"/>
                </a:lnTo>
                <a:lnTo>
                  <a:pt x="210693" y="737222"/>
                </a:lnTo>
                <a:lnTo>
                  <a:pt x="197403" y="736663"/>
                </a:lnTo>
                <a:lnTo>
                  <a:pt x="184500" y="734915"/>
                </a:lnTo>
                <a:lnTo>
                  <a:pt x="172420" y="731977"/>
                </a:lnTo>
                <a:lnTo>
                  <a:pt x="161162" y="727849"/>
                </a:lnTo>
                <a:lnTo>
                  <a:pt x="142889" y="717403"/>
                </a:lnTo>
                <a:lnTo>
                  <a:pt x="133092" y="709234"/>
                </a:lnTo>
                <a:lnTo>
                  <a:pt x="124206" y="699655"/>
                </a:lnTo>
                <a:lnTo>
                  <a:pt x="122665" y="697728"/>
                </a:lnTo>
                <a:close/>
              </a:path>
              <a:path w="3370960" h="991031">
                <a:moveTo>
                  <a:pt x="105534" y="798683"/>
                </a:moveTo>
                <a:lnTo>
                  <a:pt x="104768" y="664993"/>
                </a:lnTo>
                <a:lnTo>
                  <a:pt x="100329" y="651776"/>
                </a:lnTo>
                <a:lnTo>
                  <a:pt x="98928" y="646729"/>
                </a:lnTo>
                <a:lnTo>
                  <a:pt x="96357" y="635397"/>
                </a:lnTo>
                <a:lnTo>
                  <a:pt x="94365" y="623344"/>
                </a:lnTo>
                <a:lnTo>
                  <a:pt x="93953" y="792579"/>
                </a:lnTo>
                <a:lnTo>
                  <a:pt x="105534" y="798683"/>
                </a:lnTo>
                <a:close/>
              </a:path>
              <a:path w="3370960" h="991031">
                <a:moveTo>
                  <a:pt x="2314829" y="543737"/>
                </a:moveTo>
                <a:lnTo>
                  <a:pt x="2225309" y="543677"/>
                </a:lnTo>
                <a:lnTo>
                  <a:pt x="2209416" y="542970"/>
                </a:lnTo>
                <a:lnTo>
                  <a:pt x="2195027" y="541469"/>
                </a:lnTo>
                <a:lnTo>
                  <a:pt x="2182137" y="539172"/>
                </a:lnTo>
                <a:lnTo>
                  <a:pt x="2170739" y="536082"/>
                </a:lnTo>
                <a:lnTo>
                  <a:pt x="2160827" y="532198"/>
                </a:lnTo>
                <a:lnTo>
                  <a:pt x="2152396" y="527519"/>
                </a:lnTo>
                <a:lnTo>
                  <a:pt x="2142338" y="519437"/>
                </a:lnTo>
                <a:lnTo>
                  <a:pt x="2134300" y="509165"/>
                </a:lnTo>
                <a:lnTo>
                  <a:pt x="2129486" y="497492"/>
                </a:lnTo>
                <a:lnTo>
                  <a:pt x="2127885" y="484416"/>
                </a:lnTo>
                <a:lnTo>
                  <a:pt x="2124964" y="473887"/>
                </a:lnTo>
                <a:lnTo>
                  <a:pt x="2124836" y="465810"/>
                </a:lnTo>
                <a:lnTo>
                  <a:pt x="2127377" y="460197"/>
                </a:lnTo>
                <a:lnTo>
                  <a:pt x="2129917" y="454583"/>
                </a:lnTo>
                <a:lnTo>
                  <a:pt x="2141093" y="444766"/>
                </a:lnTo>
                <a:lnTo>
                  <a:pt x="2154540" y="437678"/>
                </a:lnTo>
                <a:lnTo>
                  <a:pt x="2168017" y="433362"/>
                </a:lnTo>
                <a:lnTo>
                  <a:pt x="2183784" y="430447"/>
                </a:lnTo>
                <a:lnTo>
                  <a:pt x="2196766" y="429318"/>
                </a:lnTo>
                <a:lnTo>
                  <a:pt x="2211323" y="428942"/>
                </a:lnTo>
                <a:lnTo>
                  <a:pt x="2213883" y="428951"/>
                </a:lnTo>
                <a:lnTo>
                  <a:pt x="2226201" y="429248"/>
                </a:lnTo>
                <a:lnTo>
                  <a:pt x="2238680" y="429964"/>
                </a:lnTo>
                <a:lnTo>
                  <a:pt x="2251334" y="431100"/>
                </a:lnTo>
                <a:lnTo>
                  <a:pt x="2264181" y="432655"/>
                </a:lnTo>
                <a:lnTo>
                  <a:pt x="2277236" y="434632"/>
                </a:lnTo>
                <a:lnTo>
                  <a:pt x="2294317" y="437657"/>
                </a:lnTo>
                <a:lnTo>
                  <a:pt x="2305985" y="439895"/>
                </a:lnTo>
                <a:lnTo>
                  <a:pt x="2318284" y="442377"/>
                </a:lnTo>
                <a:lnTo>
                  <a:pt x="2331221" y="445101"/>
                </a:lnTo>
                <a:lnTo>
                  <a:pt x="2344799" y="448070"/>
                </a:lnTo>
                <a:lnTo>
                  <a:pt x="2359024" y="451281"/>
                </a:lnTo>
                <a:lnTo>
                  <a:pt x="2364232" y="370090"/>
                </a:lnTo>
                <a:lnTo>
                  <a:pt x="2346577" y="365655"/>
                </a:lnTo>
                <a:lnTo>
                  <a:pt x="2333359" y="362660"/>
                </a:lnTo>
                <a:lnTo>
                  <a:pt x="2320696" y="360092"/>
                </a:lnTo>
                <a:lnTo>
                  <a:pt x="2308583" y="357949"/>
                </a:lnTo>
                <a:lnTo>
                  <a:pt x="2297019" y="356232"/>
                </a:lnTo>
                <a:lnTo>
                  <a:pt x="2285999" y="354939"/>
                </a:lnTo>
                <a:lnTo>
                  <a:pt x="2273989" y="353820"/>
                </a:lnTo>
                <a:lnTo>
                  <a:pt x="2260851" y="352826"/>
                </a:lnTo>
                <a:lnTo>
                  <a:pt x="2248139" y="352116"/>
                </a:lnTo>
                <a:lnTo>
                  <a:pt x="2235861" y="351690"/>
                </a:lnTo>
                <a:lnTo>
                  <a:pt x="2224023" y="351548"/>
                </a:lnTo>
                <a:lnTo>
                  <a:pt x="2222754" y="351574"/>
                </a:lnTo>
                <a:lnTo>
                  <a:pt x="2323972" y="185166"/>
                </a:lnTo>
                <a:lnTo>
                  <a:pt x="2218690" y="185166"/>
                </a:lnTo>
                <a:lnTo>
                  <a:pt x="2170430" y="354088"/>
                </a:lnTo>
                <a:lnTo>
                  <a:pt x="2177034" y="354088"/>
                </a:lnTo>
                <a:lnTo>
                  <a:pt x="2160270" y="356349"/>
                </a:lnTo>
                <a:lnTo>
                  <a:pt x="2139929" y="360599"/>
                </a:lnTo>
                <a:lnTo>
                  <a:pt x="2126914" y="364335"/>
                </a:lnTo>
                <a:lnTo>
                  <a:pt x="2114810" y="368713"/>
                </a:lnTo>
                <a:lnTo>
                  <a:pt x="2103616" y="373735"/>
                </a:lnTo>
                <a:lnTo>
                  <a:pt x="2093327" y="379401"/>
                </a:lnTo>
                <a:lnTo>
                  <a:pt x="2083943" y="385711"/>
                </a:lnTo>
                <a:lnTo>
                  <a:pt x="2076551" y="391654"/>
                </a:lnTo>
                <a:lnTo>
                  <a:pt x="2067479" y="400530"/>
                </a:lnTo>
                <a:lnTo>
                  <a:pt x="2059616" y="410258"/>
                </a:lnTo>
                <a:lnTo>
                  <a:pt x="2052962" y="420840"/>
                </a:lnTo>
                <a:lnTo>
                  <a:pt x="2047519" y="432276"/>
                </a:lnTo>
                <a:lnTo>
                  <a:pt x="2043285" y="444565"/>
                </a:lnTo>
                <a:lnTo>
                  <a:pt x="2040261" y="457707"/>
                </a:lnTo>
                <a:lnTo>
                  <a:pt x="2038446" y="471701"/>
                </a:lnTo>
                <a:lnTo>
                  <a:pt x="2037842" y="486549"/>
                </a:lnTo>
                <a:lnTo>
                  <a:pt x="2038029" y="492105"/>
                </a:lnTo>
                <a:lnTo>
                  <a:pt x="2039696" y="504490"/>
                </a:lnTo>
                <a:lnTo>
                  <a:pt x="2043048" y="517385"/>
                </a:lnTo>
                <a:lnTo>
                  <a:pt x="2046284" y="525849"/>
                </a:lnTo>
                <a:lnTo>
                  <a:pt x="2052056" y="537126"/>
                </a:lnTo>
                <a:lnTo>
                  <a:pt x="2059305" y="547916"/>
                </a:lnTo>
                <a:lnTo>
                  <a:pt x="2066770" y="556716"/>
                </a:lnTo>
                <a:lnTo>
                  <a:pt x="2076125" y="565303"/>
                </a:lnTo>
                <a:lnTo>
                  <a:pt x="2086864" y="573074"/>
                </a:lnTo>
                <a:lnTo>
                  <a:pt x="2095245" y="577494"/>
                </a:lnTo>
                <a:lnTo>
                  <a:pt x="2097405" y="578281"/>
                </a:lnTo>
                <a:lnTo>
                  <a:pt x="2094737" y="578866"/>
                </a:lnTo>
                <a:lnTo>
                  <a:pt x="2083343" y="582788"/>
                </a:lnTo>
                <a:lnTo>
                  <a:pt x="2071626" y="588441"/>
                </a:lnTo>
                <a:lnTo>
                  <a:pt x="2060920" y="595206"/>
                </a:lnTo>
                <a:lnTo>
                  <a:pt x="2051177" y="603084"/>
                </a:lnTo>
                <a:lnTo>
                  <a:pt x="2041176" y="613955"/>
                </a:lnTo>
                <a:lnTo>
                  <a:pt x="2034032" y="624511"/>
                </a:lnTo>
                <a:lnTo>
                  <a:pt x="2028062" y="636358"/>
                </a:lnTo>
                <a:lnTo>
                  <a:pt x="2021909" y="656414"/>
                </a:lnTo>
                <a:lnTo>
                  <a:pt x="2020049" y="669268"/>
                </a:lnTo>
                <a:lnTo>
                  <a:pt x="2019427" y="683107"/>
                </a:lnTo>
                <a:lnTo>
                  <a:pt x="2019621" y="691177"/>
                </a:lnTo>
                <a:lnTo>
                  <a:pt x="2020842" y="704386"/>
                </a:lnTo>
                <a:lnTo>
                  <a:pt x="2023185" y="716953"/>
                </a:lnTo>
                <a:lnTo>
                  <a:pt x="2026650" y="728880"/>
                </a:lnTo>
                <a:lnTo>
                  <a:pt x="2031237" y="740168"/>
                </a:lnTo>
                <a:lnTo>
                  <a:pt x="2040568" y="755953"/>
                </a:lnTo>
                <a:lnTo>
                  <a:pt x="2048520" y="765745"/>
                </a:lnTo>
                <a:lnTo>
                  <a:pt x="2057808" y="774806"/>
                </a:lnTo>
                <a:lnTo>
                  <a:pt x="2068448" y="783132"/>
                </a:lnTo>
                <a:lnTo>
                  <a:pt x="2082801" y="791978"/>
                </a:lnTo>
                <a:lnTo>
                  <a:pt x="2093808" y="797397"/>
                </a:lnTo>
                <a:lnTo>
                  <a:pt x="2105690" y="802238"/>
                </a:lnTo>
                <a:lnTo>
                  <a:pt x="2118446" y="806500"/>
                </a:lnTo>
                <a:lnTo>
                  <a:pt x="2132076" y="810183"/>
                </a:lnTo>
                <a:lnTo>
                  <a:pt x="2145989" y="813146"/>
                </a:lnTo>
                <a:lnTo>
                  <a:pt x="2169703" y="816638"/>
                </a:lnTo>
                <a:lnTo>
                  <a:pt x="2182427" y="817860"/>
                </a:lnTo>
                <a:lnTo>
                  <a:pt x="2195725" y="818732"/>
                </a:lnTo>
                <a:lnTo>
                  <a:pt x="2209592" y="819255"/>
                </a:lnTo>
                <a:lnTo>
                  <a:pt x="2224023" y="819429"/>
                </a:lnTo>
                <a:lnTo>
                  <a:pt x="2230454" y="819390"/>
                </a:lnTo>
                <a:lnTo>
                  <a:pt x="2243232" y="819082"/>
                </a:lnTo>
                <a:lnTo>
                  <a:pt x="2255963" y="818466"/>
                </a:lnTo>
                <a:lnTo>
                  <a:pt x="2268635" y="817542"/>
                </a:lnTo>
                <a:lnTo>
                  <a:pt x="2281234" y="816310"/>
                </a:lnTo>
                <a:lnTo>
                  <a:pt x="2293747" y="814768"/>
                </a:lnTo>
                <a:lnTo>
                  <a:pt x="2310064" y="812286"/>
                </a:lnTo>
                <a:lnTo>
                  <a:pt x="2321800" y="810201"/>
                </a:lnTo>
                <a:lnTo>
                  <a:pt x="2334096" y="807790"/>
                </a:lnTo>
                <a:lnTo>
                  <a:pt x="2346956" y="805054"/>
                </a:lnTo>
                <a:lnTo>
                  <a:pt x="2360386" y="801991"/>
                </a:lnTo>
                <a:lnTo>
                  <a:pt x="2374392" y="798601"/>
                </a:lnTo>
                <a:lnTo>
                  <a:pt x="2369058" y="721017"/>
                </a:lnTo>
                <a:lnTo>
                  <a:pt x="2359131" y="723209"/>
                </a:lnTo>
                <a:lnTo>
                  <a:pt x="2345087" y="726203"/>
                </a:lnTo>
                <a:lnTo>
                  <a:pt x="2331764" y="728910"/>
                </a:lnTo>
                <a:lnTo>
                  <a:pt x="2319166" y="731329"/>
                </a:lnTo>
                <a:lnTo>
                  <a:pt x="2307295" y="733462"/>
                </a:lnTo>
                <a:lnTo>
                  <a:pt x="2296154" y="735308"/>
                </a:lnTo>
                <a:lnTo>
                  <a:pt x="2285746" y="736866"/>
                </a:lnTo>
                <a:lnTo>
                  <a:pt x="2275514" y="738224"/>
                </a:lnTo>
                <a:lnTo>
                  <a:pt x="2262143" y="739703"/>
                </a:lnTo>
                <a:lnTo>
                  <a:pt x="2249405" y="740759"/>
                </a:lnTo>
                <a:lnTo>
                  <a:pt x="2237294" y="741392"/>
                </a:lnTo>
                <a:lnTo>
                  <a:pt x="2225802" y="741603"/>
                </a:lnTo>
                <a:lnTo>
                  <a:pt x="2218069" y="741539"/>
                </a:lnTo>
                <a:lnTo>
                  <a:pt x="2203978" y="741050"/>
                </a:lnTo>
                <a:lnTo>
                  <a:pt x="2191044" y="740080"/>
                </a:lnTo>
                <a:lnTo>
                  <a:pt x="2179269" y="738630"/>
                </a:lnTo>
                <a:lnTo>
                  <a:pt x="2168652" y="736701"/>
                </a:lnTo>
                <a:lnTo>
                  <a:pt x="2154106" y="732883"/>
                </a:lnTo>
                <a:lnTo>
                  <a:pt x="2142263" y="728430"/>
                </a:lnTo>
                <a:lnTo>
                  <a:pt x="2132330" y="723176"/>
                </a:lnTo>
                <a:lnTo>
                  <a:pt x="2119912" y="713240"/>
                </a:lnTo>
                <a:lnTo>
                  <a:pt x="2113026" y="703630"/>
                </a:lnTo>
                <a:lnTo>
                  <a:pt x="2108736" y="691966"/>
                </a:lnTo>
                <a:lnTo>
                  <a:pt x="2107310" y="678853"/>
                </a:lnTo>
                <a:lnTo>
                  <a:pt x="2107760" y="675885"/>
                </a:lnTo>
                <a:lnTo>
                  <a:pt x="2111354" y="663139"/>
                </a:lnTo>
                <a:lnTo>
                  <a:pt x="2117459" y="651988"/>
                </a:lnTo>
                <a:lnTo>
                  <a:pt x="2126095" y="642435"/>
                </a:lnTo>
                <a:lnTo>
                  <a:pt x="2137283" y="634479"/>
                </a:lnTo>
                <a:lnTo>
                  <a:pt x="2144977" y="630688"/>
                </a:lnTo>
                <a:lnTo>
                  <a:pt x="2154603" y="627231"/>
                </a:lnTo>
                <a:lnTo>
                  <a:pt x="2165651" y="624404"/>
                </a:lnTo>
                <a:lnTo>
                  <a:pt x="2178120" y="622205"/>
                </a:lnTo>
                <a:lnTo>
                  <a:pt x="2192006" y="620634"/>
                </a:lnTo>
                <a:lnTo>
                  <a:pt x="2207308" y="619692"/>
                </a:lnTo>
                <a:lnTo>
                  <a:pt x="2224023" y="619379"/>
                </a:lnTo>
                <a:lnTo>
                  <a:pt x="2314829" y="619379"/>
                </a:lnTo>
                <a:lnTo>
                  <a:pt x="2314829" y="543737"/>
                </a:lnTo>
                <a:close/>
              </a:path>
              <a:path w="3370960" h="991031">
                <a:moveTo>
                  <a:pt x="2497119" y="57950"/>
                </a:moveTo>
                <a:lnTo>
                  <a:pt x="2491612" y="69088"/>
                </a:lnTo>
                <a:lnTo>
                  <a:pt x="2486847" y="81415"/>
                </a:lnTo>
                <a:lnTo>
                  <a:pt x="2482771" y="96277"/>
                </a:lnTo>
                <a:lnTo>
                  <a:pt x="2481400" y="109105"/>
                </a:lnTo>
                <a:lnTo>
                  <a:pt x="2482735" y="119898"/>
                </a:lnTo>
                <a:lnTo>
                  <a:pt x="2486774" y="128657"/>
                </a:lnTo>
                <a:lnTo>
                  <a:pt x="2493518" y="135382"/>
                </a:lnTo>
                <a:lnTo>
                  <a:pt x="2493789" y="135574"/>
                </a:lnTo>
                <a:lnTo>
                  <a:pt x="2504802" y="140886"/>
                </a:lnTo>
                <a:lnTo>
                  <a:pt x="2514791" y="140633"/>
                </a:lnTo>
                <a:lnTo>
                  <a:pt x="2523768" y="134849"/>
                </a:lnTo>
                <a:lnTo>
                  <a:pt x="2531745" y="123571"/>
                </a:lnTo>
                <a:lnTo>
                  <a:pt x="2533875" y="119692"/>
                </a:lnTo>
                <a:lnTo>
                  <a:pt x="2541669" y="108172"/>
                </a:lnTo>
                <a:lnTo>
                  <a:pt x="2550549" y="98741"/>
                </a:lnTo>
                <a:lnTo>
                  <a:pt x="2560498" y="91389"/>
                </a:lnTo>
                <a:lnTo>
                  <a:pt x="2571496" y="86106"/>
                </a:lnTo>
                <a:lnTo>
                  <a:pt x="2579125" y="84939"/>
                </a:lnTo>
                <a:lnTo>
                  <a:pt x="2586830" y="87491"/>
                </a:lnTo>
                <a:lnTo>
                  <a:pt x="2601050" y="104257"/>
                </a:lnTo>
                <a:lnTo>
                  <a:pt x="2613660" y="136525"/>
                </a:lnTo>
                <a:lnTo>
                  <a:pt x="2620411" y="163101"/>
                </a:lnTo>
                <a:lnTo>
                  <a:pt x="2626721" y="194164"/>
                </a:lnTo>
                <a:lnTo>
                  <a:pt x="2630884" y="218059"/>
                </a:lnTo>
                <a:lnTo>
                  <a:pt x="2635013" y="244503"/>
                </a:lnTo>
                <a:lnTo>
                  <a:pt x="2639106" y="273495"/>
                </a:lnTo>
                <a:lnTo>
                  <a:pt x="2643164" y="305032"/>
                </a:lnTo>
                <a:lnTo>
                  <a:pt x="2647187" y="339115"/>
                </a:lnTo>
                <a:lnTo>
                  <a:pt x="2506598" y="719848"/>
                </a:lnTo>
                <a:lnTo>
                  <a:pt x="2499438" y="735450"/>
                </a:lnTo>
                <a:lnTo>
                  <a:pt x="2494026" y="750201"/>
                </a:lnTo>
                <a:lnTo>
                  <a:pt x="2490659" y="763511"/>
                </a:lnTo>
                <a:lnTo>
                  <a:pt x="2489338" y="775378"/>
                </a:lnTo>
                <a:lnTo>
                  <a:pt x="2490062" y="785802"/>
                </a:lnTo>
                <a:lnTo>
                  <a:pt x="2497648" y="802324"/>
                </a:lnTo>
                <a:lnTo>
                  <a:pt x="2513423" y="813074"/>
                </a:lnTo>
                <a:lnTo>
                  <a:pt x="2537389" y="818051"/>
                </a:lnTo>
                <a:lnTo>
                  <a:pt x="2552446" y="818375"/>
                </a:lnTo>
                <a:lnTo>
                  <a:pt x="2681859" y="434632"/>
                </a:lnTo>
                <a:lnTo>
                  <a:pt x="2714752" y="653605"/>
                </a:lnTo>
                <a:lnTo>
                  <a:pt x="2717550" y="668509"/>
                </a:lnTo>
                <a:lnTo>
                  <a:pt x="2721263" y="685856"/>
                </a:lnTo>
                <a:lnTo>
                  <a:pt x="2725250" y="701971"/>
                </a:lnTo>
                <a:lnTo>
                  <a:pt x="2729509" y="716855"/>
                </a:lnTo>
                <a:lnTo>
                  <a:pt x="2734042" y="730507"/>
                </a:lnTo>
                <a:lnTo>
                  <a:pt x="2738849" y="742928"/>
                </a:lnTo>
                <a:lnTo>
                  <a:pt x="2743928" y="754118"/>
                </a:lnTo>
                <a:lnTo>
                  <a:pt x="2749281" y="764076"/>
                </a:lnTo>
                <a:lnTo>
                  <a:pt x="2754907" y="772804"/>
                </a:lnTo>
                <a:lnTo>
                  <a:pt x="2760807" y="780301"/>
                </a:lnTo>
                <a:lnTo>
                  <a:pt x="2766979" y="786567"/>
                </a:lnTo>
                <a:lnTo>
                  <a:pt x="2773426" y="791603"/>
                </a:lnTo>
                <a:lnTo>
                  <a:pt x="2784618" y="798644"/>
                </a:lnTo>
                <a:lnTo>
                  <a:pt x="2797300" y="805496"/>
                </a:lnTo>
                <a:lnTo>
                  <a:pt x="2809484" y="810826"/>
                </a:lnTo>
                <a:lnTo>
                  <a:pt x="2821169" y="814632"/>
                </a:lnTo>
                <a:lnTo>
                  <a:pt x="2832349" y="816915"/>
                </a:lnTo>
                <a:lnTo>
                  <a:pt x="2843022" y="817676"/>
                </a:lnTo>
                <a:lnTo>
                  <a:pt x="2849832" y="817334"/>
                </a:lnTo>
                <a:lnTo>
                  <a:pt x="2862884" y="814306"/>
                </a:lnTo>
                <a:lnTo>
                  <a:pt x="2873865" y="808147"/>
                </a:lnTo>
                <a:lnTo>
                  <a:pt x="2882769" y="798858"/>
                </a:lnTo>
                <a:lnTo>
                  <a:pt x="2889592" y="786439"/>
                </a:lnTo>
                <a:lnTo>
                  <a:pt x="2894330" y="770890"/>
                </a:lnTo>
                <a:lnTo>
                  <a:pt x="2895907" y="758490"/>
                </a:lnTo>
                <a:lnTo>
                  <a:pt x="2894353" y="746105"/>
                </a:lnTo>
                <a:lnTo>
                  <a:pt x="2889028" y="736473"/>
                </a:lnTo>
                <a:lnTo>
                  <a:pt x="2879928" y="729593"/>
                </a:lnTo>
                <a:lnTo>
                  <a:pt x="2867049" y="725466"/>
                </a:lnTo>
                <a:lnTo>
                  <a:pt x="2850387" y="724090"/>
                </a:lnTo>
                <a:lnTo>
                  <a:pt x="2849123" y="724065"/>
                </a:lnTo>
                <a:lnTo>
                  <a:pt x="2838357" y="721629"/>
                </a:lnTo>
                <a:lnTo>
                  <a:pt x="2828312" y="715222"/>
                </a:lnTo>
                <a:lnTo>
                  <a:pt x="2818987" y="704845"/>
                </a:lnTo>
                <a:lnTo>
                  <a:pt x="2810383" y="690499"/>
                </a:lnTo>
                <a:lnTo>
                  <a:pt x="2806505" y="681941"/>
                </a:lnTo>
                <a:lnTo>
                  <a:pt x="2803448" y="673982"/>
                </a:lnTo>
                <a:lnTo>
                  <a:pt x="2800363" y="664897"/>
                </a:lnTo>
                <a:lnTo>
                  <a:pt x="2797252" y="654686"/>
                </a:lnTo>
                <a:lnTo>
                  <a:pt x="2794116" y="643351"/>
                </a:lnTo>
                <a:lnTo>
                  <a:pt x="2790955" y="630889"/>
                </a:lnTo>
                <a:lnTo>
                  <a:pt x="2787771" y="617302"/>
                </a:lnTo>
                <a:lnTo>
                  <a:pt x="2784564" y="602590"/>
                </a:lnTo>
                <a:lnTo>
                  <a:pt x="2781337" y="586752"/>
                </a:lnTo>
                <a:lnTo>
                  <a:pt x="2778089" y="569789"/>
                </a:lnTo>
                <a:lnTo>
                  <a:pt x="2774822" y="551700"/>
                </a:lnTo>
                <a:lnTo>
                  <a:pt x="2739390" y="377088"/>
                </a:lnTo>
                <a:lnTo>
                  <a:pt x="2736125" y="358156"/>
                </a:lnTo>
                <a:lnTo>
                  <a:pt x="2732924" y="339849"/>
                </a:lnTo>
                <a:lnTo>
                  <a:pt x="2729785" y="322168"/>
                </a:lnTo>
                <a:lnTo>
                  <a:pt x="2726710" y="305110"/>
                </a:lnTo>
                <a:lnTo>
                  <a:pt x="2723697" y="288677"/>
                </a:lnTo>
                <a:lnTo>
                  <a:pt x="2720747" y="272868"/>
                </a:lnTo>
                <a:lnTo>
                  <a:pt x="2717860" y="257684"/>
                </a:lnTo>
                <a:lnTo>
                  <a:pt x="2715036" y="243123"/>
                </a:lnTo>
                <a:lnTo>
                  <a:pt x="2712275" y="229185"/>
                </a:lnTo>
                <a:lnTo>
                  <a:pt x="2709576" y="215871"/>
                </a:lnTo>
                <a:lnTo>
                  <a:pt x="2706941" y="203180"/>
                </a:lnTo>
                <a:lnTo>
                  <a:pt x="2701858" y="179666"/>
                </a:lnTo>
                <a:lnTo>
                  <a:pt x="2697027" y="158643"/>
                </a:lnTo>
                <a:lnTo>
                  <a:pt x="2692447" y="140107"/>
                </a:lnTo>
                <a:lnTo>
                  <a:pt x="2688119" y="124059"/>
                </a:lnTo>
                <a:lnTo>
                  <a:pt x="2679363" y="96758"/>
                </a:lnTo>
                <a:lnTo>
                  <a:pt x="2673909" y="82673"/>
                </a:lnTo>
                <a:lnTo>
                  <a:pt x="2668178" y="69840"/>
                </a:lnTo>
                <a:lnTo>
                  <a:pt x="2662170" y="58261"/>
                </a:lnTo>
                <a:lnTo>
                  <a:pt x="2649326" y="38870"/>
                </a:lnTo>
                <a:lnTo>
                  <a:pt x="2635377" y="24511"/>
                </a:lnTo>
                <a:lnTo>
                  <a:pt x="2623449" y="15791"/>
                </a:lnTo>
                <a:lnTo>
                  <a:pt x="2611548" y="8901"/>
                </a:lnTo>
                <a:lnTo>
                  <a:pt x="2599823" y="3964"/>
                </a:lnTo>
                <a:lnTo>
                  <a:pt x="2576957" y="0"/>
                </a:lnTo>
                <a:lnTo>
                  <a:pt x="2567631" y="3020"/>
                </a:lnTo>
                <a:lnTo>
                  <a:pt x="2554133" y="8383"/>
                </a:lnTo>
                <a:lnTo>
                  <a:pt x="2541776" y="14578"/>
                </a:lnTo>
                <a:lnTo>
                  <a:pt x="2530561" y="21603"/>
                </a:lnTo>
                <a:lnTo>
                  <a:pt x="2520488" y="29454"/>
                </a:lnTo>
                <a:lnTo>
                  <a:pt x="2503767" y="47631"/>
                </a:lnTo>
                <a:lnTo>
                  <a:pt x="2497119" y="57950"/>
                </a:lnTo>
                <a:close/>
              </a:path>
              <a:path w="3370960" h="991031">
                <a:moveTo>
                  <a:pt x="1124965" y="427189"/>
                </a:moveTo>
                <a:lnTo>
                  <a:pt x="1124883" y="443753"/>
                </a:lnTo>
                <a:lnTo>
                  <a:pt x="1124707" y="456583"/>
                </a:lnTo>
                <a:lnTo>
                  <a:pt x="1124069" y="482026"/>
                </a:lnTo>
                <a:lnTo>
                  <a:pt x="1123062" y="507179"/>
                </a:lnTo>
                <a:lnTo>
                  <a:pt x="1122269" y="522238"/>
                </a:lnTo>
                <a:lnTo>
                  <a:pt x="1120392" y="547412"/>
                </a:lnTo>
                <a:lnTo>
                  <a:pt x="1117834" y="572652"/>
                </a:lnTo>
                <a:lnTo>
                  <a:pt x="1114561" y="597961"/>
                </a:lnTo>
                <a:lnTo>
                  <a:pt x="1112646" y="610641"/>
                </a:lnTo>
                <a:lnTo>
                  <a:pt x="1109488" y="628822"/>
                </a:lnTo>
                <a:lnTo>
                  <a:pt x="1104323" y="653445"/>
                </a:lnTo>
                <a:lnTo>
                  <a:pt x="1098099" y="678225"/>
                </a:lnTo>
                <a:lnTo>
                  <a:pt x="1094586" y="690673"/>
                </a:lnTo>
                <a:lnTo>
                  <a:pt x="1090802" y="703160"/>
                </a:lnTo>
                <a:lnTo>
                  <a:pt x="1083449" y="725674"/>
                </a:lnTo>
                <a:lnTo>
                  <a:pt x="1075334" y="748431"/>
                </a:lnTo>
                <a:lnTo>
                  <a:pt x="1066099" y="772613"/>
                </a:lnTo>
                <a:lnTo>
                  <a:pt x="1061064" y="785238"/>
                </a:lnTo>
                <a:lnTo>
                  <a:pt x="1055751" y="798219"/>
                </a:lnTo>
                <a:lnTo>
                  <a:pt x="1050163" y="811555"/>
                </a:lnTo>
                <a:lnTo>
                  <a:pt x="1147826" y="811555"/>
                </a:lnTo>
                <a:lnTo>
                  <a:pt x="1150765" y="798127"/>
                </a:lnTo>
                <a:lnTo>
                  <a:pt x="1153979" y="783804"/>
                </a:lnTo>
                <a:lnTo>
                  <a:pt x="1157131" y="770133"/>
                </a:lnTo>
                <a:lnTo>
                  <a:pt x="1160219" y="757112"/>
                </a:lnTo>
                <a:lnTo>
                  <a:pt x="1163240" y="744742"/>
                </a:lnTo>
                <a:lnTo>
                  <a:pt x="1166194" y="733022"/>
                </a:lnTo>
                <a:lnTo>
                  <a:pt x="1169077" y="721953"/>
                </a:lnTo>
                <a:lnTo>
                  <a:pt x="1171887" y="711533"/>
                </a:lnTo>
                <a:lnTo>
                  <a:pt x="1174623" y="701763"/>
                </a:lnTo>
                <a:lnTo>
                  <a:pt x="1174792" y="701171"/>
                </a:lnTo>
                <a:lnTo>
                  <a:pt x="1178070" y="689174"/>
                </a:lnTo>
                <a:lnTo>
                  <a:pt x="1181121" y="677031"/>
                </a:lnTo>
                <a:lnTo>
                  <a:pt x="1183947" y="664744"/>
                </a:lnTo>
                <a:lnTo>
                  <a:pt x="1186549" y="652311"/>
                </a:lnTo>
                <a:lnTo>
                  <a:pt x="1188930" y="639734"/>
                </a:lnTo>
                <a:lnTo>
                  <a:pt x="1191092" y="627012"/>
                </a:lnTo>
                <a:lnTo>
                  <a:pt x="1193038" y="614146"/>
                </a:lnTo>
                <a:lnTo>
                  <a:pt x="1195360" y="596726"/>
                </a:lnTo>
                <a:lnTo>
                  <a:pt x="1196840" y="584242"/>
                </a:lnTo>
                <a:lnTo>
                  <a:pt x="1198178" y="571671"/>
                </a:lnTo>
                <a:lnTo>
                  <a:pt x="1199369" y="559013"/>
                </a:lnTo>
                <a:lnTo>
                  <a:pt x="1200414" y="546266"/>
                </a:lnTo>
                <a:lnTo>
                  <a:pt x="1201310" y="533432"/>
                </a:lnTo>
                <a:lnTo>
                  <a:pt x="1202055" y="520509"/>
                </a:lnTo>
                <a:lnTo>
                  <a:pt x="1202887" y="502957"/>
                </a:lnTo>
                <a:lnTo>
                  <a:pt x="1203401" y="490078"/>
                </a:lnTo>
                <a:lnTo>
                  <a:pt x="1203825" y="477300"/>
                </a:lnTo>
                <a:lnTo>
                  <a:pt x="1204159" y="464621"/>
                </a:lnTo>
                <a:lnTo>
                  <a:pt x="1204400" y="452043"/>
                </a:lnTo>
                <a:lnTo>
                  <a:pt x="1204545" y="439566"/>
                </a:lnTo>
                <a:lnTo>
                  <a:pt x="1204595" y="427189"/>
                </a:lnTo>
                <a:lnTo>
                  <a:pt x="1337437" y="427189"/>
                </a:lnTo>
                <a:lnTo>
                  <a:pt x="1337698" y="439301"/>
                </a:lnTo>
                <a:lnTo>
                  <a:pt x="1338174" y="461452"/>
                </a:lnTo>
                <a:lnTo>
                  <a:pt x="1338619" y="482297"/>
                </a:lnTo>
                <a:lnTo>
                  <a:pt x="1339033" y="501836"/>
                </a:lnTo>
                <a:lnTo>
                  <a:pt x="1339417" y="520069"/>
                </a:lnTo>
                <a:lnTo>
                  <a:pt x="1339770" y="536996"/>
                </a:lnTo>
                <a:lnTo>
                  <a:pt x="1340092" y="552617"/>
                </a:lnTo>
                <a:lnTo>
                  <a:pt x="1340384" y="566932"/>
                </a:lnTo>
                <a:lnTo>
                  <a:pt x="1340645" y="579941"/>
                </a:lnTo>
                <a:lnTo>
                  <a:pt x="1340875" y="591644"/>
                </a:lnTo>
                <a:lnTo>
                  <a:pt x="1341075" y="602041"/>
                </a:lnTo>
                <a:lnTo>
                  <a:pt x="1341244" y="611132"/>
                </a:lnTo>
                <a:lnTo>
                  <a:pt x="1341382" y="618916"/>
                </a:lnTo>
                <a:lnTo>
                  <a:pt x="1341566" y="630567"/>
                </a:lnTo>
                <a:lnTo>
                  <a:pt x="1341627" y="636993"/>
                </a:lnTo>
                <a:lnTo>
                  <a:pt x="1341810" y="645946"/>
                </a:lnTo>
                <a:lnTo>
                  <a:pt x="1342352" y="657413"/>
                </a:lnTo>
                <a:lnTo>
                  <a:pt x="1343231" y="671274"/>
                </a:lnTo>
                <a:lnTo>
                  <a:pt x="1344421" y="687527"/>
                </a:lnTo>
                <a:lnTo>
                  <a:pt x="1346012" y="702788"/>
                </a:lnTo>
                <a:lnTo>
                  <a:pt x="1348043" y="715608"/>
                </a:lnTo>
                <a:lnTo>
                  <a:pt x="1350678" y="728011"/>
                </a:lnTo>
                <a:lnTo>
                  <a:pt x="1353915" y="739995"/>
                </a:lnTo>
                <a:lnTo>
                  <a:pt x="1357757" y="751560"/>
                </a:lnTo>
                <a:lnTo>
                  <a:pt x="1363241" y="764969"/>
                </a:lnTo>
                <a:lnTo>
                  <a:pt x="1369295" y="776973"/>
                </a:lnTo>
                <a:lnTo>
                  <a:pt x="1375760" y="787112"/>
                </a:lnTo>
                <a:lnTo>
                  <a:pt x="1382649" y="795388"/>
                </a:lnTo>
                <a:lnTo>
                  <a:pt x="1392617" y="803969"/>
                </a:lnTo>
                <a:lnTo>
                  <a:pt x="1403657" y="810249"/>
                </a:lnTo>
                <a:lnTo>
                  <a:pt x="1415795" y="814247"/>
                </a:lnTo>
                <a:lnTo>
                  <a:pt x="1432347" y="817060"/>
                </a:lnTo>
                <a:lnTo>
                  <a:pt x="1445124" y="818180"/>
                </a:lnTo>
                <a:lnTo>
                  <a:pt x="1458721" y="818553"/>
                </a:lnTo>
                <a:lnTo>
                  <a:pt x="1467104" y="818553"/>
                </a:lnTo>
                <a:lnTo>
                  <a:pt x="1475105" y="818045"/>
                </a:lnTo>
                <a:lnTo>
                  <a:pt x="1482598" y="817029"/>
                </a:lnTo>
                <a:lnTo>
                  <a:pt x="1499527" y="814331"/>
                </a:lnTo>
                <a:lnTo>
                  <a:pt x="1514094" y="811618"/>
                </a:lnTo>
                <a:lnTo>
                  <a:pt x="1508887" y="731100"/>
                </a:lnTo>
                <a:lnTo>
                  <a:pt x="1507787" y="731215"/>
                </a:lnTo>
                <a:lnTo>
                  <a:pt x="1493131" y="732852"/>
                </a:lnTo>
                <a:lnTo>
                  <a:pt x="1482852" y="734212"/>
                </a:lnTo>
                <a:lnTo>
                  <a:pt x="1477264" y="735050"/>
                </a:lnTo>
                <a:lnTo>
                  <a:pt x="1471421" y="735469"/>
                </a:lnTo>
                <a:lnTo>
                  <a:pt x="1457833" y="735469"/>
                </a:lnTo>
                <a:lnTo>
                  <a:pt x="1451737" y="734809"/>
                </a:lnTo>
                <a:lnTo>
                  <a:pt x="1438148" y="728827"/>
                </a:lnTo>
                <a:lnTo>
                  <a:pt x="1427790" y="710994"/>
                </a:lnTo>
                <a:lnTo>
                  <a:pt x="1424177" y="696379"/>
                </a:lnTo>
                <a:lnTo>
                  <a:pt x="1421499" y="677643"/>
                </a:lnTo>
                <a:lnTo>
                  <a:pt x="1420385" y="664614"/>
                </a:lnTo>
                <a:lnTo>
                  <a:pt x="1419606" y="650354"/>
                </a:lnTo>
                <a:lnTo>
                  <a:pt x="1418964" y="630127"/>
                </a:lnTo>
                <a:lnTo>
                  <a:pt x="1418686" y="617802"/>
                </a:lnTo>
                <a:lnTo>
                  <a:pt x="1418589" y="427189"/>
                </a:lnTo>
                <a:lnTo>
                  <a:pt x="1510157" y="427189"/>
                </a:lnTo>
                <a:lnTo>
                  <a:pt x="1510157" y="354177"/>
                </a:lnTo>
                <a:lnTo>
                  <a:pt x="1040892" y="354177"/>
                </a:lnTo>
                <a:lnTo>
                  <a:pt x="1040892" y="427189"/>
                </a:lnTo>
                <a:lnTo>
                  <a:pt x="1124965" y="427189"/>
                </a:lnTo>
                <a:close/>
              </a:path>
              <a:path w="3370960" h="991031">
                <a:moveTo>
                  <a:pt x="647064" y="785291"/>
                </a:moveTo>
                <a:lnTo>
                  <a:pt x="654919" y="801806"/>
                </a:lnTo>
                <a:lnTo>
                  <a:pt x="668274" y="809764"/>
                </a:lnTo>
                <a:lnTo>
                  <a:pt x="676366" y="812759"/>
                </a:lnTo>
                <a:lnTo>
                  <a:pt x="688478" y="815977"/>
                </a:lnTo>
                <a:lnTo>
                  <a:pt x="701147" y="817908"/>
                </a:lnTo>
                <a:lnTo>
                  <a:pt x="714375" y="818553"/>
                </a:lnTo>
                <a:lnTo>
                  <a:pt x="721394" y="818372"/>
                </a:lnTo>
                <a:lnTo>
                  <a:pt x="733961" y="817170"/>
                </a:lnTo>
                <a:lnTo>
                  <a:pt x="746759" y="814832"/>
                </a:lnTo>
                <a:lnTo>
                  <a:pt x="757590" y="811811"/>
                </a:lnTo>
                <a:lnTo>
                  <a:pt x="769404" y="807263"/>
                </a:lnTo>
                <a:lnTo>
                  <a:pt x="781684" y="801319"/>
                </a:lnTo>
                <a:lnTo>
                  <a:pt x="787419" y="798106"/>
                </a:lnTo>
                <a:lnTo>
                  <a:pt x="797760" y="791455"/>
                </a:lnTo>
                <a:lnTo>
                  <a:pt x="808040" y="783726"/>
                </a:lnTo>
                <a:lnTo>
                  <a:pt x="818261" y="774915"/>
                </a:lnTo>
                <a:lnTo>
                  <a:pt x="824356" y="768893"/>
                </a:lnTo>
                <a:lnTo>
                  <a:pt x="832452" y="758838"/>
                </a:lnTo>
                <a:lnTo>
                  <a:pt x="838876" y="747959"/>
                </a:lnTo>
                <a:lnTo>
                  <a:pt x="843661" y="736257"/>
                </a:lnTo>
                <a:lnTo>
                  <a:pt x="843729" y="738786"/>
                </a:lnTo>
                <a:lnTo>
                  <a:pt x="845630" y="750637"/>
                </a:lnTo>
                <a:lnTo>
                  <a:pt x="850138" y="763816"/>
                </a:lnTo>
                <a:lnTo>
                  <a:pt x="852511" y="769170"/>
                </a:lnTo>
                <a:lnTo>
                  <a:pt x="858143" y="780833"/>
                </a:lnTo>
                <a:lnTo>
                  <a:pt x="863981" y="791400"/>
                </a:lnTo>
                <a:lnTo>
                  <a:pt x="866893" y="795549"/>
                </a:lnTo>
                <a:lnTo>
                  <a:pt x="876109" y="803654"/>
                </a:lnTo>
                <a:lnTo>
                  <a:pt x="888873" y="809739"/>
                </a:lnTo>
                <a:lnTo>
                  <a:pt x="903534" y="813635"/>
                </a:lnTo>
                <a:lnTo>
                  <a:pt x="916252" y="815352"/>
                </a:lnTo>
                <a:lnTo>
                  <a:pt x="930148" y="815924"/>
                </a:lnTo>
                <a:lnTo>
                  <a:pt x="936879" y="815924"/>
                </a:lnTo>
                <a:lnTo>
                  <a:pt x="942720" y="815568"/>
                </a:lnTo>
                <a:lnTo>
                  <a:pt x="947801" y="814832"/>
                </a:lnTo>
                <a:lnTo>
                  <a:pt x="952881" y="814108"/>
                </a:lnTo>
                <a:lnTo>
                  <a:pt x="960119" y="812723"/>
                </a:lnTo>
                <a:lnTo>
                  <a:pt x="969771" y="810679"/>
                </a:lnTo>
                <a:lnTo>
                  <a:pt x="969771" y="742480"/>
                </a:lnTo>
                <a:lnTo>
                  <a:pt x="945007" y="742480"/>
                </a:lnTo>
                <a:lnTo>
                  <a:pt x="939164" y="741502"/>
                </a:lnTo>
                <a:lnTo>
                  <a:pt x="934846" y="739559"/>
                </a:lnTo>
                <a:lnTo>
                  <a:pt x="930529" y="737628"/>
                </a:lnTo>
                <a:lnTo>
                  <a:pt x="926973" y="734339"/>
                </a:lnTo>
                <a:lnTo>
                  <a:pt x="924179" y="729703"/>
                </a:lnTo>
                <a:lnTo>
                  <a:pt x="921257" y="725068"/>
                </a:lnTo>
                <a:lnTo>
                  <a:pt x="919226" y="718223"/>
                </a:lnTo>
                <a:lnTo>
                  <a:pt x="917829" y="709155"/>
                </a:lnTo>
                <a:lnTo>
                  <a:pt x="916886" y="700586"/>
                </a:lnTo>
                <a:lnTo>
                  <a:pt x="916164" y="688105"/>
                </a:lnTo>
                <a:lnTo>
                  <a:pt x="915924" y="673481"/>
                </a:lnTo>
                <a:lnTo>
                  <a:pt x="915924" y="354177"/>
                </a:lnTo>
                <a:lnTo>
                  <a:pt x="830199" y="354177"/>
                </a:lnTo>
                <a:lnTo>
                  <a:pt x="830199" y="656196"/>
                </a:lnTo>
                <a:lnTo>
                  <a:pt x="822562" y="666493"/>
                </a:lnTo>
                <a:lnTo>
                  <a:pt x="814212" y="676965"/>
                </a:lnTo>
                <a:lnTo>
                  <a:pt x="798576" y="693978"/>
                </a:lnTo>
                <a:lnTo>
                  <a:pt x="788961" y="703200"/>
                </a:lnTo>
                <a:lnTo>
                  <a:pt x="770382" y="720001"/>
                </a:lnTo>
                <a:lnTo>
                  <a:pt x="754737" y="731324"/>
                </a:lnTo>
                <a:lnTo>
                  <a:pt x="730905" y="738953"/>
                </a:lnTo>
                <a:lnTo>
                  <a:pt x="718057" y="739851"/>
                </a:lnTo>
                <a:lnTo>
                  <a:pt x="705619" y="738224"/>
                </a:lnTo>
                <a:lnTo>
                  <a:pt x="682724" y="728375"/>
                </a:lnTo>
                <a:lnTo>
                  <a:pt x="666370" y="709925"/>
                </a:lnTo>
                <a:lnTo>
                  <a:pt x="660647" y="697474"/>
                </a:lnTo>
                <a:lnTo>
                  <a:pt x="656558" y="682872"/>
                </a:lnTo>
                <a:lnTo>
                  <a:pt x="654105" y="666120"/>
                </a:lnTo>
                <a:lnTo>
                  <a:pt x="653288" y="647217"/>
                </a:lnTo>
                <a:lnTo>
                  <a:pt x="653288" y="354177"/>
                </a:lnTo>
                <a:lnTo>
                  <a:pt x="567563" y="354177"/>
                </a:lnTo>
                <a:lnTo>
                  <a:pt x="567563" y="991031"/>
                </a:lnTo>
                <a:lnTo>
                  <a:pt x="648843" y="991031"/>
                </a:lnTo>
                <a:lnTo>
                  <a:pt x="648843" y="858431"/>
                </a:lnTo>
                <a:lnTo>
                  <a:pt x="647064" y="785291"/>
                </a:lnTo>
                <a:close/>
              </a:path>
              <a:path w="3370960" h="991031">
                <a:moveTo>
                  <a:pt x="3102771" y="819074"/>
                </a:moveTo>
                <a:lnTo>
                  <a:pt x="3116341" y="817840"/>
                </a:lnTo>
                <a:lnTo>
                  <a:pt x="3129370" y="815719"/>
                </a:lnTo>
                <a:lnTo>
                  <a:pt x="3141862" y="812714"/>
                </a:lnTo>
                <a:lnTo>
                  <a:pt x="3153822" y="808822"/>
                </a:lnTo>
                <a:lnTo>
                  <a:pt x="3165255" y="804045"/>
                </a:lnTo>
                <a:lnTo>
                  <a:pt x="3176165" y="798381"/>
                </a:lnTo>
                <a:lnTo>
                  <a:pt x="3186557" y="791832"/>
                </a:lnTo>
                <a:lnTo>
                  <a:pt x="3196936" y="783958"/>
                </a:lnTo>
                <a:lnTo>
                  <a:pt x="3206695" y="775021"/>
                </a:lnTo>
                <a:lnTo>
                  <a:pt x="3215287" y="765400"/>
                </a:lnTo>
                <a:lnTo>
                  <a:pt x="3222713" y="755093"/>
                </a:lnTo>
                <a:lnTo>
                  <a:pt x="3228973" y="744101"/>
                </a:lnTo>
                <a:lnTo>
                  <a:pt x="3234065" y="732425"/>
                </a:lnTo>
                <a:lnTo>
                  <a:pt x="3237992" y="720064"/>
                </a:lnTo>
                <a:lnTo>
                  <a:pt x="3237993" y="721883"/>
                </a:lnTo>
                <a:lnTo>
                  <a:pt x="3238974" y="733943"/>
                </a:lnTo>
                <a:lnTo>
                  <a:pt x="3241640" y="746399"/>
                </a:lnTo>
                <a:lnTo>
                  <a:pt x="3245993" y="759256"/>
                </a:lnTo>
                <a:lnTo>
                  <a:pt x="3253322" y="774074"/>
                </a:lnTo>
                <a:lnTo>
                  <a:pt x="3260630" y="784408"/>
                </a:lnTo>
                <a:lnTo>
                  <a:pt x="3269233" y="793419"/>
                </a:lnTo>
                <a:lnTo>
                  <a:pt x="3282204" y="802704"/>
                </a:lnTo>
                <a:lnTo>
                  <a:pt x="3293836" y="808014"/>
                </a:lnTo>
                <a:lnTo>
                  <a:pt x="3306826" y="811682"/>
                </a:lnTo>
                <a:lnTo>
                  <a:pt x="3317358" y="813192"/>
                </a:lnTo>
                <a:lnTo>
                  <a:pt x="3328569" y="813712"/>
                </a:lnTo>
                <a:lnTo>
                  <a:pt x="3341236" y="813399"/>
                </a:lnTo>
                <a:lnTo>
                  <a:pt x="3355365" y="812253"/>
                </a:lnTo>
                <a:lnTo>
                  <a:pt x="3370960" y="810272"/>
                </a:lnTo>
                <a:lnTo>
                  <a:pt x="3365754" y="731100"/>
                </a:lnTo>
                <a:lnTo>
                  <a:pt x="3351925" y="731552"/>
                </a:lnTo>
                <a:lnTo>
                  <a:pt x="3339363" y="729032"/>
                </a:lnTo>
                <a:lnTo>
                  <a:pt x="3319855" y="714842"/>
                </a:lnTo>
                <a:lnTo>
                  <a:pt x="3312922" y="703173"/>
                </a:lnTo>
                <a:lnTo>
                  <a:pt x="3308103" y="690430"/>
                </a:lnTo>
                <a:lnTo>
                  <a:pt x="3303071" y="669304"/>
                </a:lnTo>
                <a:lnTo>
                  <a:pt x="3299707" y="643594"/>
                </a:lnTo>
                <a:lnTo>
                  <a:pt x="3298653" y="629022"/>
                </a:lnTo>
                <a:lnTo>
                  <a:pt x="3298020" y="613304"/>
                </a:lnTo>
                <a:lnTo>
                  <a:pt x="3297808" y="596442"/>
                </a:lnTo>
                <a:lnTo>
                  <a:pt x="3297808" y="591820"/>
                </a:lnTo>
                <a:lnTo>
                  <a:pt x="3335528" y="354177"/>
                </a:lnTo>
                <a:lnTo>
                  <a:pt x="3254248" y="354177"/>
                </a:lnTo>
                <a:lnTo>
                  <a:pt x="3247517" y="438340"/>
                </a:lnTo>
                <a:lnTo>
                  <a:pt x="3246120" y="429082"/>
                </a:lnTo>
                <a:lnTo>
                  <a:pt x="3244342" y="422465"/>
                </a:lnTo>
                <a:lnTo>
                  <a:pt x="3236086" y="409028"/>
                </a:lnTo>
                <a:lnTo>
                  <a:pt x="3220477" y="390945"/>
                </a:lnTo>
                <a:lnTo>
                  <a:pt x="3201035" y="374751"/>
                </a:lnTo>
                <a:lnTo>
                  <a:pt x="3181027" y="362902"/>
                </a:lnTo>
                <a:lnTo>
                  <a:pt x="3157220" y="353517"/>
                </a:lnTo>
                <a:lnTo>
                  <a:pt x="3133018" y="348125"/>
                </a:lnTo>
                <a:lnTo>
                  <a:pt x="3107309" y="346290"/>
                </a:lnTo>
                <a:lnTo>
                  <a:pt x="3102139" y="346353"/>
                </a:lnTo>
                <a:lnTo>
                  <a:pt x="3076100" y="348692"/>
                </a:lnTo>
                <a:lnTo>
                  <a:pt x="3051408" y="354405"/>
                </a:lnTo>
                <a:lnTo>
                  <a:pt x="3028060" y="363486"/>
                </a:lnTo>
                <a:lnTo>
                  <a:pt x="3004675" y="376980"/>
                </a:lnTo>
                <a:lnTo>
                  <a:pt x="2985102" y="393129"/>
                </a:lnTo>
                <a:lnTo>
                  <a:pt x="2968244" y="412419"/>
                </a:lnTo>
                <a:lnTo>
                  <a:pt x="2956844" y="429523"/>
                </a:lnTo>
                <a:lnTo>
                  <a:pt x="2945102" y="451566"/>
                </a:lnTo>
                <a:lnTo>
                  <a:pt x="2934979" y="475933"/>
                </a:lnTo>
                <a:lnTo>
                  <a:pt x="2927202" y="500255"/>
                </a:lnTo>
                <a:lnTo>
                  <a:pt x="2921813" y="524045"/>
                </a:lnTo>
                <a:lnTo>
                  <a:pt x="2918208" y="549187"/>
                </a:lnTo>
                <a:lnTo>
                  <a:pt x="2916400" y="575680"/>
                </a:lnTo>
                <a:lnTo>
                  <a:pt x="2916173" y="589432"/>
                </a:lnTo>
                <a:lnTo>
                  <a:pt x="2916194" y="593698"/>
                </a:lnTo>
                <a:lnTo>
                  <a:pt x="2917274" y="620355"/>
                </a:lnTo>
                <a:lnTo>
                  <a:pt x="2919990" y="645788"/>
                </a:lnTo>
                <a:lnTo>
                  <a:pt x="2924325" y="669999"/>
                </a:lnTo>
                <a:lnTo>
                  <a:pt x="2927881" y="684629"/>
                </a:lnTo>
                <a:lnTo>
                  <a:pt x="2935980" y="710219"/>
                </a:lnTo>
                <a:lnTo>
                  <a:pt x="2945946" y="733491"/>
                </a:lnTo>
                <a:lnTo>
                  <a:pt x="2957830" y="754443"/>
                </a:lnTo>
                <a:lnTo>
                  <a:pt x="2970561" y="771220"/>
                </a:lnTo>
                <a:lnTo>
                  <a:pt x="2989188" y="788495"/>
                </a:lnTo>
                <a:lnTo>
                  <a:pt x="2999766" y="795844"/>
                </a:lnTo>
                <a:lnTo>
                  <a:pt x="3003968" y="605355"/>
                </a:lnTo>
                <a:lnTo>
                  <a:pt x="3003677" y="589000"/>
                </a:lnTo>
                <a:lnTo>
                  <a:pt x="3003777" y="581225"/>
                </a:lnTo>
                <a:lnTo>
                  <a:pt x="3004410" y="568159"/>
                </a:lnTo>
                <a:lnTo>
                  <a:pt x="3005623" y="555367"/>
                </a:lnTo>
                <a:lnTo>
                  <a:pt x="3007411" y="542850"/>
                </a:lnTo>
                <a:lnTo>
                  <a:pt x="3009769" y="530608"/>
                </a:lnTo>
                <a:lnTo>
                  <a:pt x="3012694" y="518642"/>
                </a:lnTo>
                <a:lnTo>
                  <a:pt x="3019103" y="498166"/>
                </a:lnTo>
                <a:lnTo>
                  <a:pt x="3023899" y="486110"/>
                </a:lnTo>
                <a:lnTo>
                  <a:pt x="3029089" y="475380"/>
                </a:lnTo>
                <a:lnTo>
                  <a:pt x="3034665" y="465975"/>
                </a:lnTo>
                <a:lnTo>
                  <a:pt x="3045734" y="452250"/>
                </a:lnTo>
                <a:lnTo>
                  <a:pt x="3055371" y="444128"/>
                </a:lnTo>
                <a:lnTo>
                  <a:pt x="3066034" y="438086"/>
                </a:lnTo>
                <a:lnTo>
                  <a:pt x="3082578" y="432610"/>
                </a:lnTo>
                <a:lnTo>
                  <a:pt x="3095277" y="430516"/>
                </a:lnTo>
                <a:lnTo>
                  <a:pt x="3108960" y="429818"/>
                </a:lnTo>
                <a:lnTo>
                  <a:pt x="3114104" y="429954"/>
                </a:lnTo>
                <a:lnTo>
                  <a:pt x="3127100" y="431613"/>
                </a:lnTo>
                <a:lnTo>
                  <a:pt x="3139228" y="435162"/>
                </a:lnTo>
                <a:lnTo>
                  <a:pt x="3150489" y="440601"/>
                </a:lnTo>
                <a:lnTo>
                  <a:pt x="3164749" y="451058"/>
                </a:lnTo>
                <a:lnTo>
                  <a:pt x="3173655" y="460237"/>
                </a:lnTo>
                <a:lnTo>
                  <a:pt x="3181604" y="470916"/>
                </a:lnTo>
                <a:lnTo>
                  <a:pt x="3187754" y="481651"/>
                </a:lnTo>
                <a:lnTo>
                  <a:pt x="3192876" y="492918"/>
                </a:lnTo>
                <a:lnTo>
                  <a:pt x="3197303" y="505232"/>
                </a:lnTo>
                <a:lnTo>
                  <a:pt x="3201035" y="518591"/>
                </a:lnTo>
                <a:lnTo>
                  <a:pt x="3205133" y="540437"/>
                </a:lnTo>
                <a:lnTo>
                  <a:pt x="3206591" y="553023"/>
                </a:lnTo>
                <a:lnTo>
                  <a:pt x="3207471" y="565998"/>
                </a:lnTo>
                <a:lnTo>
                  <a:pt x="3207766" y="579361"/>
                </a:lnTo>
                <a:lnTo>
                  <a:pt x="3207766" y="587248"/>
                </a:lnTo>
                <a:lnTo>
                  <a:pt x="3206671" y="610358"/>
                </a:lnTo>
                <a:lnTo>
                  <a:pt x="3205056" y="622992"/>
                </a:lnTo>
                <a:lnTo>
                  <a:pt x="3202714" y="635227"/>
                </a:lnTo>
                <a:lnTo>
                  <a:pt x="3199637" y="647065"/>
                </a:lnTo>
                <a:lnTo>
                  <a:pt x="3194674" y="661690"/>
                </a:lnTo>
                <a:lnTo>
                  <a:pt x="3189563" y="673574"/>
                </a:lnTo>
                <a:lnTo>
                  <a:pt x="3183763" y="684552"/>
                </a:lnTo>
                <a:lnTo>
                  <a:pt x="3177285" y="694626"/>
                </a:lnTo>
                <a:lnTo>
                  <a:pt x="3164095" y="710251"/>
                </a:lnTo>
                <a:lnTo>
                  <a:pt x="3154676" y="718563"/>
                </a:lnTo>
                <a:lnTo>
                  <a:pt x="3144520" y="725436"/>
                </a:lnTo>
                <a:lnTo>
                  <a:pt x="3126343" y="733870"/>
                </a:lnTo>
                <a:lnTo>
                  <a:pt x="3113962" y="737595"/>
                </a:lnTo>
                <a:lnTo>
                  <a:pt x="3100578" y="740283"/>
                </a:lnTo>
                <a:lnTo>
                  <a:pt x="3095042" y="740153"/>
                </a:lnTo>
                <a:lnTo>
                  <a:pt x="3081152" y="738564"/>
                </a:lnTo>
                <a:lnTo>
                  <a:pt x="3068381" y="735163"/>
                </a:lnTo>
                <a:lnTo>
                  <a:pt x="3056728" y="729951"/>
                </a:lnTo>
                <a:lnTo>
                  <a:pt x="3046189" y="722929"/>
                </a:lnTo>
                <a:lnTo>
                  <a:pt x="3036761" y="714096"/>
                </a:lnTo>
                <a:lnTo>
                  <a:pt x="3028442" y="703453"/>
                </a:lnTo>
                <a:lnTo>
                  <a:pt x="3022319" y="692988"/>
                </a:lnTo>
                <a:lnTo>
                  <a:pt x="3026099" y="808875"/>
                </a:lnTo>
                <a:lnTo>
                  <a:pt x="3037748" y="812674"/>
                </a:lnTo>
                <a:lnTo>
                  <a:pt x="3049984" y="815629"/>
                </a:lnTo>
                <a:lnTo>
                  <a:pt x="3062803" y="817740"/>
                </a:lnTo>
                <a:lnTo>
                  <a:pt x="3076198" y="819007"/>
                </a:lnTo>
                <a:lnTo>
                  <a:pt x="3090164" y="819429"/>
                </a:lnTo>
                <a:lnTo>
                  <a:pt x="3102771" y="8190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89120" y="5710859"/>
            <a:ext cx="204088" cy="310464"/>
          </a:xfrm>
          <a:custGeom>
            <a:avLst/>
            <a:gdLst/>
            <a:ahLst/>
            <a:cxnLst/>
            <a:rect l="l" t="t" r="r" b="b"/>
            <a:pathLst>
              <a:path w="204088" h="310464">
                <a:moveTo>
                  <a:pt x="105282" y="0"/>
                </a:moveTo>
                <a:lnTo>
                  <a:pt x="91600" y="697"/>
                </a:lnTo>
                <a:lnTo>
                  <a:pt x="78901" y="2791"/>
                </a:lnTo>
                <a:lnTo>
                  <a:pt x="67204" y="6280"/>
                </a:lnTo>
                <a:lnTo>
                  <a:pt x="51694" y="14310"/>
                </a:lnTo>
                <a:lnTo>
                  <a:pt x="42057" y="22431"/>
                </a:lnTo>
                <a:lnTo>
                  <a:pt x="33424" y="32631"/>
                </a:lnTo>
                <a:lnTo>
                  <a:pt x="25412" y="45561"/>
                </a:lnTo>
                <a:lnTo>
                  <a:pt x="20222" y="56291"/>
                </a:lnTo>
                <a:lnTo>
                  <a:pt x="15426" y="68347"/>
                </a:lnTo>
                <a:lnTo>
                  <a:pt x="11033" y="81731"/>
                </a:lnTo>
                <a:lnTo>
                  <a:pt x="6092" y="100790"/>
                </a:lnTo>
                <a:lnTo>
                  <a:pt x="3734" y="113032"/>
                </a:lnTo>
                <a:lnTo>
                  <a:pt x="1946" y="125549"/>
                </a:lnTo>
                <a:lnTo>
                  <a:pt x="733" y="138340"/>
                </a:lnTo>
                <a:lnTo>
                  <a:pt x="100" y="151407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4" y="273634"/>
                </a:lnTo>
                <a:lnTo>
                  <a:pt x="33084" y="284277"/>
                </a:lnTo>
                <a:lnTo>
                  <a:pt x="42512" y="293110"/>
                </a:lnTo>
                <a:lnTo>
                  <a:pt x="53051" y="300132"/>
                </a:lnTo>
                <a:lnTo>
                  <a:pt x="64704" y="305344"/>
                </a:lnTo>
                <a:lnTo>
                  <a:pt x="77475" y="308745"/>
                </a:lnTo>
                <a:lnTo>
                  <a:pt x="91365" y="310335"/>
                </a:lnTo>
                <a:lnTo>
                  <a:pt x="96900" y="310464"/>
                </a:lnTo>
                <a:lnTo>
                  <a:pt x="110285" y="307776"/>
                </a:lnTo>
                <a:lnTo>
                  <a:pt x="122666" y="304052"/>
                </a:lnTo>
                <a:lnTo>
                  <a:pt x="134014" y="299287"/>
                </a:lnTo>
                <a:lnTo>
                  <a:pt x="150999" y="288744"/>
                </a:lnTo>
                <a:lnTo>
                  <a:pt x="160418" y="280432"/>
                </a:lnTo>
                <a:lnTo>
                  <a:pt x="169149" y="270684"/>
                </a:lnTo>
                <a:lnTo>
                  <a:pt x="180086" y="254734"/>
                </a:lnTo>
                <a:lnTo>
                  <a:pt x="185886" y="243755"/>
                </a:lnTo>
                <a:lnTo>
                  <a:pt x="190997" y="231872"/>
                </a:lnTo>
                <a:lnTo>
                  <a:pt x="195408" y="219081"/>
                </a:lnTo>
                <a:lnTo>
                  <a:pt x="199037" y="205408"/>
                </a:lnTo>
                <a:lnTo>
                  <a:pt x="201379" y="193173"/>
                </a:lnTo>
                <a:lnTo>
                  <a:pt x="202994" y="180539"/>
                </a:lnTo>
                <a:lnTo>
                  <a:pt x="203887" y="167508"/>
                </a:lnTo>
                <a:lnTo>
                  <a:pt x="204088" y="157429"/>
                </a:lnTo>
                <a:lnTo>
                  <a:pt x="204088" y="149542"/>
                </a:lnTo>
                <a:lnTo>
                  <a:pt x="203794" y="136179"/>
                </a:lnTo>
                <a:lnTo>
                  <a:pt x="202914" y="123205"/>
                </a:lnTo>
                <a:lnTo>
                  <a:pt x="201456" y="110618"/>
                </a:lnTo>
                <a:lnTo>
                  <a:pt x="199427" y="98419"/>
                </a:lnTo>
                <a:lnTo>
                  <a:pt x="193626" y="75413"/>
                </a:lnTo>
                <a:lnTo>
                  <a:pt x="189199" y="63099"/>
                </a:lnTo>
                <a:lnTo>
                  <a:pt x="184077" y="51833"/>
                </a:lnTo>
                <a:lnTo>
                  <a:pt x="178259" y="41617"/>
                </a:lnTo>
                <a:lnTo>
                  <a:pt x="169978" y="30418"/>
                </a:lnTo>
                <a:lnTo>
                  <a:pt x="161072" y="21239"/>
                </a:lnTo>
                <a:lnTo>
                  <a:pt x="151228" y="13562"/>
                </a:lnTo>
                <a:lnTo>
                  <a:pt x="135551" y="5343"/>
                </a:lnTo>
                <a:lnTo>
                  <a:pt x="123423" y="1794"/>
                </a:lnTo>
                <a:lnTo>
                  <a:pt x="110427" y="135"/>
                </a:lnTo>
                <a:lnTo>
                  <a:pt x="10528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0507" y="5709983"/>
            <a:ext cx="207518" cy="305219"/>
          </a:xfrm>
          <a:custGeom>
            <a:avLst/>
            <a:gdLst/>
            <a:ahLst/>
            <a:cxnLst/>
            <a:rect l="l" t="t" r="r" b="b"/>
            <a:pathLst>
              <a:path w="207518" h="305219">
                <a:moveTo>
                  <a:pt x="102616" y="0"/>
                </a:moveTo>
                <a:lnTo>
                  <a:pt x="88452" y="805"/>
                </a:lnTo>
                <a:lnTo>
                  <a:pt x="75231" y="3220"/>
                </a:lnTo>
                <a:lnTo>
                  <a:pt x="62953" y="7245"/>
                </a:lnTo>
                <a:lnTo>
                  <a:pt x="51619" y="12879"/>
                </a:lnTo>
                <a:lnTo>
                  <a:pt x="41227" y="20123"/>
                </a:lnTo>
                <a:lnTo>
                  <a:pt x="31778" y="28975"/>
                </a:lnTo>
                <a:lnTo>
                  <a:pt x="21660" y="42007"/>
                </a:lnTo>
                <a:lnTo>
                  <a:pt x="16473" y="51247"/>
                </a:lnTo>
                <a:lnTo>
                  <a:pt x="11997" y="61540"/>
                </a:lnTo>
                <a:lnTo>
                  <a:pt x="8231" y="72886"/>
                </a:lnTo>
                <a:lnTo>
                  <a:pt x="5174" y="85284"/>
                </a:lnTo>
                <a:lnTo>
                  <a:pt x="2824" y="98736"/>
                </a:lnTo>
                <a:lnTo>
                  <a:pt x="1181" y="113241"/>
                </a:lnTo>
                <a:lnTo>
                  <a:pt x="243" y="128800"/>
                </a:lnTo>
                <a:lnTo>
                  <a:pt x="0" y="142544"/>
                </a:lnTo>
                <a:lnTo>
                  <a:pt x="0" y="250329"/>
                </a:lnTo>
                <a:lnTo>
                  <a:pt x="7722" y="264555"/>
                </a:lnTo>
                <a:lnTo>
                  <a:pt x="15880" y="276346"/>
                </a:lnTo>
                <a:lnTo>
                  <a:pt x="24485" y="285700"/>
                </a:lnTo>
                <a:lnTo>
                  <a:pt x="33548" y="292616"/>
                </a:lnTo>
                <a:lnTo>
                  <a:pt x="43083" y="297093"/>
                </a:lnTo>
                <a:lnTo>
                  <a:pt x="55880" y="300767"/>
                </a:lnTo>
                <a:lnTo>
                  <a:pt x="68416" y="303307"/>
                </a:lnTo>
                <a:lnTo>
                  <a:pt x="80928" y="304789"/>
                </a:lnTo>
                <a:lnTo>
                  <a:pt x="92201" y="305219"/>
                </a:lnTo>
                <a:lnTo>
                  <a:pt x="106265" y="304514"/>
                </a:lnTo>
                <a:lnTo>
                  <a:pt x="119555" y="302401"/>
                </a:lnTo>
                <a:lnTo>
                  <a:pt x="132066" y="298879"/>
                </a:lnTo>
                <a:lnTo>
                  <a:pt x="143794" y="293948"/>
                </a:lnTo>
                <a:lnTo>
                  <a:pt x="154735" y="287608"/>
                </a:lnTo>
                <a:lnTo>
                  <a:pt x="164885" y="279859"/>
                </a:lnTo>
                <a:lnTo>
                  <a:pt x="174240" y="270701"/>
                </a:lnTo>
                <a:lnTo>
                  <a:pt x="182091" y="260895"/>
                </a:lnTo>
                <a:lnTo>
                  <a:pt x="187710" y="251828"/>
                </a:lnTo>
                <a:lnTo>
                  <a:pt x="192627" y="241784"/>
                </a:lnTo>
                <a:lnTo>
                  <a:pt x="196842" y="230765"/>
                </a:lnTo>
                <a:lnTo>
                  <a:pt x="200356" y="218769"/>
                </a:lnTo>
                <a:lnTo>
                  <a:pt x="203170" y="205797"/>
                </a:lnTo>
                <a:lnTo>
                  <a:pt x="205284" y="191848"/>
                </a:lnTo>
                <a:lnTo>
                  <a:pt x="206700" y="176924"/>
                </a:lnTo>
                <a:lnTo>
                  <a:pt x="207419" y="161023"/>
                </a:lnTo>
                <a:lnTo>
                  <a:pt x="207518" y="152171"/>
                </a:lnTo>
                <a:lnTo>
                  <a:pt x="207273" y="138816"/>
                </a:lnTo>
                <a:lnTo>
                  <a:pt x="206535" y="125844"/>
                </a:lnTo>
                <a:lnTo>
                  <a:pt x="205295" y="113257"/>
                </a:lnTo>
                <a:lnTo>
                  <a:pt x="203546" y="101058"/>
                </a:lnTo>
                <a:lnTo>
                  <a:pt x="198911" y="79586"/>
                </a:lnTo>
                <a:lnTo>
                  <a:pt x="194870" y="67214"/>
                </a:lnTo>
                <a:lnTo>
                  <a:pt x="189957" y="55831"/>
                </a:lnTo>
                <a:lnTo>
                  <a:pt x="184404" y="45770"/>
                </a:lnTo>
                <a:lnTo>
                  <a:pt x="177104" y="35525"/>
                </a:lnTo>
                <a:lnTo>
                  <a:pt x="168502" y="26271"/>
                </a:lnTo>
                <a:lnTo>
                  <a:pt x="158597" y="18009"/>
                </a:lnTo>
                <a:lnTo>
                  <a:pt x="140199" y="7292"/>
                </a:lnTo>
                <a:lnTo>
                  <a:pt x="128343" y="3202"/>
                </a:lnTo>
                <a:lnTo>
                  <a:pt x="115661" y="772"/>
                </a:lnTo>
                <a:lnTo>
                  <a:pt x="10261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7264" y="5709983"/>
            <a:ext cx="238252" cy="308279"/>
          </a:xfrm>
          <a:custGeom>
            <a:avLst/>
            <a:gdLst/>
            <a:ahLst/>
            <a:cxnLst/>
            <a:rect l="l" t="t" r="r" b="b"/>
            <a:pathLst>
              <a:path w="238252" h="308279">
                <a:moveTo>
                  <a:pt x="118872" y="0"/>
                </a:moveTo>
                <a:lnTo>
                  <a:pt x="104883" y="650"/>
                </a:lnTo>
                <a:lnTo>
                  <a:pt x="91840" y="2601"/>
                </a:lnTo>
                <a:lnTo>
                  <a:pt x="79760" y="5851"/>
                </a:lnTo>
                <a:lnTo>
                  <a:pt x="68663" y="10400"/>
                </a:lnTo>
                <a:lnTo>
                  <a:pt x="54022" y="19162"/>
                </a:lnTo>
                <a:lnTo>
                  <a:pt x="44101" y="27140"/>
                </a:lnTo>
                <a:lnTo>
                  <a:pt x="35234" y="36225"/>
                </a:lnTo>
                <a:lnTo>
                  <a:pt x="28194" y="45262"/>
                </a:lnTo>
                <a:lnTo>
                  <a:pt x="21810" y="55521"/>
                </a:lnTo>
                <a:lnTo>
                  <a:pt x="16245" y="66644"/>
                </a:lnTo>
                <a:lnTo>
                  <a:pt x="11498" y="78630"/>
                </a:lnTo>
                <a:lnTo>
                  <a:pt x="7569" y="91479"/>
                </a:lnTo>
                <a:lnTo>
                  <a:pt x="4264" y="106352"/>
                </a:lnTo>
                <a:lnTo>
                  <a:pt x="2284" y="118732"/>
                </a:lnTo>
                <a:lnTo>
                  <a:pt x="917" y="131385"/>
                </a:lnTo>
                <a:lnTo>
                  <a:pt x="163" y="144313"/>
                </a:lnTo>
                <a:lnTo>
                  <a:pt x="0" y="153923"/>
                </a:lnTo>
                <a:lnTo>
                  <a:pt x="281" y="168136"/>
                </a:lnTo>
                <a:lnTo>
                  <a:pt x="1127" y="181629"/>
                </a:lnTo>
                <a:lnTo>
                  <a:pt x="2544" y="194402"/>
                </a:lnTo>
                <a:lnTo>
                  <a:pt x="4536" y="206454"/>
                </a:lnTo>
                <a:lnTo>
                  <a:pt x="7107" y="217786"/>
                </a:lnTo>
                <a:lnTo>
                  <a:pt x="12947" y="236050"/>
                </a:lnTo>
                <a:lnTo>
                  <a:pt x="18135" y="248115"/>
                </a:lnTo>
                <a:lnTo>
                  <a:pt x="24094" y="259027"/>
                </a:lnTo>
                <a:lnTo>
                  <a:pt x="30844" y="268786"/>
                </a:lnTo>
                <a:lnTo>
                  <a:pt x="41271" y="280292"/>
                </a:lnTo>
                <a:lnTo>
                  <a:pt x="51068" y="288461"/>
                </a:lnTo>
                <a:lnTo>
                  <a:pt x="61775" y="295219"/>
                </a:lnTo>
                <a:lnTo>
                  <a:pt x="80599" y="303034"/>
                </a:lnTo>
                <a:lnTo>
                  <a:pt x="92679" y="305972"/>
                </a:lnTo>
                <a:lnTo>
                  <a:pt x="105582" y="307720"/>
                </a:lnTo>
                <a:lnTo>
                  <a:pt x="118872" y="308279"/>
                </a:lnTo>
                <a:lnTo>
                  <a:pt x="132924" y="307637"/>
                </a:lnTo>
                <a:lnTo>
                  <a:pt x="146004" y="305713"/>
                </a:lnTo>
                <a:lnTo>
                  <a:pt x="158093" y="302506"/>
                </a:lnTo>
                <a:lnTo>
                  <a:pt x="169175" y="298018"/>
                </a:lnTo>
                <a:lnTo>
                  <a:pt x="184066" y="289102"/>
                </a:lnTo>
                <a:lnTo>
                  <a:pt x="193996" y="281106"/>
                </a:lnTo>
                <a:lnTo>
                  <a:pt x="202864" y="271998"/>
                </a:lnTo>
                <a:lnTo>
                  <a:pt x="209804" y="263016"/>
                </a:lnTo>
                <a:lnTo>
                  <a:pt x="216227" y="252792"/>
                </a:lnTo>
                <a:lnTo>
                  <a:pt x="221808" y="241690"/>
                </a:lnTo>
                <a:lnTo>
                  <a:pt x="226557" y="229710"/>
                </a:lnTo>
                <a:lnTo>
                  <a:pt x="230484" y="216851"/>
                </a:lnTo>
                <a:lnTo>
                  <a:pt x="233867" y="201636"/>
                </a:lnTo>
                <a:lnTo>
                  <a:pt x="235877" y="189236"/>
                </a:lnTo>
                <a:lnTo>
                  <a:pt x="237284" y="176591"/>
                </a:lnTo>
                <a:lnTo>
                  <a:pt x="238074" y="163700"/>
                </a:lnTo>
                <a:lnTo>
                  <a:pt x="238252" y="153923"/>
                </a:lnTo>
                <a:lnTo>
                  <a:pt x="237953" y="139837"/>
                </a:lnTo>
                <a:lnTo>
                  <a:pt x="237060" y="126426"/>
                </a:lnTo>
                <a:lnTo>
                  <a:pt x="235578" y="113688"/>
                </a:lnTo>
                <a:lnTo>
                  <a:pt x="233512" y="101625"/>
                </a:lnTo>
                <a:lnTo>
                  <a:pt x="230866" y="90236"/>
                </a:lnTo>
                <a:lnTo>
                  <a:pt x="225171" y="72537"/>
                </a:lnTo>
                <a:lnTo>
                  <a:pt x="219956" y="60470"/>
                </a:lnTo>
                <a:lnTo>
                  <a:pt x="213973" y="49564"/>
                </a:lnTo>
                <a:lnTo>
                  <a:pt x="207220" y="39819"/>
                </a:lnTo>
                <a:lnTo>
                  <a:pt x="196846" y="28304"/>
                </a:lnTo>
                <a:lnTo>
                  <a:pt x="187071" y="20163"/>
                </a:lnTo>
                <a:lnTo>
                  <a:pt x="176288" y="13386"/>
                </a:lnTo>
                <a:lnTo>
                  <a:pt x="156798" y="5317"/>
                </a:lnTo>
                <a:lnTo>
                  <a:pt x="144666" y="2333"/>
                </a:lnTo>
                <a:lnTo>
                  <a:pt x="131854" y="560"/>
                </a:lnTo>
                <a:lnTo>
                  <a:pt x="11887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26335" y="5635218"/>
            <a:ext cx="473201" cy="464375"/>
          </a:xfrm>
          <a:custGeom>
            <a:avLst/>
            <a:gdLst/>
            <a:ahLst/>
            <a:cxnLst/>
            <a:rect l="l" t="t" r="r" b="b"/>
            <a:pathLst>
              <a:path w="473201" h="464375">
                <a:moveTo>
                  <a:pt x="0" y="0"/>
                </a:moveTo>
                <a:lnTo>
                  <a:pt x="469264" y="0"/>
                </a:lnTo>
                <a:lnTo>
                  <a:pt x="469264" y="73012"/>
                </a:lnTo>
                <a:lnTo>
                  <a:pt x="377697" y="73012"/>
                </a:lnTo>
                <a:lnTo>
                  <a:pt x="377697" y="95444"/>
                </a:lnTo>
                <a:lnTo>
                  <a:pt x="377697" y="116402"/>
                </a:lnTo>
                <a:lnTo>
                  <a:pt x="377698" y="135883"/>
                </a:lnTo>
                <a:lnTo>
                  <a:pt x="377697" y="153890"/>
                </a:lnTo>
                <a:lnTo>
                  <a:pt x="377698" y="170421"/>
                </a:lnTo>
                <a:lnTo>
                  <a:pt x="377697" y="185477"/>
                </a:lnTo>
                <a:lnTo>
                  <a:pt x="377697" y="199057"/>
                </a:lnTo>
                <a:lnTo>
                  <a:pt x="377697" y="211162"/>
                </a:lnTo>
                <a:lnTo>
                  <a:pt x="377698" y="221792"/>
                </a:lnTo>
                <a:lnTo>
                  <a:pt x="377698" y="230947"/>
                </a:lnTo>
                <a:lnTo>
                  <a:pt x="377697" y="238627"/>
                </a:lnTo>
                <a:lnTo>
                  <a:pt x="377698" y="244831"/>
                </a:lnTo>
                <a:lnTo>
                  <a:pt x="377698" y="249561"/>
                </a:lnTo>
                <a:lnTo>
                  <a:pt x="377697" y="252815"/>
                </a:lnTo>
                <a:lnTo>
                  <a:pt x="377697" y="253276"/>
                </a:lnTo>
                <a:lnTo>
                  <a:pt x="377794" y="263625"/>
                </a:lnTo>
                <a:lnTo>
                  <a:pt x="378072" y="275950"/>
                </a:lnTo>
                <a:lnTo>
                  <a:pt x="378510" y="290245"/>
                </a:lnTo>
                <a:lnTo>
                  <a:pt x="378713" y="296176"/>
                </a:lnTo>
                <a:lnTo>
                  <a:pt x="379493" y="310436"/>
                </a:lnTo>
                <a:lnTo>
                  <a:pt x="380607" y="323465"/>
                </a:lnTo>
                <a:lnTo>
                  <a:pt x="382102" y="335269"/>
                </a:lnTo>
                <a:lnTo>
                  <a:pt x="383285" y="342201"/>
                </a:lnTo>
                <a:lnTo>
                  <a:pt x="386898" y="356817"/>
                </a:lnTo>
                <a:lnTo>
                  <a:pt x="391635" y="367204"/>
                </a:lnTo>
                <a:lnTo>
                  <a:pt x="397256" y="374649"/>
                </a:lnTo>
                <a:lnTo>
                  <a:pt x="401700" y="378002"/>
                </a:lnTo>
                <a:lnTo>
                  <a:pt x="406272" y="379323"/>
                </a:lnTo>
                <a:lnTo>
                  <a:pt x="410844" y="380631"/>
                </a:lnTo>
                <a:lnTo>
                  <a:pt x="416940" y="381292"/>
                </a:lnTo>
                <a:lnTo>
                  <a:pt x="424433" y="381292"/>
                </a:lnTo>
                <a:lnTo>
                  <a:pt x="430529" y="381292"/>
                </a:lnTo>
                <a:lnTo>
                  <a:pt x="436371" y="380872"/>
                </a:lnTo>
                <a:lnTo>
                  <a:pt x="441959" y="380034"/>
                </a:lnTo>
                <a:lnTo>
                  <a:pt x="452239" y="378675"/>
                </a:lnTo>
                <a:lnTo>
                  <a:pt x="466895" y="377038"/>
                </a:lnTo>
                <a:lnTo>
                  <a:pt x="467994" y="376923"/>
                </a:lnTo>
                <a:lnTo>
                  <a:pt x="473201" y="457441"/>
                </a:lnTo>
                <a:lnTo>
                  <a:pt x="458635" y="460153"/>
                </a:lnTo>
                <a:lnTo>
                  <a:pt x="446764" y="462121"/>
                </a:lnTo>
                <a:lnTo>
                  <a:pt x="441706" y="462851"/>
                </a:lnTo>
                <a:lnTo>
                  <a:pt x="434213" y="463867"/>
                </a:lnTo>
                <a:lnTo>
                  <a:pt x="426212" y="464375"/>
                </a:lnTo>
                <a:lnTo>
                  <a:pt x="417829" y="464375"/>
                </a:lnTo>
                <a:lnTo>
                  <a:pt x="404232" y="464002"/>
                </a:lnTo>
                <a:lnTo>
                  <a:pt x="391455" y="462883"/>
                </a:lnTo>
                <a:lnTo>
                  <a:pt x="379458" y="461017"/>
                </a:lnTo>
                <a:lnTo>
                  <a:pt x="362765" y="456071"/>
                </a:lnTo>
                <a:lnTo>
                  <a:pt x="351725" y="449791"/>
                </a:lnTo>
                <a:lnTo>
                  <a:pt x="341756" y="441210"/>
                </a:lnTo>
                <a:lnTo>
                  <a:pt x="334868" y="432935"/>
                </a:lnTo>
                <a:lnTo>
                  <a:pt x="328403" y="422795"/>
                </a:lnTo>
                <a:lnTo>
                  <a:pt x="322349" y="410791"/>
                </a:lnTo>
                <a:lnTo>
                  <a:pt x="316864" y="397382"/>
                </a:lnTo>
                <a:lnTo>
                  <a:pt x="313023" y="385817"/>
                </a:lnTo>
                <a:lnTo>
                  <a:pt x="309786" y="373833"/>
                </a:lnTo>
                <a:lnTo>
                  <a:pt x="307151" y="361431"/>
                </a:lnTo>
                <a:lnTo>
                  <a:pt x="305120" y="348610"/>
                </a:lnTo>
                <a:lnTo>
                  <a:pt x="303692" y="335373"/>
                </a:lnTo>
                <a:lnTo>
                  <a:pt x="302339" y="317096"/>
                </a:lnTo>
                <a:lnTo>
                  <a:pt x="301460" y="303235"/>
                </a:lnTo>
                <a:lnTo>
                  <a:pt x="300918" y="291768"/>
                </a:lnTo>
                <a:lnTo>
                  <a:pt x="300735" y="282816"/>
                </a:lnTo>
                <a:lnTo>
                  <a:pt x="300720" y="280256"/>
                </a:lnTo>
                <a:lnTo>
                  <a:pt x="300674" y="276390"/>
                </a:lnTo>
                <a:lnTo>
                  <a:pt x="300490" y="264739"/>
                </a:lnTo>
                <a:lnTo>
                  <a:pt x="300352" y="256954"/>
                </a:lnTo>
                <a:lnTo>
                  <a:pt x="300183" y="247863"/>
                </a:lnTo>
                <a:lnTo>
                  <a:pt x="299983" y="237467"/>
                </a:lnTo>
                <a:lnTo>
                  <a:pt x="299753" y="225764"/>
                </a:lnTo>
                <a:lnTo>
                  <a:pt x="299492" y="212755"/>
                </a:lnTo>
                <a:lnTo>
                  <a:pt x="299200" y="198440"/>
                </a:lnTo>
                <a:lnTo>
                  <a:pt x="298878" y="182819"/>
                </a:lnTo>
                <a:lnTo>
                  <a:pt x="298525" y="165892"/>
                </a:lnTo>
                <a:lnTo>
                  <a:pt x="298141" y="147659"/>
                </a:lnTo>
                <a:lnTo>
                  <a:pt x="297727" y="128120"/>
                </a:lnTo>
                <a:lnTo>
                  <a:pt x="297282" y="107275"/>
                </a:lnTo>
                <a:lnTo>
                  <a:pt x="296806" y="85124"/>
                </a:lnTo>
                <a:lnTo>
                  <a:pt x="296544" y="73012"/>
                </a:lnTo>
                <a:lnTo>
                  <a:pt x="163702" y="73012"/>
                </a:lnTo>
                <a:lnTo>
                  <a:pt x="163653" y="85388"/>
                </a:lnTo>
                <a:lnTo>
                  <a:pt x="163508" y="97865"/>
                </a:lnTo>
                <a:lnTo>
                  <a:pt x="163267" y="110444"/>
                </a:lnTo>
                <a:lnTo>
                  <a:pt x="162933" y="123122"/>
                </a:lnTo>
                <a:lnTo>
                  <a:pt x="162509" y="135901"/>
                </a:lnTo>
                <a:lnTo>
                  <a:pt x="161995" y="148779"/>
                </a:lnTo>
                <a:lnTo>
                  <a:pt x="161394" y="161757"/>
                </a:lnTo>
                <a:lnTo>
                  <a:pt x="160418" y="179254"/>
                </a:lnTo>
                <a:lnTo>
                  <a:pt x="159522" y="192089"/>
                </a:lnTo>
                <a:lnTo>
                  <a:pt x="158477" y="204835"/>
                </a:lnTo>
                <a:lnTo>
                  <a:pt x="157286" y="217493"/>
                </a:lnTo>
                <a:lnTo>
                  <a:pt x="155948" y="230065"/>
                </a:lnTo>
                <a:lnTo>
                  <a:pt x="154468" y="242549"/>
                </a:lnTo>
                <a:lnTo>
                  <a:pt x="152846" y="254946"/>
                </a:lnTo>
                <a:lnTo>
                  <a:pt x="150200" y="272835"/>
                </a:lnTo>
                <a:lnTo>
                  <a:pt x="148038" y="285557"/>
                </a:lnTo>
                <a:lnTo>
                  <a:pt x="145657" y="298134"/>
                </a:lnTo>
                <a:lnTo>
                  <a:pt x="143055" y="310566"/>
                </a:lnTo>
                <a:lnTo>
                  <a:pt x="140229" y="322854"/>
                </a:lnTo>
                <a:lnTo>
                  <a:pt x="137178" y="334996"/>
                </a:lnTo>
                <a:lnTo>
                  <a:pt x="133900" y="346993"/>
                </a:lnTo>
                <a:lnTo>
                  <a:pt x="133731" y="347586"/>
                </a:lnTo>
                <a:lnTo>
                  <a:pt x="130995" y="357356"/>
                </a:lnTo>
                <a:lnTo>
                  <a:pt x="128185" y="367775"/>
                </a:lnTo>
                <a:lnTo>
                  <a:pt x="125302" y="378845"/>
                </a:lnTo>
                <a:lnTo>
                  <a:pt x="122348" y="390564"/>
                </a:lnTo>
                <a:lnTo>
                  <a:pt x="119327" y="402934"/>
                </a:lnTo>
                <a:lnTo>
                  <a:pt x="116239" y="415955"/>
                </a:lnTo>
                <a:lnTo>
                  <a:pt x="113087" y="429626"/>
                </a:lnTo>
                <a:lnTo>
                  <a:pt x="109873" y="443949"/>
                </a:lnTo>
                <a:lnTo>
                  <a:pt x="106933" y="457377"/>
                </a:lnTo>
                <a:lnTo>
                  <a:pt x="9270" y="457377"/>
                </a:lnTo>
                <a:lnTo>
                  <a:pt x="14859" y="444041"/>
                </a:lnTo>
                <a:lnTo>
                  <a:pt x="20172" y="431061"/>
                </a:lnTo>
                <a:lnTo>
                  <a:pt x="25207" y="418435"/>
                </a:lnTo>
                <a:lnTo>
                  <a:pt x="29964" y="406166"/>
                </a:lnTo>
                <a:lnTo>
                  <a:pt x="38640" y="382696"/>
                </a:lnTo>
                <a:lnTo>
                  <a:pt x="46191" y="360653"/>
                </a:lnTo>
                <a:lnTo>
                  <a:pt x="53694" y="336496"/>
                </a:lnTo>
                <a:lnTo>
                  <a:pt x="57207" y="324047"/>
                </a:lnTo>
                <a:lnTo>
                  <a:pt x="60453" y="311638"/>
                </a:lnTo>
                <a:lnTo>
                  <a:pt x="66145" y="286936"/>
                </a:lnTo>
                <a:lnTo>
                  <a:pt x="70785" y="262394"/>
                </a:lnTo>
                <a:lnTo>
                  <a:pt x="73669" y="243783"/>
                </a:lnTo>
                <a:lnTo>
                  <a:pt x="76942" y="218475"/>
                </a:lnTo>
                <a:lnTo>
                  <a:pt x="79500" y="193234"/>
                </a:lnTo>
                <a:lnTo>
                  <a:pt x="81377" y="168060"/>
                </a:lnTo>
                <a:lnTo>
                  <a:pt x="82170" y="153001"/>
                </a:lnTo>
                <a:lnTo>
                  <a:pt x="83177" y="127849"/>
                </a:lnTo>
                <a:lnTo>
                  <a:pt x="83815" y="102405"/>
                </a:lnTo>
                <a:lnTo>
                  <a:pt x="83991" y="89575"/>
                </a:lnTo>
                <a:lnTo>
                  <a:pt x="84069" y="76673"/>
                </a:lnTo>
                <a:lnTo>
                  <a:pt x="84073" y="73012"/>
                </a:lnTo>
                <a:lnTo>
                  <a:pt x="0" y="730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3006" y="5635218"/>
            <a:ext cx="402208" cy="636854"/>
          </a:xfrm>
          <a:custGeom>
            <a:avLst/>
            <a:gdLst/>
            <a:ahLst/>
            <a:cxnLst/>
            <a:rect l="l" t="t" r="r" b="b"/>
            <a:pathLst>
              <a:path w="402208" h="636854">
                <a:moveTo>
                  <a:pt x="0" y="0"/>
                </a:moveTo>
                <a:lnTo>
                  <a:pt x="85725" y="0"/>
                </a:lnTo>
                <a:lnTo>
                  <a:pt x="85725" y="293039"/>
                </a:lnTo>
                <a:lnTo>
                  <a:pt x="86542" y="311942"/>
                </a:lnTo>
                <a:lnTo>
                  <a:pt x="88995" y="328695"/>
                </a:lnTo>
                <a:lnTo>
                  <a:pt x="93084" y="343296"/>
                </a:lnTo>
                <a:lnTo>
                  <a:pt x="98807" y="355747"/>
                </a:lnTo>
                <a:lnTo>
                  <a:pt x="115161" y="374198"/>
                </a:lnTo>
                <a:lnTo>
                  <a:pt x="138056" y="384047"/>
                </a:lnTo>
                <a:lnTo>
                  <a:pt x="150494" y="385673"/>
                </a:lnTo>
                <a:lnTo>
                  <a:pt x="163342" y="384776"/>
                </a:lnTo>
                <a:lnTo>
                  <a:pt x="176656" y="381774"/>
                </a:lnTo>
                <a:lnTo>
                  <a:pt x="198160" y="369710"/>
                </a:lnTo>
                <a:lnTo>
                  <a:pt x="212067" y="357631"/>
                </a:lnTo>
                <a:lnTo>
                  <a:pt x="230813" y="339995"/>
                </a:lnTo>
                <a:lnTo>
                  <a:pt x="246649" y="322788"/>
                </a:lnTo>
                <a:lnTo>
                  <a:pt x="254999" y="312315"/>
                </a:lnTo>
                <a:lnTo>
                  <a:pt x="262636" y="302018"/>
                </a:lnTo>
                <a:lnTo>
                  <a:pt x="262636" y="0"/>
                </a:lnTo>
                <a:lnTo>
                  <a:pt x="348361" y="0"/>
                </a:lnTo>
                <a:lnTo>
                  <a:pt x="348361" y="319303"/>
                </a:lnTo>
                <a:lnTo>
                  <a:pt x="348601" y="333928"/>
                </a:lnTo>
                <a:lnTo>
                  <a:pt x="350266" y="354977"/>
                </a:lnTo>
                <a:lnTo>
                  <a:pt x="353694" y="370890"/>
                </a:lnTo>
                <a:lnTo>
                  <a:pt x="356616" y="375526"/>
                </a:lnTo>
                <a:lnTo>
                  <a:pt x="359410" y="380161"/>
                </a:lnTo>
                <a:lnTo>
                  <a:pt x="362966" y="383451"/>
                </a:lnTo>
                <a:lnTo>
                  <a:pt x="367283" y="385381"/>
                </a:lnTo>
                <a:lnTo>
                  <a:pt x="371601" y="387324"/>
                </a:lnTo>
                <a:lnTo>
                  <a:pt x="377444" y="388302"/>
                </a:lnTo>
                <a:lnTo>
                  <a:pt x="384937" y="388302"/>
                </a:lnTo>
                <a:lnTo>
                  <a:pt x="402208" y="388302"/>
                </a:lnTo>
                <a:lnTo>
                  <a:pt x="402208" y="456501"/>
                </a:lnTo>
                <a:lnTo>
                  <a:pt x="392556" y="458546"/>
                </a:lnTo>
                <a:lnTo>
                  <a:pt x="385318" y="459930"/>
                </a:lnTo>
                <a:lnTo>
                  <a:pt x="380238" y="460654"/>
                </a:lnTo>
                <a:lnTo>
                  <a:pt x="375157" y="461390"/>
                </a:lnTo>
                <a:lnTo>
                  <a:pt x="369316" y="461746"/>
                </a:lnTo>
                <a:lnTo>
                  <a:pt x="362585" y="461746"/>
                </a:lnTo>
                <a:lnTo>
                  <a:pt x="348689" y="461174"/>
                </a:lnTo>
                <a:lnTo>
                  <a:pt x="335971" y="459457"/>
                </a:lnTo>
                <a:lnTo>
                  <a:pt x="324409" y="456593"/>
                </a:lnTo>
                <a:lnTo>
                  <a:pt x="308546" y="449477"/>
                </a:lnTo>
                <a:lnTo>
                  <a:pt x="299330" y="441371"/>
                </a:lnTo>
                <a:lnTo>
                  <a:pt x="296418" y="437222"/>
                </a:lnTo>
                <a:lnTo>
                  <a:pt x="290580" y="426656"/>
                </a:lnTo>
                <a:lnTo>
                  <a:pt x="284948" y="414992"/>
                </a:lnTo>
                <a:lnTo>
                  <a:pt x="282575" y="409638"/>
                </a:lnTo>
                <a:lnTo>
                  <a:pt x="278067" y="396459"/>
                </a:lnTo>
                <a:lnTo>
                  <a:pt x="276166" y="384608"/>
                </a:lnTo>
                <a:lnTo>
                  <a:pt x="276098" y="382079"/>
                </a:lnTo>
                <a:lnTo>
                  <a:pt x="271313" y="393781"/>
                </a:lnTo>
                <a:lnTo>
                  <a:pt x="264889" y="404661"/>
                </a:lnTo>
                <a:lnTo>
                  <a:pt x="256793" y="414716"/>
                </a:lnTo>
                <a:lnTo>
                  <a:pt x="250698" y="420738"/>
                </a:lnTo>
                <a:lnTo>
                  <a:pt x="240477" y="429548"/>
                </a:lnTo>
                <a:lnTo>
                  <a:pt x="230197" y="437277"/>
                </a:lnTo>
                <a:lnTo>
                  <a:pt x="219856" y="443929"/>
                </a:lnTo>
                <a:lnTo>
                  <a:pt x="214121" y="447141"/>
                </a:lnTo>
                <a:lnTo>
                  <a:pt x="201841" y="453085"/>
                </a:lnTo>
                <a:lnTo>
                  <a:pt x="190027" y="457633"/>
                </a:lnTo>
                <a:lnTo>
                  <a:pt x="179196" y="460654"/>
                </a:lnTo>
                <a:lnTo>
                  <a:pt x="166398" y="462992"/>
                </a:lnTo>
                <a:lnTo>
                  <a:pt x="153831" y="464195"/>
                </a:lnTo>
                <a:lnTo>
                  <a:pt x="146812" y="464375"/>
                </a:lnTo>
                <a:lnTo>
                  <a:pt x="133584" y="463731"/>
                </a:lnTo>
                <a:lnTo>
                  <a:pt x="120915" y="461799"/>
                </a:lnTo>
                <a:lnTo>
                  <a:pt x="108803" y="458581"/>
                </a:lnTo>
                <a:lnTo>
                  <a:pt x="100711" y="455587"/>
                </a:lnTo>
                <a:lnTo>
                  <a:pt x="87356" y="447628"/>
                </a:lnTo>
                <a:lnTo>
                  <a:pt x="80493" y="437556"/>
                </a:lnTo>
                <a:lnTo>
                  <a:pt x="79501" y="431114"/>
                </a:lnTo>
                <a:lnTo>
                  <a:pt x="81280" y="504253"/>
                </a:lnTo>
                <a:lnTo>
                  <a:pt x="81280" y="636854"/>
                </a:lnTo>
                <a:lnTo>
                  <a:pt x="0" y="636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1617" y="5627331"/>
            <a:ext cx="454787" cy="473138"/>
          </a:xfrm>
          <a:custGeom>
            <a:avLst/>
            <a:gdLst/>
            <a:ahLst/>
            <a:cxnLst/>
            <a:rect l="l" t="t" r="r" b="b"/>
            <a:pathLst>
              <a:path w="454787" h="473138">
                <a:moveTo>
                  <a:pt x="191135" y="0"/>
                </a:moveTo>
                <a:lnTo>
                  <a:pt x="204134" y="458"/>
                </a:lnTo>
                <a:lnTo>
                  <a:pt x="216844" y="1834"/>
                </a:lnTo>
                <a:lnTo>
                  <a:pt x="229264" y="4126"/>
                </a:lnTo>
                <a:lnTo>
                  <a:pt x="241046" y="7226"/>
                </a:lnTo>
                <a:lnTo>
                  <a:pt x="253209" y="11456"/>
                </a:lnTo>
                <a:lnTo>
                  <a:pt x="264853" y="16611"/>
                </a:lnTo>
                <a:lnTo>
                  <a:pt x="275980" y="22689"/>
                </a:lnTo>
                <a:lnTo>
                  <a:pt x="284861" y="28460"/>
                </a:lnTo>
                <a:lnTo>
                  <a:pt x="294945" y="36136"/>
                </a:lnTo>
                <a:lnTo>
                  <a:pt x="304303" y="44654"/>
                </a:lnTo>
                <a:lnTo>
                  <a:pt x="312973" y="54013"/>
                </a:lnTo>
                <a:lnTo>
                  <a:pt x="319913" y="62738"/>
                </a:lnTo>
                <a:lnTo>
                  <a:pt x="324866" y="69481"/>
                </a:lnTo>
                <a:lnTo>
                  <a:pt x="328168" y="76174"/>
                </a:lnTo>
                <a:lnTo>
                  <a:pt x="329946" y="82791"/>
                </a:lnTo>
                <a:lnTo>
                  <a:pt x="331343" y="92049"/>
                </a:lnTo>
                <a:lnTo>
                  <a:pt x="338074" y="7886"/>
                </a:lnTo>
                <a:lnTo>
                  <a:pt x="419354" y="7886"/>
                </a:lnTo>
                <a:lnTo>
                  <a:pt x="381635" y="245529"/>
                </a:lnTo>
                <a:lnTo>
                  <a:pt x="381635" y="250151"/>
                </a:lnTo>
                <a:lnTo>
                  <a:pt x="381846" y="267014"/>
                </a:lnTo>
                <a:lnTo>
                  <a:pt x="382479" y="282731"/>
                </a:lnTo>
                <a:lnTo>
                  <a:pt x="383533" y="297304"/>
                </a:lnTo>
                <a:lnTo>
                  <a:pt x="385006" y="310731"/>
                </a:lnTo>
                <a:lnTo>
                  <a:pt x="386897" y="323013"/>
                </a:lnTo>
                <a:lnTo>
                  <a:pt x="389205" y="334149"/>
                </a:lnTo>
                <a:lnTo>
                  <a:pt x="391929" y="344140"/>
                </a:lnTo>
                <a:lnTo>
                  <a:pt x="395067" y="352984"/>
                </a:lnTo>
                <a:lnTo>
                  <a:pt x="403681" y="368551"/>
                </a:lnTo>
                <a:lnTo>
                  <a:pt x="412497" y="377171"/>
                </a:lnTo>
                <a:lnTo>
                  <a:pt x="423189" y="382741"/>
                </a:lnTo>
                <a:lnTo>
                  <a:pt x="435751" y="385261"/>
                </a:lnTo>
                <a:lnTo>
                  <a:pt x="449580" y="384810"/>
                </a:lnTo>
                <a:lnTo>
                  <a:pt x="454787" y="463981"/>
                </a:lnTo>
                <a:lnTo>
                  <a:pt x="439191" y="465962"/>
                </a:lnTo>
                <a:lnTo>
                  <a:pt x="425062" y="467108"/>
                </a:lnTo>
                <a:lnTo>
                  <a:pt x="412395" y="467421"/>
                </a:lnTo>
                <a:lnTo>
                  <a:pt x="401184" y="466901"/>
                </a:lnTo>
                <a:lnTo>
                  <a:pt x="391422" y="465546"/>
                </a:lnTo>
                <a:lnTo>
                  <a:pt x="377662" y="461723"/>
                </a:lnTo>
                <a:lnTo>
                  <a:pt x="366030" y="456413"/>
                </a:lnTo>
                <a:lnTo>
                  <a:pt x="355779" y="449459"/>
                </a:lnTo>
                <a:lnTo>
                  <a:pt x="344456" y="438117"/>
                </a:lnTo>
                <a:lnTo>
                  <a:pt x="337148" y="427783"/>
                </a:lnTo>
                <a:lnTo>
                  <a:pt x="331136" y="416129"/>
                </a:lnTo>
                <a:lnTo>
                  <a:pt x="325466" y="400108"/>
                </a:lnTo>
                <a:lnTo>
                  <a:pt x="322800" y="387652"/>
                </a:lnTo>
                <a:lnTo>
                  <a:pt x="321819" y="375592"/>
                </a:lnTo>
                <a:lnTo>
                  <a:pt x="321818" y="373773"/>
                </a:lnTo>
                <a:lnTo>
                  <a:pt x="317891" y="386134"/>
                </a:lnTo>
                <a:lnTo>
                  <a:pt x="306539" y="408802"/>
                </a:lnTo>
                <a:lnTo>
                  <a:pt x="290521" y="428731"/>
                </a:lnTo>
                <a:lnTo>
                  <a:pt x="270383" y="445541"/>
                </a:lnTo>
                <a:lnTo>
                  <a:pt x="249081" y="457754"/>
                </a:lnTo>
                <a:lnTo>
                  <a:pt x="225688" y="466423"/>
                </a:lnTo>
                <a:lnTo>
                  <a:pt x="200167" y="471549"/>
                </a:lnTo>
                <a:lnTo>
                  <a:pt x="173990" y="473138"/>
                </a:lnTo>
                <a:lnTo>
                  <a:pt x="160024" y="472716"/>
                </a:lnTo>
                <a:lnTo>
                  <a:pt x="133810" y="469338"/>
                </a:lnTo>
                <a:lnTo>
                  <a:pt x="109925" y="462584"/>
                </a:lnTo>
                <a:lnTo>
                  <a:pt x="94996" y="456044"/>
                </a:lnTo>
                <a:lnTo>
                  <a:pt x="73014" y="442204"/>
                </a:lnTo>
                <a:lnTo>
                  <a:pt x="54387" y="424929"/>
                </a:lnTo>
                <a:lnTo>
                  <a:pt x="41656" y="408152"/>
                </a:lnTo>
                <a:lnTo>
                  <a:pt x="29772" y="387200"/>
                </a:lnTo>
                <a:lnTo>
                  <a:pt x="19806" y="363928"/>
                </a:lnTo>
                <a:lnTo>
                  <a:pt x="11707" y="338338"/>
                </a:lnTo>
                <a:lnTo>
                  <a:pt x="5782" y="311755"/>
                </a:lnTo>
                <a:lnTo>
                  <a:pt x="2254" y="286933"/>
                </a:lnTo>
                <a:lnTo>
                  <a:pt x="354" y="260888"/>
                </a:lnTo>
                <a:lnTo>
                  <a:pt x="0" y="243141"/>
                </a:lnTo>
                <a:lnTo>
                  <a:pt x="226" y="229389"/>
                </a:lnTo>
                <a:lnTo>
                  <a:pt x="2034" y="202896"/>
                </a:lnTo>
                <a:lnTo>
                  <a:pt x="5639" y="177754"/>
                </a:lnTo>
                <a:lnTo>
                  <a:pt x="11028" y="153964"/>
                </a:lnTo>
                <a:lnTo>
                  <a:pt x="18805" y="129642"/>
                </a:lnTo>
                <a:lnTo>
                  <a:pt x="28928" y="105275"/>
                </a:lnTo>
                <a:lnTo>
                  <a:pt x="40670" y="83233"/>
                </a:lnTo>
                <a:lnTo>
                  <a:pt x="52070" y="66128"/>
                </a:lnTo>
                <a:lnTo>
                  <a:pt x="68928" y="46838"/>
                </a:lnTo>
                <a:lnTo>
                  <a:pt x="88501" y="30690"/>
                </a:lnTo>
                <a:lnTo>
                  <a:pt x="110870" y="17680"/>
                </a:lnTo>
                <a:lnTo>
                  <a:pt x="135234" y="8114"/>
                </a:lnTo>
                <a:lnTo>
                  <a:pt x="159926" y="2401"/>
                </a:lnTo>
                <a:lnTo>
                  <a:pt x="185965" y="62"/>
                </a:lnTo>
                <a:lnTo>
                  <a:pt x="191135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54782" y="5627331"/>
            <a:ext cx="380745" cy="644740"/>
          </a:xfrm>
          <a:custGeom>
            <a:avLst/>
            <a:gdLst/>
            <a:ahLst/>
            <a:cxnLst/>
            <a:rect l="l" t="t" r="r" b="b"/>
            <a:pathLst>
              <a:path w="380745" h="644740">
                <a:moveTo>
                  <a:pt x="191897" y="0"/>
                </a:moveTo>
                <a:lnTo>
                  <a:pt x="219733" y="1403"/>
                </a:lnTo>
                <a:lnTo>
                  <a:pt x="245270" y="5616"/>
                </a:lnTo>
                <a:lnTo>
                  <a:pt x="268508" y="12639"/>
                </a:lnTo>
                <a:lnTo>
                  <a:pt x="292208" y="23979"/>
                </a:lnTo>
                <a:lnTo>
                  <a:pt x="313412" y="38823"/>
                </a:lnTo>
                <a:lnTo>
                  <a:pt x="331082" y="56686"/>
                </a:lnTo>
                <a:lnTo>
                  <a:pt x="344962" y="76828"/>
                </a:lnTo>
                <a:lnTo>
                  <a:pt x="356345" y="98930"/>
                </a:lnTo>
                <a:lnTo>
                  <a:pt x="365570" y="123120"/>
                </a:lnTo>
                <a:lnTo>
                  <a:pt x="370205" y="139115"/>
                </a:lnTo>
                <a:lnTo>
                  <a:pt x="375287" y="162945"/>
                </a:lnTo>
                <a:lnTo>
                  <a:pt x="378720" y="187871"/>
                </a:lnTo>
                <a:lnTo>
                  <a:pt x="380489" y="213890"/>
                </a:lnTo>
                <a:lnTo>
                  <a:pt x="380745" y="228701"/>
                </a:lnTo>
                <a:lnTo>
                  <a:pt x="380513" y="242811"/>
                </a:lnTo>
                <a:lnTo>
                  <a:pt x="378648" y="269763"/>
                </a:lnTo>
                <a:lnTo>
                  <a:pt x="374909" y="295024"/>
                </a:lnTo>
                <a:lnTo>
                  <a:pt x="369285" y="318594"/>
                </a:lnTo>
                <a:lnTo>
                  <a:pt x="364235" y="334048"/>
                </a:lnTo>
                <a:lnTo>
                  <a:pt x="353773" y="359103"/>
                </a:lnTo>
                <a:lnTo>
                  <a:pt x="341639" y="381749"/>
                </a:lnTo>
                <a:lnTo>
                  <a:pt x="327834" y="401980"/>
                </a:lnTo>
                <a:lnTo>
                  <a:pt x="312393" y="419699"/>
                </a:lnTo>
                <a:lnTo>
                  <a:pt x="293092" y="436347"/>
                </a:lnTo>
                <a:lnTo>
                  <a:pt x="271474" y="449787"/>
                </a:lnTo>
                <a:lnTo>
                  <a:pt x="257048" y="456450"/>
                </a:lnTo>
                <a:lnTo>
                  <a:pt x="233092" y="464573"/>
                </a:lnTo>
                <a:lnTo>
                  <a:pt x="208239" y="469682"/>
                </a:lnTo>
                <a:lnTo>
                  <a:pt x="182490" y="471774"/>
                </a:lnTo>
                <a:lnTo>
                  <a:pt x="177419" y="471830"/>
                </a:lnTo>
                <a:lnTo>
                  <a:pt x="164549" y="471470"/>
                </a:lnTo>
                <a:lnTo>
                  <a:pt x="139258" y="468588"/>
                </a:lnTo>
                <a:lnTo>
                  <a:pt x="118491" y="463931"/>
                </a:lnTo>
                <a:lnTo>
                  <a:pt x="103517" y="458197"/>
                </a:lnTo>
                <a:lnTo>
                  <a:pt x="86785" y="440837"/>
                </a:lnTo>
                <a:lnTo>
                  <a:pt x="85725" y="437248"/>
                </a:lnTo>
                <a:lnTo>
                  <a:pt x="85725" y="644740"/>
                </a:lnTo>
                <a:lnTo>
                  <a:pt x="0" y="644740"/>
                </a:lnTo>
                <a:lnTo>
                  <a:pt x="0" y="218630"/>
                </a:lnTo>
                <a:lnTo>
                  <a:pt x="1053" y="192270"/>
                </a:lnTo>
                <a:lnTo>
                  <a:pt x="4199" y="166935"/>
                </a:lnTo>
                <a:lnTo>
                  <a:pt x="9418" y="142626"/>
                </a:lnTo>
                <a:lnTo>
                  <a:pt x="15833" y="121758"/>
                </a:lnTo>
                <a:lnTo>
                  <a:pt x="25530" y="97711"/>
                </a:lnTo>
                <a:lnTo>
                  <a:pt x="37113" y="75623"/>
                </a:lnTo>
                <a:lnTo>
                  <a:pt x="51126" y="55197"/>
                </a:lnTo>
                <a:lnTo>
                  <a:pt x="68841" y="37740"/>
                </a:lnTo>
                <a:lnTo>
                  <a:pt x="90653" y="23211"/>
                </a:lnTo>
                <a:lnTo>
                  <a:pt x="113231" y="12872"/>
                </a:lnTo>
                <a:lnTo>
                  <a:pt x="136520" y="5890"/>
                </a:lnTo>
                <a:lnTo>
                  <a:pt x="161879" y="1603"/>
                </a:lnTo>
                <a:lnTo>
                  <a:pt x="189305" y="11"/>
                </a:lnTo>
                <a:lnTo>
                  <a:pt x="191897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5443" y="5627331"/>
            <a:ext cx="421894" cy="473138"/>
          </a:xfrm>
          <a:custGeom>
            <a:avLst/>
            <a:gdLst/>
            <a:ahLst/>
            <a:cxnLst/>
            <a:rect l="l" t="t" r="r" b="b"/>
            <a:pathLst>
              <a:path w="421894" h="473138">
                <a:moveTo>
                  <a:pt x="215137" y="0"/>
                </a:moveTo>
                <a:lnTo>
                  <a:pt x="242046" y="1243"/>
                </a:lnTo>
                <a:lnTo>
                  <a:pt x="267468" y="4973"/>
                </a:lnTo>
                <a:lnTo>
                  <a:pt x="291385" y="11192"/>
                </a:lnTo>
                <a:lnTo>
                  <a:pt x="315733" y="20831"/>
                </a:lnTo>
                <a:lnTo>
                  <a:pt x="338188" y="33754"/>
                </a:lnTo>
                <a:lnTo>
                  <a:pt x="357683" y="49638"/>
                </a:lnTo>
                <a:lnTo>
                  <a:pt x="375454" y="70089"/>
                </a:lnTo>
                <a:lnTo>
                  <a:pt x="388777" y="90800"/>
                </a:lnTo>
                <a:lnTo>
                  <a:pt x="400089" y="114100"/>
                </a:lnTo>
                <a:lnTo>
                  <a:pt x="407543" y="134188"/>
                </a:lnTo>
                <a:lnTo>
                  <a:pt x="413893" y="157156"/>
                </a:lnTo>
                <a:lnTo>
                  <a:pt x="418410" y="181604"/>
                </a:lnTo>
                <a:lnTo>
                  <a:pt x="421079" y="207530"/>
                </a:lnTo>
                <a:lnTo>
                  <a:pt x="421894" y="233070"/>
                </a:lnTo>
                <a:lnTo>
                  <a:pt x="421643" y="246544"/>
                </a:lnTo>
                <a:lnTo>
                  <a:pt x="419632" y="272664"/>
                </a:lnTo>
                <a:lnTo>
                  <a:pt x="415598" y="297681"/>
                </a:lnTo>
                <a:lnTo>
                  <a:pt x="409527" y="321598"/>
                </a:lnTo>
                <a:lnTo>
                  <a:pt x="402260" y="342460"/>
                </a:lnTo>
                <a:lnTo>
                  <a:pt x="391557" y="366302"/>
                </a:lnTo>
                <a:lnTo>
                  <a:pt x="378929" y="388019"/>
                </a:lnTo>
                <a:lnTo>
                  <a:pt x="365759" y="405879"/>
                </a:lnTo>
                <a:lnTo>
                  <a:pt x="348482" y="423982"/>
                </a:lnTo>
                <a:lnTo>
                  <a:pt x="328446" y="439456"/>
                </a:lnTo>
                <a:lnTo>
                  <a:pt x="305654" y="452293"/>
                </a:lnTo>
                <a:lnTo>
                  <a:pt x="287488" y="459905"/>
                </a:lnTo>
                <a:lnTo>
                  <a:pt x="263861" y="466883"/>
                </a:lnTo>
                <a:lnTo>
                  <a:pt x="238667" y="471276"/>
                </a:lnTo>
                <a:lnTo>
                  <a:pt x="211934" y="473086"/>
                </a:lnTo>
                <a:lnTo>
                  <a:pt x="206375" y="473138"/>
                </a:lnTo>
                <a:lnTo>
                  <a:pt x="192631" y="472830"/>
                </a:lnTo>
                <a:lnTo>
                  <a:pt x="166370" y="470370"/>
                </a:lnTo>
                <a:lnTo>
                  <a:pt x="141726" y="465449"/>
                </a:lnTo>
                <a:lnTo>
                  <a:pt x="118684" y="458068"/>
                </a:lnTo>
                <a:lnTo>
                  <a:pt x="93953" y="446288"/>
                </a:lnTo>
                <a:lnTo>
                  <a:pt x="73024" y="431823"/>
                </a:lnTo>
                <a:lnTo>
                  <a:pt x="55096" y="414349"/>
                </a:lnTo>
                <a:lnTo>
                  <a:pt x="39365" y="393129"/>
                </a:lnTo>
                <a:lnTo>
                  <a:pt x="27121" y="371084"/>
                </a:lnTo>
                <a:lnTo>
                  <a:pt x="16861" y="346454"/>
                </a:lnTo>
                <a:lnTo>
                  <a:pt x="10942" y="327924"/>
                </a:lnTo>
                <a:lnTo>
                  <a:pt x="5524" y="304348"/>
                </a:lnTo>
                <a:lnTo>
                  <a:pt x="1952" y="279184"/>
                </a:lnTo>
                <a:lnTo>
                  <a:pt x="200" y="252434"/>
                </a:lnTo>
                <a:lnTo>
                  <a:pt x="0" y="239204"/>
                </a:lnTo>
                <a:lnTo>
                  <a:pt x="251" y="225617"/>
                </a:lnTo>
                <a:lnTo>
                  <a:pt x="2265" y="199372"/>
                </a:lnTo>
                <a:lnTo>
                  <a:pt x="6293" y="174367"/>
                </a:lnTo>
                <a:lnTo>
                  <a:pt x="12335" y="150601"/>
                </a:lnTo>
                <a:lnTo>
                  <a:pt x="19538" y="130138"/>
                </a:lnTo>
                <a:lnTo>
                  <a:pt x="30323" y="106409"/>
                </a:lnTo>
                <a:lnTo>
                  <a:pt x="43058" y="84738"/>
                </a:lnTo>
                <a:lnTo>
                  <a:pt x="56006" y="67271"/>
                </a:lnTo>
                <a:lnTo>
                  <a:pt x="73305" y="49157"/>
                </a:lnTo>
                <a:lnTo>
                  <a:pt x="93347" y="33675"/>
                </a:lnTo>
                <a:lnTo>
                  <a:pt x="116110" y="20827"/>
                </a:lnTo>
                <a:lnTo>
                  <a:pt x="134204" y="13247"/>
                </a:lnTo>
                <a:lnTo>
                  <a:pt x="157871" y="6255"/>
                </a:lnTo>
                <a:lnTo>
                  <a:pt x="183043" y="1855"/>
                </a:lnTo>
                <a:lnTo>
                  <a:pt x="209721" y="50"/>
                </a:lnTo>
                <a:lnTo>
                  <a:pt x="21513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04870" y="5466207"/>
            <a:ext cx="354964" cy="634263"/>
          </a:xfrm>
          <a:custGeom>
            <a:avLst/>
            <a:gdLst/>
            <a:ahLst/>
            <a:cxnLst/>
            <a:rect l="l" t="t" r="r" b="b"/>
            <a:pathLst>
              <a:path w="354964" h="634263">
                <a:moveTo>
                  <a:pt x="199262" y="0"/>
                </a:moveTo>
                <a:lnTo>
                  <a:pt x="304545" y="0"/>
                </a:lnTo>
                <a:lnTo>
                  <a:pt x="203326" y="166408"/>
                </a:lnTo>
                <a:lnTo>
                  <a:pt x="204596" y="166382"/>
                </a:lnTo>
                <a:lnTo>
                  <a:pt x="216434" y="166524"/>
                </a:lnTo>
                <a:lnTo>
                  <a:pt x="228712" y="166950"/>
                </a:lnTo>
                <a:lnTo>
                  <a:pt x="241424" y="167660"/>
                </a:lnTo>
                <a:lnTo>
                  <a:pt x="254562" y="168654"/>
                </a:lnTo>
                <a:lnTo>
                  <a:pt x="266572" y="169773"/>
                </a:lnTo>
                <a:lnTo>
                  <a:pt x="277592" y="171066"/>
                </a:lnTo>
                <a:lnTo>
                  <a:pt x="289156" y="172783"/>
                </a:lnTo>
                <a:lnTo>
                  <a:pt x="301269" y="174926"/>
                </a:lnTo>
                <a:lnTo>
                  <a:pt x="313932" y="177494"/>
                </a:lnTo>
                <a:lnTo>
                  <a:pt x="327150" y="180489"/>
                </a:lnTo>
                <a:lnTo>
                  <a:pt x="340926" y="183910"/>
                </a:lnTo>
                <a:lnTo>
                  <a:pt x="344804" y="184924"/>
                </a:lnTo>
                <a:lnTo>
                  <a:pt x="339597" y="266115"/>
                </a:lnTo>
                <a:lnTo>
                  <a:pt x="325372" y="262904"/>
                </a:lnTo>
                <a:lnTo>
                  <a:pt x="311794" y="259935"/>
                </a:lnTo>
                <a:lnTo>
                  <a:pt x="298857" y="257211"/>
                </a:lnTo>
                <a:lnTo>
                  <a:pt x="286558" y="254729"/>
                </a:lnTo>
                <a:lnTo>
                  <a:pt x="274890" y="252491"/>
                </a:lnTo>
                <a:lnTo>
                  <a:pt x="263847" y="250497"/>
                </a:lnTo>
                <a:lnTo>
                  <a:pt x="244754" y="247489"/>
                </a:lnTo>
                <a:lnTo>
                  <a:pt x="231907" y="245934"/>
                </a:lnTo>
                <a:lnTo>
                  <a:pt x="219253" y="244798"/>
                </a:lnTo>
                <a:lnTo>
                  <a:pt x="206774" y="244082"/>
                </a:lnTo>
                <a:lnTo>
                  <a:pt x="194456" y="243785"/>
                </a:lnTo>
                <a:lnTo>
                  <a:pt x="191896" y="243776"/>
                </a:lnTo>
                <a:lnTo>
                  <a:pt x="177339" y="244152"/>
                </a:lnTo>
                <a:lnTo>
                  <a:pt x="164357" y="245281"/>
                </a:lnTo>
                <a:lnTo>
                  <a:pt x="152969" y="247161"/>
                </a:lnTo>
                <a:lnTo>
                  <a:pt x="135113" y="252512"/>
                </a:lnTo>
                <a:lnTo>
                  <a:pt x="124386" y="257808"/>
                </a:lnTo>
                <a:lnTo>
                  <a:pt x="115062" y="264274"/>
                </a:lnTo>
                <a:lnTo>
                  <a:pt x="110489" y="269417"/>
                </a:lnTo>
                <a:lnTo>
                  <a:pt x="107950" y="275031"/>
                </a:lnTo>
                <a:lnTo>
                  <a:pt x="105409" y="280644"/>
                </a:lnTo>
                <a:lnTo>
                  <a:pt x="105537" y="288721"/>
                </a:lnTo>
                <a:lnTo>
                  <a:pt x="108457" y="299250"/>
                </a:lnTo>
                <a:lnTo>
                  <a:pt x="110059" y="312326"/>
                </a:lnTo>
                <a:lnTo>
                  <a:pt x="114873" y="323999"/>
                </a:lnTo>
                <a:lnTo>
                  <a:pt x="122911" y="334271"/>
                </a:lnTo>
                <a:lnTo>
                  <a:pt x="132968" y="342353"/>
                </a:lnTo>
                <a:lnTo>
                  <a:pt x="141400" y="347032"/>
                </a:lnTo>
                <a:lnTo>
                  <a:pt x="151312" y="350916"/>
                </a:lnTo>
                <a:lnTo>
                  <a:pt x="162710" y="354006"/>
                </a:lnTo>
                <a:lnTo>
                  <a:pt x="175600" y="356303"/>
                </a:lnTo>
                <a:lnTo>
                  <a:pt x="189989" y="357804"/>
                </a:lnTo>
                <a:lnTo>
                  <a:pt x="205882" y="358511"/>
                </a:lnTo>
                <a:lnTo>
                  <a:pt x="212470" y="358571"/>
                </a:lnTo>
                <a:lnTo>
                  <a:pt x="295401" y="358571"/>
                </a:lnTo>
                <a:lnTo>
                  <a:pt x="295401" y="434213"/>
                </a:lnTo>
                <a:lnTo>
                  <a:pt x="204596" y="434213"/>
                </a:lnTo>
                <a:lnTo>
                  <a:pt x="187881" y="434526"/>
                </a:lnTo>
                <a:lnTo>
                  <a:pt x="172579" y="435468"/>
                </a:lnTo>
                <a:lnTo>
                  <a:pt x="158693" y="437039"/>
                </a:lnTo>
                <a:lnTo>
                  <a:pt x="146224" y="439238"/>
                </a:lnTo>
                <a:lnTo>
                  <a:pt x="135176" y="442065"/>
                </a:lnTo>
                <a:lnTo>
                  <a:pt x="125550" y="445522"/>
                </a:lnTo>
                <a:lnTo>
                  <a:pt x="106668" y="457269"/>
                </a:lnTo>
                <a:lnTo>
                  <a:pt x="98032" y="466822"/>
                </a:lnTo>
                <a:lnTo>
                  <a:pt x="91927" y="477973"/>
                </a:lnTo>
                <a:lnTo>
                  <a:pt x="88333" y="490719"/>
                </a:lnTo>
                <a:lnTo>
                  <a:pt x="87883" y="493687"/>
                </a:lnTo>
                <a:lnTo>
                  <a:pt x="89309" y="506800"/>
                </a:lnTo>
                <a:lnTo>
                  <a:pt x="93599" y="518464"/>
                </a:lnTo>
                <a:lnTo>
                  <a:pt x="100485" y="528074"/>
                </a:lnTo>
                <a:lnTo>
                  <a:pt x="110880" y="536696"/>
                </a:lnTo>
                <a:lnTo>
                  <a:pt x="122836" y="543264"/>
                </a:lnTo>
                <a:lnTo>
                  <a:pt x="134679" y="547717"/>
                </a:lnTo>
                <a:lnTo>
                  <a:pt x="148457" y="551368"/>
                </a:lnTo>
                <a:lnTo>
                  <a:pt x="159842" y="553464"/>
                </a:lnTo>
                <a:lnTo>
                  <a:pt x="171617" y="554914"/>
                </a:lnTo>
                <a:lnTo>
                  <a:pt x="184551" y="555884"/>
                </a:lnTo>
                <a:lnTo>
                  <a:pt x="198642" y="556373"/>
                </a:lnTo>
                <a:lnTo>
                  <a:pt x="206375" y="556437"/>
                </a:lnTo>
                <a:lnTo>
                  <a:pt x="217867" y="556226"/>
                </a:lnTo>
                <a:lnTo>
                  <a:pt x="229978" y="555593"/>
                </a:lnTo>
                <a:lnTo>
                  <a:pt x="242716" y="554537"/>
                </a:lnTo>
                <a:lnTo>
                  <a:pt x="256087" y="553058"/>
                </a:lnTo>
                <a:lnTo>
                  <a:pt x="266318" y="551700"/>
                </a:lnTo>
                <a:lnTo>
                  <a:pt x="276727" y="550142"/>
                </a:lnTo>
                <a:lnTo>
                  <a:pt x="287868" y="548296"/>
                </a:lnTo>
                <a:lnTo>
                  <a:pt x="299739" y="546163"/>
                </a:lnTo>
                <a:lnTo>
                  <a:pt x="312337" y="543744"/>
                </a:lnTo>
                <a:lnTo>
                  <a:pt x="325660" y="541037"/>
                </a:lnTo>
                <a:lnTo>
                  <a:pt x="339704" y="538043"/>
                </a:lnTo>
                <a:lnTo>
                  <a:pt x="349630" y="535851"/>
                </a:lnTo>
                <a:lnTo>
                  <a:pt x="354964" y="613435"/>
                </a:lnTo>
                <a:lnTo>
                  <a:pt x="340959" y="616825"/>
                </a:lnTo>
                <a:lnTo>
                  <a:pt x="327529" y="619888"/>
                </a:lnTo>
                <a:lnTo>
                  <a:pt x="314669" y="622624"/>
                </a:lnTo>
                <a:lnTo>
                  <a:pt x="302373" y="625035"/>
                </a:lnTo>
                <a:lnTo>
                  <a:pt x="290637" y="627120"/>
                </a:lnTo>
                <a:lnTo>
                  <a:pt x="274319" y="629602"/>
                </a:lnTo>
                <a:lnTo>
                  <a:pt x="261807" y="631144"/>
                </a:lnTo>
                <a:lnTo>
                  <a:pt x="249208" y="632376"/>
                </a:lnTo>
                <a:lnTo>
                  <a:pt x="236536" y="633300"/>
                </a:lnTo>
                <a:lnTo>
                  <a:pt x="223805" y="633916"/>
                </a:lnTo>
                <a:lnTo>
                  <a:pt x="211027" y="634224"/>
                </a:lnTo>
                <a:lnTo>
                  <a:pt x="204596" y="634263"/>
                </a:lnTo>
                <a:lnTo>
                  <a:pt x="190165" y="634089"/>
                </a:lnTo>
                <a:lnTo>
                  <a:pt x="176298" y="633566"/>
                </a:lnTo>
                <a:lnTo>
                  <a:pt x="163000" y="632694"/>
                </a:lnTo>
                <a:lnTo>
                  <a:pt x="150276" y="631472"/>
                </a:lnTo>
                <a:lnTo>
                  <a:pt x="138129" y="629901"/>
                </a:lnTo>
                <a:lnTo>
                  <a:pt x="115581" y="625708"/>
                </a:lnTo>
                <a:lnTo>
                  <a:pt x="99019" y="621334"/>
                </a:lnTo>
                <a:lnTo>
                  <a:pt x="86263" y="617072"/>
                </a:lnTo>
                <a:lnTo>
                  <a:pt x="74381" y="612231"/>
                </a:lnTo>
                <a:lnTo>
                  <a:pt x="63374" y="606812"/>
                </a:lnTo>
                <a:lnTo>
                  <a:pt x="49021" y="597966"/>
                </a:lnTo>
                <a:lnTo>
                  <a:pt x="38381" y="589640"/>
                </a:lnTo>
                <a:lnTo>
                  <a:pt x="29093" y="580579"/>
                </a:lnTo>
                <a:lnTo>
                  <a:pt x="21141" y="570787"/>
                </a:lnTo>
                <a:lnTo>
                  <a:pt x="14507" y="560262"/>
                </a:lnTo>
                <a:lnTo>
                  <a:pt x="7223" y="543714"/>
                </a:lnTo>
                <a:lnTo>
                  <a:pt x="3758" y="531787"/>
                </a:lnTo>
                <a:lnTo>
                  <a:pt x="1415" y="519220"/>
                </a:lnTo>
                <a:lnTo>
                  <a:pt x="194" y="506011"/>
                </a:lnTo>
                <a:lnTo>
                  <a:pt x="0" y="497941"/>
                </a:lnTo>
                <a:lnTo>
                  <a:pt x="622" y="484102"/>
                </a:lnTo>
                <a:lnTo>
                  <a:pt x="2482" y="471248"/>
                </a:lnTo>
                <a:lnTo>
                  <a:pt x="5563" y="459378"/>
                </a:lnTo>
                <a:lnTo>
                  <a:pt x="14605" y="439345"/>
                </a:lnTo>
                <a:lnTo>
                  <a:pt x="21749" y="428789"/>
                </a:lnTo>
                <a:lnTo>
                  <a:pt x="30044" y="419531"/>
                </a:lnTo>
                <a:lnTo>
                  <a:pt x="41493" y="410040"/>
                </a:lnTo>
                <a:lnTo>
                  <a:pt x="52199" y="403275"/>
                </a:lnTo>
                <a:lnTo>
                  <a:pt x="63916" y="397622"/>
                </a:lnTo>
                <a:lnTo>
                  <a:pt x="75310" y="393700"/>
                </a:lnTo>
                <a:lnTo>
                  <a:pt x="77977" y="393115"/>
                </a:lnTo>
                <a:lnTo>
                  <a:pt x="75818" y="392328"/>
                </a:lnTo>
                <a:lnTo>
                  <a:pt x="67437" y="387908"/>
                </a:lnTo>
                <a:lnTo>
                  <a:pt x="56698" y="380137"/>
                </a:lnTo>
                <a:lnTo>
                  <a:pt x="47343" y="371550"/>
                </a:lnTo>
                <a:lnTo>
                  <a:pt x="39877" y="362750"/>
                </a:lnTo>
                <a:lnTo>
                  <a:pt x="32629" y="351960"/>
                </a:lnTo>
                <a:lnTo>
                  <a:pt x="26857" y="340683"/>
                </a:lnTo>
                <a:lnTo>
                  <a:pt x="23621" y="332219"/>
                </a:lnTo>
                <a:lnTo>
                  <a:pt x="20269" y="319324"/>
                </a:lnTo>
                <a:lnTo>
                  <a:pt x="18602" y="306939"/>
                </a:lnTo>
                <a:lnTo>
                  <a:pt x="18414" y="301383"/>
                </a:lnTo>
                <a:lnTo>
                  <a:pt x="19019" y="286535"/>
                </a:lnTo>
                <a:lnTo>
                  <a:pt x="20834" y="272541"/>
                </a:lnTo>
                <a:lnTo>
                  <a:pt x="23858" y="259399"/>
                </a:lnTo>
                <a:lnTo>
                  <a:pt x="28092" y="247110"/>
                </a:lnTo>
                <a:lnTo>
                  <a:pt x="33535" y="235674"/>
                </a:lnTo>
                <a:lnTo>
                  <a:pt x="40189" y="225092"/>
                </a:lnTo>
                <a:lnTo>
                  <a:pt x="48052" y="215364"/>
                </a:lnTo>
                <a:lnTo>
                  <a:pt x="57124" y="206488"/>
                </a:lnTo>
                <a:lnTo>
                  <a:pt x="64515" y="200545"/>
                </a:lnTo>
                <a:lnTo>
                  <a:pt x="73900" y="194235"/>
                </a:lnTo>
                <a:lnTo>
                  <a:pt x="84189" y="188569"/>
                </a:lnTo>
                <a:lnTo>
                  <a:pt x="95383" y="183547"/>
                </a:lnTo>
                <a:lnTo>
                  <a:pt x="107487" y="179169"/>
                </a:lnTo>
                <a:lnTo>
                  <a:pt x="120502" y="175433"/>
                </a:lnTo>
                <a:lnTo>
                  <a:pt x="134432" y="172339"/>
                </a:lnTo>
                <a:lnTo>
                  <a:pt x="157606" y="168922"/>
                </a:lnTo>
                <a:lnTo>
                  <a:pt x="151002" y="168922"/>
                </a:lnTo>
                <a:lnTo>
                  <a:pt x="19926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66843" y="5281041"/>
            <a:ext cx="414506" cy="818375"/>
          </a:xfrm>
          <a:custGeom>
            <a:avLst/>
            <a:gdLst/>
            <a:ahLst/>
            <a:cxnLst/>
            <a:rect l="l" t="t" r="r" b="b"/>
            <a:pathLst>
              <a:path w="414506" h="818375">
                <a:moveTo>
                  <a:pt x="95556" y="0"/>
                </a:moveTo>
                <a:lnTo>
                  <a:pt x="118422" y="3964"/>
                </a:lnTo>
                <a:lnTo>
                  <a:pt x="130147" y="8901"/>
                </a:lnTo>
                <a:lnTo>
                  <a:pt x="142048" y="15791"/>
                </a:lnTo>
                <a:lnTo>
                  <a:pt x="153976" y="24511"/>
                </a:lnTo>
                <a:lnTo>
                  <a:pt x="167925" y="38870"/>
                </a:lnTo>
                <a:lnTo>
                  <a:pt x="180769" y="58261"/>
                </a:lnTo>
                <a:lnTo>
                  <a:pt x="186777" y="69840"/>
                </a:lnTo>
                <a:lnTo>
                  <a:pt x="192508" y="82673"/>
                </a:lnTo>
                <a:lnTo>
                  <a:pt x="197962" y="96758"/>
                </a:lnTo>
                <a:lnTo>
                  <a:pt x="203140" y="112094"/>
                </a:lnTo>
                <a:lnTo>
                  <a:pt x="208851" y="131772"/>
                </a:lnTo>
                <a:lnTo>
                  <a:pt x="213305" y="149064"/>
                </a:lnTo>
                <a:lnTo>
                  <a:pt x="218010" y="168843"/>
                </a:lnTo>
                <a:lnTo>
                  <a:pt x="222967" y="191112"/>
                </a:lnTo>
                <a:lnTo>
                  <a:pt x="228175" y="215871"/>
                </a:lnTo>
                <a:lnTo>
                  <a:pt x="230874" y="229185"/>
                </a:lnTo>
                <a:lnTo>
                  <a:pt x="233635" y="243123"/>
                </a:lnTo>
                <a:lnTo>
                  <a:pt x="236459" y="257684"/>
                </a:lnTo>
                <a:lnTo>
                  <a:pt x="239346" y="272868"/>
                </a:lnTo>
                <a:lnTo>
                  <a:pt x="242296" y="288677"/>
                </a:lnTo>
                <a:lnTo>
                  <a:pt x="245309" y="305110"/>
                </a:lnTo>
                <a:lnTo>
                  <a:pt x="248384" y="322168"/>
                </a:lnTo>
                <a:lnTo>
                  <a:pt x="251523" y="339849"/>
                </a:lnTo>
                <a:lnTo>
                  <a:pt x="254724" y="358156"/>
                </a:lnTo>
                <a:lnTo>
                  <a:pt x="257989" y="377088"/>
                </a:lnTo>
                <a:lnTo>
                  <a:pt x="293422" y="551700"/>
                </a:lnTo>
                <a:lnTo>
                  <a:pt x="296688" y="569789"/>
                </a:lnTo>
                <a:lnTo>
                  <a:pt x="299936" y="586752"/>
                </a:lnTo>
                <a:lnTo>
                  <a:pt x="303163" y="602590"/>
                </a:lnTo>
                <a:lnTo>
                  <a:pt x="306370" y="617302"/>
                </a:lnTo>
                <a:lnTo>
                  <a:pt x="309554" y="630889"/>
                </a:lnTo>
                <a:lnTo>
                  <a:pt x="312715" y="643351"/>
                </a:lnTo>
                <a:lnTo>
                  <a:pt x="315851" y="654686"/>
                </a:lnTo>
                <a:lnTo>
                  <a:pt x="318962" y="664897"/>
                </a:lnTo>
                <a:lnTo>
                  <a:pt x="322047" y="673982"/>
                </a:lnTo>
                <a:lnTo>
                  <a:pt x="325104" y="681941"/>
                </a:lnTo>
                <a:lnTo>
                  <a:pt x="328133" y="688775"/>
                </a:lnTo>
                <a:lnTo>
                  <a:pt x="337586" y="704845"/>
                </a:lnTo>
                <a:lnTo>
                  <a:pt x="346911" y="715222"/>
                </a:lnTo>
                <a:lnTo>
                  <a:pt x="356956" y="721629"/>
                </a:lnTo>
                <a:lnTo>
                  <a:pt x="367722" y="724065"/>
                </a:lnTo>
                <a:lnTo>
                  <a:pt x="368987" y="724090"/>
                </a:lnTo>
                <a:lnTo>
                  <a:pt x="385648" y="725466"/>
                </a:lnTo>
                <a:lnTo>
                  <a:pt x="398527" y="729593"/>
                </a:lnTo>
                <a:lnTo>
                  <a:pt x="407627" y="736473"/>
                </a:lnTo>
                <a:lnTo>
                  <a:pt x="412952" y="746105"/>
                </a:lnTo>
                <a:lnTo>
                  <a:pt x="414506" y="758490"/>
                </a:lnTo>
                <a:lnTo>
                  <a:pt x="412929" y="770890"/>
                </a:lnTo>
                <a:lnTo>
                  <a:pt x="408191" y="786439"/>
                </a:lnTo>
                <a:lnTo>
                  <a:pt x="401368" y="798858"/>
                </a:lnTo>
                <a:lnTo>
                  <a:pt x="392464" y="808147"/>
                </a:lnTo>
                <a:lnTo>
                  <a:pt x="368431" y="817334"/>
                </a:lnTo>
                <a:lnTo>
                  <a:pt x="361621" y="817676"/>
                </a:lnTo>
                <a:lnTo>
                  <a:pt x="350948" y="816915"/>
                </a:lnTo>
                <a:lnTo>
                  <a:pt x="328083" y="810826"/>
                </a:lnTo>
                <a:lnTo>
                  <a:pt x="315899" y="805496"/>
                </a:lnTo>
                <a:lnTo>
                  <a:pt x="303217" y="798644"/>
                </a:lnTo>
                <a:lnTo>
                  <a:pt x="292025" y="791603"/>
                </a:lnTo>
                <a:lnTo>
                  <a:pt x="279406" y="780301"/>
                </a:lnTo>
                <a:lnTo>
                  <a:pt x="267880" y="764076"/>
                </a:lnTo>
                <a:lnTo>
                  <a:pt x="257448" y="742928"/>
                </a:lnTo>
                <a:lnTo>
                  <a:pt x="252641" y="730507"/>
                </a:lnTo>
                <a:lnTo>
                  <a:pt x="248108" y="716855"/>
                </a:lnTo>
                <a:lnTo>
                  <a:pt x="243849" y="701971"/>
                </a:lnTo>
                <a:lnTo>
                  <a:pt x="239862" y="685856"/>
                </a:lnTo>
                <a:lnTo>
                  <a:pt x="236149" y="668509"/>
                </a:lnTo>
                <a:lnTo>
                  <a:pt x="233351" y="653605"/>
                </a:lnTo>
                <a:lnTo>
                  <a:pt x="200458" y="434632"/>
                </a:lnTo>
                <a:lnTo>
                  <a:pt x="71045" y="818375"/>
                </a:lnTo>
                <a:lnTo>
                  <a:pt x="55988" y="818051"/>
                </a:lnTo>
                <a:lnTo>
                  <a:pt x="42981" y="816284"/>
                </a:lnTo>
                <a:lnTo>
                  <a:pt x="32022" y="813074"/>
                </a:lnTo>
                <a:lnTo>
                  <a:pt x="23111" y="808420"/>
                </a:lnTo>
                <a:lnTo>
                  <a:pt x="16247" y="802324"/>
                </a:lnTo>
                <a:lnTo>
                  <a:pt x="11431" y="794784"/>
                </a:lnTo>
                <a:lnTo>
                  <a:pt x="8661" y="785802"/>
                </a:lnTo>
                <a:lnTo>
                  <a:pt x="7937" y="775378"/>
                </a:lnTo>
                <a:lnTo>
                  <a:pt x="9258" y="763511"/>
                </a:lnTo>
                <a:lnTo>
                  <a:pt x="12625" y="750201"/>
                </a:lnTo>
                <a:lnTo>
                  <a:pt x="18037" y="735450"/>
                </a:lnTo>
                <a:lnTo>
                  <a:pt x="25198" y="719848"/>
                </a:lnTo>
                <a:lnTo>
                  <a:pt x="165787" y="339115"/>
                </a:lnTo>
                <a:lnTo>
                  <a:pt x="163779" y="321755"/>
                </a:lnTo>
                <a:lnTo>
                  <a:pt x="161763" y="305032"/>
                </a:lnTo>
                <a:lnTo>
                  <a:pt x="159738" y="288945"/>
                </a:lnTo>
                <a:lnTo>
                  <a:pt x="157705" y="273495"/>
                </a:lnTo>
                <a:lnTo>
                  <a:pt x="155663" y="258680"/>
                </a:lnTo>
                <a:lnTo>
                  <a:pt x="153612" y="244503"/>
                </a:lnTo>
                <a:lnTo>
                  <a:pt x="151552" y="230963"/>
                </a:lnTo>
                <a:lnTo>
                  <a:pt x="149483" y="218059"/>
                </a:lnTo>
                <a:lnTo>
                  <a:pt x="147406" y="205793"/>
                </a:lnTo>
                <a:lnTo>
                  <a:pt x="145320" y="194164"/>
                </a:lnTo>
                <a:lnTo>
                  <a:pt x="143226" y="183172"/>
                </a:lnTo>
                <a:lnTo>
                  <a:pt x="141122" y="172818"/>
                </a:lnTo>
                <a:lnTo>
                  <a:pt x="139010" y="163101"/>
                </a:lnTo>
                <a:lnTo>
                  <a:pt x="136889" y="154023"/>
                </a:lnTo>
                <a:lnTo>
                  <a:pt x="134759" y="145582"/>
                </a:lnTo>
                <a:lnTo>
                  <a:pt x="132259" y="136525"/>
                </a:lnTo>
                <a:lnTo>
                  <a:pt x="126157" y="118456"/>
                </a:lnTo>
                <a:lnTo>
                  <a:pt x="119649" y="104257"/>
                </a:lnTo>
                <a:lnTo>
                  <a:pt x="112739" y="93932"/>
                </a:lnTo>
                <a:lnTo>
                  <a:pt x="105429" y="87491"/>
                </a:lnTo>
                <a:lnTo>
                  <a:pt x="97725" y="84939"/>
                </a:lnTo>
                <a:lnTo>
                  <a:pt x="90095" y="86106"/>
                </a:lnTo>
                <a:lnTo>
                  <a:pt x="79097" y="91389"/>
                </a:lnTo>
                <a:lnTo>
                  <a:pt x="69148" y="98741"/>
                </a:lnTo>
                <a:lnTo>
                  <a:pt x="60268" y="108172"/>
                </a:lnTo>
                <a:lnTo>
                  <a:pt x="52474" y="119692"/>
                </a:lnTo>
                <a:lnTo>
                  <a:pt x="50344" y="123571"/>
                </a:lnTo>
                <a:lnTo>
                  <a:pt x="42367" y="134849"/>
                </a:lnTo>
                <a:lnTo>
                  <a:pt x="33390" y="140633"/>
                </a:lnTo>
                <a:lnTo>
                  <a:pt x="23401" y="140886"/>
                </a:lnTo>
                <a:lnTo>
                  <a:pt x="12388" y="135574"/>
                </a:lnTo>
                <a:lnTo>
                  <a:pt x="12117" y="135382"/>
                </a:lnTo>
                <a:lnTo>
                  <a:pt x="5373" y="128657"/>
                </a:lnTo>
                <a:lnTo>
                  <a:pt x="1334" y="119898"/>
                </a:lnTo>
                <a:lnTo>
                  <a:pt x="0" y="109105"/>
                </a:lnTo>
                <a:lnTo>
                  <a:pt x="1370" y="96277"/>
                </a:lnTo>
                <a:lnTo>
                  <a:pt x="5446" y="81415"/>
                </a:lnTo>
                <a:lnTo>
                  <a:pt x="10212" y="69088"/>
                </a:lnTo>
                <a:lnTo>
                  <a:pt x="15718" y="57950"/>
                </a:lnTo>
                <a:lnTo>
                  <a:pt x="22366" y="47631"/>
                </a:lnTo>
                <a:lnTo>
                  <a:pt x="30156" y="38131"/>
                </a:lnTo>
                <a:lnTo>
                  <a:pt x="39087" y="29454"/>
                </a:lnTo>
                <a:lnTo>
                  <a:pt x="49160" y="21603"/>
                </a:lnTo>
                <a:lnTo>
                  <a:pt x="60375" y="14578"/>
                </a:lnTo>
                <a:lnTo>
                  <a:pt x="72732" y="8383"/>
                </a:lnTo>
                <a:lnTo>
                  <a:pt x="86230" y="3020"/>
                </a:lnTo>
                <a:lnTo>
                  <a:pt x="9555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34796" y="1133855"/>
            <a:ext cx="4354068" cy="3828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83452" y="972312"/>
            <a:ext cx="1569720" cy="2005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58128" y="1006475"/>
            <a:ext cx="1421511" cy="1857375"/>
          </a:xfrm>
          <a:custGeom>
            <a:avLst/>
            <a:gdLst/>
            <a:ahLst/>
            <a:cxnLst/>
            <a:rect l="l" t="t" r="r" b="b"/>
            <a:pathLst>
              <a:path w="1421511" h="1857375">
                <a:moveTo>
                  <a:pt x="1421511" y="3048"/>
                </a:moveTo>
                <a:lnTo>
                  <a:pt x="2159" y="0"/>
                </a:lnTo>
                <a:lnTo>
                  <a:pt x="0" y="206628"/>
                </a:lnTo>
                <a:lnTo>
                  <a:pt x="237108" y="203580"/>
                </a:lnTo>
                <a:lnTo>
                  <a:pt x="237108" y="1857375"/>
                </a:lnTo>
                <a:lnTo>
                  <a:pt x="438657" y="1857375"/>
                </a:lnTo>
                <a:lnTo>
                  <a:pt x="438657" y="207645"/>
                </a:lnTo>
                <a:lnTo>
                  <a:pt x="977646" y="207645"/>
                </a:lnTo>
                <a:lnTo>
                  <a:pt x="977646" y="1857375"/>
                </a:lnTo>
                <a:lnTo>
                  <a:pt x="1179322" y="1857375"/>
                </a:lnTo>
                <a:lnTo>
                  <a:pt x="1179322" y="195579"/>
                </a:lnTo>
                <a:lnTo>
                  <a:pt x="1415415" y="199516"/>
                </a:lnTo>
                <a:lnTo>
                  <a:pt x="1421511" y="30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58128" y="1006475"/>
            <a:ext cx="1421511" cy="1857375"/>
          </a:xfrm>
          <a:custGeom>
            <a:avLst/>
            <a:gdLst/>
            <a:ahLst/>
            <a:cxnLst/>
            <a:rect l="l" t="t" r="r" b="b"/>
            <a:pathLst>
              <a:path w="1421511" h="1857375">
                <a:moveTo>
                  <a:pt x="2159" y="0"/>
                </a:moveTo>
                <a:lnTo>
                  <a:pt x="1421511" y="3048"/>
                </a:lnTo>
                <a:lnTo>
                  <a:pt x="1415415" y="199516"/>
                </a:lnTo>
                <a:lnTo>
                  <a:pt x="1179322" y="195579"/>
                </a:lnTo>
                <a:lnTo>
                  <a:pt x="1179322" y="1857375"/>
                </a:lnTo>
                <a:lnTo>
                  <a:pt x="977646" y="1857375"/>
                </a:lnTo>
                <a:lnTo>
                  <a:pt x="977646" y="207645"/>
                </a:lnTo>
                <a:lnTo>
                  <a:pt x="438657" y="207645"/>
                </a:lnTo>
                <a:lnTo>
                  <a:pt x="438657" y="1857375"/>
                </a:lnTo>
                <a:lnTo>
                  <a:pt x="237108" y="1857375"/>
                </a:lnTo>
                <a:lnTo>
                  <a:pt x="237108" y="203580"/>
                </a:lnTo>
                <a:lnTo>
                  <a:pt x="0" y="206628"/>
                </a:lnTo>
                <a:lnTo>
                  <a:pt x="2159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61604" y="1775460"/>
            <a:ext cx="1237488" cy="1217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35136" y="1809623"/>
            <a:ext cx="1090676" cy="1070482"/>
          </a:xfrm>
          <a:custGeom>
            <a:avLst/>
            <a:gdLst/>
            <a:ahLst/>
            <a:cxnLst/>
            <a:rect l="l" t="t" r="r" b="b"/>
            <a:pathLst>
              <a:path w="1090676" h="1070482">
                <a:moveTo>
                  <a:pt x="873560" y="1062474"/>
                </a:moveTo>
                <a:lnTo>
                  <a:pt x="885279" y="1064609"/>
                </a:lnTo>
                <a:lnTo>
                  <a:pt x="897354" y="1066410"/>
                </a:lnTo>
                <a:lnTo>
                  <a:pt x="909786" y="1067880"/>
                </a:lnTo>
                <a:lnTo>
                  <a:pt x="922572" y="1069021"/>
                </a:lnTo>
                <a:lnTo>
                  <a:pt x="935711" y="1069834"/>
                </a:lnTo>
                <a:lnTo>
                  <a:pt x="949201" y="1070321"/>
                </a:lnTo>
                <a:lnTo>
                  <a:pt x="963041" y="1070482"/>
                </a:lnTo>
                <a:lnTo>
                  <a:pt x="967671" y="1070458"/>
                </a:lnTo>
                <a:lnTo>
                  <a:pt x="980744" y="1070123"/>
                </a:lnTo>
                <a:lnTo>
                  <a:pt x="993522" y="1069411"/>
                </a:lnTo>
                <a:lnTo>
                  <a:pt x="1005997" y="1068339"/>
                </a:lnTo>
                <a:lnTo>
                  <a:pt x="1018159" y="1066927"/>
                </a:lnTo>
                <a:lnTo>
                  <a:pt x="1025732" y="1065841"/>
                </a:lnTo>
                <a:lnTo>
                  <a:pt x="1036337" y="1064203"/>
                </a:lnTo>
                <a:lnTo>
                  <a:pt x="1048131" y="1062256"/>
                </a:lnTo>
                <a:lnTo>
                  <a:pt x="1061116" y="1059992"/>
                </a:lnTo>
                <a:lnTo>
                  <a:pt x="1075296" y="1057402"/>
                </a:lnTo>
                <a:lnTo>
                  <a:pt x="1090676" y="1054480"/>
                </a:lnTo>
                <a:lnTo>
                  <a:pt x="1078484" y="868806"/>
                </a:lnTo>
                <a:lnTo>
                  <a:pt x="1066327" y="870144"/>
                </a:lnTo>
                <a:lnTo>
                  <a:pt x="1051619" y="871822"/>
                </a:lnTo>
                <a:lnTo>
                  <a:pt x="1038773" y="873366"/>
                </a:lnTo>
                <a:lnTo>
                  <a:pt x="1027789" y="874773"/>
                </a:lnTo>
                <a:lnTo>
                  <a:pt x="1018667" y="876046"/>
                </a:lnTo>
                <a:lnTo>
                  <a:pt x="1016251" y="876390"/>
                </a:lnTo>
                <a:lnTo>
                  <a:pt x="1003886" y="877806"/>
                </a:lnTo>
                <a:lnTo>
                  <a:pt x="991194" y="878672"/>
                </a:lnTo>
                <a:lnTo>
                  <a:pt x="978154" y="878966"/>
                </a:lnTo>
                <a:lnTo>
                  <a:pt x="973396" y="878926"/>
                </a:lnTo>
                <a:lnTo>
                  <a:pt x="946917" y="876740"/>
                </a:lnTo>
                <a:lnTo>
                  <a:pt x="915736" y="861977"/>
                </a:lnTo>
                <a:lnTo>
                  <a:pt x="899397" y="841036"/>
                </a:lnTo>
                <a:lnTo>
                  <a:pt x="890369" y="818569"/>
                </a:lnTo>
                <a:lnTo>
                  <a:pt x="883285" y="788797"/>
                </a:lnTo>
                <a:lnTo>
                  <a:pt x="879191" y="762409"/>
                </a:lnTo>
                <a:lnTo>
                  <a:pt x="876477" y="737970"/>
                </a:lnTo>
                <a:lnTo>
                  <a:pt x="874412" y="711410"/>
                </a:lnTo>
                <a:lnTo>
                  <a:pt x="872998" y="682751"/>
                </a:lnTo>
                <a:lnTo>
                  <a:pt x="872050" y="655395"/>
                </a:lnTo>
                <a:lnTo>
                  <a:pt x="871253" y="628130"/>
                </a:lnTo>
                <a:lnTo>
                  <a:pt x="870756" y="604280"/>
                </a:lnTo>
                <a:lnTo>
                  <a:pt x="870585" y="168275"/>
                </a:lnTo>
                <a:lnTo>
                  <a:pt x="1081532" y="168275"/>
                </a:lnTo>
                <a:lnTo>
                  <a:pt x="1081532" y="0"/>
                </a:lnTo>
                <a:lnTo>
                  <a:pt x="0" y="0"/>
                </a:lnTo>
                <a:lnTo>
                  <a:pt x="0" y="168275"/>
                </a:lnTo>
                <a:lnTo>
                  <a:pt x="193802" y="168275"/>
                </a:lnTo>
                <a:lnTo>
                  <a:pt x="193633" y="204379"/>
                </a:lnTo>
                <a:lnTo>
                  <a:pt x="193081" y="242848"/>
                </a:lnTo>
                <a:lnTo>
                  <a:pt x="192148" y="281041"/>
                </a:lnTo>
                <a:lnTo>
                  <a:pt x="190839" y="318954"/>
                </a:lnTo>
                <a:lnTo>
                  <a:pt x="189158" y="356582"/>
                </a:lnTo>
                <a:lnTo>
                  <a:pt x="187374" y="389111"/>
                </a:lnTo>
                <a:lnTo>
                  <a:pt x="184699" y="426829"/>
                </a:lnTo>
                <a:lnTo>
                  <a:pt x="181347" y="464636"/>
                </a:lnTo>
                <a:lnTo>
                  <a:pt x="177313" y="502523"/>
                </a:lnTo>
                <a:lnTo>
                  <a:pt x="172594" y="540480"/>
                </a:lnTo>
                <a:lnTo>
                  <a:pt x="167184" y="578499"/>
                </a:lnTo>
                <a:lnTo>
                  <a:pt x="160620" y="618694"/>
                </a:lnTo>
                <a:lnTo>
                  <a:pt x="153581" y="655538"/>
                </a:lnTo>
                <a:lnTo>
                  <a:pt x="145514" y="692536"/>
                </a:lnTo>
                <a:lnTo>
                  <a:pt x="136410" y="729685"/>
                </a:lnTo>
                <a:lnTo>
                  <a:pt x="126262" y="766980"/>
                </a:lnTo>
                <a:lnTo>
                  <a:pt x="115062" y="804417"/>
                </a:lnTo>
                <a:lnTo>
                  <a:pt x="104395" y="837535"/>
                </a:lnTo>
                <a:lnTo>
                  <a:pt x="92517" y="872194"/>
                </a:lnTo>
                <a:lnTo>
                  <a:pt x="79432" y="908390"/>
                </a:lnTo>
                <a:lnTo>
                  <a:pt x="65144" y="946122"/>
                </a:lnTo>
                <a:lnTo>
                  <a:pt x="49660" y="985387"/>
                </a:lnTo>
                <a:lnTo>
                  <a:pt x="38676" y="1012413"/>
                </a:lnTo>
                <a:lnTo>
                  <a:pt x="27163" y="1040119"/>
                </a:lnTo>
                <a:lnTo>
                  <a:pt x="21209" y="1054227"/>
                </a:lnTo>
                <a:lnTo>
                  <a:pt x="246507" y="1054227"/>
                </a:lnTo>
                <a:lnTo>
                  <a:pt x="249881" y="1038754"/>
                </a:lnTo>
                <a:lnTo>
                  <a:pt x="253224" y="1023579"/>
                </a:lnTo>
                <a:lnTo>
                  <a:pt x="256534" y="1008701"/>
                </a:lnTo>
                <a:lnTo>
                  <a:pt x="259812" y="994120"/>
                </a:lnTo>
                <a:lnTo>
                  <a:pt x="263058" y="979836"/>
                </a:lnTo>
                <a:lnTo>
                  <a:pt x="266272" y="965850"/>
                </a:lnTo>
                <a:lnTo>
                  <a:pt x="269455" y="952160"/>
                </a:lnTo>
                <a:lnTo>
                  <a:pt x="272606" y="938768"/>
                </a:lnTo>
                <a:lnTo>
                  <a:pt x="275725" y="925673"/>
                </a:lnTo>
                <a:lnTo>
                  <a:pt x="278812" y="912876"/>
                </a:lnTo>
                <a:lnTo>
                  <a:pt x="281868" y="900375"/>
                </a:lnTo>
                <a:lnTo>
                  <a:pt x="284893" y="888171"/>
                </a:lnTo>
                <a:lnTo>
                  <a:pt x="287887" y="876265"/>
                </a:lnTo>
                <a:lnTo>
                  <a:pt x="290849" y="864656"/>
                </a:lnTo>
                <a:lnTo>
                  <a:pt x="293780" y="853344"/>
                </a:lnTo>
                <a:lnTo>
                  <a:pt x="296681" y="842330"/>
                </a:lnTo>
                <a:lnTo>
                  <a:pt x="299550" y="831612"/>
                </a:lnTo>
                <a:lnTo>
                  <a:pt x="302389" y="821192"/>
                </a:lnTo>
                <a:lnTo>
                  <a:pt x="305197" y="811068"/>
                </a:lnTo>
                <a:lnTo>
                  <a:pt x="307975" y="801242"/>
                </a:lnTo>
                <a:lnTo>
                  <a:pt x="308864" y="798129"/>
                </a:lnTo>
                <a:lnTo>
                  <a:pt x="312210" y="786156"/>
                </a:lnTo>
                <a:lnTo>
                  <a:pt x="318609" y="762030"/>
                </a:lnTo>
                <a:lnTo>
                  <a:pt x="324615" y="737659"/>
                </a:lnTo>
                <a:lnTo>
                  <a:pt x="330230" y="713042"/>
                </a:lnTo>
                <a:lnTo>
                  <a:pt x="335453" y="688177"/>
                </a:lnTo>
                <a:lnTo>
                  <a:pt x="340284" y="663065"/>
                </a:lnTo>
                <a:lnTo>
                  <a:pt x="344723" y="637702"/>
                </a:lnTo>
                <a:lnTo>
                  <a:pt x="348770" y="612087"/>
                </a:lnTo>
                <a:lnTo>
                  <a:pt x="352494" y="586014"/>
                </a:lnTo>
                <a:lnTo>
                  <a:pt x="355752" y="561245"/>
                </a:lnTo>
                <a:lnTo>
                  <a:pt x="358752" y="536311"/>
                </a:lnTo>
                <a:lnTo>
                  <a:pt x="361496" y="511217"/>
                </a:lnTo>
                <a:lnTo>
                  <a:pt x="363988" y="485964"/>
                </a:lnTo>
                <a:lnTo>
                  <a:pt x="366229" y="460554"/>
                </a:lnTo>
                <a:lnTo>
                  <a:pt x="368222" y="434991"/>
                </a:lnTo>
                <a:lnTo>
                  <a:pt x="369970" y="409276"/>
                </a:lnTo>
                <a:lnTo>
                  <a:pt x="371475" y="383413"/>
                </a:lnTo>
                <a:lnTo>
                  <a:pt x="372712" y="358078"/>
                </a:lnTo>
                <a:lnTo>
                  <a:pt x="373826" y="332215"/>
                </a:lnTo>
                <a:lnTo>
                  <a:pt x="374781" y="306528"/>
                </a:lnTo>
                <a:lnTo>
                  <a:pt x="375577" y="281014"/>
                </a:lnTo>
                <a:lnTo>
                  <a:pt x="376214" y="255671"/>
                </a:lnTo>
                <a:lnTo>
                  <a:pt x="376692" y="230495"/>
                </a:lnTo>
                <a:lnTo>
                  <a:pt x="377010" y="205485"/>
                </a:lnTo>
                <a:lnTo>
                  <a:pt x="377170" y="180638"/>
                </a:lnTo>
                <a:lnTo>
                  <a:pt x="377190" y="168275"/>
                </a:lnTo>
                <a:lnTo>
                  <a:pt x="683514" y="168275"/>
                </a:lnTo>
                <a:lnTo>
                  <a:pt x="684461" y="211977"/>
                </a:lnTo>
                <a:lnTo>
                  <a:pt x="685361" y="253626"/>
                </a:lnTo>
                <a:lnTo>
                  <a:pt x="686213" y="293221"/>
                </a:lnTo>
                <a:lnTo>
                  <a:pt x="687018" y="330761"/>
                </a:lnTo>
                <a:lnTo>
                  <a:pt x="687774" y="366248"/>
                </a:lnTo>
                <a:lnTo>
                  <a:pt x="688482" y="399679"/>
                </a:lnTo>
                <a:lnTo>
                  <a:pt x="689142" y="431056"/>
                </a:lnTo>
                <a:lnTo>
                  <a:pt x="689754" y="460379"/>
                </a:lnTo>
                <a:lnTo>
                  <a:pt x="690317" y="487646"/>
                </a:lnTo>
                <a:lnTo>
                  <a:pt x="690832" y="512857"/>
                </a:lnTo>
                <a:lnTo>
                  <a:pt x="691298" y="536013"/>
                </a:lnTo>
                <a:lnTo>
                  <a:pt x="691716" y="557114"/>
                </a:lnTo>
                <a:lnTo>
                  <a:pt x="692084" y="576159"/>
                </a:lnTo>
                <a:lnTo>
                  <a:pt x="692404" y="593147"/>
                </a:lnTo>
                <a:lnTo>
                  <a:pt x="692897" y="620955"/>
                </a:lnTo>
                <a:lnTo>
                  <a:pt x="693268" y="647242"/>
                </a:lnTo>
                <a:lnTo>
                  <a:pt x="693394" y="661989"/>
                </a:lnTo>
                <a:lnTo>
                  <a:pt x="693637" y="671661"/>
                </a:lnTo>
                <a:lnTo>
                  <a:pt x="694557" y="694115"/>
                </a:lnTo>
                <a:lnTo>
                  <a:pt x="696056" y="720710"/>
                </a:lnTo>
                <a:lnTo>
                  <a:pt x="697022" y="735558"/>
                </a:lnTo>
                <a:lnTo>
                  <a:pt x="698133" y="751438"/>
                </a:lnTo>
                <a:lnTo>
                  <a:pt x="699389" y="768350"/>
                </a:lnTo>
                <a:lnTo>
                  <a:pt x="701841" y="793453"/>
                </a:lnTo>
                <a:lnTo>
                  <a:pt x="703517" y="806525"/>
                </a:lnTo>
                <a:lnTo>
                  <a:pt x="705454" y="819418"/>
                </a:lnTo>
                <a:lnTo>
                  <a:pt x="710111" y="844665"/>
                </a:lnTo>
                <a:lnTo>
                  <a:pt x="715815" y="869188"/>
                </a:lnTo>
                <a:lnTo>
                  <a:pt x="722569" y="892984"/>
                </a:lnTo>
                <a:lnTo>
                  <a:pt x="730377" y="916051"/>
                </a:lnTo>
                <a:lnTo>
                  <a:pt x="736674" y="932347"/>
                </a:lnTo>
                <a:lnTo>
                  <a:pt x="742393" y="945772"/>
                </a:lnTo>
                <a:lnTo>
                  <a:pt x="748297" y="958385"/>
                </a:lnTo>
                <a:lnTo>
                  <a:pt x="754387" y="970186"/>
                </a:lnTo>
                <a:lnTo>
                  <a:pt x="767127" y="991353"/>
                </a:lnTo>
                <a:lnTo>
                  <a:pt x="780621" y="1009273"/>
                </a:lnTo>
                <a:lnTo>
                  <a:pt x="796504" y="1025541"/>
                </a:lnTo>
                <a:lnTo>
                  <a:pt x="806558" y="1033823"/>
                </a:lnTo>
                <a:lnTo>
                  <a:pt x="828129" y="1047430"/>
                </a:lnTo>
                <a:lnTo>
                  <a:pt x="851635" y="1057095"/>
                </a:lnTo>
                <a:lnTo>
                  <a:pt x="864108" y="1060450"/>
                </a:lnTo>
                <a:lnTo>
                  <a:pt x="873560" y="10624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35136" y="1809623"/>
            <a:ext cx="1090676" cy="1070482"/>
          </a:xfrm>
          <a:custGeom>
            <a:avLst/>
            <a:gdLst/>
            <a:ahLst/>
            <a:cxnLst/>
            <a:rect l="l" t="t" r="r" b="b"/>
            <a:pathLst>
              <a:path w="1090676" h="1070482">
                <a:moveTo>
                  <a:pt x="0" y="0"/>
                </a:moveTo>
                <a:lnTo>
                  <a:pt x="1081532" y="0"/>
                </a:lnTo>
                <a:lnTo>
                  <a:pt x="1081532" y="168275"/>
                </a:lnTo>
                <a:lnTo>
                  <a:pt x="870585" y="168275"/>
                </a:lnTo>
                <a:lnTo>
                  <a:pt x="870585" y="205327"/>
                </a:lnTo>
                <a:lnTo>
                  <a:pt x="870585" y="240665"/>
                </a:lnTo>
                <a:lnTo>
                  <a:pt x="870585" y="274289"/>
                </a:lnTo>
                <a:lnTo>
                  <a:pt x="870585" y="306199"/>
                </a:lnTo>
                <a:lnTo>
                  <a:pt x="870585" y="336395"/>
                </a:lnTo>
                <a:lnTo>
                  <a:pt x="870584" y="364877"/>
                </a:lnTo>
                <a:lnTo>
                  <a:pt x="870585" y="391647"/>
                </a:lnTo>
                <a:lnTo>
                  <a:pt x="870585" y="416703"/>
                </a:lnTo>
                <a:lnTo>
                  <a:pt x="870585" y="440046"/>
                </a:lnTo>
                <a:lnTo>
                  <a:pt x="870584" y="461676"/>
                </a:lnTo>
                <a:lnTo>
                  <a:pt x="870585" y="481594"/>
                </a:lnTo>
                <a:lnTo>
                  <a:pt x="870585" y="499799"/>
                </a:lnTo>
                <a:lnTo>
                  <a:pt x="870585" y="516293"/>
                </a:lnTo>
                <a:lnTo>
                  <a:pt x="870584" y="531074"/>
                </a:lnTo>
                <a:lnTo>
                  <a:pt x="870585" y="544143"/>
                </a:lnTo>
                <a:lnTo>
                  <a:pt x="870585" y="555501"/>
                </a:lnTo>
                <a:lnTo>
                  <a:pt x="870585" y="565147"/>
                </a:lnTo>
                <a:lnTo>
                  <a:pt x="870584" y="573082"/>
                </a:lnTo>
                <a:lnTo>
                  <a:pt x="870584" y="579306"/>
                </a:lnTo>
                <a:lnTo>
                  <a:pt x="870628" y="593627"/>
                </a:lnTo>
                <a:lnTo>
                  <a:pt x="870756" y="604280"/>
                </a:lnTo>
                <a:lnTo>
                  <a:pt x="870965" y="615780"/>
                </a:lnTo>
                <a:lnTo>
                  <a:pt x="871253" y="628130"/>
                </a:lnTo>
                <a:lnTo>
                  <a:pt x="871615" y="641334"/>
                </a:lnTo>
                <a:lnTo>
                  <a:pt x="872050" y="655395"/>
                </a:lnTo>
                <a:lnTo>
                  <a:pt x="872553" y="670316"/>
                </a:lnTo>
                <a:lnTo>
                  <a:pt x="872998" y="682751"/>
                </a:lnTo>
                <a:lnTo>
                  <a:pt x="873624" y="697342"/>
                </a:lnTo>
                <a:lnTo>
                  <a:pt x="874412" y="711410"/>
                </a:lnTo>
                <a:lnTo>
                  <a:pt x="875363" y="724954"/>
                </a:lnTo>
                <a:lnTo>
                  <a:pt x="876477" y="737970"/>
                </a:lnTo>
                <a:lnTo>
                  <a:pt x="877753" y="750456"/>
                </a:lnTo>
                <a:lnTo>
                  <a:pt x="879191" y="762409"/>
                </a:lnTo>
                <a:lnTo>
                  <a:pt x="880791" y="773827"/>
                </a:lnTo>
                <a:lnTo>
                  <a:pt x="882554" y="784708"/>
                </a:lnTo>
                <a:lnTo>
                  <a:pt x="886587" y="804593"/>
                </a:lnTo>
                <a:lnTo>
                  <a:pt x="890369" y="818569"/>
                </a:lnTo>
                <a:lnTo>
                  <a:pt x="894637" y="830718"/>
                </a:lnTo>
                <a:lnTo>
                  <a:pt x="899397" y="841036"/>
                </a:lnTo>
                <a:lnTo>
                  <a:pt x="905891" y="851153"/>
                </a:lnTo>
                <a:lnTo>
                  <a:pt x="915736" y="861977"/>
                </a:lnTo>
                <a:lnTo>
                  <a:pt x="925833" y="869706"/>
                </a:lnTo>
                <a:lnTo>
                  <a:pt x="936181" y="874339"/>
                </a:lnTo>
                <a:lnTo>
                  <a:pt x="946917" y="876740"/>
                </a:lnTo>
                <a:lnTo>
                  <a:pt x="959245" y="878251"/>
                </a:lnTo>
                <a:lnTo>
                  <a:pt x="973396" y="878926"/>
                </a:lnTo>
                <a:lnTo>
                  <a:pt x="978154" y="878966"/>
                </a:lnTo>
                <a:lnTo>
                  <a:pt x="991194" y="878672"/>
                </a:lnTo>
                <a:lnTo>
                  <a:pt x="1003886" y="877806"/>
                </a:lnTo>
                <a:lnTo>
                  <a:pt x="1016251" y="876390"/>
                </a:lnTo>
                <a:lnTo>
                  <a:pt x="1018667" y="876046"/>
                </a:lnTo>
                <a:lnTo>
                  <a:pt x="1027789" y="874773"/>
                </a:lnTo>
                <a:lnTo>
                  <a:pt x="1051619" y="871822"/>
                </a:lnTo>
                <a:lnTo>
                  <a:pt x="1066327" y="870144"/>
                </a:lnTo>
                <a:lnTo>
                  <a:pt x="1090676" y="1054480"/>
                </a:lnTo>
                <a:lnTo>
                  <a:pt x="1075296" y="1057402"/>
                </a:lnTo>
                <a:lnTo>
                  <a:pt x="1061116" y="1059992"/>
                </a:lnTo>
                <a:lnTo>
                  <a:pt x="1036337" y="1064203"/>
                </a:lnTo>
                <a:lnTo>
                  <a:pt x="1018159" y="1066927"/>
                </a:lnTo>
                <a:lnTo>
                  <a:pt x="993522" y="1069411"/>
                </a:lnTo>
                <a:lnTo>
                  <a:pt x="967671" y="1070458"/>
                </a:lnTo>
                <a:lnTo>
                  <a:pt x="963041" y="1070482"/>
                </a:lnTo>
                <a:lnTo>
                  <a:pt x="949201" y="1070321"/>
                </a:lnTo>
                <a:lnTo>
                  <a:pt x="922572" y="1069021"/>
                </a:lnTo>
                <a:lnTo>
                  <a:pt x="897354" y="1066410"/>
                </a:lnTo>
                <a:lnTo>
                  <a:pt x="873560" y="1062474"/>
                </a:lnTo>
                <a:lnTo>
                  <a:pt x="851635" y="1057095"/>
                </a:lnTo>
                <a:lnTo>
                  <a:pt x="828129" y="1047430"/>
                </a:lnTo>
                <a:lnTo>
                  <a:pt x="806558" y="1033823"/>
                </a:lnTo>
                <a:lnTo>
                  <a:pt x="787654" y="1017015"/>
                </a:lnTo>
                <a:lnTo>
                  <a:pt x="773779" y="1000719"/>
                </a:lnTo>
                <a:lnTo>
                  <a:pt x="760663" y="981176"/>
                </a:lnTo>
                <a:lnTo>
                  <a:pt x="748297" y="958385"/>
                </a:lnTo>
                <a:lnTo>
                  <a:pt x="736674" y="932347"/>
                </a:lnTo>
                <a:lnTo>
                  <a:pt x="731138" y="918111"/>
                </a:lnTo>
                <a:lnTo>
                  <a:pt x="726341" y="904609"/>
                </a:lnTo>
                <a:lnTo>
                  <a:pt x="719060" y="881177"/>
                </a:lnTo>
                <a:lnTo>
                  <a:pt x="712832" y="857017"/>
                </a:lnTo>
                <a:lnTo>
                  <a:pt x="707652" y="832132"/>
                </a:lnTo>
                <a:lnTo>
                  <a:pt x="703517" y="806525"/>
                </a:lnTo>
                <a:lnTo>
                  <a:pt x="700424" y="780202"/>
                </a:lnTo>
                <a:lnTo>
                  <a:pt x="698133" y="751438"/>
                </a:lnTo>
                <a:lnTo>
                  <a:pt x="697022" y="735558"/>
                </a:lnTo>
                <a:lnTo>
                  <a:pt x="696056" y="720710"/>
                </a:lnTo>
                <a:lnTo>
                  <a:pt x="694557" y="694115"/>
                </a:lnTo>
                <a:lnTo>
                  <a:pt x="693637" y="671661"/>
                </a:lnTo>
                <a:lnTo>
                  <a:pt x="693295" y="653355"/>
                </a:lnTo>
                <a:lnTo>
                  <a:pt x="693293" y="651890"/>
                </a:lnTo>
                <a:lnTo>
                  <a:pt x="693268" y="647242"/>
                </a:lnTo>
                <a:lnTo>
                  <a:pt x="692897" y="620955"/>
                </a:lnTo>
                <a:lnTo>
                  <a:pt x="692404" y="593147"/>
                </a:lnTo>
                <a:lnTo>
                  <a:pt x="692084" y="576159"/>
                </a:lnTo>
                <a:lnTo>
                  <a:pt x="691716" y="557114"/>
                </a:lnTo>
                <a:lnTo>
                  <a:pt x="691298" y="536013"/>
                </a:lnTo>
                <a:lnTo>
                  <a:pt x="690832" y="512857"/>
                </a:lnTo>
                <a:lnTo>
                  <a:pt x="690317" y="487646"/>
                </a:lnTo>
                <a:lnTo>
                  <a:pt x="689754" y="460379"/>
                </a:lnTo>
                <a:lnTo>
                  <a:pt x="689142" y="431056"/>
                </a:lnTo>
                <a:lnTo>
                  <a:pt x="688482" y="399679"/>
                </a:lnTo>
                <a:lnTo>
                  <a:pt x="687774" y="366248"/>
                </a:lnTo>
                <a:lnTo>
                  <a:pt x="687018" y="330761"/>
                </a:lnTo>
                <a:lnTo>
                  <a:pt x="686213" y="293221"/>
                </a:lnTo>
                <a:lnTo>
                  <a:pt x="685361" y="253626"/>
                </a:lnTo>
                <a:lnTo>
                  <a:pt x="684461" y="211977"/>
                </a:lnTo>
                <a:lnTo>
                  <a:pt x="683514" y="168275"/>
                </a:lnTo>
                <a:lnTo>
                  <a:pt x="377190" y="168275"/>
                </a:lnTo>
                <a:lnTo>
                  <a:pt x="377170" y="180638"/>
                </a:lnTo>
                <a:lnTo>
                  <a:pt x="377110" y="193041"/>
                </a:lnTo>
                <a:lnTo>
                  <a:pt x="376871" y="217969"/>
                </a:lnTo>
                <a:lnTo>
                  <a:pt x="376473" y="243062"/>
                </a:lnTo>
                <a:lnTo>
                  <a:pt x="375916" y="268321"/>
                </a:lnTo>
                <a:lnTo>
                  <a:pt x="375199" y="293750"/>
                </a:lnTo>
                <a:lnTo>
                  <a:pt x="374324" y="319350"/>
                </a:lnTo>
                <a:lnTo>
                  <a:pt x="373289" y="345124"/>
                </a:lnTo>
                <a:lnTo>
                  <a:pt x="372095" y="371076"/>
                </a:lnTo>
                <a:lnTo>
                  <a:pt x="370752" y="396363"/>
                </a:lnTo>
                <a:lnTo>
                  <a:pt x="369127" y="422152"/>
                </a:lnTo>
                <a:lnTo>
                  <a:pt x="367256" y="447792"/>
                </a:lnTo>
                <a:lnTo>
                  <a:pt x="365139" y="473278"/>
                </a:lnTo>
                <a:lnTo>
                  <a:pt x="362773" y="498610"/>
                </a:lnTo>
                <a:lnTo>
                  <a:pt x="360156" y="523784"/>
                </a:lnTo>
                <a:lnTo>
                  <a:pt x="357284" y="548798"/>
                </a:lnTo>
                <a:lnTo>
                  <a:pt x="354155" y="573650"/>
                </a:lnTo>
                <a:lnTo>
                  <a:pt x="350768" y="598337"/>
                </a:lnTo>
                <a:lnTo>
                  <a:pt x="346795" y="624926"/>
                </a:lnTo>
                <a:lnTo>
                  <a:pt x="342552" y="650415"/>
                </a:lnTo>
                <a:lnTo>
                  <a:pt x="337917" y="675652"/>
                </a:lnTo>
                <a:lnTo>
                  <a:pt x="332891" y="700640"/>
                </a:lnTo>
                <a:lnTo>
                  <a:pt x="327472" y="725381"/>
                </a:lnTo>
                <a:lnTo>
                  <a:pt x="321661" y="749875"/>
                </a:lnTo>
                <a:lnTo>
                  <a:pt x="315458" y="774124"/>
                </a:lnTo>
                <a:lnTo>
                  <a:pt x="308864" y="798129"/>
                </a:lnTo>
                <a:lnTo>
                  <a:pt x="307975" y="801242"/>
                </a:lnTo>
                <a:lnTo>
                  <a:pt x="305197" y="811068"/>
                </a:lnTo>
                <a:lnTo>
                  <a:pt x="302389" y="821192"/>
                </a:lnTo>
                <a:lnTo>
                  <a:pt x="299550" y="831612"/>
                </a:lnTo>
                <a:lnTo>
                  <a:pt x="296681" y="842330"/>
                </a:lnTo>
                <a:lnTo>
                  <a:pt x="293780" y="853344"/>
                </a:lnTo>
                <a:lnTo>
                  <a:pt x="290849" y="864656"/>
                </a:lnTo>
                <a:lnTo>
                  <a:pt x="287887" y="876265"/>
                </a:lnTo>
                <a:lnTo>
                  <a:pt x="284893" y="888171"/>
                </a:lnTo>
                <a:lnTo>
                  <a:pt x="281868" y="900375"/>
                </a:lnTo>
                <a:lnTo>
                  <a:pt x="278812" y="912876"/>
                </a:lnTo>
                <a:lnTo>
                  <a:pt x="275725" y="925673"/>
                </a:lnTo>
                <a:lnTo>
                  <a:pt x="272606" y="938768"/>
                </a:lnTo>
                <a:lnTo>
                  <a:pt x="269455" y="952160"/>
                </a:lnTo>
                <a:lnTo>
                  <a:pt x="266272" y="965850"/>
                </a:lnTo>
                <a:lnTo>
                  <a:pt x="263058" y="979836"/>
                </a:lnTo>
                <a:lnTo>
                  <a:pt x="259812" y="994120"/>
                </a:lnTo>
                <a:lnTo>
                  <a:pt x="256534" y="1008701"/>
                </a:lnTo>
                <a:lnTo>
                  <a:pt x="253224" y="1023579"/>
                </a:lnTo>
                <a:lnTo>
                  <a:pt x="249881" y="1038754"/>
                </a:lnTo>
                <a:lnTo>
                  <a:pt x="246507" y="1054227"/>
                </a:lnTo>
                <a:lnTo>
                  <a:pt x="21209" y="1054227"/>
                </a:lnTo>
                <a:lnTo>
                  <a:pt x="32985" y="1026181"/>
                </a:lnTo>
                <a:lnTo>
                  <a:pt x="44234" y="998815"/>
                </a:lnTo>
                <a:lnTo>
                  <a:pt x="60116" y="959040"/>
                </a:lnTo>
                <a:lnTo>
                  <a:pt x="74802" y="920797"/>
                </a:lnTo>
                <a:lnTo>
                  <a:pt x="88289" y="884089"/>
                </a:lnTo>
                <a:lnTo>
                  <a:pt x="100570" y="848917"/>
                </a:lnTo>
                <a:lnTo>
                  <a:pt x="111641" y="815286"/>
                </a:lnTo>
                <a:lnTo>
                  <a:pt x="122646" y="779444"/>
                </a:lnTo>
                <a:lnTo>
                  <a:pt x="133144" y="742101"/>
                </a:lnTo>
                <a:lnTo>
                  <a:pt x="142595" y="704903"/>
                </a:lnTo>
                <a:lnTo>
                  <a:pt x="151007" y="667854"/>
                </a:lnTo>
                <a:lnTo>
                  <a:pt x="158388" y="630958"/>
                </a:lnTo>
                <a:lnTo>
                  <a:pt x="164746" y="594219"/>
                </a:lnTo>
                <a:lnTo>
                  <a:pt x="170867" y="553147"/>
                </a:lnTo>
                <a:lnTo>
                  <a:pt x="175816" y="515168"/>
                </a:lnTo>
                <a:lnTo>
                  <a:pt x="180078" y="477257"/>
                </a:lnTo>
                <a:lnTo>
                  <a:pt x="183657" y="439422"/>
                </a:lnTo>
                <a:lnTo>
                  <a:pt x="186557" y="401673"/>
                </a:lnTo>
                <a:lnTo>
                  <a:pt x="188515" y="369061"/>
                </a:lnTo>
                <a:lnTo>
                  <a:pt x="190319" y="331528"/>
                </a:lnTo>
                <a:lnTo>
                  <a:pt x="191753" y="293710"/>
                </a:lnTo>
                <a:lnTo>
                  <a:pt x="192812" y="255610"/>
                </a:lnTo>
                <a:lnTo>
                  <a:pt x="193492" y="217233"/>
                </a:lnTo>
                <a:lnTo>
                  <a:pt x="193788" y="178582"/>
                </a:lnTo>
                <a:lnTo>
                  <a:pt x="193802" y="168275"/>
                </a:lnTo>
                <a:lnTo>
                  <a:pt x="0" y="16827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4972" y="4576572"/>
            <a:ext cx="565403" cy="556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61200" y="4622927"/>
            <a:ext cx="473075" cy="464439"/>
          </a:xfrm>
          <a:custGeom>
            <a:avLst/>
            <a:gdLst/>
            <a:ahLst/>
            <a:cxnLst/>
            <a:rect l="l" t="t" r="r" b="b"/>
            <a:pathLst>
              <a:path w="473075" h="464439">
                <a:moveTo>
                  <a:pt x="84074" y="73025"/>
                </a:moveTo>
                <a:lnTo>
                  <a:pt x="83991" y="89601"/>
                </a:lnTo>
                <a:lnTo>
                  <a:pt x="83811" y="102427"/>
                </a:lnTo>
                <a:lnTo>
                  <a:pt x="83151" y="127852"/>
                </a:lnTo>
                <a:lnTo>
                  <a:pt x="82089" y="153001"/>
                </a:lnTo>
                <a:lnTo>
                  <a:pt x="81264" y="168015"/>
                </a:lnTo>
                <a:lnTo>
                  <a:pt x="79433" y="193206"/>
                </a:lnTo>
                <a:lnTo>
                  <a:pt x="76856" y="218433"/>
                </a:lnTo>
                <a:lnTo>
                  <a:pt x="73549" y="243729"/>
                </a:lnTo>
                <a:lnTo>
                  <a:pt x="71627" y="256412"/>
                </a:lnTo>
                <a:lnTo>
                  <a:pt x="68513" y="274627"/>
                </a:lnTo>
                <a:lnTo>
                  <a:pt x="63364" y="299253"/>
                </a:lnTo>
                <a:lnTo>
                  <a:pt x="57148" y="324043"/>
                </a:lnTo>
                <a:lnTo>
                  <a:pt x="53654" y="336499"/>
                </a:lnTo>
                <a:lnTo>
                  <a:pt x="49910" y="348996"/>
                </a:lnTo>
                <a:lnTo>
                  <a:pt x="42491" y="371516"/>
                </a:lnTo>
                <a:lnTo>
                  <a:pt x="34339" y="394264"/>
                </a:lnTo>
                <a:lnTo>
                  <a:pt x="25086" y="418424"/>
                </a:lnTo>
                <a:lnTo>
                  <a:pt x="20047" y="431035"/>
                </a:lnTo>
                <a:lnTo>
                  <a:pt x="14733" y="444003"/>
                </a:lnTo>
                <a:lnTo>
                  <a:pt x="9144" y="457327"/>
                </a:lnTo>
                <a:lnTo>
                  <a:pt x="106933" y="457327"/>
                </a:lnTo>
                <a:lnTo>
                  <a:pt x="109848" y="444021"/>
                </a:lnTo>
                <a:lnTo>
                  <a:pt x="113054" y="429708"/>
                </a:lnTo>
                <a:lnTo>
                  <a:pt x="116192" y="416041"/>
                </a:lnTo>
                <a:lnTo>
                  <a:pt x="119262" y="403019"/>
                </a:lnTo>
                <a:lnTo>
                  <a:pt x="122266" y="390644"/>
                </a:lnTo>
                <a:lnTo>
                  <a:pt x="125201" y="378914"/>
                </a:lnTo>
                <a:lnTo>
                  <a:pt x="128070" y="367830"/>
                </a:lnTo>
                <a:lnTo>
                  <a:pt x="130870" y="357391"/>
                </a:lnTo>
                <a:lnTo>
                  <a:pt x="133603" y="347599"/>
                </a:lnTo>
                <a:lnTo>
                  <a:pt x="133783" y="346968"/>
                </a:lnTo>
                <a:lnTo>
                  <a:pt x="137067" y="334953"/>
                </a:lnTo>
                <a:lnTo>
                  <a:pt x="140135" y="322801"/>
                </a:lnTo>
                <a:lnTo>
                  <a:pt x="142983" y="310510"/>
                </a:lnTo>
                <a:lnTo>
                  <a:pt x="145611" y="298081"/>
                </a:lnTo>
                <a:lnTo>
                  <a:pt x="148015" y="285515"/>
                </a:lnTo>
                <a:lnTo>
                  <a:pt x="150194" y="272811"/>
                </a:lnTo>
                <a:lnTo>
                  <a:pt x="152146" y="259969"/>
                </a:lnTo>
                <a:lnTo>
                  <a:pt x="154453" y="242605"/>
                </a:lnTo>
                <a:lnTo>
                  <a:pt x="155919" y="230125"/>
                </a:lnTo>
                <a:lnTo>
                  <a:pt x="157240" y="217552"/>
                </a:lnTo>
                <a:lnTo>
                  <a:pt x="158421" y="204888"/>
                </a:lnTo>
                <a:lnTo>
                  <a:pt x="159466" y="192135"/>
                </a:lnTo>
                <a:lnTo>
                  <a:pt x="160379" y="179295"/>
                </a:lnTo>
                <a:lnTo>
                  <a:pt x="161163" y="166370"/>
                </a:lnTo>
                <a:lnTo>
                  <a:pt x="161984" y="148799"/>
                </a:lnTo>
                <a:lnTo>
                  <a:pt x="162478" y="135923"/>
                </a:lnTo>
                <a:lnTo>
                  <a:pt x="162878" y="123146"/>
                </a:lnTo>
                <a:lnTo>
                  <a:pt x="163186" y="110468"/>
                </a:lnTo>
                <a:lnTo>
                  <a:pt x="163404" y="97888"/>
                </a:lnTo>
                <a:lnTo>
                  <a:pt x="163533" y="85407"/>
                </a:lnTo>
                <a:lnTo>
                  <a:pt x="163575" y="73025"/>
                </a:lnTo>
                <a:lnTo>
                  <a:pt x="296545" y="73025"/>
                </a:lnTo>
                <a:lnTo>
                  <a:pt x="296806" y="85141"/>
                </a:lnTo>
                <a:lnTo>
                  <a:pt x="297282" y="107298"/>
                </a:lnTo>
                <a:lnTo>
                  <a:pt x="297727" y="128147"/>
                </a:lnTo>
                <a:lnTo>
                  <a:pt x="298141" y="147687"/>
                </a:lnTo>
                <a:lnTo>
                  <a:pt x="298525" y="165920"/>
                </a:lnTo>
                <a:lnTo>
                  <a:pt x="298878" y="182845"/>
                </a:lnTo>
                <a:lnTo>
                  <a:pt x="299200" y="198464"/>
                </a:lnTo>
                <a:lnTo>
                  <a:pt x="299492" y="212775"/>
                </a:lnTo>
                <a:lnTo>
                  <a:pt x="299753" y="225780"/>
                </a:lnTo>
                <a:lnTo>
                  <a:pt x="299983" y="237479"/>
                </a:lnTo>
                <a:lnTo>
                  <a:pt x="300183" y="247872"/>
                </a:lnTo>
                <a:lnTo>
                  <a:pt x="300352" y="256960"/>
                </a:lnTo>
                <a:lnTo>
                  <a:pt x="300490" y="264742"/>
                </a:lnTo>
                <a:lnTo>
                  <a:pt x="300674" y="276394"/>
                </a:lnTo>
                <a:lnTo>
                  <a:pt x="300735" y="282829"/>
                </a:lnTo>
                <a:lnTo>
                  <a:pt x="300899" y="291794"/>
                </a:lnTo>
                <a:lnTo>
                  <a:pt x="301397" y="303247"/>
                </a:lnTo>
                <a:lnTo>
                  <a:pt x="302232" y="317100"/>
                </a:lnTo>
                <a:lnTo>
                  <a:pt x="303402" y="333375"/>
                </a:lnTo>
                <a:lnTo>
                  <a:pt x="305009" y="348610"/>
                </a:lnTo>
                <a:lnTo>
                  <a:pt x="307072" y="361434"/>
                </a:lnTo>
                <a:lnTo>
                  <a:pt x="309743" y="373849"/>
                </a:lnTo>
                <a:lnTo>
                  <a:pt x="313011" y="385837"/>
                </a:lnTo>
                <a:lnTo>
                  <a:pt x="316865" y="397383"/>
                </a:lnTo>
                <a:lnTo>
                  <a:pt x="322251" y="410762"/>
                </a:lnTo>
                <a:lnTo>
                  <a:pt x="328274" y="422800"/>
                </a:lnTo>
                <a:lnTo>
                  <a:pt x="334733" y="432945"/>
                </a:lnTo>
                <a:lnTo>
                  <a:pt x="341629" y="441198"/>
                </a:lnTo>
                <a:lnTo>
                  <a:pt x="351681" y="449870"/>
                </a:lnTo>
                <a:lnTo>
                  <a:pt x="362719" y="456113"/>
                </a:lnTo>
                <a:lnTo>
                  <a:pt x="374903" y="460121"/>
                </a:lnTo>
                <a:lnTo>
                  <a:pt x="391401" y="462906"/>
                </a:lnTo>
                <a:lnTo>
                  <a:pt x="404209" y="464049"/>
                </a:lnTo>
                <a:lnTo>
                  <a:pt x="417829" y="464439"/>
                </a:lnTo>
                <a:lnTo>
                  <a:pt x="426084" y="464439"/>
                </a:lnTo>
                <a:lnTo>
                  <a:pt x="434085" y="463931"/>
                </a:lnTo>
                <a:lnTo>
                  <a:pt x="441705" y="462915"/>
                </a:lnTo>
                <a:lnTo>
                  <a:pt x="458504" y="460137"/>
                </a:lnTo>
                <a:lnTo>
                  <a:pt x="473075" y="457454"/>
                </a:lnTo>
                <a:lnTo>
                  <a:pt x="467868" y="376936"/>
                </a:lnTo>
                <a:lnTo>
                  <a:pt x="466951" y="377035"/>
                </a:lnTo>
                <a:lnTo>
                  <a:pt x="452288" y="378690"/>
                </a:lnTo>
                <a:lnTo>
                  <a:pt x="441959" y="379984"/>
                </a:lnTo>
                <a:lnTo>
                  <a:pt x="436372" y="380873"/>
                </a:lnTo>
                <a:lnTo>
                  <a:pt x="430402" y="381254"/>
                </a:lnTo>
                <a:lnTo>
                  <a:pt x="416814" y="381254"/>
                </a:lnTo>
                <a:lnTo>
                  <a:pt x="410845" y="380619"/>
                </a:lnTo>
                <a:lnTo>
                  <a:pt x="397255" y="374650"/>
                </a:lnTo>
                <a:lnTo>
                  <a:pt x="386770" y="356806"/>
                </a:lnTo>
                <a:lnTo>
                  <a:pt x="383158" y="342138"/>
                </a:lnTo>
                <a:lnTo>
                  <a:pt x="380547" y="323475"/>
                </a:lnTo>
                <a:lnTo>
                  <a:pt x="379436" y="310432"/>
                </a:lnTo>
                <a:lnTo>
                  <a:pt x="378714" y="296164"/>
                </a:lnTo>
                <a:lnTo>
                  <a:pt x="378071" y="275918"/>
                </a:lnTo>
                <a:lnTo>
                  <a:pt x="377794" y="263587"/>
                </a:lnTo>
                <a:lnTo>
                  <a:pt x="377698" y="73025"/>
                </a:lnTo>
                <a:lnTo>
                  <a:pt x="469138" y="73025"/>
                </a:lnTo>
                <a:lnTo>
                  <a:pt x="469138" y="0"/>
                </a:lnTo>
                <a:lnTo>
                  <a:pt x="0" y="0"/>
                </a:lnTo>
                <a:lnTo>
                  <a:pt x="0" y="73025"/>
                </a:lnTo>
                <a:lnTo>
                  <a:pt x="84074" y="730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61200" y="4622927"/>
            <a:ext cx="473075" cy="464439"/>
          </a:xfrm>
          <a:custGeom>
            <a:avLst/>
            <a:gdLst/>
            <a:ahLst/>
            <a:cxnLst/>
            <a:rect l="l" t="t" r="r" b="b"/>
            <a:pathLst>
              <a:path w="473075" h="464439">
                <a:moveTo>
                  <a:pt x="0" y="0"/>
                </a:moveTo>
                <a:lnTo>
                  <a:pt x="469138" y="0"/>
                </a:lnTo>
                <a:lnTo>
                  <a:pt x="469138" y="73025"/>
                </a:lnTo>
                <a:lnTo>
                  <a:pt x="377698" y="73025"/>
                </a:lnTo>
                <a:lnTo>
                  <a:pt x="377698" y="95458"/>
                </a:lnTo>
                <a:lnTo>
                  <a:pt x="377698" y="116416"/>
                </a:lnTo>
                <a:lnTo>
                  <a:pt x="377697" y="135897"/>
                </a:lnTo>
                <a:lnTo>
                  <a:pt x="377698" y="153903"/>
                </a:lnTo>
                <a:lnTo>
                  <a:pt x="377698" y="170433"/>
                </a:lnTo>
                <a:lnTo>
                  <a:pt x="377698" y="185487"/>
                </a:lnTo>
                <a:lnTo>
                  <a:pt x="377698" y="199065"/>
                </a:lnTo>
                <a:lnTo>
                  <a:pt x="377698" y="253237"/>
                </a:lnTo>
                <a:lnTo>
                  <a:pt x="377794" y="263587"/>
                </a:lnTo>
                <a:lnTo>
                  <a:pt x="378071" y="275918"/>
                </a:lnTo>
                <a:lnTo>
                  <a:pt x="378509" y="290208"/>
                </a:lnTo>
                <a:lnTo>
                  <a:pt x="378714" y="296164"/>
                </a:lnTo>
                <a:lnTo>
                  <a:pt x="379436" y="310432"/>
                </a:lnTo>
                <a:lnTo>
                  <a:pt x="380547" y="323475"/>
                </a:lnTo>
                <a:lnTo>
                  <a:pt x="382028" y="335276"/>
                </a:lnTo>
                <a:lnTo>
                  <a:pt x="383158" y="342138"/>
                </a:lnTo>
                <a:lnTo>
                  <a:pt x="386770" y="356806"/>
                </a:lnTo>
                <a:lnTo>
                  <a:pt x="391504" y="367166"/>
                </a:lnTo>
                <a:lnTo>
                  <a:pt x="397255" y="374650"/>
                </a:lnTo>
                <a:lnTo>
                  <a:pt x="401574" y="377952"/>
                </a:lnTo>
                <a:lnTo>
                  <a:pt x="406273" y="379349"/>
                </a:lnTo>
                <a:lnTo>
                  <a:pt x="410845" y="380619"/>
                </a:lnTo>
                <a:lnTo>
                  <a:pt x="416814" y="381254"/>
                </a:lnTo>
                <a:lnTo>
                  <a:pt x="424306" y="381254"/>
                </a:lnTo>
                <a:lnTo>
                  <a:pt x="430402" y="381254"/>
                </a:lnTo>
                <a:lnTo>
                  <a:pt x="436372" y="380873"/>
                </a:lnTo>
                <a:lnTo>
                  <a:pt x="441959" y="379984"/>
                </a:lnTo>
                <a:lnTo>
                  <a:pt x="452288" y="378690"/>
                </a:lnTo>
                <a:lnTo>
                  <a:pt x="466951" y="377035"/>
                </a:lnTo>
                <a:lnTo>
                  <a:pt x="467868" y="376936"/>
                </a:lnTo>
                <a:lnTo>
                  <a:pt x="473075" y="457454"/>
                </a:lnTo>
                <a:lnTo>
                  <a:pt x="458504" y="460137"/>
                </a:lnTo>
                <a:lnTo>
                  <a:pt x="446674" y="462142"/>
                </a:lnTo>
                <a:lnTo>
                  <a:pt x="441705" y="462915"/>
                </a:lnTo>
                <a:lnTo>
                  <a:pt x="434085" y="463931"/>
                </a:lnTo>
                <a:lnTo>
                  <a:pt x="426084" y="464439"/>
                </a:lnTo>
                <a:lnTo>
                  <a:pt x="417829" y="464439"/>
                </a:lnTo>
                <a:lnTo>
                  <a:pt x="404209" y="464049"/>
                </a:lnTo>
                <a:lnTo>
                  <a:pt x="391401" y="462906"/>
                </a:lnTo>
                <a:lnTo>
                  <a:pt x="379424" y="461048"/>
                </a:lnTo>
                <a:lnTo>
                  <a:pt x="362719" y="456113"/>
                </a:lnTo>
                <a:lnTo>
                  <a:pt x="351681" y="449870"/>
                </a:lnTo>
                <a:lnTo>
                  <a:pt x="341761" y="441334"/>
                </a:lnTo>
                <a:lnTo>
                  <a:pt x="334733" y="432945"/>
                </a:lnTo>
                <a:lnTo>
                  <a:pt x="328274" y="422800"/>
                </a:lnTo>
                <a:lnTo>
                  <a:pt x="322251" y="410762"/>
                </a:lnTo>
                <a:lnTo>
                  <a:pt x="316865" y="397383"/>
                </a:lnTo>
                <a:lnTo>
                  <a:pt x="313011" y="385837"/>
                </a:lnTo>
                <a:lnTo>
                  <a:pt x="309743" y="373849"/>
                </a:lnTo>
                <a:lnTo>
                  <a:pt x="307072" y="361434"/>
                </a:lnTo>
                <a:lnTo>
                  <a:pt x="305009" y="348610"/>
                </a:lnTo>
                <a:lnTo>
                  <a:pt x="303565" y="335393"/>
                </a:lnTo>
                <a:lnTo>
                  <a:pt x="302232" y="317100"/>
                </a:lnTo>
                <a:lnTo>
                  <a:pt x="301397" y="303247"/>
                </a:lnTo>
                <a:lnTo>
                  <a:pt x="300899" y="291794"/>
                </a:lnTo>
                <a:lnTo>
                  <a:pt x="300735" y="282829"/>
                </a:lnTo>
                <a:lnTo>
                  <a:pt x="300720" y="280263"/>
                </a:lnTo>
                <a:lnTo>
                  <a:pt x="300674" y="276394"/>
                </a:lnTo>
                <a:lnTo>
                  <a:pt x="300490" y="264742"/>
                </a:lnTo>
                <a:lnTo>
                  <a:pt x="300352" y="256960"/>
                </a:lnTo>
                <a:lnTo>
                  <a:pt x="300183" y="247872"/>
                </a:lnTo>
                <a:lnTo>
                  <a:pt x="299983" y="237479"/>
                </a:lnTo>
                <a:lnTo>
                  <a:pt x="299753" y="225780"/>
                </a:lnTo>
                <a:lnTo>
                  <a:pt x="299492" y="212775"/>
                </a:lnTo>
                <a:lnTo>
                  <a:pt x="299200" y="198464"/>
                </a:lnTo>
                <a:lnTo>
                  <a:pt x="298878" y="182845"/>
                </a:lnTo>
                <a:lnTo>
                  <a:pt x="298525" y="165920"/>
                </a:lnTo>
                <a:lnTo>
                  <a:pt x="298141" y="147687"/>
                </a:lnTo>
                <a:lnTo>
                  <a:pt x="297727" y="128147"/>
                </a:lnTo>
                <a:lnTo>
                  <a:pt x="297282" y="107298"/>
                </a:lnTo>
                <a:lnTo>
                  <a:pt x="296806" y="85141"/>
                </a:lnTo>
                <a:lnTo>
                  <a:pt x="296545" y="73025"/>
                </a:lnTo>
                <a:lnTo>
                  <a:pt x="163575" y="73025"/>
                </a:lnTo>
                <a:lnTo>
                  <a:pt x="163533" y="85407"/>
                </a:lnTo>
                <a:lnTo>
                  <a:pt x="163404" y="97888"/>
                </a:lnTo>
                <a:lnTo>
                  <a:pt x="163186" y="110468"/>
                </a:lnTo>
                <a:lnTo>
                  <a:pt x="162878" y="123146"/>
                </a:lnTo>
                <a:lnTo>
                  <a:pt x="162478" y="135923"/>
                </a:lnTo>
                <a:lnTo>
                  <a:pt x="161984" y="148799"/>
                </a:lnTo>
                <a:lnTo>
                  <a:pt x="161394" y="161773"/>
                </a:lnTo>
                <a:lnTo>
                  <a:pt x="160379" y="179295"/>
                </a:lnTo>
                <a:lnTo>
                  <a:pt x="159466" y="192135"/>
                </a:lnTo>
                <a:lnTo>
                  <a:pt x="158421" y="204888"/>
                </a:lnTo>
                <a:lnTo>
                  <a:pt x="157240" y="217552"/>
                </a:lnTo>
                <a:lnTo>
                  <a:pt x="155919" y="230125"/>
                </a:lnTo>
                <a:lnTo>
                  <a:pt x="154453" y="242605"/>
                </a:lnTo>
                <a:lnTo>
                  <a:pt x="152840" y="254991"/>
                </a:lnTo>
                <a:lnTo>
                  <a:pt x="150194" y="272811"/>
                </a:lnTo>
                <a:lnTo>
                  <a:pt x="148015" y="285515"/>
                </a:lnTo>
                <a:lnTo>
                  <a:pt x="145611" y="298081"/>
                </a:lnTo>
                <a:lnTo>
                  <a:pt x="142983" y="310510"/>
                </a:lnTo>
                <a:lnTo>
                  <a:pt x="140135" y="322801"/>
                </a:lnTo>
                <a:lnTo>
                  <a:pt x="137067" y="334953"/>
                </a:lnTo>
                <a:lnTo>
                  <a:pt x="133783" y="346968"/>
                </a:lnTo>
                <a:lnTo>
                  <a:pt x="133603" y="347599"/>
                </a:lnTo>
                <a:lnTo>
                  <a:pt x="130870" y="357391"/>
                </a:lnTo>
                <a:lnTo>
                  <a:pt x="128070" y="367830"/>
                </a:lnTo>
                <a:lnTo>
                  <a:pt x="125201" y="378914"/>
                </a:lnTo>
                <a:lnTo>
                  <a:pt x="122266" y="390644"/>
                </a:lnTo>
                <a:lnTo>
                  <a:pt x="119262" y="403019"/>
                </a:lnTo>
                <a:lnTo>
                  <a:pt x="116192" y="416041"/>
                </a:lnTo>
                <a:lnTo>
                  <a:pt x="113054" y="429708"/>
                </a:lnTo>
                <a:lnTo>
                  <a:pt x="109848" y="444021"/>
                </a:lnTo>
                <a:lnTo>
                  <a:pt x="106933" y="457327"/>
                </a:lnTo>
                <a:lnTo>
                  <a:pt x="9144" y="457327"/>
                </a:lnTo>
                <a:lnTo>
                  <a:pt x="14733" y="444003"/>
                </a:lnTo>
                <a:lnTo>
                  <a:pt x="20047" y="431035"/>
                </a:lnTo>
                <a:lnTo>
                  <a:pt x="25086" y="418424"/>
                </a:lnTo>
                <a:lnTo>
                  <a:pt x="29850" y="406167"/>
                </a:lnTo>
                <a:lnTo>
                  <a:pt x="38553" y="382714"/>
                </a:lnTo>
                <a:lnTo>
                  <a:pt x="46154" y="360668"/>
                </a:lnTo>
                <a:lnTo>
                  <a:pt x="53654" y="336499"/>
                </a:lnTo>
                <a:lnTo>
                  <a:pt x="57148" y="324043"/>
                </a:lnTo>
                <a:lnTo>
                  <a:pt x="60386" y="311628"/>
                </a:lnTo>
                <a:lnTo>
                  <a:pt x="66074" y="286920"/>
                </a:lnTo>
                <a:lnTo>
                  <a:pt x="70675" y="262375"/>
                </a:lnTo>
                <a:lnTo>
                  <a:pt x="73549" y="243729"/>
                </a:lnTo>
                <a:lnTo>
                  <a:pt x="76856" y="218433"/>
                </a:lnTo>
                <a:lnTo>
                  <a:pt x="79433" y="193206"/>
                </a:lnTo>
                <a:lnTo>
                  <a:pt x="81264" y="168015"/>
                </a:lnTo>
                <a:lnTo>
                  <a:pt x="82089" y="153001"/>
                </a:lnTo>
                <a:lnTo>
                  <a:pt x="83151" y="127852"/>
                </a:lnTo>
                <a:lnTo>
                  <a:pt x="83811" y="102427"/>
                </a:lnTo>
                <a:lnTo>
                  <a:pt x="83991" y="89601"/>
                </a:lnTo>
                <a:lnTo>
                  <a:pt x="84069" y="76693"/>
                </a:lnTo>
                <a:lnTo>
                  <a:pt x="84074" y="73025"/>
                </a:lnTo>
                <a:lnTo>
                  <a:pt x="0" y="7302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75804" y="4443983"/>
            <a:ext cx="1353311" cy="714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15935" y="4459732"/>
            <a:ext cx="1273175" cy="633094"/>
          </a:xfrm>
          <a:custGeom>
            <a:avLst/>
            <a:gdLst/>
            <a:ahLst/>
            <a:cxnLst/>
            <a:rect l="l" t="t" r="r" b="b"/>
            <a:pathLst>
              <a:path w="1273175" h="633095">
                <a:moveTo>
                  <a:pt x="391541" y="621030"/>
                </a:moveTo>
                <a:lnTo>
                  <a:pt x="394042" y="621512"/>
                </a:lnTo>
                <a:lnTo>
                  <a:pt x="404882" y="622812"/>
                </a:lnTo>
                <a:lnTo>
                  <a:pt x="417017" y="623087"/>
                </a:lnTo>
                <a:lnTo>
                  <a:pt x="430438" y="622327"/>
                </a:lnTo>
                <a:lnTo>
                  <a:pt x="445135" y="620522"/>
                </a:lnTo>
                <a:lnTo>
                  <a:pt x="440690" y="556768"/>
                </a:lnTo>
                <a:lnTo>
                  <a:pt x="438558" y="557016"/>
                </a:lnTo>
                <a:lnTo>
                  <a:pt x="425597" y="556816"/>
                </a:lnTo>
                <a:lnTo>
                  <a:pt x="403901" y="547013"/>
                </a:lnTo>
                <a:lnTo>
                  <a:pt x="395133" y="537400"/>
                </a:lnTo>
                <a:lnTo>
                  <a:pt x="387731" y="524637"/>
                </a:lnTo>
                <a:lnTo>
                  <a:pt x="380729" y="505356"/>
                </a:lnTo>
                <a:lnTo>
                  <a:pt x="375761" y="483038"/>
                </a:lnTo>
                <a:lnTo>
                  <a:pt x="372449" y="456855"/>
                </a:lnTo>
                <a:lnTo>
                  <a:pt x="371414" y="442315"/>
                </a:lnTo>
                <a:lnTo>
                  <a:pt x="370793" y="426809"/>
                </a:lnTo>
                <a:lnTo>
                  <a:pt x="370586" y="410337"/>
                </a:lnTo>
                <a:lnTo>
                  <a:pt x="370586" y="404876"/>
                </a:lnTo>
                <a:lnTo>
                  <a:pt x="408940" y="172339"/>
                </a:lnTo>
                <a:lnTo>
                  <a:pt x="343789" y="172339"/>
                </a:lnTo>
                <a:lnTo>
                  <a:pt x="332232" y="268732"/>
                </a:lnTo>
                <a:lnTo>
                  <a:pt x="327832" y="257168"/>
                </a:lnTo>
                <a:lnTo>
                  <a:pt x="322417" y="245489"/>
                </a:lnTo>
                <a:lnTo>
                  <a:pt x="309372" y="224282"/>
                </a:lnTo>
                <a:lnTo>
                  <a:pt x="295286" y="207790"/>
                </a:lnTo>
                <a:lnTo>
                  <a:pt x="275971" y="191516"/>
                </a:lnTo>
                <a:lnTo>
                  <a:pt x="257698" y="180646"/>
                </a:lnTo>
                <a:lnTo>
                  <a:pt x="233934" y="171196"/>
                </a:lnTo>
                <a:lnTo>
                  <a:pt x="211525" y="166139"/>
                </a:lnTo>
                <a:lnTo>
                  <a:pt x="185674" y="164211"/>
                </a:lnTo>
                <a:lnTo>
                  <a:pt x="183233" y="164225"/>
                </a:lnTo>
                <a:lnTo>
                  <a:pt x="156998" y="166291"/>
                </a:lnTo>
                <a:lnTo>
                  <a:pt x="132250" y="171841"/>
                </a:lnTo>
                <a:lnTo>
                  <a:pt x="108966" y="180848"/>
                </a:lnTo>
                <a:lnTo>
                  <a:pt x="87814" y="192886"/>
                </a:lnTo>
                <a:lnTo>
                  <a:pt x="68106" y="208932"/>
                </a:lnTo>
                <a:lnTo>
                  <a:pt x="51181" y="228346"/>
                </a:lnTo>
                <a:lnTo>
                  <a:pt x="40535" y="244171"/>
                </a:lnTo>
                <a:lnTo>
                  <a:pt x="28732" y="266100"/>
                </a:lnTo>
                <a:lnTo>
                  <a:pt x="18569" y="290444"/>
                </a:lnTo>
                <a:lnTo>
                  <a:pt x="11017" y="313933"/>
                </a:lnTo>
                <a:lnTo>
                  <a:pt x="5621" y="337645"/>
                </a:lnTo>
                <a:lnTo>
                  <a:pt x="2023" y="362781"/>
                </a:lnTo>
                <a:lnTo>
                  <a:pt x="224" y="389314"/>
                </a:lnTo>
                <a:lnTo>
                  <a:pt x="0" y="403098"/>
                </a:lnTo>
                <a:lnTo>
                  <a:pt x="13" y="406658"/>
                </a:lnTo>
                <a:lnTo>
                  <a:pt x="1032" y="433434"/>
                </a:lnTo>
                <a:lnTo>
                  <a:pt x="3672" y="458896"/>
                </a:lnTo>
                <a:lnTo>
                  <a:pt x="7931" y="483063"/>
                </a:lnTo>
                <a:lnTo>
                  <a:pt x="14800" y="509111"/>
                </a:lnTo>
                <a:lnTo>
                  <a:pt x="23770" y="533745"/>
                </a:lnTo>
                <a:lnTo>
                  <a:pt x="34552" y="555827"/>
                </a:lnTo>
                <a:lnTo>
                  <a:pt x="43924" y="570755"/>
                </a:lnTo>
                <a:lnTo>
                  <a:pt x="60582" y="589961"/>
                </a:lnTo>
                <a:lnTo>
                  <a:pt x="80771" y="605624"/>
                </a:lnTo>
                <a:lnTo>
                  <a:pt x="73036" y="448513"/>
                </a:lnTo>
                <a:lnTo>
                  <a:pt x="71620" y="434086"/>
                </a:lnTo>
                <a:lnTo>
                  <a:pt x="70769" y="418821"/>
                </a:lnTo>
                <a:lnTo>
                  <a:pt x="70485" y="402717"/>
                </a:lnTo>
                <a:lnTo>
                  <a:pt x="70709" y="391059"/>
                </a:lnTo>
                <a:lnTo>
                  <a:pt x="71496" y="378140"/>
                </a:lnTo>
                <a:lnTo>
                  <a:pt x="72839" y="365426"/>
                </a:lnTo>
                <a:lnTo>
                  <a:pt x="74732" y="352920"/>
                </a:lnTo>
                <a:lnTo>
                  <a:pt x="77167" y="340626"/>
                </a:lnTo>
                <a:lnTo>
                  <a:pt x="80137" y="328549"/>
                </a:lnTo>
                <a:lnTo>
                  <a:pt x="83657" y="316522"/>
                </a:lnTo>
                <a:lnTo>
                  <a:pt x="88141" y="303586"/>
                </a:lnTo>
                <a:lnTo>
                  <a:pt x="93033" y="291801"/>
                </a:lnTo>
                <a:lnTo>
                  <a:pt x="98326" y="281158"/>
                </a:lnTo>
                <a:lnTo>
                  <a:pt x="109656" y="263894"/>
                </a:lnTo>
                <a:lnTo>
                  <a:pt x="118571" y="254343"/>
                </a:lnTo>
                <a:lnTo>
                  <a:pt x="128464" y="246605"/>
                </a:lnTo>
                <a:lnTo>
                  <a:pt x="139319" y="240665"/>
                </a:lnTo>
                <a:lnTo>
                  <a:pt x="161076" y="233742"/>
                </a:lnTo>
                <a:lnTo>
                  <a:pt x="173914" y="231881"/>
                </a:lnTo>
                <a:lnTo>
                  <a:pt x="187579" y="231267"/>
                </a:lnTo>
                <a:lnTo>
                  <a:pt x="198502" y="231803"/>
                </a:lnTo>
                <a:lnTo>
                  <a:pt x="211269" y="233960"/>
                </a:lnTo>
                <a:lnTo>
                  <a:pt x="223249" y="237793"/>
                </a:lnTo>
                <a:lnTo>
                  <a:pt x="234442" y="243332"/>
                </a:lnTo>
                <a:lnTo>
                  <a:pt x="252409" y="256840"/>
                </a:lnTo>
                <a:lnTo>
                  <a:pt x="261134" y="266234"/>
                </a:lnTo>
                <a:lnTo>
                  <a:pt x="268986" y="276987"/>
                </a:lnTo>
                <a:lnTo>
                  <a:pt x="277152" y="291397"/>
                </a:lnTo>
                <a:lnTo>
                  <a:pt x="282242" y="302884"/>
                </a:lnTo>
                <a:lnTo>
                  <a:pt x="286593" y="315186"/>
                </a:lnTo>
                <a:lnTo>
                  <a:pt x="290195" y="328295"/>
                </a:lnTo>
                <a:lnTo>
                  <a:pt x="292984" y="341462"/>
                </a:lnTo>
                <a:lnTo>
                  <a:pt x="294892" y="353734"/>
                </a:lnTo>
                <a:lnTo>
                  <a:pt x="296241" y="366390"/>
                </a:lnTo>
                <a:lnTo>
                  <a:pt x="297042" y="379420"/>
                </a:lnTo>
                <a:lnTo>
                  <a:pt x="297307" y="392811"/>
                </a:lnTo>
                <a:lnTo>
                  <a:pt x="297305" y="401829"/>
                </a:lnTo>
                <a:lnTo>
                  <a:pt x="296933" y="415163"/>
                </a:lnTo>
                <a:lnTo>
                  <a:pt x="295895" y="428128"/>
                </a:lnTo>
                <a:lnTo>
                  <a:pt x="294180" y="440712"/>
                </a:lnTo>
                <a:lnTo>
                  <a:pt x="291776" y="452904"/>
                </a:lnTo>
                <a:lnTo>
                  <a:pt x="288671" y="464693"/>
                </a:lnTo>
                <a:lnTo>
                  <a:pt x="282250" y="483134"/>
                </a:lnTo>
                <a:lnTo>
                  <a:pt x="277023" y="494829"/>
                </a:lnTo>
                <a:lnTo>
                  <a:pt x="271123" y="505740"/>
                </a:lnTo>
                <a:lnTo>
                  <a:pt x="264541" y="515874"/>
                </a:lnTo>
                <a:lnTo>
                  <a:pt x="257304" y="525193"/>
                </a:lnTo>
                <a:lnTo>
                  <a:pt x="248424" y="534594"/>
                </a:lnTo>
                <a:lnTo>
                  <a:pt x="238860" y="542702"/>
                </a:lnTo>
                <a:lnTo>
                  <a:pt x="228600" y="549529"/>
                </a:lnTo>
                <a:lnTo>
                  <a:pt x="217100" y="555448"/>
                </a:lnTo>
                <a:lnTo>
                  <a:pt x="205509" y="559925"/>
                </a:lnTo>
                <a:lnTo>
                  <a:pt x="192959" y="563490"/>
                </a:lnTo>
                <a:lnTo>
                  <a:pt x="179450" y="566166"/>
                </a:lnTo>
                <a:lnTo>
                  <a:pt x="176861" y="566141"/>
                </a:lnTo>
                <a:lnTo>
                  <a:pt x="162518" y="565066"/>
                </a:lnTo>
                <a:lnTo>
                  <a:pt x="149200" y="562395"/>
                </a:lnTo>
                <a:lnTo>
                  <a:pt x="136908" y="558135"/>
                </a:lnTo>
                <a:lnTo>
                  <a:pt x="125644" y="552288"/>
                </a:lnTo>
                <a:lnTo>
                  <a:pt x="115411" y="544859"/>
                </a:lnTo>
                <a:lnTo>
                  <a:pt x="106210" y="535852"/>
                </a:lnTo>
                <a:lnTo>
                  <a:pt x="98044" y="525272"/>
                </a:lnTo>
                <a:lnTo>
                  <a:pt x="88545" y="508133"/>
                </a:lnTo>
                <a:lnTo>
                  <a:pt x="92202" y="612140"/>
                </a:lnTo>
                <a:lnTo>
                  <a:pt x="104524" y="617632"/>
                </a:lnTo>
                <a:lnTo>
                  <a:pt x="116078" y="621581"/>
                </a:lnTo>
                <a:lnTo>
                  <a:pt x="128233" y="624663"/>
                </a:lnTo>
                <a:lnTo>
                  <a:pt x="140986" y="626874"/>
                </a:lnTo>
                <a:lnTo>
                  <a:pt x="154335" y="628204"/>
                </a:lnTo>
                <a:lnTo>
                  <a:pt x="168275" y="628650"/>
                </a:lnTo>
                <a:lnTo>
                  <a:pt x="176939" y="628477"/>
                </a:lnTo>
                <a:lnTo>
                  <a:pt x="190638" y="627454"/>
                </a:lnTo>
                <a:lnTo>
                  <a:pt x="203786" y="625514"/>
                </a:lnTo>
                <a:lnTo>
                  <a:pt x="216381" y="622657"/>
                </a:lnTo>
                <a:lnTo>
                  <a:pt x="228424" y="618886"/>
                </a:lnTo>
                <a:lnTo>
                  <a:pt x="239914" y="614203"/>
                </a:lnTo>
                <a:lnTo>
                  <a:pt x="250852" y="608609"/>
                </a:lnTo>
                <a:lnTo>
                  <a:pt x="261239" y="602107"/>
                </a:lnTo>
                <a:lnTo>
                  <a:pt x="276561" y="590024"/>
                </a:lnTo>
                <a:lnTo>
                  <a:pt x="285516" y="581442"/>
                </a:lnTo>
                <a:lnTo>
                  <a:pt x="293920" y="572113"/>
                </a:lnTo>
                <a:lnTo>
                  <a:pt x="301768" y="562037"/>
                </a:lnTo>
                <a:lnTo>
                  <a:pt x="309057" y="551211"/>
                </a:lnTo>
                <a:lnTo>
                  <a:pt x="315784" y="539634"/>
                </a:lnTo>
                <a:lnTo>
                  <a:pt x="321945" y="527304"/>
                </a:lnTo>
                <a:lnTo>
                  <a:pt x="324209" y="536780"/>
                </a:lnTo>
                <a:lnTo>
                  <a:pt x="327682" y="549487"/>
                </a:lnTo>
                <a:lnTo>
                  <a:pt x="331461" y="561366"/>
                </a:lnTo>
                <a:lnTo>
                  <a:pt x="335534" y="572389"/>
                </a:lnTo>
                <a:lnTo>
                  <a:pt x="341492" y="584857"/>
                </a:lnTo>
                <a:lnTo>
                  <a:pt x="348592" y="595379"/>
                </a:lnTo>
                <a:lnTo>
                  <a:pt x="356997" y="604266"/>
                </a:lnTo>
                <a:lnTo>
                  <a:pt x="367021" y="611703"/>
                </a:lnTo>
                <a:lnTo>
                  <a:pt x="378475" y="617199"/>
                </a:lnTo>
                <a:lnTo>
                  <a:pt x="391541" y="621030"/>
                </a:lnTo>
                <a:close/>
              </a:path>
              <a:path w="1273175" h="633095">
                <a:moveTo>
                  <a:pt x="84325" y="497873"/>
                </a:moveTo>
                <a:lnTo>
                  <a:pt x="80662" y="486782"/>
                </a:lnTo>
                <a:lnTo>
                  <a:pt x="77559" y="474860"/>
                </a:lnTo>
                <a:lnTo>
                  <a:pt x="75016" y="462104"/>
                </a:lnTo>
                <a:lnTo>
                  <a:pt x="73036" y="448513"/>
                </a:lnTo>
                <a:lnTo>
                  <a:pt x="80771" y="605624"/>
                </a:lnTo>
                <a:lnTo>
                  <a:pt x="92202" y="612140"/>
                </a:lnTo>
                <a:lnTo>
                  <a:pt x="88545" y="508133"/>
                </a:lnTo>
                <a:lnTo>
                  <a:pt x="84325" y="497873"/>
                </a:lnTo>
                <a:close/>
              </a:path>
              <a:path w="1273175" h="633095">
                <a:moveTo>
                  <a:pt x="1186561" y="0"/>
                </a:moveTo>
                <a:lnTo>
                  <a:pt x="1143254" y="137541"/>
                </a:lnTo>
                <a:lnTo>
                  <a:pt x="1194562" y="137033"/>
                </a:lnTo>
                <a:lnTo>
                  <a:pt x="1273175" y="0"/>
                </a:lnTo>
                <a:lnTo>
                  <a:pt x="1186561" y="0"/>
                </a:lnTo>
                <a:close/>
              </a:path>
              <a:path w="1273175" h="633095">
                <a:moveTo>
                  <a:pt x="605790" y="228600"/>
                </a:moveTo>
                <a:lnTo>
                  <a:pt x="605731" y="245473"/>
                </a:lnTo>
                <a:lnTo>
                  <a:pt x="605595" y="258923"/>
                </a:lnTo>
                <a:lnTo>
                  <a:pt x="605380" y="272057"/>
                </a:lnTo>
                <a:lnTo>
                  <a:pt x="604714" y="297378"/>
                </a:lnTo>
                <a:lnTo>
                  <a:pt x="603732" y="321437"/>
                </a:lnTo>
                <a:lnTo>
                  <a:pt x="602796" y="338444"/>
                </a:lnTo>
                <a:lnTo>
                  <a:pt x="600855" y="363697"/>
                </a:lnTo>
                <a:lnTo>
                  <a:pt x="598234" y="388968"/>
                </a:lnTo>
                <a:lnTo>
                  <a:pt x="594961" y="414229"/>
                </a:lnTo>
                <a:lnTo>
                  <a:pt x="591725" y="435093"/>
                </a:lnTo>
                <a:lnTo>
                  <a:pt x="586991" y="459648"/>
                </a:lnTo>
                <a:lnTo>
                  <a:pt x="581241" y="484359"/>
                </a:lnTo>
                <a:lnTo>
                  <a:pt x="574487" y="509224"/>
                </a:lnTo>
                <a:lnTo>
                  <a:pt x="569168" y="526637"/>
                </a:lnTo>
                <a:lnTo>
                  <a:pt x="561135" y="549629"/>
                </a:lnTo>
                <a:lnTo>
                  <a:pt x="551847" y="572934"/>
                </a:lnTo>
                <a:lnTo>
                  <a:pt x="541293" y="596561"/>
                </a:lnTo>
                <a:lnTo>
                  <a:pt x="535538" y="608499"/>
                </a:lnTo>
                <a:lnTo>
                  <a:pt x="529463" y="620522"/>
                </a:lnTo>
                <a:lnTo>
                  <a:pt x="612394" y="620522"/>
                </a:lnTo>
                <a:lnTo>
                  <a:pt x="615684" y="607624"/>
                </a:lnTo>
                <a:lnTo>
                  <a:pt x="618893" y="595086"/>
                </a:lnTo>
                <a:lnTo>
                  <a:pt x="622083" y="582641"/>
                </a:lnTo>
                <a:lnTo>
                  <a:pt x="625253" y="570292"/>
                </a:lnTo>
                <a:lnTo>
                  <a:pt x="628400" y="558038"/>
                </a:lnTo>
                <a:lnTo>
                  <a:pt x="631519" y="545878"/>
                </a:lnTo>
                <a:lnTo>
                  <a:pt x="634609" y="533813"/>
                </a:lnTo>
                <a:lnTo>
                  <a:pt x="637667" y="521843"/>
                </a:lnTo>
                <a:lnTo>
                  <a:pt x="642658" y="501618"/>
                </a:lnTo>
                <a:lnTo>
                  <a:pt x="645475" y="489145"/>
                </a:lnTo>
                <a:lnTo>
                  <a:pt x="648095" y="476684"/>
                </a:lnTo>
                <a:lnTo>
                  <a:pt x="650525" y="464237"/>
                </a:lnTo>
                <a:lnTo>
                  <a:pt x="652768" y="451803"/>
                </a:lnTo>
                <a:lnTo>
                  <a:pt x="654830" y="439382"/>
                </a:lnTo>
                <a:lnTo>
                  <a:pt x="656717" y="426974"/>
                </a:lnTo>
                <a:lnTo>
                  <a:pt x="659134" y="408812"/>
                </a:lnTo>
                <a:lnTo>
                  <a:pt x="660634" y="396158"/>
                </a:lnTo>
                <a:lnTo>
                  <a:pt x="661983" y="383509"/>
                </a:lnTo>
                <a:lnTo>
                  <a:pt x="663180" y="370866"/>
                </a:lnTo>
                <a:lnTo>
                  <a:pt x="664225" y="358231"/>
                </a:lnTo>
                <a:lnTo>
                  <a:pt x="665119" y="345606"/>
                </a:lnTo>
                <a:lnTo>
                  <a:pt x="665861" y="332994"/>
                </a:lnTo>
                <a:lnTo>
                  <a:pt x="666538" y="318826"/>
                </a:lnTo>
                <a:lnTo>
                  <a:pt x="667007" y="306883"/>
                </a:lnTo>
                <a:lnTo>
                  <a:pt x="667400" y="294625"/>
                </a:lnTo>
                <a:lnTo>
                  <a:pt x="667718" y="282051"/>
                </a:lnTo>
                <a:lnTo>
                  <a:pt x="667963" y="269162"/>
                </a:lnTo>
                <a:lnTo>
                  <a:pt x="668136" y="255956"/>
                </a:lnTo>
                <a:lnTo>
                  <a:pt x="668274" y="228600"/>
                </a:lnTo>
                <a:lnTo>
                  <a:pt x="822325" y="228600"/>
                </a:lnTo>
                <a:lnTo>
                  <a:pt x="822583" y="240779"/>
                </a:lnTo>
                <a:lnTo>
                  <a:pt x="823055" y="263096"/>
                </a:lnTo>
                <a:lnTo>
                  <a:pt x="823499" y="284171"/>
                </a:lnTo>
                <a:lnTo>
                  <a:pt x="823916" y="304003"/>
                </a:lnTo>
                <a:lnTo>
                  <a:pt x="824305" y="322591"/>
                </a:lnTo>
                <a:lnTo>
                  <a:pt x="824666" y="339936"/>
                </a:lnTo>
                <a:lnTo>
                  <a:pt x="824999" y="356037"/>
                </a:lnTo>
                <a:lnTo>
                  <a:pt x="825304" y="370896"/>
                </a:lnTo>
                <a:lnTo>
                  <a:pt x="825581" y="384511"/>
                </a:lnTo>
                <a:lnTo>
                  <a:pt x="825829" y="396883"/>
                </a:lnTo>
                <a:lnTo>
                  <a:pt x="826048" y="408012"/>
                </a:lnTo>
                <a:lnTo>
                  <a:pt x="826239" y="417898"/>
                </a:lnTo>
                <a:lnTo>
                  <a:pt x="826400" y="426540"/>
                </a:lnTo>
                <a:lnTo>
                  <a:pt x="826710" y="445008"/>
                </a:lnTo>
                <a:lnTo>
                  <a:pt x="826770" y="451104"/>
                </a:lnTo>
                <a:lnTo>
                  <a:pt x="826930" y="460007"/>
                </a:lnTo>
                <a:lnTo>
                  <a:pt x="827428" y="471491"/>
                </a:lnTo>
                <a:lnTo>
                  <a:pt x="828264" y="485337"/>
                </a:lnTo>
                <a:lnTo>
                  <a:pt x="829437" y="501523"/>
                </a:lnTo>
                <a:lnTo>
                  <a:pt x="830941" y="516066"/>
                </a:lnTo>
                <a:lnTo>
                  <a:pt x="832963" y="528948"/>
                </a:lnTo>
                <a:lnTo>
                  <a:pt x="835592" y="541359"/>
                </a:lnTo>
                <a:lnTo>
                  <a:pt x="838821" y="553299"/>
                </a:lnTo>
                <a:lnTo>
                  <a:pt x="842645" y="564769"/>
                </a:lnTo>
                <a:lnTo>
                  <a:pt x="846995" y="575747"/>
                </a:lnTo>
                <a:lnTo>
                  <a:pt x="852969" y="588196"/>
                </a:lnTo>
                <a:lnTo>
                  <a:pt x="859266" y="598469"/>
                </a:lnTo>
                <a:lnTo>
                  <a:pt x="865886" y="606552"/>
                </a:lnTo>
                <a:lnTo>
                  <a:pt x="873188" y="613062"/>
                </a:lnTo>
                <a:lnTo>
                  <a:pt x="884119" y="619585"/>
                </a:lnTo>
                <a:lnTo>
                  <a:pt x="896366" y="623697"/>
                </a:lnTo>
                <a:lnTo>
                  <a:pt x="910608" y="626170"/>
                </a:lnTo>
                <a:lnTo>
                  <a:pt x="923353" y="627359"/>
                </a:lnTo>
                <a:lnTo>
                  <a:pt x="937006" y="627761"/>
                </a:lnTo>
                <a:lnTo>
                  <a:pt x="944753" y="627761"/>
                </a:lnTo>
                <a:lnTo>
                  <a:pt x="952627" y="627253"/>
                </a:lnTo>
                <a:lnTo>
                  <a:pt x="960501" y="626110"/>
                </a:lnTo>
                <a:lnTo>
                  <a:pt x="968375" y="625094"/>
                </a:lnTo>
                <a:lnTo>
                  <a:pt x="976249" y="623824"/>
                </a:lnTo>
                <a:lnTo>
                  <a:pt x="983869" y="622300"/>
                </a:lnTo>
                <a:lnTo>
                  <a:pt x="979424" y="556768"/>
                </a:lnTo>
                <a:lnTo>
                  <a:pt x="974090" y="557911"/>
                </a:lnTo>
                <a:lnTo>
                  <a:pt x="968502" y="558927"/>
                </a:lnTo>
                <a:lnTo>
                  <a:pt x="962533" y="559816"/>
                </a:lnTo>
                <a:lnTo>
                  <a:pt x="956564" y="560705"/>
                </a:lnTo>
                <a:lnTo>
                  <a:pt x="950341" y="561213"/>
                </a:lnTo>
                <a:lnTo>
                  <a:pt x="935355" y="561213"/>
                </a:lnTo>
                <a:lnTo>
                  <a:pt x="928116" y="560324"/>
                </a:lnTo>
                <a:lnTo>
                  <a:pt x="921893" y="558546"/>
                </a:lnTo>
                <a:lnTo>
                  <a:pt x="915670" y="556768"/>
                </a:lnTo>
                <a:lnTo>
                  <a:pt x="904494" y="545592"/>
                </a:lnTo>
                <a:lnTo>
                  <a:pt x="896145" y="528819"/>
                </a:lnTo>
                <a:lnTo>
                  <a:pt x="892683" y="514477"/>
                </a:lnTo>
                <a:lnTo>
                  <a:pt x="890934" y="503445"/>
                </a:lnTo>
                <a:lnTo>
                  <a:pt x="889534" y="491369"/>
                </a:lnTo>
                <a:lnTo>
                  <a:pt x="888466" y="478155"/>
                </a:lnTo>
                <a:lnTo>
                  <a:pt x="887730" y="463804"/>
                </a:lnTo>
                <a:lnTo>
                  <a:pt x="886964" y="441181"/>
                </a:lnTo>
                <a:lnTo>
                  <a:pt x="886681" y="429105"/>
                </a:lnTo>
                <a:lnTo>
                  <a:pt x="886587" y="228600"/>
                </a:lnTo>
                <a:lnTo>
                  <a:pt x="979932" y="228600"/>
                </a:lnTo>
                <a:lnTo>
                  <a:pt x="979932" y="172339"/>
                </a:lnTo>
                <a:lnTo>
                  <a:pt x="520065" y="172339"/>
                </a:lnTo>
                <a:lnTo>
                  <a:pt x="520065" y="228600"/>
                </a:lnTo>
                <a:lnTo>
                  <a:pt x="605790" y="228600"/>
                </a:lnTo>
                <a:close/>
              </a:path>
              <a:path w="1273175" h="633095">
                <a:moveTo>
                  <a:pt x="1196848" y="183007"/>
                </a:moveTo>
                <a:lnTo>
                  <a:pt x="1131189" y="188849"/>
                </a:lnTo>
                <a:lnTo>
                  <a:pt x="1130375" y="225339"/>
                </a:lnTo>
                <a:lnTo>
                  <a:pt x="1129649" y="260058"/>
                </a:lnTo>
                <a:lnTo>
                  <a:pt x="1129010" y="293005"/>
                </a:lnTo>
                <a:lnTo>
                  <a:pt x="1128459" y="324181"/>
                </a:lnTo>
                <a:lnTo>
                  <a:pt x="1127994" y="353585"/>
                </a:lnTo>
                <a:lnTo>
                  <a:pt x="1127615" y="381219"/>
                </a:lnTo>
                <a:lnTo>
                  <a:pt x="1127324" y="407081"/>
                </a:lnTo>
                <a:lnTo>
                  <a:pt x="1127118" y="431173"/>
                </a:lnTo>
                <a:lnTo>
                  <a:pt x="1126966" y="474043"/>
                </a:lnTo>
                <a:lnTo>
                  <a:pt x="1127018" y="492822"/>
                </a:lnTo>
                <a:lnTo>
                  <a:pt x="1127156" y="509830"/>
                </a:lnTo>
                <a:lnTo>
                  <a:pt x="1127379" y="525068"/>
                </a:lnTo>
                <a:lnTo>
                  <a:pt x="1128081" y="550233"/>
                </a:lnTo>
                <a:lnTo>
                  <a:pt x="1129122" y="568317"/>
                </a:lnTo>
                <a:lnTo>
                  <a:pt x="1134325" y="588225"/>
                </a:lnTo>
                <a:lnTo>
                  <a:pt x="1149429" y="608364"/>
                </a:lnTo>
                <a:lnTo>
                  <a:pt x="1165522" y="621879"/>
                </a:lnTo>
                <a:lnTo>
                  <a:pt x="1189114" y="631848"/>
                </a:lnTo>
                <a:lnTo>
                  <a:pt x="1201674" y="633095"/>
                </a:lnTo>
                <a:lnTo>
                  <a:pt x="1215861" y="632847"/>
                </a:lnTo>
                <a:lnTo>
                  <a:pt x="1234700" y="631483"/>
                </a:lnTo>
                <a:lnTo>
                  <a:pt x="1249655" y="628923"/>
                </a:lnTo>
                <a:lnTo>
                  <a:pt x="1267913" y="620207"/>
                </a:lnTo>
                <a:lnTo>
                  <a:pt x="1271216" y="614046"/>
                </a:lnTo>
                <a:lnTo>
                  <a:pt x="1270635" y="606679"/>
                </a:lnTo>
                <a:lnTo>
                  <a:pt x="1261273" y="589777"/>
                </a:lnTo>
                <a:lnTo>
                  <a:pt x="1237234" y="580390"/>
                </a:lnTo>
                <a:lnTo>
                  <a:pt x="1223666" y="579024"/>
                </a:lnTo>
                <a:lnTo>
                  <a:pt x="1211836" y="573957"/>
                </a:lnTo>
                <a:lnTo>
                  <a:pt x="1204341" y="565150"/>
                </a:lnTo>
                <a:lnTo>
                  <a:pt x="1202856" y="561771"/>
                </a:lnTo>
                <a:lnTo>
                  <a:pt x="1200201" y="552494"/>
                </a:lnTo>
                <a:lnTo>
                  <a:pt x="1198327" y="540597"/>
                </a:lnTo>
                <a:lnTo>
                  <a:pt x="1197214" y="526099"/>
                </a:lnTo>
                <a:lnTo>
                  <a:pt x="1196848" y="509016"/>
                </a:lnTo>
                <a:lnTo>
                  <a:pt x="1196848" y="183007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86421" y="4690999"/>
            <a:ext cx="226822" cy="334899"/>
          </a:xfrm>
          <a:custGeom>
            <a:avLst/>
            <a:gdLst/>
            <a:ahLst/>
            <a:cxnLst/>
            <a:rect l="l" t="t" r="r" b="b"/>
            <a:pathLst>
              <a:path w="226822" h="334899">
                <a:moveTo>
                  <a:pt x="117094" y="0"/>
                </a:moveTo>
                <a:lnTo>
                  <a:pt x="103429" y="614"/>
                </a:lnTo>
                <a:lnTo>
                  <a:pt x="90591" y="2475"/>
                </a:lnTo>
                <a:lnTo>
                  <a:pt x="78593" y="5609"/>
                </a:lnTo>
                <a:lnTo>
                  <a:pt x="57979" y="15338"/>
                </a:lnTo>
                <a:lnTo>
                  <a:pt x="48086" y="23076"/>
                </a:lnTo>
                <a:lnTo>
                  <a:pt x="39171" y="32627"/>
                </a:lnTo>
                <a:lnTo>
                  <a:pt x="27841" y="49891"/>
                </a:lnTo>
                <a:lnTo>
                  <a:pt x="22548" y="60534"/>
                </a:lnTo>
                <a:lnTo>
                  <a:pt x="17656" y="72319"/>
                </a:lnTo>
                <a:lnTo>
                  <a:pt x="13172" y="85255"/>
                </a:lnTo>
                <a:lnTo>
                  <a:pt x="9651" y="97281"/>
                </a:lnTo>
                <a:lnTo>
                  <a:pt x="6682" y="109359"/>
                </a:lnTo>
                <a:lnTo>
                  <a:pt x="4247" y="121653"/>
                </a:lnTo>
                <a:lnTo>
                  <a:pt x="2354" y="134159"/>
                </a:lnTo>
                <a:lnTo>
                  <a:pt x="1011" y="146873"/>
                </a:lnTo>
                <a:lnTo>
                  <a:pt x="224" y="159792"/>
                </a:lnTo>
                <a:lnTo>
                  <a:pt x="0" y="171450"/>
                </a:lnTo>
                <a:lnTo>
                  <a:pt x="284" y="187554"/>
                </a:lnTo>
                <a:lnTo>
                  <a:pt x="1135" y="202819"/>
                </a:lnTo>
                <a:lnTo>
                  <a:pt x="2551" y="217246"/>
                </a:lnTo>
                <a:lnTo>
                  <a:pt x="4531" y="230837"/>
                </a:lnTo>
                <a:lnTo>
                  <a:pt x="7074" y="243593"/>
                </a:lnTo>
                <a:lnTo>
                  <a:pt x="10177" y="255515"/>
                </a:lnTo>
                <a:lnTo>
                  <a:pt x="13840" y="266606"/>
                </a:lnTo>
                <a:lnTo>
                  <a:pt x="22836" y="286298"/>
                </a:lnTo>
                <a:lnTo>
                  <a:pt x="35725" y="304585"/>
                </a:lnTo>
                <a:lnTo>
                  <a:pt x="44926" y="313592"/>
                </a:lnTo>
                <a:lnTo>
                  <a:pt x="55159" y="321021"/>
                </a:lnTo>
                <a:lnTo>
                  <a:pt x="66423" y="326868"/>
                </a:lnTo>
                <a:lnTo>
                  <a:pt x="78715" y="331128"/>
                </a:lnTo>
                <a:lnTo>
                  <a:pt x="92033" y="333799"/>
                </a:lnTo>
                <a:lnTo>
                  <a:pt x="106376" y="334874"/>
                </a:lnTo>
                <a:lnTo>
                  <a:pt x="108965" y="334899"/>
                </a:lnTo>
                <a:lnTo>
                  <a:pt x="122474" y="332223"/>
                </a:lnTo>
                <a:lnTo>
                  <a:pt x="135024" y="328658"/>
                </a:lnTo>
                <a:lnTo>
                  <a:pt x="146615" y="324181"/>
                </a:lnTo>
                <a:lnTo>
                  <a:pt x="157248" y="318769"/>
                </a:lnTo>
                <a:lnTo>
                  <a:pt x="168375" y="311435"/>
                </a:lnTo>
                <a:lnTo>
                  <a:pt x="177939" y="303327"/>
                </a:lnTo>
                <a:lnTo>
                  <a:pt x="186819" y="293926"/>
                </a:lnTo>
                <a:lnTo>
                  <a:pt x="194055" y="284606"/>
                </a:lnTo>
                <a:lnTo>
                  <a:pt x="200638" y="274473"/>
                </a:lnTo>
                <a:lnTo>
                  <a:pt x="206538" y="263562"/>
                </a:lnTo>
                <a:lnTo>
                  <a:pt x="211765" y="251867"/>
                </a:lnTo>
                <a:lnTo>
                  <a:pt x="216326" y="239379"/>
                </a:lnTo>
                <a:lnTo>
                  <a:pt x="221291" y="221637"/>
                </a:lnTo>
                <a:lnTo>
                  <a:pt x="223695" y="209445"/>
                </a:lnTo>
                <a:lnTo>
                  <a:pt x="225410" y="196861"/>
                </a:lnTo>
                <a:lnTo>
                  <a:pt x="226448" y="183896"/>
                </a:lnTo>
                <a:lnTo>
                  <a:pt x="226820" y="170562"/>
                </a:lnTo>
                <a:lnTo>
                  <a:pt x="226822" y="169671"/>
                </a:lnTo>
                <a:lnTo>
                  <a:pt x="226822" y="161544"/>
                </a:lnTo>
                <a:lnTo>
                  <a:pt x="226557" y="148153"/>
                </a:lnTo>
                <a:lnTo>
                  <a:pt x="225756" y="135123"/>
                </a:lnTo>
                <a:lnTo>
                  <a:pt x="224407" y="122467"/>
                </a:lnTo>
                <a:lnTo>
                  <a:pt x="222499" y="110195"/>
                </a:lnTo>
                <a:lnTo>
                  <a:pt x="220020" y="98318"/>
                </a:lnTo>
                <a:lnTo>
                  <a:pt x="216108" y="83919"/>
                </a:lnTo>
                <a:lnTo>
                  <a:pt x="211757" y="71617"/>
                </a:lnTo>
                <a:lnTo>
                  <a:pt x="206667" y="60130"/>
                </a:lnTo>
                <a:lnTo>
                  <a:pt x="200847" y="49469"/>
                </a:lnTo>
                <a:lnTo>
                  <a:pt x="190649" y="34967"/>
                </a:lnTo>
                <a:lnTo>
                  <a:pt x="181924" y="25573"/>
                </a:lnTo>
                <a:lnTo>
                  <a:pt x="172298" y="17526"/>
                </a:lnTo>
                <a:lnTo>
                  <a:pt x="152764" y="6526"/>
                </a:lnTo>
                <a:lnTo>
                  <a:pt x="140784" y="2693"/>
                </a:lnTo>
                <a:lnTo>
                  <a:pt x="128017" y="536"/>
                </a:lnTo>
                <a:lnTo>
                  <a:pt x="117094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42902" y="4642739"/>
            <a:ext cx="144249" cy="450088"/>
          </a:xfrm>
          <a:custGeom>
            <a:avLst/>
            <a:gdLst/>
            <a:ahLst/>
            <a:cxnLst/>
            <a:rect l="l" t="t" r="r" b="b"/>
            <a:pathLst>
              <a:path w="144249" h="450088">
                <a:moveTo>
                  <a:pt x="69881" y="0"/>
                </a:moveTo>
                <a:lnTo>
                  <a:pt x="69881" y="326009"/>
                </a:lnTo>
                <a:lnTo>
                  <a:pt x="70248" y="343092"/>
                </a:lnTo>
                <a:lnTo>
                  <a:pt x="71360" y="357590"/>
                </a:lnTo>
                <a:lnTo>
                  <a:pt x="75889" y="378764"/>
                </a:lnTo>
                <a:lnTo>
                  <a:pt x="84870" y="390950"/>
                </a:lnTo>
                <a:lnTo>
                  <a:pt x="110267" y="397383"/>
                </a:lnTo>
                <a:lnTo>
                  <a:pt x="123794" y="399729"/>
                </a:lnTo>
                <a:lnTo>
                  <a:pt x="134307" y="406770"/>
                </a:lnTo>
                <a:lnTo>
                  <a:pt x="141786" y="418504"/>
                </a:lnTo>
                <a:lnTo>
                  <a:pt x="143668" y="423672"/>
                </a:lnTo>
                <a:lnTo>
                  <a:pt x="144249" y="431039"/>
                </a:lnTo>
                <a:lnTo>
                  <a:pt x="140947" y="437200"/>
                </a:lnTo>
                <a:lnTo>
                  <a:pt x="122689" y="445916"/>
                </a:lnTo>
                <a:lnTo>
                  <a:pt x="107734" y="448476"/>
                </a:lnTo>
                <a:lnTo>
                  <a:pt x="88895" y="449840"/>
                </a:lnTo>
                <a:lnTo>
                  <a:pt x="74707" y="450088"/>
                </a:lnTo>
                <a:lnTo>
                  <a:pt x="62148" y="448841"/>
                </a:lnTo>
                <a:lnTo>
                  <a:pt x="38556" y="438872"/>
                </a:lnTo>
                <a:lnTo>
                  <a:pt x="22463" y="425357"/>
                </a:lnTo>
                <a:lnTo>
                  <a:pt x="7358" y="405218"/>
                </a:lnTo>
                <a:lnTo>
                  <a:pt x="2156" y="385310"/>
                </a:lnTo>
                <a:lnTo>
                  <a:pt x="1115" y="367226"/>
                </a:lnTo>
                <a:lnTo>
                  <a:pt x="413" y="342061"/>
                </a:lnTo>
                <a:lnTo>
                  <a:pt x="190" y="326823"/>
                </a:lnTo>
                <a:lnTo>
                  <a:pt x="52" y="309815"/>
                </a:lnTo>
                <a:lnTo>
                  <a:pt x="0" y="291036"/>
                </a:lnTo>
                <a:lnTo>
                  <a:pt x="33" y="270486"/>
                </a:lnTo>
                <a:lnTo>
                  <a:pt x="152" y="248166"/>
                </a:lnTo>
                <a:lnTo>
                  <a:pt x="358" y="224074"/>
                </a:lnTo>
                <a:lnTo>
                  <a:pt x="649" y="198212"/>
                </a:lnTo>
                <a:lnTo>
                  <a:pt x="1027" y="170578"/>
                </a:lnTo>
                <a:lnTo>
                  <a:pt x="1492" y="141174"/>
                </a:lnTo>
                <a:lnTo>
                  <a:pt x="2044" y="109998"/>
                </a:lnTo>
                <a:lnTo>
                  <a:pt x="2683" y="77051"/>
                </a:lnTo>
                <a:lnTo>
                  <a:pt x="3409" y="42332"/>
                </a:lnTo>
                <a:lnTo>
                  <a:pt x="4222" y="5842"/>
                </a:lnTo>
                <a:lnTo>
                  <a:pt x="69881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36001" y="4632071"/>
            <a:ext cx="463803" cy="455422"/>
          </a:xfrm>
          <a:custGeom>
            <a:avLst/>
            <a:gdLst/>
            <a:ahLst/>
            <a:cxnLst/>
            <a:rect l="l" t="t" r="r" b="b"/>
            <a:pathLst>
              <a:path w="463803" h="455422">
                <a:moveTo>
                  <a:pt x="0" y="0"/>
                </a:moveTo>
                <a:lnTo>
                  <a:pt x="459867" y="0"/>
                </a:lnTo>
                <a:lnTo>
                  <a:pt x="459867" y="56260"/>
                </a:lnTo>
                <a:lnTo>
                  <a:pt x="366522" y="56260"/>
                </a:lnTo>
                <a:lnTo>
                  <a:pt x="366521" y="79050"/>
                </a:lnTo>
                <a:lnTo>
                  <a:pt x="366521" y="100401"/>
                </a:lnTo>
                <a:lnTo>
                  <a:pt x="366522" y="120314"/>
                </a:lnTo>
                <a:lnTo>
                  <a:pt x="366521" y="138790"/>
                </a:lnTo>
                <a:lnTo>
                  <a:pt x="366522" y="155827"/>
                </a:lnTo>
                <a:lnTo>
                  <a:pt x="366522" y="171428"/>
                </a:lnTo>
                <a:lnTo>
                  <a:pt x="366522" y="185591"/>
                </a:lnTo>
                <a:lnTo>
                  <a:pt x="366522" y="198318"/>
                </a:lnTo>
                <a:lnTo>
                  <a:pt x="366522" y="209608"/>
                </a:lnTo>
                <a:lnTo>
                  <a:pt x="366522" y="219462"/>
                </a:lnTo>
                <a:lnTo>
                  <a:pt x="366522" y="227879"/>
                </a:lnTo>
                <a:lnTo>
                  <a:pt x="366522" y="234861"/>
                </a:lnTo>
                <a:lnTo>
                  <a:pt x="366522" y="240406"/>
                </a:lnTo>
                <a:lnTo>
                  <a:pt x="366522" y="244516"/>
                </a:lnTo>
                <a:lnTo>
                  <a:pt x="366522" y="247268"/>
                </a:lnTo>
                <a:lnTo>
                  <a:pt x="366616" y="256766"/>
                </a:lnTo>
                <a:lnTo>
                  <a:pt x="366899" y="268842"/>
                </a:lnTo>
                <a:lnTo>
                  <a:pt x="367370" y="283495"/>
                </a:lnTo>
                <a:lnTo>
                  <a:pt x="367665" y="291464"/>
                </a:lnTo>
                <a:lnTo>
                  <a:pt x="368401" y="305816"/>
                </a:lnTo>
                <a:lnTo>
                  <a:pt x="369469" y="319030"/>
                </a:lnTo>
                <a:lnTo>
                  <a:pt x="370869" y="331106"/>
                </a:lnTo>
                <a:lnTo>
                  <a:pt x="372618" y="342137"/>
                </a:lnTo>
                <a:lnTo>
                  <a:pt x="376080" y="356480"/>
                </a:lnTo>
                <a:lnTo>
                  <a:pt x="380858" y="367784"/>
                </a:lnTo>
                <a:lnTo>
                  <a:pt x="384428" y="373252"/>
                </a:lnTo>
                <a:lnTo>
                  <a:pt x="389763" y="380110"/>
                </a:lnTo>
                <a:lnTo>
                  <a:pt x="395604" y="384428"/>
                </a:lnTo>
                <a:lnTo>
                  <a:pt x="401827" y="386206"/>
                </a:lnTo>
                <a:lnTo>
                  <a:pt x="408050" y="387984"/>
                </a:lnTo>
                <a:lnTo>
                  <a:pt x="415290" y="388873"/>
                </a:lnTo>
                <a:lnTo>
                  <a:pt x="423672" y="388873"/>
                </a:lnTo>
                <a:lnTo>
                  <a:pt x="430275" y="388873"/>
                </a:lnTo>
                <a:lnTo>
                  <a:pt x="436499" y="388365"/>
                </a:lnTo>
                <a:lnTo>
                  <a:pt x="442468" y="387476"/>
                </a:lnTo>
                <a:lnTo>
                  <a:pt x="448437" y="386587"/>
                </a:lnTo>
                <a:lnTo>
                  <a:pt x="454025" y="385571"/>
                </a:lnTo>
                <a:lnTo>
                  <a:pt x="459358" y="384428"/>
                </a:lnTo>
                <a:lnTo>
                  <a:pt x="463803" y="449960"/>
                </a:lnTo>
                <a:lnTo>
                  <a:pt x="456183" y="451484"/>
                </a:lnTo>
                <a:lnTo>
                  <a:pt x="448309" y="452754"/>
                </a:lnTo>
                <a:lnTo>
                  <a:pt x="440435" y="453770"/>
                </a:lnTo>
                <a:lnTo>
                  <a:pt x="432562" y="454913"/>
                </a:lnTo>
                <a:lnTo>
                  <a:pt x="424688" y="455421"/>
                </a:lnTo>
                <a:lnTo>
                  <a:pt x="416941" y="455421"/>
                </a:lnTo>
                <a:lnTo>
                  <a:pt x="403288" y="455020"/>
                </a:lnTo>
                <a:lnTo>
                  <a:pt x="390543" y="453831"/>
                </a:lnTo>
                <a:lnTo>
                  <a:pt x="378728" y="451878"/>
                </a:lnTo>
                <a:lnTo>
                  <a:pt x="364054" y="447246"/>
                </a:lnTo>
                <a:lnTo>
                  <a:pt x="353123" y="440723"/>
                </a:lnTo>
                <a:lnTo>
                  <a:pt x="345821" y="434212"/>
                </a:lnTo>
                <a:lnTo>
                  <a:pt x="339201" y="426130"/>
                </a:lnTo>
                <a:lnTo>
                  <a:pt x="332904" y="415857"/>
                </a:lnTo>
                <a:lnTo>
                  <a:pt x="326930" y="403408"/>
                </a:lnTo>
                <a:lnTo>
                  <a:pt x="322579" y="392429"/>
                </a:lnTo>
                <a:lnTo>
                  <a:pt x="318756" y="380960"/>
                </a:lnTo>
                <a:lnTo>
                  <a:pt x="315527" y="369020"/>
                </a:lnTo>
                <a:lnTo>
                  <a:pt x="312898" y="356609"/>
                </a:lnTo>
                <a:lnTo>
                  <a:pt x="310876" y="343727"/>
                </a:lnTo>
                <a:lnTo>
                  <a:pt x="309466" y="330373"/>
                </a:lnTo>
                <a:lnTo>
                  <a:pt x="308199" y="312998"/>
                </a:lnTo>
                <a:lnTo>
                  <a:pt x="307363" y="299152"/>
                </a:lnTo>
                <a:lnTo>
                  <a:pt x="306865" y="287668"/>
                </a:lnTo>
                <a:lnTo>
                  <a:pt x="306704" y="278764"/>
                </a:lnTo>
                <a:lnTo>
                  <a:pt x="306690" y="276338"/>
                </a:lnTo>
                <a:lnTo>
                  <a:pt x="306645" y="272669"/>
                </a:lnTo>
                <a:lnTo>
                  <a:pt x="306468" y="261600"/>
                </a:lnTo>
                <a:lnTo>
                  <a:pt x="306335" y="254201"/>
                </a:lnTo>
                <a:lnTo>
                  <a:pt x="306174" y="245559"/>
                </a:lnTo>
                <a:lnTo>
                  <a:pt x="305983" y="235673"/>
                </a:lnTo>
                <a:lnTo>
                  <a:pt x="305764" y="224544"/>
                </a:lnTo>
                <a:lnTo>
                  <a:pt x="305516" y="212172"/>
                </a:lnTo>
                <a:lnTo>
                  <a:pt x="305239" y="198557"/>
                </a:lnTo>
                <a:lnTo>
                  <a:pt x="304934" y="183698"/>
                </a:lnTo>
                <a:lnTo>
                  <a:pt x="304601" y="167597"/>
                </a:lnTo>
                <a:lnTo>
                  <a:pt x="304240" y="150252"/>
                </a:lnTo>
                <a:lnTo>
                  <a:pt x="303851" y="131664"/>
                </a:lnTo>
                <a:lnTo>
                  <a:pt x="303434" y="111832"/>
                </a:lnTo>
                <a:lnTo>
                  <a:pt x="302990" y="90757"/>
                </a:lnTo>
                <a:lnTo>
                  <a:pt x="302518" y="68440"/>
                </a:lnTo>
                <a:lnTo>
                  <a:pt x="302259" y="56260"/>
                </a:lnTo>
                <a:lnTo>
                  <a:pt x="148208" y="56260"/>
                </a:lnTo>
                <a:lnTo>
                  <a:pt x="148174" y="70097"/>
                </a:lnTo>
                <a:lnTo>
                  <a:pt x="148071" y="83617"/>
                </a:lnTo>
                <a:lnTo>
                  <a:pt x="147898" y="96823"/>
                </a:lnTo>
                <a:lnTo>
                  <a:pt x="147653" y="109712"/>
                </a:lnTo>
                <a:lnTo>
                  <a:pt x="147335" y="122286"/>
                </a:lnTo>
                <a:lnTo>
                  <a:pt x="146942" y="134544"/>
                </a:lnTo>
                <a:lnTo>
                  <a:pt x="146473" y="146487"/>
                </a:lnTo>
                <a:lnTo>
                  <a:pt x="145927" y="158114"/>
                </a:lnTo>
                <a:lnTo>
                  <a:pt x="145054" y="173267"/>
                </a:lnTo>
                <a:lnTo>
                  <a:pt x="144160" y="185892"/>
                </a:lnTo>
                <a:lnTo>
                  <a:pt x="143115" y="198527"/>
                </a:lnTo>
                <a:lnTo>
                  <a:pt x="141918" y="211170"/>
                </a:lnTo>
                <a:lnTo>
                  <a:pt x="140569" y="223819"/>
                </a:lnTo>
                <a:lnTo>
                  <a:pt x="139069" y="236473"/>
                </a:lnTo>
                <a:lnTo>
                  <a:pt x="137417" y="249129"/>
                </a:lnTo>
                <a:lnTo>
                  <a:pt x="134765" y="267043"/>
                </a:lnTo>
                <a:lnTo>
                  <a:pt x="132703" y="279464"/>
                </a:lnTo>
                <a:lnTo>
                  <a:pt x="130460" y="291898"/>
                </a:lnTo>
                <a:lnTo>
                  <a:pt x="128030" y="304345"/>
                </a:lnTo>
                <a:lnTo>
                  <a:pt x="125410" y="316806"/>
                </a:lnTo>
                <a:lnTo>
                  <a:pt x="122593" y="329279"/>
                </a:lnTo>
                <a:lnTo>
                  <a:pt x="119574" y="341766"/>
                </a:lnTo>
                <a:lnTo>
                  <a:pt x="114544" y="361474"/>
                </a:lnTo>
                <a:lnTo>
                  <a:pt x="111454" y="373539"/>
                </a:lnTo>
                <a:lnTo>
                  <a:pt x="108335" y="385699"/>
                </a:lnTo>
                <a:lnTo>
                  <a:pt x="105188" y="397953"/>
                </a:lnTo>
                <a:lnTo>
                  <a:pt x="102018" y="410302"/>
                </a:lnTo>
                <a:lnTo>
                  <a:pt x="98828" y="422747"/>
                </a:lnTo>
                <a:lnTo>
                  <a:pt x="95619" y="435285"/>
                </a:lnTo>
                <a:lnTo>
                  <a:pt x="92396" y="447919"/>
                </a:lnTo>
                <a:lnTo>
                  <a:pt x="92328" y="448182"/>
                </a:lnTo>
                <a:lnTo>
                  <a:pt x="9398" y="448182"/>
                </a:lnTo>
                <a:lnTo>
                  <a:pt x="15473" y="436160"/>
                </a:lnTo>
                <a:lnTo>
                  <a:pt x="21228" y="424222"/>
                </a:lnTo>
                <a:lnTo>
                  <a:pt x="31782" y="400595"/>
                </a:lnTo>
                <a:lnTo>
                  <a:pt x="41070" y="377290"/>
                </a:lnTo>
                <a:lnTo>
                  <a:pt x="49103" y="354298"/>
                </a:lnTo>
                <a:lnTo>
                  <a:pt x="54422" y="336885"/>
                </a:lnTo>
                <a:lnTo>
                  <a:pt x="61176" y="312020"/>
                </a:lnTo>
                <a:lnTo>
                  <a:pt x="66926" y="287309"/>
                </a:lnTo>
                <a:lnTo>
                  <a:pt x="71660" y="262754"/>
                </a:lnTo>
                <a:lnTo>
                  <a:pt x="74896" y="241890"/>
                </a:lnTo>
                <a:lnTo>
                  <a:pt x="78169" y="216629"/>
                </a:lnTo>
                <a:lnTo>
                  <a:pt x="80790" y="191358"/>
                </a:lnTo>
                <a:lnTo>
                  <a:pt x="82731" y="166105"/>
                </a:lnTo>
                <a:lnTo>
                  <a:pt x="83667" y="149098"/>
                </a:lnTo>
                <a:lnTo>
                  <a:pt x="84649" y="125039"/>
                </a:lnTo>
                <a:lnTo>
                  <a:pt x="85315" y="99718"/>
                </a:lnTo>
                <a:lnTo>
                  <a:pt x="85530" y="86584"/>
                </a:lnTo>
                <a:lnTo>
                  <a:pt x="85666" y="73134"/>
                </a:lnTo>
                <a:lnTo>
                  <a:pt x="85723" y="59369"/>
                </a:lnTo>
                <a:lnTo>
                  <a:pt x="85725" y="56260"/>
                </a:lnTo>
                <a:lnTo>
                  <a:pt x="0" y="5626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15935" y="4623943"/>
            <a:ext cx="445135" cy="464438"/>
          </a:xfrm>
          <a:custGeom>
            <a:avLst/>
            <a:gdLst/>
            <a:ahLst/>
            <a:cxnLst/>
            <a:rect l="l" t="t" r="r" b="b"/>
            <a:pathLst>
              <a:path w="445135" h="464438">
                <a:moveTo>
                  <a:pt x="185674" y="0"/>
                </a:moveTo>
                <a:lnTo>
                  <a:pt x="198787" y="486"/>
                </a:lnTo>
                <a:lnTo>
                  <a:pt x="211525" y="1928"/>
                </a:lnTo>
                <a:lnTo>
                  <a:pt x="223875" y="4298"/>
                </a:lnTo>
                <a:lnTo>
                  <a:pt x="233934" y="6984"/>
                </a:lnTo>
                <a:lnTo>
                  <a:pt x="246090" y="11218"/>
                </a:lnTo>
                <a:lnTo>
                  <a:pt x="257698" y="16435"/>
                </a:lnTo>
                <a:lnTo>
                  <a:pt x="268774" y="22605"/>
                </a:lnTo>
                <a:lnTo>
                  <a:pt x="275971" y="27304"/>
                </a:lnTo>
                <a:lnTo>
                  <a:pt x="285973" y="34993"/>
                </a:lnTo>
                <a:lnTo>
                  <a:pt x="295286" y="43579"/>
                </a:lnTo>
                <a:lnTo>
                  <a:pt x="303895" y="53064"/>
                </a:lnTo>
                <a:lnTo>
                  <a:pt x="309372" y="60070"/>
                </a:lnTo>
                <a:lnTo>
                  <a:pt x="316263" y="70312"/>
                </a:lnTo>
                <a:lnTo>
                  <a:pt x="322417" y="81278"/>
                </a:lnTo>
                <a:lnTo>
                  <a:pt x="327832" y="92957"/>
                </a:lnTo>
                <a:lnTo>
                  <a:pt x="332232" y="104520"/>
                </a:lnTo>
                <a:lnTo>
                  <a:pt x="343789" y="8127"/>
                </a:lnTo>
                <a:lnTo>
                  <a:pt x="408940" y="8127"/>
                </a:lnTo>
                <a:lnTo>
                  <a:pt x="370586" y="240664"/>
                </a:lnTo>
                <a:lnTo>
                  <a:pt x="370586" y="246125"/>
                </a:lnTo>
                <a:lnTo>
                  <a:pt x="370793" y="262598"/>
                </a:lnTo>
                <a:lnTo>
                  <a:pt x="371414" y="278104"/>
                </a:lnTo>
                <a:lnTo>
                  <a:pt x="372449" y="292644"/>
                </a:lnTo>
                <a:lnTo>
                  <a:pt x="373898" y="306218"/>
                </a:lnTo>
                <a:lnTo>
                  <a:pt x="375761" y="318827"/>
                </a:lnTo>
                <a:lnTo>
                  <a:pt x="378038" y="330469"/>
                </a:lnTo>
                <a:lnTo>
                  <a:pt x="380729" y="341145"/>
                </a:lnTo>
                <a:lnTo>
                  <a:pt x="383834" y="350855"/>
                </a:lnTo>
                <a:lnTo>
                  <a:pt x="387353" y="359599"/>
                </a:lnTo>
                <a:lnTo>
                  <a:pt x="395133" y="373189"/>
                </a:lnTo>
                <a:lnTo>
                  <a:pt x="403901" y="382802"/>
                </a:lnTo>
                <a:lnTo>
                  <a:pt x="414050" y="389273"/>
                </a:lnTo>
                <a:lnTo>
                  <a:pt x="425597" y="392605"/>
                </a:lnTo>
                <a:lnTo>
                  <a:pt x="438558" y="392805"/>
                </a:lnTo>
                <a:lnTo>
                  <a:pt x="440690" y="392556"/>
                </a:lnTo>
                <a:lnTo>
                  <a:pt x="445135" y="456310"/>
                </a:lnTo>
                <a:lnTo>
                  <a:pt x="430438" y="458116"/>
                </a:lnTo>
                <a:lnTo>
                  <a:pt x="417017" y="458876"/>
                </a:lnTo>
                <a:lnTo>
                  <a:pt x="404882" y="458601"/>
                </a:lnTo>
                <a:lnTo>
                  <a:pt x="394042" y="457301"/>
                </a:lnTo>
                <a:lnTo>
                  <a:pt x="378475" y="452988"/>
                </a:lnTo>
                <a:lnTo>
                  <a:pt x="367021" y="447492"/>
                </a:lnTo>
                <a:lnTo>
                  <a:pt x="357206" y="440245"/>
                </a:lnTo>
                <a:lnTo>
                  <a:pt x="348592" y="431168"/>
                </a:lnTo>
                <a:lnTo>
                  <a:pt x="341492" y="420646"/>
                </a:lnTo>
                <a:lnTo>
                  <a:pt x="335668" y="408513"/>
                </a:lnTo>
                <a:lnTo>
                  <a:pt x="331461" y="397155"/>
                </a:lnTo>
                <a:lnTo>
                  <a:pt x="327682" y="385276"/>
                </a:lnTo>
                <a:lnTo>
                  <a:pt x="324209" y="372569"/>
                </a:lnTo>
                <a:lnTo>
                  <a:pt x="321945" y="363092"/>
                </a:lnTo>
                <a:lnTo>
                  <a:pt x="315784" y="375423"/>
                </a:lnTo>
                <a:lnTo>
                  <a:pt x="301768" y="397826"/>
                </a:lnTo>
                <a:lnTo>
                  <a:pt x="285516" y="417231"/>
                </a:lnTo>
                <a:lnTo>
                  <a:pt x="267057" y="433651"/>
                </a:lnTo>
                <a:lnTo>
                  <a:pt x="250852" y="444398"/>
                </a:lnTo>
                <a:lnTo>
                  <a:pt x="228424" y="454675"/>
                </a:lnTo>
                <a:lnTo>
                  <a:pt x="203786" y="461303"/>
                </a:lnTo>
                <a:lnTo>
                  <a:pt x="176939" y="464266"/>
                </a:lnTo>
                <a:lnTo>
                  <a:pt x="168275" y="464438"/>
                </a:lnTo>
                <a:lnTo>
                  <a:pt x="154335" y="463993"/>
                </a:lnTo>
                <a:lnTo>
                  <a:pt x="128233" y="460452"/>
                </a:lnTo>
                <a:lnTo>
                  <a:pt x="104524" y="453421"/>
                </a:lnTo>
                <a:lnTo>
                  <a:pt x="80771" y="441413"/>
                </a:lnTo>
                <a:lnTo>
                  <a:pt x="60582" y="425750"/>
                </a:lnTo>
                <a:lnTo>
                  <a:pt x="43924" y="406544"/>
                </a:lnTo>
                <a:lnTo>
                  <a:pt x="34552" y="391616"/>
                </a:lnTo>
                <a:lnTo>
                  <a:pt x="23770" y="369534"/>
                </a:lnTo>
                <a:lnTo>
                  <a:pt x="14800" y="344900"/>
                </a:lnTo>
                <a:lnTo>
                  <a:pt x="7931" y="318852"/>
                </a:lnTo>
                <a:lnTo>
                  <a:pt x="3672" y="294685"/>
                </a:lnTo>
                <a:lnTo>
                  <a:pt x="1032" y="269223"/>
                </a:lnTo>
                <a:lnTo>
                  <a:pt x="13" y="242447"/>
                </a:lnTo>
                <a:lnTo>
                  <a:pt x="0" y="238886"/>
                </a:lnTo>
                <a:lnTo>
                  <a:pt x="224" y="225103"/>
                </a:lnTo>
                <a:lnTo>
                  <a:pt x="2023" y="198570"/>
                </a:lnTo>
                <a:lnTo>
                  <a:pt x="5621" y="173434"/>
                </a:lnTo>
                <a:lnTo>
                  <a:pt x="11017" y="149722"/>
                </a:lnTo>
                <a:lnTo>
                  <a:pt x="18569" y="126233"/>
                </a:lnTo>
                <a:lnTo>
                  <a:pt x="28732" y="101889"/>
                </a:lnTo>
                <a:lnTo>
                  <a:pt x="40535" y="79960"/>
                </a:lnTo>
                <a:lnTo>
                  <a:pt x="51181" y="64134"/>
                </a:lnTo>
                <a:lnTo>
                  <a:pt x="68106" y="44721"/>
                </a:lnTo>
                <a:lnTo>
                  <a:pt x="87814" y="28675"/>
                </a:lnTo>
                <a:lnTo>
                  <a:pt x="108966" y="16636"/>
                </a:lnTo>
                <a:lnTo>
                  <a:pt x="132250" y="7630"/>
                </a:lnTo>
                <a:lnTo>
                  <a:pt x="156998" y="2080"/>
                </a:lnTo>
                <a:lnTo>
                  <a:pt x="183233" y="14"/>
                </a:lnTo>
                <a:lnTo>
                  <a:pt x="185674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59190" y="4459732"/>
            <a:ext cx="129920" cy="137541"/>
          </a:xfrm>
          <a:custGeom>
            <a:avLst/>
            <a:gdLst/>
            <a:ahLst/>
            <a:cxnLst/>
            <a:rect l="l" t="t" r="r" b="b"/>
            <a:pathLst>
              <a:path w="129920" h="137541">
                <a:moveTo>
                  <a:pt x="43306" y="0"/>
                </a:moveTo>
                <a:lnTo>
                  <a:pt x="129920" y="0"/>
                </a:lnTo>
                <a:lnTo>
                  <a:pt x="51307" y="137033"/>
                </a:lnTo>
                <a:lnTo>
                  <a:pt x="0" y="137541"/>
                </a:lnTo>
                <a:lnTo>
                  <a:pt x="4330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1596" y="5420868"/>
            <a:ext cx="1918716" cy="729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8078" y="5466207"/>
            <a:ext cx="1826387" cy="638644"/>
          </a:xfrm>
          <a:custGeom>
            <a:avLst/>
            <a:gdLst/>
            <a:ahLst/>
            <a:cxnLst/>
            <a:rect l="l" t="t" r="r" b="b"/>
            <a:pathLst>
              <a:path w="1826387" h="638644">
                <a:moveTo>
                  <a:pt x="1665136" y="492650"/>
                </a:moveTo>
                <a:lnTo>
                  <a:pt x="1665312" y="509864"/>
                </a:lnTo>
                <a:lnTo>
                  <a:pt x="1665577" y="525301"/>
                </a:lnTo>
                <a:lnTo>
                  <a:pt x="1665930" y="538961"/>
                </a:lnTo>
                <a:lnTo>
                  <a:pt x="1666372" y="550845"/>
                </a:lnTo>
                <a:lnTo>
                  <a:pt x="1666904" y="560952"/>
                </a:lnTo>
                <a:lnTo>
                  <a:pt x="1667525" y="569283"/>
                </a:lnTo>
                <a:lnTo>
                  <a:pt x="1668235" y="575837"/>
                </a:lnTo>
                <a:lnTo>
                  <a:pt x="1669923" y="583615"/>
                </a:lnTo>
                <a:lnTo>
                  <a:pt x="1674545" y="592622"/>
                </a:lnTo>
                <a:lnTo>
                  <a:pt x="1681545" y="602885"/>
                </a:lnTo>
                <a:lnTo>
                  <a:pt x="1690126" y="612577"/>
                </a:lnTo>
                <a:lnTo>
                  <a:pt x="1700276" y="621703"/>
                </a:lnTo>
                <a:lnTo>
                  <a:pt x="1710386" y="628691"/>
                </a:lnTo>
                <a:lnTo>
                  <a:pt x="1721990" y="634220"/>
                </a:lnTo>
                <a:lnTo>
                  <a:pt x="1734190" y="637538"/>
                </a:lnTo>
                <a:lnTo>
                  <a:pt x="1747012" y="638644"/>
                </a:lnTo>
                <a:lnTo>
                  <a:pt x="1756950" y="638517"/>
                </a:lnTo>
                <a:lnTo>
                  <a:pt x="1776533" y="637327"/>
                </a:lnTo>
                <a:lnTo>
                  <a:pt x="1792725" y="634884"/>
                </a:lnTo>
                <a:lnTo>
                  <a:pt x="1805526" y="631189"/>
                </a:lnTo>
                <a:lnTo>
                  <a:pt x="1814938" y="626242"/>
                </a:lnTo>
                <a:lnTo>
                  <a:pt x="1820959" y="620043"/>
                </a:lnTo>
                <a:lnTo>
                  <a:pt x="1823590" y="612590"/>
                </a:lnTo>
                <a:lnTo>
                  <a:pt x="1822831" y="603885"/>
                </a:lnTo>
                <a:lnTo>
                  <a:pt x="1817847" y="590057"/>
                </a:lnTo>
                <a:lnTo>
                  <a:pt x="1810093" y="578427"/>
                </a:lnTo>
                <a:lnTo>
                  <a:pt x="1800197" y="571450"/>
                </a:lnTo>
                <a:lnTo>
                  <a:pt x="1788160" y="569125"/>
                </a:lnTo>
                <a:lnTo>
                  <a:pt x="1777540" y="568523"/>
                </a:lnTo>
                <a:lnTo>
                  <a:pt x="1764456" y="564831"/>
                </a:lnTo>
                <a:lnTo>
                  <a:pt x="1754835" y="550801"/>
                </a:lnTo>
                <a:lnTo>
                  <a:pt x="1751949" y="525757"/>
                </a:lnTo>
                <a:lnTo>
                  <a:pt x="1751584" y="508012"/>
                </a:lnTo>
                <a:lnTo>
                  <a:pt x="1751584" y="179514"/>
                </a:lnTo>
                <a:lnTo>
                  <a:pt x="1669034" y="186055"/>
                </a:lnTo>
                <a:lnTo>
                  <a:pt x="1668239" y="222809"/>
                </a:lnTo>
                <a:lnTo>
                  <a:pt x="1667532" y="257787"/>
                </a:lnTo>
                <a:lnTo>
                  <a:pt x="1666914" y="290989"/>
                </a:lnTo>
                <a:lnTo>
                  <a:pt x="1666383" y="322414"/>
                </a:lnTo>
                <a:lnTo>
                  <a:pt x="1665940" y="352063"/>
                </a:lnTo>
                <a:lnTo>
                  <a:pt x="1665585" y="379936"/>
                </a:lnTo>
                <a:lnTo>
                  <a:pt x="1665318" y="406031"/>
                </a:lnTo>
                <a:lnTo>
                  <a:pt x="1665140" y="430351"/>
                </a:lnTo>
                <a:lnTo>
                  <a:pt x="1665136" y="492650"/>
                </a:lnTo>
                <a:close/>
              </a:path>
              <a:path w="1826387" h="638644">
                <a:moveTo>
                  <a:pt x="379331" y="630029"/>
                </a:moveTo>
                <a:lnTo>
                  <a:pt x="391328" y="631894"/>
                </a:lnTo>
                <a:lnTo>
                  <a:pt x="404105" y="633014"/>
                </a:lnTo>
                <a:lnTo>
                  <a:pt x="417703" y="633387"/>
                </a:lnTo>
                <a:lnTo>
                  <a:pt x="426085" y="633387"/>
                </a:lnTo>
                <a:lnTo>
                  <a:pt x="434086" y="632879"/>
                </a:lnTo>
                <a:lnTo>
                  <a:pt x="441706" y="631863"/>
                </a:lnTo>
                <a:lnTo>
                  <a:pt x="446619" y="631145"/>
                </a:lnTo>
                <a:lnTo>
                  <a:pt x="458464" y="629174"/>
                </a:lnTo>
                <a:lnTo>
                  <a:pt x="473075" y="626452"/>
                </a:lnTo>
                <a:lnTo>
                  <a:pt x="467868" y="545934"/>
                </a:lnTo>
                <a:lnTo>
                  <a:pt x="466780" y="546049"/>
                </a:lnTo>
                <a:lnTo>
                  <a:pt x="452158" y="547686"/>
                </a:lnTo>
                <a:lnTo>
                  <a:pt x="441833" y="549046"/>
                </a:lnTo>
                <a:lnTo>
                  <a:pt x="436245" y="549884"/>
                </a:lnTo>
                <a:lnTo>
                  <a:pt x="430403" y="550303"/>
                </a:lnTo>
                <a:lnTo>
                  <a:pt x="416814" y="550303"/>
                </a:lnTo>
                <a:lnTo>
                  <a:pt x="410845" y="549643"/>
                </a:lnTo>
                <a:lnTo>
                  <a:pt x="397129" y="543661"/>
                </a:lnTo>
                <a:lnTo>
                  <a:pt x="386771" y="525828"/>
                </a:lnTo>
                <a:lnTo>
                  <a:pt x="383159" y="511213"/>
                </a:lnTo>
                <a:lnTo>
                  <a:pt x="380544" y="492483"/>
                </a:lnTo>
                <a:lnTo>
                  <a:pt x="379435" y="479451"/>
                </a:lnTo>
                <a:lnTo>
                  <a:pt x="378714" y="465188"/>
                </a:lnTo>
                <a:lnTo>
                  <a:pt x="378017" y="444961"/>
                </a:lnTo>
                <a:lnTo>
                  <a:pt x="377771" y="432636"/>
                </a:lnTo>
                <a:lnTo>
                  <a:pt x="377698" y="242023"/>
                </a:lnTo>
                <a:lnTo>
                  <a:pt x="469138" y="242023"/>
                </a:lnTo>
                <a:lnTo>
                  <a:pt x="469138" y="169011"/>
                </a:lnTo>
                <a:lnTo>
                  <a:pt x="0" y="169011"/>
                </a:lnTo>
                <a:lnTo>
                  <a:pt x="0" y="242023"/>
                </a:lnTo>
                <a:lnTo>
                  <a:pt x="83947" y="242023"/>
                </a:lnTo>
                <a:lnTo>
                  <a:pt x="83874" y="258587"/>
                </a:lnTo>
                <a:lnTo>
                  <a:pt x="83714" y="271417"/>
                </a:lnTo>
                <a:lnTo>
                  <a:pt x="83459" y="284175"/>
                </a:lnTo>
                <a:lnTo>
                  <a:pt x="83104" y="296860"/>
                </a:lnTo>
                <a:lnTo>
                  <a:pt x="82647" y="309473"/>
                </a:lnTo>
                <a:lnTo>
                  <a:pt x="82082" y="322013"/>
                </a:lnTo>
                <a:lnTo>
                  <a:pt x="81407" y="334479"/>
                </a:lnTo>
                <a:lnTo>
                  <a:pt x="80395" y="349651"/>
                </a:lnTo>
                <a:lnTo>
                  <a:pt x="79373" y="362246"/>
                </a:lnTo>
                <a:lnTo>
                  <a:pt x="78181" y="374858"/>
                </a:lnTo>
                <a:lnTo>
                  <a:pt x="76815" y="387486"/>
                </a:lnTo>
                <a:lnTo>
                  <a:pt x="75270" y="400132"/>
                </a:lnTo>
                <a:lnTo>
                  <a:pt x="73542" y="412795"/>
                </a:lnTo>
                <a:lnTo>
                  <a:pt x="71628" y="425475"/>
                </a:lnTo>
                <a:lnTo>
                  <a:pt x="68474" y="443634"/>
                </a:lnTo>
                <a:lnTo>
                  <a:pt x="66026" y="455929"/>
                </a:lnTo>
                <a:lnTo>
                  <a:pt x="63320" y="468263"/>
                </a:lnTo>
                <a:lnTo>
                  <a:pt x="60356" y="480638"/>
                </a:lnTo>
                <a:lnTo>
                  <a:pt x="57133" y="493051"/>
                </a:lnTo>
                <a:lnTo>
                  <a:pt x="53651" y="505504"/>
                </a:lnTo>
                <a:lnTo>
                  <a:pt x="49911" y="517994"/>
                </a:lnTo>
                <a:lnTo>
                  <a:pt x="46139" y="529698"/>
                </a:lnTo>
                <a:lnTo>
                  <a:pt x="38540" y="551734"/>
                </a:lnTo>
                <a:lnTo>
                  <a:pt x="34328" y="563287"/>
                </a:lnTo>
                <a:lnTo>
                  <a:pt x="29841" y="575196"/>
                </a:lnTo>
                <a:lnTo>
                  <a:pt x="25079" y="587461"/>
                </a:lnTo>
                <a:lnTo>
                  <a:pt x="20042" y="600082"/>
                </a:lnTo>
                <a:lnTo>
                  <a:pt x="14730" y="613058"/>
                </a:lnTo>
                <a:lnTo>
                  <a:pt x="9144" y="626389"/>
                </a:lnTo>
                <a:lnTo>
                  <a:pt x="106934" y="626389"/>
                </a:lnTo>
                <a:lnTo>
                  <a:pt x="109862" y="612992"/>
                </a:lnTo>
                <a:lnTo>
                  <a:pt x="113066" y="598664"/>
                </a:lnTo>
                <a:lnTo>
                  <a:pt x="116202" y="584988"/>
                </a:lnTo>
                <a:lnTo>
                  <a:pt x="119271" y="571963"/>
                </a:lnTo>
                <a:lnTo>
                  <a:pt x="122272" y="559589"/>
                </a:lnTo>
                <a:lnTo>
                  <a:pt x="125206" y="547865"/>
                </a:lnTo>
                <a:lnTo>
                  <a:pt x="128073" y="536792"/>
                </a:lnTo>
                <a:lnTo>
                  <a:pt x="130872" y="526370"/>
                </a:lnTo>
                <a:lnTo>
                  <a:pt x="133604" y="516597"/>
                </a:lnTo>
                <a:lnTo>
                  <a:pt x="133779" y="515980"/>
                </a:lnTo>
                <a:lnTo>
                  <a:pt x="137057" y="503987"/>
                </a:lnTo>
                <a:lnTo>
                  <a:pt x="140110" y="491848"/>
                </a:lnTo>
                <a:lnTo>
                  <a:pt x="142941" y="479563"/>
                </a:lnTo>
                <a:lnTo>
                  <a:pt x="145556" y="467134"/>
                </a:lnTo>
                <a:lnTo>
                  <a:pt x="147959" y="454561"/>
                </a:lnTo>
                <a:lnTo>
                  <a:pt x="150154" y="441843"/>
                </a:lnTo>
                <a:lnTo>
                  <a:pt x="152146" y="428980"/>
                </a:lnTo>
                <a:lnTo>
                  <a:pt x="154455" y="411570"/>
                </a:lnTo>
                <a:lnTo>
                  <a:pt x="155916" y="399084"/>
                </a:lnTo>
                <a:lnTo>
                  <a:pt x="157229" y="386512"/>
                </a:lnTo>
                <a:lnTo>
                  <a:pt x="158396" y="373851"/>
                </a:lnTo>
                <a:lnTo>
                  <a:pt x="159418" y="361104"/>
                </a:lnTo>
                <a:lnTo>
                  <a:pt x="160297" y="348268"/>
                </a:lnTo>
                <a:lnTo>
                  <a:pt x="161036" y="335343"/>
                </a:lnTo>
                <a:lnTo>
                  <a:pt x="161914" y="317791"/>
                </a:lnTo>
                <a:lnTo>
                  <a:pt x="162438" y="304912"/>
                </a:lnTo>
                <a:lnTo>
                  <a:pt x="162858" y="292134"/>
                </a:lnTo>
                <a:lnTo>
                  <a:pt x="163177" y="279455"/>
                </a:lnTo>
                <a:lnTo>
                  <a:pt x="163401" y="266877"/>
                </a:lnTo>
                <a:lnTo>
                  <a:pt x="163533" y="254400"/>
                </a:lnTo>
                <a:lnTo>
                  <a:pt x="163576" y="242023"/>
                </a:lnTo>
                <a:lnTo>
                  <a:pt x="296545" y="242023"/>
                </a:lnTo>
                <a:lnTo>
                  <a:pt x="296806" y="254135"/>
                </a:lnTo>
                <a:lnTo>
                  <a:pt x="297282" y="276286"/>
                </a:lnTo>
                <a:lnTo>
                  <a:pt x="297727" y="297131"/>
                </a:lnTo>
                <a:lnTo>
                  <a:pt x="298141" y="316670"/>
                </a:lnTo>
                <a:lnTo>
                  <a:pt x="298525" y="334903"/>
                </a:lnTo>
                <a:lnTo>
                  <a:pt x="298878" y="351830"/>
                </a:lnTo>
                <a:lnTo>
                  <a:pt x="299200" y="367451"/>
                </a:lnTo>
                <a:lnTo>
                  <a:pt x="299492" y="381766"/>
                </a:lnTo>
                <a:lnTo>
                  <a:pt x="299753" y="394775"/>
                </a:lnTo>
                <a:lnTo>
                  <a:pt x="299983" y="406478"/>
                </a:lnTo>
                <a:lnTo>
                  <a:pt x="300183" y="416875"/>
                </a:lnTo>
                <a:lnTo>
                  <a:pt x="300352" y="425966"/>
                </a:lnTo>
                <a:lnTo>
                  <a:pt x="300490" y="433750"/>
                </a:lnTo>
                <a:lnTo>
                  <a:pt x="300674" y="445401"/>
                </a:lnTo>
                <a:lnTo>
                  <a:pt x="300736" y="451827"/>
                </a:lnTo>
                <a:lnTo>
                  <a:pt x="300898" y="460776"/>
                </a:lnTo>
                <a:lnTo>
                  <a:pt x="301397" y="472243"/>
                </a:lnTo>
                <a:lnTo>
                  <a:pt x="302232" y="486106"/>
                </a:lnTo>
                <a:lnTo>
                  <a:pt x="303403" y="502361"/>
                </a:lnTo>
                <a:lnTo>
                  <a:pt x="304997" y="517643"/>
                </a:lnTo>
                <a:lnTo>
                  <a:pt x="307036" y="530457"/>
                </a:lnTo>
                <a:lnTo>
                  <a:pt x="309690" y="542854"/>
                </a:lnTo>
                <a:lnTo>
                  <a:pt x="312964" y="554834"/>
                </a:lnTo>
                <a:lnTo>
                  <a:pt x="316865" y="566394"/>
                </a:lnTo>
                <a:lnTo>
                  <a:pt x="322255" y="579755"/>
                </a:lnTo>
                <a:lnTo>
                  <a:pt x="328277" y="591780"/>
                </a:lnTo>
                <a:lnTo>
                  <a:pt x="334735" y="601935"/>
                </a:lnTo>
                <a:lnTo>
                  <a:pt x="341630" y="610222"/>
                </a:lnTo>
                <a:lnTo>
                  <a:pt x="351598" y="618803"/>
                </a:lnTo>
                <a:lnTo>
                  <a:pt x="362638" y="625083"/>
                </a:lnTo>
                <a:lnTo>
                  <a:pt x="374777" y="629081"/>
                </a:lnTo>
                <a:lnTo>
                  <a:pt x="379331" y="630029"/>
                </a:lnTo>
                <a:close/>
              </a:path>
              <a:path w="1826387" h="638644">
                <a:moveTo>
                  <a:pt x="740448" y="633908"/>
                </a:moveTo>
                <a:lnTo>
                  <a:pt x="754031" y="632674"/>
                </a:lnTo>
                <a:lnTo>
                  <a:pt x="767075" y="630553"/>
                </a:lnTo>
                <a:lnTo>
                  <a:pt x="779582" y="627548"/>
                </a:lnTo>
                <a:lnTo>
                  <a:pt x="791551" y="623656"/>
                </a:lnTo>
                <a:lnTo>
                  <a:pt x="802982" y="618879"/>
                </a:lnTo>
                <a:lnTo>
                  <a:pt x="813874" y="613215"/>
                </a:lnTo>
                <a:lnTo>
                  <a:pt x="824230" y="606666"/>
                </a:lnTo>
                <a:lnTo>
                  <a:pt x="834648" y="598792"/>
                </a:lnTo>
                <a:lnTo>
                  <a:pt x="844423" y="589855"/>
                </a:lnTo>
                <a:lnTo>
                  <a:pt x="853014" y="580234"/>
                </a:lnTo>
                <a:lnTo>
                  <a:pt x="860427" y="569927"/>
                </a:lnTo>
                <a:lnTo>
                  <a:pt x="866668" y="558935"/>
                </a:lnTo>
                <a:lnTo>
                  <a:pt x="871745" y="547259"/>
                </a:lnTo>
                <a:lnTo>
                  <a:pt x="875665" y="534898"/>
                </a:lnTo>
                <a:lnTo>
                  <a:pt x="875666" y="536717"/>
                </a:lnTo>
                <a:lnTo>
                  <a:pt x="876647" y="548777"/>
                </a:lnTo>
                <a:lnTo>
                  <a:pt x="879313" y="561233"/>
                </a:lnTo>
                <a:lnTo>
                  <a:pt x="883666" y="574090"/>
                </a:lnTo>
                <a:lnTo>
                  <a:pt x="890995" y="588908"/>
                </a:lnTo>
                <a:lnTo>
                  <a:pt x="898303" y="599242"/>
                </a:lnTo>
                <a:lnTo>
                  <a:pt x="906907" y="608253"/>
                </a:lnTo>
                <a:lnTo>
                  <a:pt x="919945" y="617571"/>
                </a:lnTo>
                <a:lnTo>
                  <a:pt x="931585" y="622860"/>
                </a:lnTo>
                <a:lnTo>
                  <a:pt x="944626" y="626516"/>
                </a:lnTo>
                <a:lnTo>
                  <a:pt x="955011" y="628018"/>
                </a:lnTo>
                <a:lnTo>
                  <a:pt x="966199" y="628546"/>
                </a:lnTo>
                <a:lnTo>
                  <a:pt x="978865" y="628236"/>
                </a:lnTo>
                <a:lnTo>
                  <a:pt x="993010" y="627090"/>
                </a:lnTo>
                <a:lnTo>
                  <a:pt x="1008634" y="625106"/>
                </a:lnTo>
                <a:lnTo>
                  <a:pt x="1003427" y="545934"/>
                </a:lnTo>
                <a:lnTo>
                  <a:pt x="989609" y="546386"/>
                </a:lnTo>
                <a:lnTo>
                  <a:pt x="977072" y="543866"/>
                </a:lnTo>
                <a:lnTo>
                  <a:pt x="957577" y="529676"/>
                </a:lnTo>
                <a:lnTo>
                  <a:pt x="950595" y="518007"/>
                </a:lnTo>
                <a:lnTo>
                  <a:pt x="945789" y="505275"/>
                </a:lnTo>
                <a:lnTo>
                  <a:pt x="940792" y="484147"/>
                </a:lnTo>
                <a:lnTo>
                  <a:pt x="937471" y="458435"/>
                </a:lnTo>
                <a:lnTo>
                  <a:pt x="936435" y="443861"/>
                </a:lnTo>
                <a:lnTo>
                  <a:pt x="935815" y="428141"/>
                </a:lnTo>
                <a:lnTo>
                  <a:pt x="935609" y="411276"/>
                </a:lnTo>
                <a:lnTo>
                  <a:pt x="935609" y="406654"/>
                </a:lnTo>
                <a:lnTo>
                  <a:pt x="973201" y="169011"/>
                </a:lnTo>
                <a:lnTo>
                  <a:pt x="891921" y="169011"/>
                </a:lnTo>
                <a:lnTo>
                  <a:pt x="885190" y="253174"/>
                </a:lnTo>
                <a:lnTo>
                  <a:pt x="883920" y="243916"/>
                </a:lnTo>
                <a:lnTo>
                  <a:pt x="882142" y="237299"/>
                </a:lnTo>
                <a:lnTo>
                  <a:pt x="873760" y="223862"/>
                </a:lnTo>
                <a:lnTo>
                  <a:pt x="858199" y="205779"/>
                </a:lnTo>
                <a:lnTo>
                  <a:pt x="838708" y="189585"/>
                </a:lnTo>
                <a:lnTo>
                  <a:pt x="818700" y="177736"/>
                </a:lnTo>
                <a:lnTo>
                  <a:pt x="794893" y="168351"/>
                </a:lnTo>
                <a:lnTo>
                  <a:pt x="770739" y="162959"/>
                </a:lnTo>
                <a:lnTo>
                  <a:pt x="744982" y="161124"/>
                </a:lnTo>
                <a:lnTo>
                  <a:pt x="739812" y="161187"/>
                </a:lnTo>
                <a:lnTo>
                  <a:pt x="713773" y="163526"/>
                </a:lnTo>
                <a:lnTo>
                  <a:pt x="689081" y="169239"/>
                </a:lnTo>
                <a:lnTo>
                  <a:pt x="665734" y="178320"/>
                </a:lnTo>
                <a:lnTo>
                  <a:pt x="642404" y="191814"/>
                </a:lnTo>
                <a:lnTo>
                  <a:pt x="622802" y="207963"/>
                </a:lnTo>
                <a:lnTo>
                  <a:pt x="605917" y="227253"/>
                </a:lnTo>
                <a:lnTo>
                  <a:pt x="594517" y="244357"/>
                </a:lnTo>
                <a:lnTo>
                  <a:pt x="582775" y="266400"/>
                </a:lnTo>
                <a:lnTo>
                  <a:pt x="572652" y="290767"/>
                </a:lnTo>
                <a:lnTo>
                  <a:pt x="564885" y="315074"/>
                </a:lnTo>
                <a:lnTo>
                  <a:pt x="559528" y="338868"/>
                </a:lnTo>
                <a:lnTo>
                  <a:pt x="555969" y="364014"/>
                </a:lnTo>
                <a:lnTo>
                  <a:pt x="554195" y="390512"/>
                </a:lnTo>
                <a:lnTo>
                  <a:pt x="553974" y="404266"/>
                </a:lnTo>
                <a:lnTo>
                  <a:pt x="553993" y="408516"/>
                </a:lnTo>
                <a:lnTo>
                  <a:pt x="555043" y="435178"/>
                </a:lnTo>
                <a:lnTo>
                  <a:pt x="557708" y="460616"/>
                </a:lnTo>
                <a:lnTo>
                  <a:pt x="562004" y="484831"/>
                </a:lnTo>
                <a:lnTo>
                  <a:pt x="565555" y="499463"/>
                </a:lnTo>
                <a:lnTo>
                  <a:pt x="573684" y="525053"/>
                </a:lnTo>
                <a:lnTo>
                  <a:pt x="583675" y="548325"/>
                </a:lnTo>
                <a:lnTo>
                  <a:pt x="595503" y="569277"/>
                </a:lnTo>
                <a:lnTo>
                  <a:pt x="608337" y="586104"/>
                </a:lnTo>
                <a:lnTo>
                  <a:pt x="626953" y="603349"/>
                </a:lnTo>
                <a:lnTo>
                  <a:pt x="637534" y="610687"/>
                </a:lnTo>
                <a:lnTo>
                  <a:pt x="641641" y="420189"/>
                </a:lnTo>
                <a:lnTo>
                  <a:pt x="641350" y="403834"/>
                </a:lnTo>
                <a:lnTo>
                  <a:pt x="641450" y="396059"/>
                </a:lnTo>
                <a:lnTo>
                  <a:pt x="642083" y="382993"/>
                </a:lnTo>
                <a:lnTo>
                  <a:pt x="643296" y="370201"/>
                </a:lnTo>
                <a:lnTo>
                  <a:pt x="645084" y="357684"/>
                </a:lnTo>
                <a:lnTo>
                  <a:pt x="647442" y="345442"/>
                </a:lnTo>
                <a:lnTo>
                  <a:pt x="650367" y="333476"/>
                </a:lnTo>
                <a:lnTo>
                  <a:pt x="656776" y="313000"/>
                </a:lnTo>
                <a:lnTo>
                  <a:pt x="661572" y="300944"/>
                </a:lnTo>
                <a:lnTo>
                  <a:pt x="666762" y="290214"/>
                </a:lnTo>
                <a:lnTo>
                  <a:pt x="672338" y="280809"/>
                </a:lnTo>
                <a:lnTo>
                  <a:pt x="683407" y="267084"/>
                </a:lnTo>
                <a:lnTo>
                  <a:pt x="693044" y="258962"/>
                </a:lnTo>
                <a:lnTo>
                  <a:pt x="703707" y="252920"/>
                </a:lnTo>
                <a:lnTo>
                  <a:pt x="720383" y="247428"/>
                </a:lnTo>
                <a:lnTo>
                  <a:pt x="733056" y="245346"/>
                </a:lnTo>
                <a:lnTo>
                  <a:pt x="746760" y="244652"/>
                </a:lnTo>
                <a:lnTo>
                  <a:pt x="751751" y="244781"/>
                </a:lnTo>
                <a:lnTo>
                  <a:pt x="764727" y="246432"/>
                </a:lnTo>
                <a:lnTo>
                  <a:pt x="776871" y="249983"/>
                </a:lnTo>
                <a:lnTo>
                  <a:pt x="788162" y="255435"/>
                </a:lnTo>
                <a:lnTo>
                  <a:pt x="802477" y="265892"/>
                </a:lnTo>
                <a:lnTo>
                  <a:pt x="811351" y="275071"/>
                </a:lnTo>
                <a:lnTo>
                  <a:pt x="819277" y="285750"/>
                </a:lnTo>
                <a:lnTo>
                  <a:pt x="825427" y="296485"/>
                </a:lnTo>
                <a:lnTo>
                  <a:pt x="830549" y="307752"/>
                </a:lnTo>
                <a:lnTo>
                  <a:pt x="834976" y="320066"/>
                </a:lnTo>
                <a:lnTo>
                  <a:pt x="838708" y="333425"/>
                </a:lnTo>
                <a:lnTo>
                  <a:pt x="842862" y="355271"/>
                </a:lnTo>
                <a:lnTo>
                  <a:pt x="844302" y="367857"/>
                </a:lnTo>
                <a:lnTo>
                  <a:pt x="845157" y="380832"/>
                </a:lnTo>
                <a:lnTo>
                  <a:pt x="845439" y="394195"/>
                </a:lnTo>
                <a:lnTo>
                  <a:pt x="845439" y="402082"/>
                </a:lnTo>
                <a:lnTo>
                  <a:pt x="844344" y="425192"/>
                </a:lnTo>
                <a:lnTo>
                  <a:pt x="842729" y="437826"/>
                </a:lnTo>
                <a:lnTo>
                  <a:pt x="840387" y="450061"/>
                </a:lnTo>
                <a:lnTo>
                  <a:pt x="837311" y="461899"/>
                </a:lnTo>
                <a:lnTo>
                  <a:pt x="832347" y="476524"/>
                </a:lnTo>
                <a:lnTo>
                  <a:pt x="827236" y="488408"/>
                </a:lnTo>
                <a:lnTo>
                  <a:pt x="821436" y="499386"/>
                </a:lnTo>
                <a:lnTo>
                  <a:pt x="814959" y="509460"/>
                </a:lnTo>
                <a:lnTo>
                  <a:pt x="801821" y="525085"/>
                </a:lnTo>
                <a:lnTo>
                  <a:pt x="792371" y="533397"/>
                </a:lnTo>
                <a:lnTo>
                  <a:pt x="782193" y="540270"/>
                </a:lnTo>
                <a:lnTo>
                  <a:pt x="764132" y="548682"/>
                </a:lnTo>
                <a:lnTo>
                  <a:pt x="751772" y="552421"/>
                </a:lnTo>
                <a:lnTo>
                  <a:pt x="738378" y="555117"/>
                </a:lnTo>
                <a:lnTo>
                  <a:pt x="732720" y="554982"/>
                </a:lnTo>
                <a:lnTo>
                  <a:pt x="718843" y="553380"/>
                </a:lnTo>
                <a:lnTo>
                  <a:pt x="706073" y="549973"/>
                </a:lnTo>
                <a:lnTo>
                  <a:pt x="694412" y="544759"/>
                </a:lnTo>
                <a:lnTo>
                  <a:pt x="683864" y="537740"/>
                </a:lnTo>
                <a:lnTo>
                  <a:pt x="674430" y="528916"/>
                </a:lnTo>
                <a:lnTo>
                  <a:pt x="666115" y="518287"/>
                </a:lnTo>
                <a:lnTo>
                  <a:pt x="659992" y="507822"/>
                </a:lnTo>
                <a:lnTo>
                  <a:pt x="663797" y="623677"/>
                </a:lnTo>
                <a:lnTo>
                  <a:pt x="675435" y="627487"/>
                </a:lnTo>
                <a:lnTo>
                  <a:pt x="687658" y="630451"/>
                </a:lnTo>
                <a:lnTo>
                  <a:pt x="700465" y="632569"/>
                </a:lnTo>
                <a:lnTo>
                  <a:pt x="713858" y="633839"/>
                </a:lnTo>
                <a:lnTo>
                  <a:pt x="727837" y="634263"/>
                </a:lnTo>
                <a:lnTo>
                  <a:pt x="740448" y="633908"/>
                </a:lnTo>
                <a:close/>
              </a:path>
              <a:path w="1826387" h="638644">
                <a:moveTo>
                  <a:pt x="648632" y="476022"/>
                </a:moveTo>
                <a:lnTo>
                  <a:pt x="646010" y="463502"/>
                </a:lnTo>
                <a:lnTo>
                  <a:pt x="643971" y="450023"/>
                </a:lnTo>
                <a:lnTo>
                  <a:pt x="642515" y="435586"/>
                </a:lnTo>
                <a:lnTo>
                  <a:pt x="641641" y="420189"/>
                </a:lnTo>
                <a:lnTo>
                  <a:pt x="637534" y="610687"/>
                </a:lnTo>
                <a:lnTo>
                  <a:pt x="648970" y="617169"/>
                </a:lnTo>
                <a:lnTo>
                  <a:pt x="652744" y="619021"/>
                </a:lnTo>
                <a:lnTo>
                  <a:pt x="663797" y="623677"/>
                </a:lnTo>
                <a:lnTo>
                  <a:pt x="659992" y="507822"/>
                </a:lnTo>
                <a:lnTo>
                  <a:pt x="655623" y="498182"/>
                </a:lnTo>
                <a:lnTo>
                  <a:pt x="651836" y="487582"/>
                </a:lnTo>
                <a:lnTo>
                  <a:pt x="648632" y="476022"/>
                </a:lnTo>
                <a:close/>
              </a:path>
              <a:path w="1826387" h="638644">
                <a:moveTo>
                  <a:pt x="1725422" y="0"/>
                </a:moveTo>
                <a:lnTo>
                  <a:pt x="1680718" y="152717"/>
                </a:lnTo>
                <a:lnTo>
                  <a:pt x="1745488" y="152247"/>
                </a:lnTo>
                <a:lnTo>
                  <a:pt x="1826387" y="0"/>
                </a:lnTo>
                <a:lnTo>
                  <a:pt x="1725422" y="0"/>
                </a:lnTo>
                <a:close/>
              </a:path>
              <a:path w="1826387" h="638644">
                <a:moveTo>
                  <a:pt x="1150747" y="242023"/>
                </a:moveTo>
                <a:lnTo>
                  <a:pt x="1150674" y="258587"/>
                </a:lnTo>
                <a:lnTo>
                  <a:pt x="1150514" y="271417"/>
                </a:lnTo>
                <a:lnTo>
                  <a:pt x="1149904" y="296860"/>
                </a:lnTo>
                <a:lnTo>
                  <a:pt x="1148882" y="322013"/>
                </a:lnTo>
                <a:lnTo>
                  <a:pt x="1148050" y="337072"/>
                </a:lnTo>
                <a:lnTo>
                  <a:pt x="1146173" y="362246"/>
                </a:lnTo>
                <a:lnTo>
                  <a:pt x="1143615" y="387486"/>
                </a:lnTo>
                <a:lnTo>
                  <a:pt x="1140342" y="412795"/>
                </a:lnTo>
                <a:lnTo>
                  <a:pt x="1138427" y="425475"/>
                </a:lnTo>
                <a:lnTo>
                  <a:pt x="1135274" y="443634"/>
                </a:lnTo>
                <a:lnTo>
                  <a:pt x="1130120" y="468263"/>
                </a:lnTo>
                <a:lnTo>
                  <a:pt x="1123933" y="493051"/>
                </a:lnTo>
                <a:lnTo>
                  <a:pt x="1120451" y="505504"/>
                </a:lnTo>
                <a:lnTo>
                  <a:pt x="1116711" y="517994"/>
                </a:lnTo>
                <a:lnTo>
                  <a:pt x="1109277" y="540537"/>
                </a:lnTo>
                <a:lnTo>
                  <a:pt x="1101128" y="563287"/>
                </a:lnTo>
                <a:lnTo>
                  <a:pt x="1091879" y="587461"/>
                </a:lnTo>
                <a:lnTo>
                  <a:pt x="1086842" y="600082"/>
                </a:lnTo>
                <a:lnTo>
                  <a:pt x="1081530" y="613058"/>
                </a:lnTo>
                <a:lnTo>
                  <a:pt x="1075944" y="626389"/>
                </a:lnTo>
                <a:lnTo>
                  <a:pt x="1173734" y="626389"/>
                </a:lnTo>
                <a:lnTo>
                  <a:pt x="1176662" y="612992"/>
                </a:lnTo>
                <a:lnTo>
                  <a:pt x="1179866" y="598664"/>
                </a:lnTo>
                <a:lnTo>
                  <a:pt x="1183002" y="584988"/>
                </a:lnTo>
                <a:lnTo>
                  <a:pt x="1186071" y="571963"/>
                </a:lnTo>
                <a:lnTo>
                  <a:pt x="1189072" y="559589"/>
                </a:lnTo>
                <a:lnTo>
                  <a:pt x="1192006" y="547865"/>
                </a:lnTo>
                <a:lnTo>
                  <a:pt x="1194873" y="536792"/>
                </a:lnTo>
                <a:lnTo>
                  <a:pt x="1197672" y="526370"/>
                </a:lnTo>
                <a:lnTo>
                  <a:pt x="1200404" y="516597"/>
                </a:lnTo>
                <a:lnTo>
                  <a:pt x="1200579" y="515980"/>
                </a:lnTo>
                <a:lnTo>
                  <a:pt x="1203857" y="503987"/>
                </a:lnTo>
                <a:lnTo>
                  <a:pt x="1206910" y="491848"/>
                </a:lnTo>
                <a:lnTo>
                  <a:pt x="1209741" y="479563"/>
                </a:lnTo>
                <a:lnTo>
                  <a:pt x="1212356" y="467134"/>
                </a:lnTo>
                <a:lnTo>
                  <a:pt x="1214759" y="454561"/>
                </a:lnTo>
                <a:lnTo>
                  <a:pt x="1216954" y="441843"/>
                </a:lnTo>
                <a:lnTo>
                  <a:pt x="1218946" y="428980"/>
                </a:lnTo>
                <a:lnTo>
                  <a:pt x="1221255" y="411570"/>
                </a:lnTo>
                <a:lnTo>
                  <a:pt x="1222716" y="399084"/>
                </a:lnTo>
                <a:lnTo>
                  <a:pt x="1224029" y="386512"/>
                </a:lnTo>
                <a:lnTo>
                  <a:pt x="1225196" y="373851"/>
                </a:lnTo>
                <a:lnTo>
                  <a:pt x="1226218" y="361104"/>
                </a:lnTo>
                <a:lnTo>
                  <a:pt x="1227097" y="348268"/>
                </a:lnTo>
                <a:lnTo>
                  <a:pt x="1227836" y="335343"/>
                </a:lnTo>
                <a:lnTo>
                  <a:pt x="1228714" y="317791"/>
                </a:lnTo>
                <a:lnTo>
                  <a:pt x="1229238" y="304912"/>
                </a:lnTo>
                <a:lnTo>
                  <a:pt x="1229658" y="292134"/>
                </a:lnTo>
                <a:lnTo>
                  <a:pt x="1229977" y="279455"/>
                </a:lnTo>
                <a:lnTo>
                  <a:pt x="1230201" y="266877"/>
                </a:lnTo>
                <a:lnTo>
                  <a:pt x="1230333" y="254400"/>
                </a:lnTo>
                <a:lnTo>
                  <a:pt x="1230376" y="242023"/>
                </a:lnTo>
                <a:lnTo>
                  <a:pt x="1363345" y="242023"/>
                </a:lnTo>
                <a:lnTo>
                  <a:pt x="1363606" y="254135"/>
                </a:lnTo>
                <a:lnTo>
                  <a:pt x="1364082" y="276286"/>
                </a:lnTo>
                <a:lnTo>
                  <a:pt x="1364527" y="297131"/>
                </a:lnTo>
                <a:lnTo>
                  <a:pt x="1364941" y="316670"/>
                </a:lnTo>
                <a:lnTo>
                  <a:pt x="1365325" y="334903"/>
                </a:lnTo>
                <a:lnTo>
                  <a:pt x="1365678" y="351830"/>
                </a:lnTo>
                <a:lnTo>
                  <a:pt x="1366000" y="367451"/>
                </a:lnTo>
                <a:lnTo>
                  <a:pt x="1366292" y="381766"/>
                </a:lnTo>
                <a:lnTo>
                  <a:pt x="1366553" y="394775"/>
                </a:lnTo>
                <a:lnTo>
                  <a:pt x="1366783" y="406478"/>
                </a:lnTo>
                <a:lnTo>
                  <a:pt x="1366983" y="416875"/>
                </a:lnTo>
                <a:lnTo>
                  <a:pt x="1367152" y="425966"/>
                </a:lnTo>
                <a:lnTo>
                  <a:pt x="1367290" y="433750"/>
                </a:lnTo>
                <a:lnTo>
                  <a:pt x="1367474" y="445401"/>
                </a:lnTo>
                <a:lnTo>
                  <a:pt x="1367536" y="451827"/>
                </a:lnTo>
                <a:lnTo>
                  <a:pt x="1367698" y="460776"/>
                </a:lnTo>
                <a:lnTo>
                  <a:pt x="1368197" y="472243"/>
                </a:lnTo>
                <a:lnTo>
                  <a:pt x="1369032" y="486106"/>
                </a:lnTo>
                <a:lnTo>
                  <a:pt x="1370202" y="502361"/>
                </a:lnTo>
                <a:lnTo>
                  <a:pt x="1371797" y="517643"/>
                </a:lnTo>
                <a:lnTo>
                  <a:pt x="1373836" y="530457"/>
                </a:lnTo>
                <a:lnTo>
                  <a:pt x="1376490" y="542854"/>
                </a:lnTo>
                <a:lnTo>
                  <a:pt x="1379764" y="554834"/>
                </a:lnTo>
                <a:lnTo>
                  <a:pt x="1383664" y="566394"/>
                </a:lnTo>
                <a:lnTo>
                  <a:pt x="1389055" y="579755"/>
                </a:lnTo>
                <a:lnTo>
                  <a:pt x="1395077" y="591780"/>
                </a:lnTo>
                <a:lnTo>
                  <a:pt x="1401535" y="601935"/>
                </a:lnTo>
                <a:lnTo>
                  <a:pt x="1408430" y="610222"/>
                </a:lnTo>
                <a:lnTo>
                  <a:pt x="1418398" y="618803"/>
                </a:lnTo>
                <a:lnTo>
                  <a:pt x="1429438" y="625083"/>
                </a:lnTo>
                <a:lnTo>
                  <a:pt x="1441577" y="629081"/>
                </a:lnTo>
                <a:lnTo>
                  <a:pt x="1458128" y="631894"/>
                </a:lnTo>
                <a:lnTo>
                  <a:pt x="1470905" y="633014"/>
                </a:lnTo>
                <a:lnTo>
                  <a:pt x="1484502" y="633387"/>
                </a:lnTo>
                <a:lnTo>
                  <a:pt x="1492885" y="633387"/>
                </a:lnTo>
                <a:lnTo>
                  <a:pt x="1500886" y="632879"/>
                </a:lnTo>
                <a:lnTo>
                  <a:pt x="1508506" y="631863"/>
                </a:lnTo>
                <a:lnTo>
                  <a:pt x="1525264" y="629174"/>
                </a:lnTo>
                <a:lnTo>
                  <a:pt x="1539875" y="626452"/>
                </a:lnTo>
                <a:lnTo>
                  <a:pt x="1534668" y="545934"/>
                </a:lnTo>
                <a:lnTo>
                  <a:pt x="1533580" y="546049"/>
                </a:lnTo>
                <a:lnTo>
                  <a:pt x="1518958" y="547686"/>
                </a:lnTo>
                <a:lnTo>
                  <a:pt x="1508633" y="549046"/>
                </a:lnTo>
                <a:lnTo>
                  <a:pt x="1503045" y="549884"/>
                </a:lnTo>
                <a:lnTo>
                  <a:pt x="1497202" y="550303"/>
                </a:lnTo>
                <a:lnTo>
                  <a:pt x="1483614" y="550303"/>
                </a:lnTo>
                <a:lnTo>
                  <a:pt x="1477645" y="549643"/>
                </a:lnTo>
                <a:lnTo>
                  <a:pt x="1463929" y="543661"/>
                </a:lnTo>
                <a:lnTo>
                  <a:pt x="1453571" y="525828"/>
                </a:lnTo>
                <a:lnTo>
                  <a:pt x="1449959" y="511213"/>
                </a:lnTo>
                <a:lnTo>
                  <a:pt x="1447344" y="492483"/>
                </a:lnTo>
                <a:lnTo>
                  <a:pt x="1446235" y="479451"/>
                </a:lnTo>
                <a:lnTo>
                  <a:pt x="1445514" y="465188"/>
                </a:lnTo>
                <a:lnTo>
                  <a:pt x="1444817" y="444961"/>
                </a:lnTo>
                <a:lnTo>
                  <a:pt x="1444571" y="432636"/>
                </a:lnTo>
                <a:lnTo>
                  <a:pt x="1444498" y="242023"/>
                </a:lnTo>
                <a:lnTo>
                  <a:pt x="1535938" y="242023"/>
                </a:lnTo>
                <a:lnTo>
                  <a:pt x="1535938" y="169011"/>
                </a:lnTo>
                <a:lnTo>
                  <a:pt x="1066800" y="169011"/>
                </a:lnTo>
                <a:lnTo>
                  <a:pt x="1066800" y="242023"/>
                </a:lnTo>
                <a:lnTo>
                  <a:pt x="1150747" y="2420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9428" y="5710859"/>
            <a:ext cx="204089" cy="310464"/>
          </a:xfrm>
          <a:custGeom>
            <a:avLst/>
            <a:gdLst/>
            <a:ahLst/>
            <a:cxnLst/>
            <a:rect l="l" t="t" r="r" b="b"/>
            <a:pathLst>
              <a:path w="204089" h="310464">
                <a:moveTo>
                  <a:pt x="105410" y="0"/>
                </a:moveTo>
                <a:lnTo>
                  <a:pt x="91706" y="693"/>
                </a:lnTo>
                <a:lnTo>
                  <a:pt x="79033" y="2775"/>
                </a:lnTo>
                <a:lnTo>
                  <a:pt x="67337" y="6244"/>
                </a:lnTo>
                <a:lnTo>
                  <a:pt x="51694" y="14310"/>
                </a:lnTo>
                <a:lnTo>
                  <a:pt x="42057" y="22431"/>
                </a:lnTo>
                <a:lnTo>
                  <a:pt x="33424" y="32631"/>
                </a:lnTo>
                <a:lnTo>
                  <a:pt x="25412" y="45561"/>
                </a:lnTo>
                <a:lnTo>
                  <a:pt x="20222" y="56291"/>
                </a:lnTo>
                <a:lnTo>
                  <a:pt x="15426" y="68347"/>
                </a:lnTo>
                <a:lnTo>
                  <a:pt x="11033" y="81731"/>
                </a:lnTo>
                <a:lnTo>
                  <a:pt x="6092" y="100790"/>
                </a:lnTo>
                <a:lnTo>
                  <a:pt x="3734" y="113032"/>
                </a:lnTo>
                <a:lnTo>
                  <a:pt x="1946" y="125549"/>
                </a:lnTo>
                <a:lnTo>
                  <a:pt x="733" y="138340"/>
                </a:lnTo>
                <a:lnTo>
                  <a:pt x="100" y="151407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5" y="273634"/>
                </a:lnTo>
                <a:lnTo>
                  <a:pt x="33080" y="284263"/>
                </a:lnTo>
                <a:lnTo>
                  <a:pt x="42514" y="293088"/>
                </a:lnTo>
                <a:lnTo>
                  <a:pt x="53062" y="300107"/>
                </a:lnTo>
                <a:lnTo>
                  <a:pt x="64723" y="305320"/>
                </a:lnTo>
                <a:lnTo>
                  <a:pt x="77493" y="308728"/>
                </a:lnTo>
                <a:lnTo>
                  <a:pt x="91370" y="310329"/>
                </a:lnTo>
                <a:lnTo>
                  <a:pt x="97028" y="310464"/>
                </a:lnTo>
                <a:lnTo>
                  <a:pt x="110422" y="307768"/>
                </a:lnTo>
                <a:lnTo>
                  <a:pt x="122782" y="304030"/>
                </a:lnTo>
                <a:lnTo>
                  <a:pt x="134109" y="299245"/>
                </a:lnTo>
                <a:lnTo>
                  <a:pt x="151021" y="288744"/>
                </a:lnTo>
                <a:lnTo>
                  <a:pt x="160471" y="280432"/>
                </a:lnTo>
                <a:lnTo>
                  <a:pt x="169191" y="270684"/>
                </a:lnTo>
                <a:lnTo>
                  <a:pt x="180086" y="254734"/>
                </a:lnTo>
                <a:lnTo>
                  <a:pt x="185886" y="243755"/>
                </a:lnTo>
                <a:lnTo>
                  <a:pt x="190997" y="231872"/>
                </a:lnTo>
                <a:lnTo>
                  <a:pt x="195408" y="219081"/>
                </a:lnTo>
                <a:lnTo>
                  <a:pt x="199037" y="205408"/>
                </a:lnTo>
                <a:lnTo>
                  <a:pt x="201379" y="193173"/>
                </a:lnTo>
                <a:lnTo>
                  <a:pt x="202994" y="180539"/>
                </a:lnTo>
                <a:lnTo>
                  <a:pt x="203887" y="167508"/>
                </a:lnTo>
                <a:lnTo>
                  <a:pt x="204089" y="157429"/>
                </a:lnTo>
                <a:lnTo>
                  <a:pt x="204089" y="149542"/>
                </a:lnTo>
                <a:lnTo>
                  <a:pt x="203807" y="136179"/>
                </a:lnTo>
                <a:lnTo>
                  <a:pt x="202952" y="123205"/>
                </a:lnTo>
                <a:lnTo>
                  <a:pt x="201512" y="110618"/>
                </a:lnTo>
                <a:lnTo>
                  <a:pt x="199472" y="98419"/>
                </a:lnTo>
                <a:lnTo>
                  <a:pt x="193626" y="75413"/>
                </a:lnTo>
                <a:lnTo>
                  <a:pt x="189199" y="63099"/>
                </a:lnTo>
                <a:lnTo>
                  <a:pt x="184077" y="51833"/>
                </a:lnTo>
                <a:lnTo>
                  <a:pt x="178259" y="41617"/>
                </a:lnTo>
                <a:lnTo>
                  <a:pt x="170001" y="30418"/>
                </a:lnTo>
                <a:lnTo>
                  <a:pt x="161127" y="21239"/>
                </a:lnTo>
                <a:lnTo>
                  <a:pt x="151264" y="13562"/>
                </a:lnTo>
                <a:lnTo>
                  <a:pt x="135521" y="5331"/>
                </a:lnTo>
                <a:lnTo>
                  <a:pt x="123377" y="1779"/>
                </a:lnTo>
                <a:lnTo>
                  <a:pt x="110401" y="129"/>
                </a:lnTo>
                <a:lnTo>
                  <a:pt x="10541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3127" y="5645721"/>
            <a:ext cx="158540" cy="459130"/>
          </a:xfrm>
          <a:custGeom>
            <a:avLst/>
            <a:gdLst/>
            <a:ahLst/>
            <a:cxnLst/>
            <a:rect l="l" t="t" r="r" b="b"/>
            <a:pathLst>
              <a:path w="158540" h="459130">
                <a:moveTo>
                  <a:pt x="86534" y="0"/>
                </a:moveTo>
                <a:lnTo>
                  <a:pt x="86534" y="328498"/>
                </a:lnTo>
                <a:lnTo>
                  <a:pt x="86900" y="346243"/>
                </a:lnTo>
                <a:lnTo>
                  <a:pt x="87987" y="360505"/>
                </a:lnTo>
                <a:lnTo>
                  <a:pt x="92122" y="378269"/>
                </a:lnTo>
                <a:lnTo>
                  <a:pt x="112491" y="389008"/>
                </a:lnTo>
                <a:lnTo>
                  <a:pt x="123110" y="389610"/>
                </a:lnTo>
                <a:lnTo>
                  <a:pt x="135148" y="391935"/>
                </a:lnTo>
                <a:lnTo>
                  <a:pt x="145043" y="398912"/>
                </a:lnTo>
                <a:lnTo>
                  <a:pt x="152798" y="410542"/>
                </a:lnTo>
                <a:lnTo>
                  <a:pt x="157781" y="424370"/>
                </a:lnTo>
                <a:lnTo>
                  <a:pt x="158540" y="433076"/>
                </a:lnTo>
                <a:lnTo>
                  <a:pt x="155910" y="440528"/>
                </a:lnTo>
                <a:lnTo>
                  <a:pt x="140477" y="451675"/>
                </a:lnTo>
                <a:lnTo>
                  <a:pt x="111483" y="457812"/>
                </a:lnTo>
                <a:lnTo>
                  <a:pt x="91901" y="459003"/>
                </a:lnTo>
                <a:lnTo>
                  <a:pt x="81962" y="459130"/>
                </a:lnTo>
                <a:lnTo>
                  <a:pt x="69141" y="458024"/>
                </a:lnTo>
                <a:lnTo>
                  <a:pt x="45337" y="449177"/>
                </a:lnTo>
                <a:lnTo>
                  <a:pt x="25077" y="433063"/>
                </a:lnTo>
                <a:lnTo>
                  <a:pt x="9496" y="413107"/>
                </a:lnTo>
                <a:lnTo>
                  <a:pt x="3185" y="396322"/>
                </a:lnTo>
                <a:lnTo>
                  <a:pt x="1323" y="371330"/>
                </a:lnTo>
                <a:lnTo>
                  <a:pt x="527" y="345786"/>
                </a:lnTo>
                <a:lnTo>
                  <a:pt x="263" y="330349"/>
                </a:lnTo>
                <a:lnTo>
                  <a:pt x="87" y="313136"/>
                </a:lnTo>
                <a:lnTo>
                  <a:pt x="0" y="294146"/>
                </a:lnTo>
                <a:lnTo>
                  <a:pt x="1" y="273379"/>
                </a:lnTo>
                <a:lnTo>
                  <a:pt x="91" y="250836"/>
                </a:lnTo>
                <a:lnTo>
                  <a:pt x="269" y="226517"/>
                </a:lnTo>
                <a:lnTo>
                  <a:pt x="536" y="200421"/>
                </a:lnTo>
                <a:lnTo>
                  <a:pt x="890" y="172549"/>
                </a:lnTo>
                <a:lnTo>
                  <a:pt x="1333" y="142900"/>
                </a:lnTo>
                <a:lnTo>
                  <a:pt x="1864" y="111475"/>
                </a:lnTo>
                <a:lnTo>
                  <a:pt x="2483" y="78273"/>
                </a:lnTo>
                <a:lnTo>
                  <a:pt x="3190" y="43295"/>
                </a:lnTo>
                <a:lnTo>
                  <a:pt x="3984" y="6540"/>
                </a:lnTo>
                <a:lnTo>
                  <a:pt x="8653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4878" y="5635218"/>
            <a:ext cx="473075" cy="464375"/>
          </a:xfrm>
          <a:custGeom>
            <a:avLst/>
            <a:gdLst/>
            <a:ahLst/>
            <a:cxnLst/>
            <a:rect l="l" t="t" r="r" b="b"/>
            <a:pathLst>
              <a:path w="473075" h="464375">
                <a:moveTo>
                  <a:pt x="0" y="0"/>
                </a:moveTo>
                <a:lnTo>
                  <a:pt x="469138" y="0"/>
                </a:lnTo>
                <a:lnTo>
                  <a:pt x="469138" y="73012"/>
                </a:lnTo>
                <a:lnTo>
                  <a:pt x="377698" y="73012"/>
                </a:lnTo>
                <a:lnTo>
                  <a:pt x="377698" y="95444"/>
                </a:lnTo>
                <a:lnTo>
                  <a:pt x="377698" y="116402"/>
                </a:lnTo>
                <a:lnTo>
                  <a:pt x="377698" y="135883"/>
                </a:lnTo>
                <a:lnTo>
                  <a:pt x="377698" y="153890"/>
                </a:lnTo>
                <a:lnTo>
                  <a:pt x="377698" y="170421"/>
                </a:lnTo>
                <a:lnTo>
                  <a:pt x="377697" y="185477"/>
                </a:lnTo>
                <a:lnTo>
                  <a:pt x="377698" y="199057"/>
                </a:lnTo>
                <a:lnTo>
                  <a:pt x="377698" y="211162"/>
                </a:lnTo>
                <a:lnTo>
                  <a:pt x="377698" y="221792"/>
                </a:lnTo>
                <a:lnTo>
                  <a:pt x="377698" y="253276"/>
                </a:lnTo>
                <a:lnTo>
                  <a:pt x="377771" y="263625"/>
                </a:lnTo>
                <a:lnTo>
                  <a:pt x="378017" y="275950"/>
                </a:lnTo>
                <a:lnTo>
                  <a:pt x="378476" y="290245"/>
                </a:lnTo>
                <a:lnTo>
                  <a:pt x="378713" y="296176"/>
                </a:lnTo>
                <a:lnTo>
                  <a:pt x="379435" y="310440"/>
                </a:lnTo>
                <a:lnTo>
                  <a:pt x="380544" y="323472"/>
                </a:lnTo>
                <a:lnTo>
                  <a:pt x="382023" y="335278"/>
                </a:lnTo>
                <a:lnTo>
                  <a:pt x="383159" y="342201"/>
                </a:lnTo>
                <a:lnTo>
                  <a:pt x="386771" y="356817"/>
                </a:lnTo>
                <a:lnTo>
                  <a:pt x="391508" y="367204"/>
                </a:lnTo>
                <a:lnTo>
                  <a:pt x="397129" y="374649"/>
                </a:lnTo>
                <a:lnTo>
                  <a:pt x="401574" y="378002"/>
                </a:lnTo>
                <a:lnTo>
                  <a:pt x="406146" y="379323"/>
                </a:lnTo>
                <a:lnTo>
                  <a:pt x="410845" y="380631"/>
                </a:lnTo>
                <a:lnTo>
                  <a:pt x="416813" y="381292"/>
                </a:lnTo>
                <a:lnTo>
                  <a:pt x="424307" y="381292"/>
                </a:lnTo>
                <a:lnTo>
                  <a:pt x="430402" y="381292"/>
                </a:lnTo>
                <a:lnTo>
                  <a:pt x="436245" y="380872"/>
                </a:lnTo>
                <a:lnTo>
                  <a:pt x="441833" y="380034"/>
                </a:lnTo>
                <a:lnTo>
                  <a:pt x="452158" y="378675"/>
                </a:lnTo>
                <a:lnTo>
                  <a:pt x="466780" y="377038"/>
                </a:lnTo>
                <a:lnTo>
                  <a:pt x="467868" y="376923"/>
                </a:lnTo>
                <a:lnTo>
                  <a:pt x="473075" y="457441"/>
                </a:lnTo>
                <a:lnTo>
                  <a:pt x="458464" y="460162"/>
                </a:lnTo>
                <a:lnTo>
                  <a:pt x="446619" y="462134"/>
                </a:lnTo>
                <a:lnTo>
                  <a:pt x="441706" y="462851"/>
                </a:lnTo>
                <a:lnTo>
                  <a:pt x="434086" y="463867"/>
                </a:lnTo>
                <a:lnTo>
                  <a:pt x="426085" y="464375"/>
                </a:lnTo>
                <a:lnTo>
                  <a:pt x="417702" y="464375"/>
                </a:lnTo>
                <a:lnTo>
                  <a:pt x="404105" y="464002"/>
                </a:lnTo>
                <a:lnTo>
                  <a:pt x="391328" y="462883"/>
                </a:lnTo>
                <a:lnTo>
                  <a:pt x="379331" y="461017"/>
                </a:lnTo>
                <a:lnTo>
                  <a:pt x="362638" y="456071"/>
                </a:lnTo>
                <a:lnTo>
                  <a:pt x="351598" y="449791"/>
                </a:lnTo>
                <a:lnTo>
                  <a:pt x="341630" y="441210"/>
                </a:lnTo>
                <a:lnTo>
                  <a:pt x="334735" y="432923"/>
                </a:lnTo>
                <a:lnTo>
                  <a:pt x="328277" y="422768"/>
                </a:lnTo>
                <a:lnTo>
                  <a:pt x="322255" y="410743"/>
                </a:lnTo>
                <a:lnTo>
                  <a:pt x="316864" y="397382"/>
                </a:lnTo>
                <a:lnTo>
                  <a:pt x="312964" y="385822"/>
                </a:lnTo>
                <a:lnTo>
                  <a:pt x="309690" y="373843"/>
                </a:lnTo>
                <a:lnTo>
                  <a:pt x="307036" y="361446"/>
                </a:lnTo>
                <a:lnTo>
                  <a:pt x="304997" y="348631"/>
                </a:lnTo>
                <a:lnTo>
                  <a:pt x="303567" y="335400"/>
                </a:lnTo>
                <a:lnTo>
                  <a:pt x="302232" y="317094"/>
                </a:lnTo>
                <a:lnTo>
                  <a:pt x="301397" y="303231"/>
                </a:lnTo>
                <a:lnTo>
                  <a:pt x="300898" y="291764"/>
                </a:lnTo>
                <a:lnTo>
                  <a:pt x="300736" y="282816"/>
                </a:lnTo>
                <a:lnTo>
                  <a:pt x="300720" y="280256"/>
                </a:lnTo>
                <a:lnTo>
                  <a:pt x="300674" y="276390"/>
                </a:lnTo>
                <a:lnTo>
                  <a:pt x="300490" y="264739"/>
                </a:lnTo>
                <a:lnTo>
                  <a:pt x="300352" y="256954"/>
                </a:lnTo>
                <a:lnTo>
                  <a:pt x="300183" y="247863"/>
                </a:lnTo>
                <a:lnTo>
                  <a:pt x="299983" y="237467"/>
                </a:lnTo>
                <a:lnTo>
                  <a:pt x="299753" y="225764"/>
                </a:lnTo>
                <a:lnTo>
                  <a:pt x="299492" y="212755"/>
                </a:lnTo>
                <a:lnTo>
                  <a:pt x="299200" y="198440"/>
                </a:lnTo>
                <a:lnTo>
                  <a:pt x="298878" y="182819"/>
                </a:lnTo>
                <a:lnTo>
                  <a:pt x="298525" y="165892"/>
                </a:lnTo>
                <a:lnTo>
                  <a:pt x="298141" y="147659"/>
                </a:lnTo>
                <a:lnTo>
                  <a:pt x="297727" y="128120"/>
                </a:lnTo>
                <a:lnTo>
                  <a:pt x="297282" y="107275"/>
                </a:lnTo>
                <a:lnTo>
                  <a:pt x="296806" y="85124"/>
                </a:lnTo>
                <a:lnTo>
                  <a:pt x="296545" y="73012"/>
                </a:lnTo>
                <a:lnTo>
                  <a:pt x="163575" y="73012"/>
                </a:lnTo>
                <a:lnTo>
                  <a:pt x="163533" y="85388"/>
                </a:lnTo>
                <a:lnTo>
                  <a:pt x="163401" y="97865"/>
                </a:lnTo>
                <a:lnTo>
                  <a:pt x="163177" y="110444"/>
                </a:lnTo>
                <a:lnTo>
                  <a:pt x="162858" y="123122"/>
                </a:lnTo>
                <a:lnTo>
                  <a:pt x="162438" y="135901"/>
                </a:lnTo>
                <a:lnTo>
                  <a:pt x="161914" y="148779"/>
                </a:lnTo>
                <a:lnTo>
                  <a:pt x="161283" y="161757"/>
                </a:lnTo>
                <a:lnTo>
                  <a:pt x="160297" y="179256"/>
                </a:lnTo>
                <a:lnTo>
                  <a:pt x="159418" y="192092"/>
                </a:lnTo>
                <a:lnTo>
                  <a:pt x="158396" y="204840"/>
                </a:lnTo>
                <a:lnTo>
                  <a:pt x="157229" y="217500"/>
                </a:lnTo>
                <a:lnTo>
                  <a:pt x="155916" y="230073"/>
                </a:lnTo>
                <a:lnTo>
                  <a:pt x="154455" y="242558"/>
                </a:lnTo>
                <a:lnTo>
                  <a:pt x="152843" y="254957"/>
                </a:lnTo>
                <a:lnTo>
                  <a:pt x="150154" y="272831"/>
                </a:lnTo>
                <a:lnTo>
                  <a:pt x="147959" y="285549"/>
                </a:lnTo>
                <a:lnTo>
                  <a:pt x="145556" y="298123"/>
                </a:lnTo>
                <a:lnTo>
                  <a:pt x="142941" y="310552"/>
                </a:lnTo>
                <a:lnTo>
                  <a:pt x="140110" y="322836"/>
                </a:lnTo>
                <a:lnTo>
                  <a:pt x="137057" y="334975"/>
                </a:lnTo>
                <a:lnTo>
                  <a:pt x="133779" y="346969"/>
                </a:lnTo>
                <a:lnTo>
                  <a:pt x="133604" y="347586"/>
                </a:lnTo>
                <a:lnTo>
                  <a:pt x="130872" y="357358"/>
                </a:lnTo>
                <a:lnTo>
                  <a:pt x="128073" y="367781"/>
                </a:lnTo>
                <a:lnTo>
                  <a:pt x="125206" y="378854"/>
                </a:lnTo>
                <a:lnTo>
                  <a:pt x="122272" y="390577"/>
                </a:lnTo>
                <a:lnTo>
                  <a:pt x="119271" y="402951"/>
                </a:lnTo>
                <a:lnTo>
                  <a:pt x="116202" y="415976"/>
                </a:lnTo>
                <a:lnTo>
                  <a:pt x="113066" y="429652"/>
                </a:lnTo>
                <a:lnTo>
                  <a:pt x="109862" y="443980"/>
                </a:lnTo>
                <a:lnTo>
                  <a:pt x="106934" y="457377"/>
                </a:lnTo>
                <a:lnTo>
                  <a:pt x="9144" y="457377"/>
                </a:lnTo>
                <a:lnTo>
                  <a:pt x="14730" y="444046"/>
                </a:lnTo>
                <a:lnTo>
                  <a:pt x="20042" y="431071"/>
                </a:lnTo>
                <a:lnTo>
                  <a:pt x="25079" y="418450"/>
                </a:lnTo>
                <a:lnTo>
                  <a:pt x="29841" y="406185"/>
                </a:lnTo>
                <a:lnTo>
                  <a:pt x="38540" y="382722"/>
                </a:lnTo>
                <a:lnTo>
                  <a:pt x="46139" y="360686"/>
                </a:lnTo>
                <a:lnTo>
                  <a:pt x="53651" y="336492"/>
                </a:lnTo>
                <a:lnTo>
                  <a:pt x="57133" y="324040"/>
                </a:lnTo>
                <a:lnTo>
                  <a:pt x="60356" y="311626"/>
                </a:lnTo>
                <a:lnTo>
                  <a:pt x="66026" y="286917"/>
                </a:lnTo>
                <a:lnTo>
                  <a:pt x="70663" y="262368"/>
                </a:lnTo>
                <a:lnTo>
                  <a:pt x="73542" y="243783"/>
                </a:lnTo>
                <a:lnTo>
                  <a:pt x="76815" y="218475"/>
                </a:lnTo>
                <a:lnTo>
                  <a:pt x="79373" y="193234"/>
                </a:lnTo>
                <a:lnTo>
                  <a:pt x="81250" y="168060"/>
                </a:lnTo>
                <a:lnTo>
                  <a:pt x="82082" y="153001"/>
                </a:lnTo>
                <a:lnTo>
                  <a:pt x="83104" y="127849"/>
                </a:lnTo>
                <a:lnTo>
                  <a:pt x="83714" y="102405"/>
                </a:lnTo>
                <a:lnTo>
                  <a:pt x="83874" y="89575"/>
                </a:lnTo>
                <a:lnTo>
                  <a:pt x="83943" y="76673"/>
                </a:lnTo>
                <a:lnTo>
                  <a:pt x="83947" y="73012"/>
                </a:lnTo>
                <a:lnTo>
                  <a:pt x="0" y="730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8078" y="5635218"/>
            <a:ext cx="473075" cy="464375"/>
          </a:xfrm>
          <a:custGeom>
            <a:avLst/>
            <a:gdLst/>
            <a:ahLst/>
            <a:cxnLst/>
            <a:rect l="l" t="t" r="r" b="b"/>
            <a:pathLst>
              <a:path w="473075" h="464375">
                <a:moveTo>
                  <a:pt x="0" y="0"/>
                </a:moveTo>
                <a:lnTo>
                  <a:pt x="469138" y="0"/>
                </a:lnTo>
                <a:lnTo>
                  <a:pt x="469138" y="73012"/>
                </a:lnTo>
                <a:lnTo>
                  <a:pt x="377698" y="73012"/>
                </a:lnTo>
                <a:lnTo>
                  <a:pt x="377698" y="95444"/>
                </a:lnTo>
                <a:lnTo>
                  <a:pt x="377697" y="116402"/>
                </a:lnTo>
                <a:lnTo>
                  <a:pt x="377698" y="135883"/>
                </a:lnTo>
                <a:lnTo>
                  <a:pt x="377697" y="153890"/>
                </a:lnTo>
                <a:lnTo>
                  <a:pt x="377698" y="170421"/>
                </a:lnTo>
                <a:lnTo>
                  <a:pt x="377698" y="185477"/>
                </a:lnTo>
                <a:lnTo>
                  <a:pt x="377698" y="199057"/>
                </a:lnTo>
                <a:lnTo>
                  <a:pt x="377698" y="253276"/>
                </a:lnTo>
                <a:lnTo>
                  <a:pt x="377771" y="263625"/>
                </a:lnTo>
                <a:lnTo>
                  <a:pt x="378017" y="275950"/>
                </a:lnTo>
                <a:lnTo>
                  <a:pt x="378476" y="290245"/>
                </a:lnTo>
                <a:lnTo>
                  <a:pt x="378714" y="296176"/>
                </a:lnTo>
                <a:lnTo>
                  <a:pt x="379435" y="310440"/>
                </a:lnTo>
                <a:lnTo>
                  <a:pt x="380544" y="323472"/>
                </a:lnTo>
                <a:lnTo>
                  <a:pt x="382023" y="335278"/>
                </a:lnTo>
                <a:lnTo>
                  <a:pt x="383159" y="342201"/>
                </a:lnTo>
                <a:lnTo>
                  <a:pt x="386771" y="356817"/>
                </a:lnTo>
                <a:lnTo>
                  <a:pt x="391508" y="367204"/>
                </a:lnTo>
                <a:lnTo>
                  <a:pt x="397129" y="374649"/>
                </a:lnTo>
                <a:lnTo>
                  <a:pt x="401574" y="378002"/>
                </a:lnTo>
                <a:lnTo>
                  <a:pt x="406146" y="379323"/>
                </a:lnTo>
                <a:lnTo>
                  <a:pt x="410845" y="380631"/>
                </a:lnTo>
                <a:lnTo>
                  <a:pt x="416814" y="381292"/>
                </a:lnTo>
                <a:lnTo>
                  <a:pt x="424307" y="381292"/>
                </a:lnTo>
                <a:lnTo>
                  <a:pt x="430403" y="381292"/>
                </a:lnTo>
                <a:lnTo>
                  <a:pt x="436245" y="380872"/>
                </a:lnTo>
                <a:lnTo>
                  <a:pt x="441833" y="380034"/>
                </a:lnTo>
                <a:lnTo>
                  <a:pt x="452158" y="378675"/>
                </a:lnTo>
                <a:lnTo>
                  <a:pt x="466780" y="377038"/>
                </a:lnTo>
                <a:lnTo>
                  <a:pt x="467868" y="376923"/>
                </a:lnTo>
                <a:lnTo>
                  <a:pt x="473075" y="457441"/>
                </a:lnTo>
                <a:lnTo>
                  <a:pt x="458464" y="460162"/>
                </a:lnTo>
                <a:lnTo>
                  <a:pt x="446619" y="462134"/>
                </a:lnTo>
                <a:lnTo>
                  <a:pt x="441706" y="462851"/>
                </a:lnTo>
                <a:lnTo>
                  <a:pt x="434086" y="463867"/>
                </a:lnTo>
                <a:lnTo>
                  <a:pt x="426085" y="464375"/>
                </a:lnTo>
                <a:lnTo>
                  <a:pt x="417703" y="464375"/>
                </a:lnTo>
                <a:lnTo>
                  <a:pt x="404105" y="464002"/>
                </a:lnTo>
                <a:lnTo>
                  <a:pt x="391328" y="462883"/>
                </a:lnTo>
                <a:lnTo>
                  <a:pt x="379331" y="461017"/>
                </a:lnTo>
                <a:lnTo>
                  <a:pt x="362638" y="456071"/>
                </a:lnTo>
                <a:lnTo>
                  <a:pt x="351598" y="449791"/>
                </a:lnTo>
                <a:lnTo>
                  <a:pt x="341630" y="441210"/>
                </a:lnTo>
                <a:lnTo>
                  <a:pt x="334735" y="432923"/>
                </a:lnTo>
                <a:lnTo>
                  <a:pt x="328277" y="422768"/>
                </a:lnTo>
                <a:lnTo>
                  <a:pt x="322255" y="410743"/>
                </a:lnTo>
                <a:lnTo>
                  <a:pt x="316865" y="397382"/>
                </a:lnTo>
                <a:lnTo>
                  <a:pt x="312964" y="385822"/>
                </a:lnTo>
                <a:lnTo>
                  <a:pt x="309690" y="373843"/>
                </a:lnTo>
                <a:lnTo>
                  <a:pt x="307036" y="361446"/>
                </a:lnTo>
                <a:lnTo>
                  <a:pt x="304997" y="348631"/>
                </a:lnTo>
                <a:lnTo>
                  <a:pt x="303567" y="335400"/>
                </a:lnTo>
                <a:lnTo>
                  <a:pt x="302232" y="317094"/>
                </a:lnTo>
                <a:lnTo>
                  <a:pt x="301397" y="303231"/>
                </a:lnTo>
                <a:lnTo>
                  <a:pt x="300898" y="291764"/>
                </a:lnTo>
                <a:lnTo>
                  <a:pt x="300736" y="282816"/>
                </a:lnTo>
                <a:lnTo>
                  <a:pt x="300720" y="280256"/>
                </a:lnTo>
                <a:lnTo>
                  <a:pt x="300674" y="276390"/>
                </a:lnTo>
                <a:lnTo>
                  <a:pt x="300490" y="264739"/>
                </a:lnTo>
                <a:lnTo>
                  <a:pt x="300352" y="256954"/>
                </a:lnTo>
                <a:lnTo>
                  <a:pt x="300183" y="247863"/>
                </a:lnTo>
                <a:lnTo>
                  <a:pt x="299983" y="237467"/>
                </a:lnTo>
                <a:lnTo>
                  <a:pt x="299753" y="225764"/>
                </a:lnTo>
                <a:lnTo>
                  <a:pt x="299492" y="212755"/>
                </a:lnTo>
                <a:lnTo>
                  <a:pt x="299200" y="198440"/>
                </a:lnTo>
                <a:lnTo>
                  <a:pt x="298878" y="182819"/>
                </a:lnTo>
                <a:lnTo>
                  <a:pt x="298525" y="165892"/>
                </a:lnTo>
                <a:lnTo>
                  <a:pt x="298141" y="147659"/>
                </a:lnTo>
                <a:lnTo>
                  <a:pt x="297727" y="128120"/>
                </a:lnTo>
                <a:lnTo>
                  <a:pt x="297282" y="107275"/>
                </a:lnTo>
                <a:lnTo>
                  <a:pt x="296806" y="85124"/>
                </a:lnTo>
                <a:lnTo>
                  <a:pt x="296545" y="73012"/>
                </a:lnTo>
                <a:lnTo>
                  <a:pt x="163576" y="73012"/>
                </a:lnTo>
                <a:lnTo>
                  <a:pt x="163533" y="85388"/>
                </a:lnTo>
                <a:lnTo>
                  <a:pt x="163401" y="97865"/>
                </a:lnTo>
                <a:lnTo>
                  <a:pt x="163177" y="110444"/>
                </a:lnTo>
                <a:lnTo>
                  <a:pt x="162858" y="123122"/>
                </a:lnTo>
                <a:lnTo>
                  <a:pt x="162438" y="135901"/>
                </a:lnTo>
                <a:lnTo>
                  <a:pt x="161914" y="148779"/>
                </a:lnTo>
                <a:lnTo>
                  <a:pt x="161283" y="161757"/>
                </a:lnTo>
                <a:lnTo>
                  <a:pt x="160297" y="179256"/>
                </a:lnTo>
                <a:lnTo>
                  <a:pt x="159418" y="192092"/>
                </a:lnTo>
                <a:lnTo>
                  <a:pt x="158396" y="204840"/>
                </a:lnTo>
                <a:lnTo>
                  <a:pt x="157229" y="217500"/>
                </a:lnTo>
                <a:lnTo>
                  <a:pt x="155916" y="230073"/>
                </a:lnTo>
                <a:lnTo>
                  <a:pt x="154455" y="242558"/>
                </a:lnTo>
                <a:lnTo>
                  <a:pt x="152843" y="254957"/>
                </a:lnTo>
                <a:lnTo>
                  <a:pt x="150154" y="272831"/>
                </a:lnTo>
                <a:lnTo>
                  <a:pt x="147959" y="285549"/>
                </a:lnTo>
                <a:lnTo>
                  <a:pt x="145556" y="298123"/>
                </a:lnTo>
                <a:lnTo>
                  <a:pt x="142941" y="310552"/>
                </a:lnTo>
                <a:lnTo>
                  <a:pt x="140110" y="322836"/>
                </a:lnTo>
                <a:lnTo>
                  <a:pt x="137057" y="334975"/>
                </a:lnTo>
                <a:lnTo>
                  <a:pt x="133779" y="346969"/>
                </a:lnTo>
                <a:lnTo>
                  <a:pt x="133604" y="347586"/>
                </a:lnTo>
                <a:lnTo>
                  <a:pt x="130872" y="357358"/>
                </a:lnTo>
                <a:lnTo>
                  <a:pt x="128073" y="367781"/>
                </a:lnTo>
                <a:lnTo>
                  <a:pt x="125206" y="378854"/>
                </a:lnTo>
                <a:lnTo>
                  <a:pt x="122272" y="390577"/>
                </a:lnTo>
                <a:lnTo>
                  <a:pt x="119271" y="402951"/>
                </a:lnTo>
                <a:lnTo>
                  <a:pt x="116202" y="415976"/>
                </a:lnTo>
                <a:lnTo>
                  <a:pt x="113066" y="429652"/>
                </a:lnTo>
                <a:lnTo>
                  <a:pt x="109862" y="443980"/>
                </a:lnTo>
                <a:lnTo>
                  <a:pt x="106934" y="457377"/>
                </a:lnTo>
                <a:lnTo>
                  <a:pt x="9144" y="457377"/>
                </a:lnTo>
                <a:lnTo>
                  <a:pt x="14730" y="444046"/>
                </a:lnTo>
                <a:lnTo>
                  <a:pt x="20042" y="431071"/>
                </a:lnTo>
                <a:lnTo>
                  <a:pt x="25079" y="418450"/>
                </a:lnTo>
                <a:lnTo>
                  <a:pt x="29841" y="406185"/>
                </a:lnTo>
                <a:lnTo>
                  <a:pt x="38540" y="382722"/>
                </a:lnTo>
                <a:lnTo>
                  <a:pt x="46139" y="360686"/>
                </a:lnTo>
                <a:lnTo>
                  <a:pt x="53651" y="336492"/>
                </a:lnTo>
                <a:lnTo>
                  <a:pt x="57133" y="324040"/>
                </a:lnTo>
                <a:lnTo>
                  <a:pt x="60356" y="311626"/>
                </a:lnTo>
                <a:lnTo>
                  <a:pt x="66026" y="286917"/>
                </a:lnTo>
                <a:lnTo>
                  <a:pt x="70663" y="262368"/>
                </a:lnTo>
                <a:lnTo>
                  <a:pt x="73542" y="243783"/>
                </a:lnTo>
                <a:lnTo>
                  <a:pt x="76815" y="218475"/>
                </a:lnTo>
                <a:lnTo>
                  <a:pt x="79373" y="193234"/>
                </a:lnTo>
                <a:lnTo>
                  <a:pt x="81250" y="168060"/>
                </a:lnTo>
                <a:lnTo>
                  <a:pt x="82082" y="153001"/>
                </a:lnTo>
                <a:lnTo>
                  <a:pt x="83104" y="127849"/>
                </a:lnTo>
                <a:lnTo>
                  <a:pt x="83714" y="102405"/>
                </a:lnTo>
                <a:lnTo>
                  <a:pt x="83874" y="89575"/>
                </a:lnTo>
                <a:lnTo>
                  <a:pt x="83943" y="76673"/>
                </a:lnTo>
                <a:lnTo>
                  <a:pt x="83947" y="73012"/>
                </a:lnTo>
                <a:lnTo>
                  <a:pt x="0" y="730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2052" y="5627331"/>
            <a:ext cx="454660" cy="473138"/>
          </a:xfrm>
          <a:custGeom>
            <a:avLst/>
            <a:gdLst/>
            <a:ahLst/>
            <a:cxnLst/>
            <a:rect l="l" t="t" r="r" b="b"/>
            <a:pathLst>
              <a:path w="454660" h="473138">
                <a:moveTo>
                  <a:pt x="191008" y="0"/>
                </a:moveTo>
                <a:lnTo>
                  <a:pt x="204025" y="458"/>
                </a:lnTo>
                <a:lnTo>
                  <a:pt x="216765" y="1834"/>
                </a:lnTo>
                <a:lnTo>
                  <a:pt x="229190" y="4126"/>
                </a:lnTo>
                <a:lnTo>
                  <a:pt x="240919" y="7226"/>
                </a:lnTo>
                <a:lnTo>
                  <a:pt x="253082" y="11456"/>
                </a:lnTo>
                <a:lnTo>
                  <a:pt x="264726" y="16611"/>
                </a:lnTo>
                <a:lnTo>
                  <a:pt x="275853" y="22689"/>
                </a:lnTo>
                <a:lnTo>
                  <a:pt x="284734" y="28460"/>
                </a:lnTo>
                <a:lnTo>
                  <a:pt x="294837" y="36136"/>
                </a:lnTo>
                <a:lnTo>
                  <a:pt x="304225" y="44654"/>
                </a:lnTo>
                <a:lnTo>
                  <a:pt x="312897" y="54013"/>
                </a:lnTo>
                <a:lnTo>
                  <a:pt x="319786" y="62738"/>
                </a:lnTo>
                <a:lnTo>
                  <a:pt x="324739" y="69481"/>
                </a:lnTo>
                <a:lnTo>
                  <a:pt x="328168" y="76174"/>
                </a:lnTo>
                <a:lnTo>
                  <a:pt x="329946" y="82791"/>
                </a:lnTo>
                <a:lnTo>
                  <a:pt x="331216" y="92049"/>
                </a:lnTo>
                <a:lnTo>
                  <a:pt x="337947" y="7886"/>
                </a:lnTo>
                <a:lnTo>
                  <a:pt x="419227" y="7886"/>
                </a:lnTo>
                <a:lnTo>
                  <a:pt x="381635" y="245529"/>
                </a:lnTo>
                <a:lnTo>
                  <a:pt x="381635" y="250151"/>
                </a:lnTo>
                <a:lnTo>
                  <a:pt x="381841" y="267016"/>
                </a:lnTo>
                <a:lnTo>
                  <a:pt x="382461" y="282736"/>
                </a:lnTo>
                <a:lnTo>
                  <a:pt x="383497" y="297311"/>
                </a:lnTo>
                <a:lnTo>
                  <a:pt x="384949" y="310739"/>
                </a:lnTo>
                <a:lnTo>
                  <a:pt x="386818" y="323023"/>
                </a:lnTo>
                <a:lnTo>
                  <a:pt x="389107" y="334160"/>
                </a:lnTo>
                <a:lnTo>
                  <a:pt x="391815" y="344150"/>
                </a:lnTo>
                <a:lnTo>
                  <a:pt x="394945" y="352995"/>
                </a:lnTo>
                <a:lnTo>
                  <a:pt x="403603" y="368551"/>
                </a:lnTo>
                <a:lnTo>
                  <a:pt x="412425" y="377171"/>
                </a:lnTo>
                <a:lnTo>
                  <a:pt x="423098" y="382741"/>
                </a:lnTo>
                <a:lnTo>
                  <a:pt x="435635" y="385261"/>
                </a:lnTo>
                <a:lnTo>
                  <a:pt x="449453" y="384810"/>
                </a:lnTo>
                <a:lnTo>
                  <a:pt x="454660" y="463981"/>
                </a:lnTo>
                <a:lnTo>
                  <a:pt x="439036" y="465965"/>
                </a:lnTo>
                <a:lnTo>
                  <a:pt x="424891" y="467111"/>
                </a:lnTo>
                <a:lnTo>
                  <a:pt x="412225" y="467421"/>
                </a:lnTo>
                <a:lnTo>
                  <a:pt x="401037" y="466893"/>
                </a:lnTo>
                <a:lnTo>
                  <a:pt x="391328" y="465529"/>
                </a:lnTo>
                <a:lnTo>
                  <a:pt x="377611" y="461735"/>
                </a:lnTo>
                <a:lnTo>
                  <a:pt x="365971" y="456446"/>
                </a:lnTo>
                <a:lnTo>
                  <a:pt x="355730" y="449523"/>
                </a:lnTo>
                <a:lnTo>
                  <a:pt x="344329" y="438117"/>
                </a:lnTo>
                <a:lnTo>
                  <a:pt x="337021" y="427783"/>
                </a:lnTo>
                <a:lnTo>
                  <a:pt x="331009" y="416129"/>
                </a:lnTo>
                <a:lnTo>
                  <a:pt x="325339" y="400108"/>
                </a:lnTo>
                <a:lnTo>
                  <a:pt x="322673" y="387652"/>
                </a:lnTo>
                <a:lnTo>
                  <a:pt x="321692" y="375592"/>
                </a:lnTo>
                <a:lnTo>
                  <a:pt x="321691" y="373773"/>
                </a:lnTo>
                <a:lnTo>
                  <a:pt x="317771" y="386134"/>
                </a:lnTo>
                <a:lnTo>
                  <a:pt x="306453" y="408802"/>
                </a:lnTo>
                <a:lnTo>
                  <a:pt x="290449" y="428731"/>
                </a:lnTo>
                <a:lnTo>
                  <a:pt x="270256" y="445541"/>
                </a:lnTo>
                <a:lnTo>
                  <a:pt x="249008" y="457754"/>
                </a:lnTo>
                <a:lnTo>
                  <a:pt x="225608" y="466423"/>
                </a:lnTo>
                <a:lnTo>
                  <a:pt x="200057" y="471549"/>
                </a:lnTo>
                <a:lnTo>
                  <a:pt x="173862" y="473138"/>
                </a:lnTo>
                <a:lnTo>
                  <a:pt x="159884" y="472714"/>
                </a:lnTo>
                <a:lnTo>
                  <a:pt x="133684" y="469326"/>
                </a:lnTo>
                <a:lnTo>
                  <a:pt x="109823" y="462552"/>
                </a:lnTo>
                <a:lnTo>
                  <a:pt x="94996" y="456044"/>
                </a:lnTo>
                <a:lnTo>
                  <a:pt x="72979" y="442224"/>
                </a:lnTo>
                <a:lnTo>
                  <a:pt x="54363" y="424979"/>
                </a:lnTo>
                <a:lnTo>
                  <a:pt x="41529" y="408152"/>
                </a:lnTo>
                <a:lnTo>
                  <a:pt x="29701" y="387200"/>
                </a:lnTo>
                <a:lnTo>
                  <a:pt x="19710" y="363928"/>
                </a:lnTo>
                <a:lnTo>
                  <a:pt x="11581" y="338338"/>
                </a:lnTo>
                <a:lnTo>
                  <a:pt x="5678" y="311752"/>
                </a:lnTo>
                <a:lnTo>
                  <a:pt x="2199" y="286925"/>
                </a:lnTo>
                <a:lnTo>
                  <a:pt x="343" y="260876"/>
                </a:lnTo>
                <a:lnTo>
                  <a:pt x="0" y="243141"/>
                </a:lnTo>
                <a:lnTo>
                  <a:pt x="221" y="229387"/>
                </a:lnTo>
                <a:lnTo>
                  <a:pt x="1995" y="202889"/>
                </a:lnTo>
                <a:lnTo>
                  <a:pt x="5554" y="177743"/>
                </a:lnTo>
                <a:lnTo>
                  <a:pt x="10911" y="153950"/>
                </a:lnTo>
                <a:lnTo>
                  <a:pt x="18678" y="129642"/>
                </a:lnTo>
                <a:lnTo>
                  <a:pt x="28801" y="105275"/>
                </a:lnTo>
                <a:lnTo>
                  <a:pt x="40543" y="83233"/>
                </a:lnTo>
                <a:lnTo>
                  <a:pt x="51943" y="66128"/>
                </a:lnTo>
                <a:lnTo>
                  <a:pt x="68828" y="46838"/>
                </a:lnTo>
                <a:lnTo>
                  <a:pt x="88430" y="30690"/>
                </a:lnTo>
                <a:lnTo>
                  <a:pt x="110748" y="17680"/>
                </a:lnTo>
                <a:lnTo>
                  <a:pt x="135107" y="8114"/>
                </a:lnTo>
                <a:lnTo>
                  <a:pt x="159799" y="2401"/>
                </a:lnTo>
                <a:lnTo>
                  <a:pt x="185838" y="62"/>
                </a:lnTo>
                <a:lnTo>
                  <a:pt x="19100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28796" y="5466207"/>
            <a:ext cx="145668" cy="152717"/>
          </a:xfrm>
          <a:custGeom>
            <a:avLst/>
            <a:gdLst/>
            <a:ahLst/>
            <a:cxnLst/>
            <a:rect l="l" t="t" r="r" b="b"/>
            <a:pathLst>
              <a:path w="145668" h="152717">
                <a:moveTo>
                  <a:pt x="44703" y="0"/>
                </a:moveTo>
                <a:lnTo>
                  <a:pt x="145668" y="0"/>
                </a:lnTo>
                <a:lnTo>
                  <a:pt x="64769" y="152247"/>
                </a:lnTo>
                <a:lnTo>
                  <a:pt x="0" y="152717"/>
                </a:lnTo>
                <a:lnTo>
                  <a:pt x="4470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47572" y="781812"/>
            <a:ext cx="3842004" cy="4032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78168" y="973836"/>
            <a:ext cx="1054607" cy="2004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26959" y="1761258"/>
            <a:ext cx="48829" cy="206783"/>
          </a:xfrm>
          <a:custGeom>
            <a:avLst/>
            <a:gdLst/>
            <a:ahLst/>
            <a:cxnLst/>
            <a:rect l="l" t="t" r="r" b="b"/>
            <a:pathLst>
              <a:path w="48829" h="206783">
                <a:moveTo>
                  <a:pt x="48829" y="192978"/>
                </a:moveTo>
                <a:lnTo>
                  <a:pt x="39879" y="0"/>
                </a:lnTo>
                <a:lnTo>
                  <a:pt x="32458" y="6050"/>
                </a:lnTo>
                <a:lnTo>
                  <a:pt x="24689" y="11407"/>
                </a:lnTo>
                <a:lnTo>
                  <a:pt x="18388" y="15242"/>
                </a:lnTo>
                <a:lnTo>
                  <a:pt x="9405" y="20241"/>
                </a:lnTo>
                <a:lnTo>
                  <a:pt x="0" y="24956"/>
                </a:lnTo>
                <a:lnTo>
                  <a:pt x="10653" y="206783"/>
                </a:lnTo>
                <a:lnTo>
                  <a:pt x="21460" y="203237"/>
                </a:lnTo>
                <a:lnTo>
                  <a:pt x="32055" y="199494"/>
                </a:lnTo>
                <a:lnTo>
                  <a:pt x="37862" y="197312"/>
                </a:lnTo>
                <a:lnTo>
                  <a:pt x="48829" y="1929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51447" y="1007490"/>
            <a:ext cx="907923" cy="1856359"/>
          </a:xfrm>
          <a:custGeom>
            <a:avLst/>
            <a:gdLst/>
            <a:ahLst/>
            <a:cxnLst/>
            <a:rect l="l" t="t" r="r" b="b"/>
            <a:pathLst>
              <a:path w="907923" h="1856359">
                <a:moveTo>
                  <a:pt x="865944" y="745578"/>
                </a:moveTo>
                <a:lnTo>
                  <a:pt x="883078" y="693118"/>
                </a:lnTo>
                <a:lnTo>
                  <a:pt x="892020" y="652854"/>
                </a:lnTo>
                <a:lnTo>
                  <a:pt x="898976" y="608356"/>
                </a:lnTo>
                <a:lnTo>
                  <a:pt x="903946" y="559623"/>
                </a:lnTo>
                <a:lnTo>
                  <a:pt x="906928" y="506656"/>
                </a:lnTo>
                <a:lnTo>
                  <a:pt x="907923" y="449453"/>
                </a:lnTo>
                <a:lnTo>
                  <a:pt x="907859" y="440161"/>
                </a:lnTo>
                <a:lnTo>
                  <a:pt x="905881" y="398068"/>
                </a:lnTo>
                <a:lnTo>
                  <a:pt x="901135" y="358296"/>
                </a:lnTo>
                <a:lnTo>
                  <a:pt x="893625" y="320843"/>
                </a:lnTo>
                <a:lnTo>
                  <a:pt x="879319" y="274504"/>
                </a:lnTo>
                <a:lnTo>
                  <a:pt x="857924" y="228114"/>
                </a:lnTo>
                <a:lnTo>
                  <a:pt x="837596" y="194477"/>
                </a:lnTo>
                <a:lnTo>
                  <a:pt x="814700" y="163674"/>
                </a:lnTo>
                <a:lnTo>
                  <a:pt x="780150" y="126988"/>
                </a:lnTo>
                <a:lnTo>
                  <a:pt x="746825" y="99478"/>
                </a:lnTo>
                <a:lnTo>
                  <a:pt x="705036" y="72284"/>
                </a:lnTo>
                <a:lnTo>
                  <a:pt x="659797" y="49652"/>
                </a:lnTo>
                <a:lnTo>
                  <a:pt x="623604" y="35672"/>
                </a:lnTo>
                <a:lnTo>
                  <a:pt x="585470" y="24257"/>
                </a:lnTo>
                <a:lnTo>
                  <a:pt x="544050" y="14823"/>
                </a:lnTo>
                <a:lnTo>
                  <a:pt x="494064" y="6597"/>
                </a:lnTo>
                <a:lnTo>
                  <a:pt x="456100" y="2579"/>
                </a:lnTo>
                <a:lnTo>
                  <a:pt x="417728" y="413"/>
                </a:lnTo>
                <a:lnTo>
                  <a:pt x="0" y="0"/>
                </a:lnTo>
                <a:lnTo>
                  <a:pt x="0" y="1856359"/>
                </a:lnTo>
                <a:lnTo>
                  <a:pt x="201549" y="1856359"/>
                </a:lnTo>
                <a:lnTo>
                  <a:pt x="201549" y="990600"/>
                </a:lnTo>
                <a:lnTo>
                  <a:pt x="369923" y="990581"/>
                </a:lnTo>
                <a:lnTo>
                  <a:pt x="384349" y="990396"/>
                </a:lnTo>
                <a:lnTo>
                  <a:pt x="398561" y="990014"/>
                </a:lnTo>
                <a:lnTo>
                  <a:pt x="412559" y="989434"/>
                </a:lnTo>
                <a:lnTo>
                  <a:pt x="426344" y="988656"/>
                </a:lnTo>
                <a:lnTo>
                  <a:pt x="439916" y="987681"/>
                </a:lnTo>
                <a:lnTo>
                  <a:pt x="453274" y="986507"/>
                </a:lnTo>
                <a:lnTo>
                  <a:pt x="466419" y="985136"/>
                </a:lnTo>
                <a:lnTo>
                  <a:pt x="479351" y="983568"/>
                </a:lnTo>
                <a:lnTo>
                  <a:pt x="492070" y="981801"/>
                </a:lnTo>
                <a:lnTo>
                  <a:pt x="504576" y="979837"/>
                </a:lnTo>
                <a:lnTo>
                  <a:pt x="516869" y="977675"/>
                </a:lnTo>
                <a:lnTo>
                  <a:pt x="528950" y="975315"/>
                </a:lnTo>
                <a:lnTo>
                  <a:pt x="540818" y="972758"/>
                </a:lnTo>
                <a:lnTo>
                  <a:pt x="552473" y="970003"/>
                </a:lnTo>
                <a:lnTo>
                  <a:pt x="563917" y="967050"/>
                </a:lnTo>
                <a:lnTo>
                  <a:pt x="575147" y="963900"/>
                </a:lnTo>
                <a:lnTo>
                  <a:pt x="586166" y="960551"/>
                </a:lnTo>
                <a:lnTo>
                  <a:pt x="575512" y="778724"/>
                </a:lnTo>
                <a:lnTo>
                  <a:pt x="565683" y="783153"/>
                </a:lnTo>
                <a:lnTo>
                  <a:pt x="555432" y="787298"/>
                </a:lnTo>
                <a:lnTo>
                  <a:pt x="533662" y="794732"/>
                </a:lnTo>
                <a:lnTo>
                  <a:pt x="510204" y="801025"/>
                </a:lnTo>
                <a:lnTo>
                  <a:pt x="485061" y="806176"/>
                </a:lnTo>
                <a:lnTo>
                  <a:pt x="458233" y="810183"/>
                </a:lnTo>
                <a:lnTo>
                  <a:pt x="429723" y="813047"/>
                </a:lnTo>
                <a:lnTo>
                  <a:pt x="399533" y="814766"/>
                </a:lnTo>
                <a:lnTo>
                  <a:pt x="367664" y="815339"/>
                </a:lnTo>
                <a:lnTo>
                  <a:pt x="201549" y="815339"/>
                </a:lnTo>
                <a:lnTo>
                  <a:pt x="201549" y="212725"/>
                </a:lnTo>
                <a:lnTo>
                  <a:pt x="394189" y="212808"/>
                </a:lnTo>
                <a:lnTo>
                  <a:pt x="423609" y="214009"/>
                </a:lnTo>
                <a:lnTo>
                  <a:pt x="451746" y="216635"/>
                </a:lnTo>
                <a:lnTo>
                  <a:pt x="478599" y="220688"/>
                </a:lnTo>
                <a:lnTo>
                  <a:pt x="504170" y="226170"/>
                </a:lnTo>
                <a:lnTo>
                  <a:pt x="528457" y="233083"/>
                </a:lnTo>
                <a:lnTo>
                  <a:pt x="551461" y="241429"/>
                </a:lnTo>
                <a:lnTo>
                  <a:pt x="573182" y="251209"/>
                </a:lnTo>
                <a:lnTo>
                  <a:pt x="593620" y="262426"/>
                </a:lnTo>
                <a:lnTo>
                  <a:pt x="612775" y="275082"/>
                </a:lnTo>
                <a:lnTo>
                  <a:pt x="629108" y="288840"/>
                </a:lnTo>
                <a:lnTo>
                  <a:pt x="643514" y="305121"/>
                </a:lnTo>
                <a:lnTo>
                  <a:pt x="655991" y="323925"/>
                </a:lnTo>
                <a:lnTo>
                  <a:pt x="666541" y="345255"/>
                </a:lnTo>
                <a:lnTo>
                  <a:pt x="675163" y="369109"/>
                </a:lnTo>
                <a:lnTo>
                  <a:pt x="681857" y="395490"/>
                </a:lnTo>
                <a:lnTo>
                  <a:pt x="686624" y="424397"/>
                </a:lnTo>
                <a:lnTo>
                  <a:pt x="689462" y="455832"/>
                </a:lnTo>
                <a:lnTo>
                  <a:pt x="690373" y="489795"/>
                </a:lnTo>
                <a:lnTo>
                  <a:pt x="690105" y="507725"/>
                </a:lnTo>
                <a:lnTo>
                  <a:pt x="688210" y="544819"/>
                </a:lnTo>
                <a:lnTo>
                  <a:pt x="684872" y="579803"/>
                </a:lnTo>
                <a:lnTo>
                  <a:pt x="680140" y="612013"/>
                </a:lnTo>
                <a:lnTo>
                  <a:pt x="674014" y="641449"/>
                </a:lnTo>
                <a:lnTo>
                  <a:pt x="666493" y="668111"/>
                </a:lnTo>
                <a:lnTo>
                  <a:pt x="657577" y="692000"/>
                </a:lnTo>
                <a:lnTo>
                  <a:pt x="647267" y="713115"/>
                </a:lnTo>
                <a:lnTo>
                  <a:pt x="635563" y="731456"/>
                </a:lnTo>
                <a:lnTo>
                  <a:pt x="622464" y="747024"/>
                </a:lnTo>
                <a:lnTo>
                  <a:pt x="615392" y="753767"/>
                </a:lnTo>
                <a:lnTo>
                  <a:pt x="624341" y="946746"/>
                </a:lnTo>
                <a:lnTo>
                  <a:pt x="635294" y="942137"/>
                </a:lnTo>
                <a:lnTo>
                  <a:pt x="646234" y="937252"/>
                </a:lnTo>
                <a:lnTo>
                  <a:pt x="657159" y="932093"/>
                </a:lnTo>
                <a:lnTo>
                  <a:pt x="668071" y="926658"/>
                </a:lnTo>
                <a:lnTo>
                  <a:pt x="678969" y="920948"/>
                </a:lnTo>
                <a:lnTo>
                  <a:pt x="689853" y="914963"/>
                </a:lnTo>
                <a:lnTo>
                  <a:pt x="700722" y="908702"/>
                </a:lnTo>
                <a:lnTo>
                  <a:pt x="711577" y="902166"/>
                </a:lnTo>
                <a:lnTo>
                  <a:pt x="722418" y="895355"/>
                </a:lnTo>
                <a:lnTo>
                  <a:pt x="733244" y="888269"/>
                </a:lnTo>
                <a:lnTo>
                  <a:pt x="744055" y="880908"/>
                </a:lnTo>
                <a:lnTo>
                  <a:pt x="754852" y="873271"/>
                </a:lnTo>
                <a:lnTo>
                  <a:pt x="765634" y="865360"/>
                </a:lnTo>
                <a:lnTo>
                  <a:pt x="776400" y="857173"/>
                </a:lnTo>
                <a:lnTo>
                  <a:pt x="787152" y="848711"/>
                </a:lnTo>
                <a:lnTo>
                  <a:pt x="797888" y="839973"/>
                </a:lnTo>
                <a:lnTo>
                  <a:pt x="808608" y="830961"/>
                </a:lnTo>
                <a:lnTo>
                  <a:pt x="818286" y="821936"/>
                </a:lnTo>
                <a:lnTo>
                  <a:pt x="827468" y="811853"/>
                </a:lnTo>
                <a:lnTo>
                  <a:pt x="836154" y="800713"/>
                </a:lnTo>
                <a:lnTo>
                  <a:pt x="844345" y="788516"/>
                </a:lnTo>
                <a:lnTo>
                  <a:pt x="852041" y="775261"/>
                </a:lnTo>
                <a:lnTo>
                  <a:pt x="859240" y="760948"/>
                </a:lnTo>
                <a:lnTo>
                  <a:pt x="865944" y="7455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52996" y="1220215"/>
            <a:ext cx="488824" cy="602614"/>
          </a:xfrm>
          <a:custGeom>
            <a:avLst/>
            <a:gdLst/>
            <a:ahLst/>
            <a:cxnLst/>
            <a:rect l="l" t="t" r="r" b="b"/>
            <a:pathLst>
              <a:path w="488824" h="602614">
                <a:moveTo>
                  <a:pt x="0" y="0"/>
                </a:moveTo>
                <a:lnTo>
                  <a:pt x="0" y="602614"/>
                </a:lnTo>
                <a:lnTo>
                  <a:pt x="166115" y="602614"/>
                </a:lnTo>
                <a:lnTo>
                  <a:pt x="197984" y="602041"/>
                </a:lnTo>
                <a:lnTo>
                  <a:pt x="228174" y="600322"/>
                </a:lnTo>
                <a:lnTo>
                  <a:pt x="256684" y="597458"/>
                </a:lnTo>
                <a:lnTo>
                  <a:pt x="283512" y="593451"/>
                </a:lnTo>
                <a:lnTo>
                  <a:pt x="308655" y="588300"/>
                </a:lnTo>
                <a:lnTo>
                  <a:pt x="332113" y="582007"/>
                </a:lnTo>
                <a:lnTo>
                  <a:pt x="353883" y="574573"/>
                </a:lnTo>
                <a:lnTo>
                  <a:pt x="373963" y="565999"/>
                </a:lnTo>
                <a:lnTo>
                  <a:pt x="392352" y="556285"/>
                </a:lnTo>
                <a:lnTo>
                  <a:pt x="413843" y="541042"/>
                </a:lnTo>
                <a:lnTo>
                  <a:pt x="434014" y="518731"/>
                </a:lnTo>
                <a:lnTo>
                  <a:pt x="445718" y="500390"/>
                </a:lnTo>
                <a:lnTo>
                  <a:pt x="456028" y="479275"/>
                </a:lnTo>
                <a:lnTo>
                  <a:pt x="464944" y="455386"/>
                </a:lnTo>
                <a:lnTo>
                  <a:pt x="472465" y="428724"/>
                </a:lnTo>
                <a:lnTo>
                  <a:pt x="478591" y="399288"/>
                </a:lnTo>
                <a:lnTo>
                  <a:pt x="483323" y="367078"/>
                </a:lnTo>
                <a:lnTo>
                  <a:pt x="486661" y="332094"/>
                </a:lnTo>
                <a:lnTo>
                  <a:pt x="488556" y="295000"/>
                </a:lnTo>
                <a:lnTo>
                  <a:pt x="488824" y="277070"/>
                </a:lnTo>
                <a:lnTo>
                  <a:pt x="488609" y="259772"/>
                </a:lnTo>
                <a:lnTo>
                  <a:pt x="486735" y="227074"/>
                </a:lnTo>
                <a:lnTo>
                  <a:pt x="482933" y="196902"/>
                </a:lnTo>
                <a:lnTo>
                  <a:pt x="477202" y="169259"/>
                </a:lnTo>
                <a:lnTo>
                  <a:pt x="469544" y="144141"/>
                </a:lnTo>
                <a:lnTo>
                  <a:pt x="459958" y="121549"/>
                </a:lnTo>
                <a:lnTo>
                  <a:pt x="448444" y="101482"/>
                </a:lnTo>
                <a:lnTo>
                  <a:pt x="435003" y="83940"/>
                </a:lnTo>
                <a:lnTo>
                  <a:pt x="419633" y="68920"/>
                </a:lnTo>
                <a:lnTo>
                  <a:pt x="401809" y="55849"/>
                </a:lnTo>
                <a:lnTo>
                  <a:pt x="382012" y="43913"/>
                </a:lnTo>
                <a:lnTo>
                  <a:pt x="360933" y="33415"/>
                </a:lnTo>
                <a:lnTo>
                  <a:pt x="338570" y="24352"/>
                </a:lnTo>
                <a:lnTo>
                  <a:pt x="314925" y="16723"/>
                </a:lnTo>
                <a:lnTo>
                  <a:pt x="289996" y="10525"/>
                </a:lnTo>
                <a:lnTo>
                  <a:pt x="263784" y="5758"/>
                </a:lnTo>
                <a:lnTo>
                  <a:pt x="236289" y="2419"/>
                </a:lnTo>
                <a:lnTo>
                  <a:pt x="207510" y="506"/>
                </a:lnTo>
                <a:lnTo>
                  <a:pt x="182245" y="0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51447" y="1007490"/>
            <a:ext cx="907923" cy="1856359"/>
          </a:xfrm>
          <a:custGeom>
            <a:avLst/>
            <a:gdLst/>
            <a:ahLst/>
            <a:cxnLst/>
            <a:rect l="l" t="t" r="r" b="b"/>
            <a:pathLst>
              <a:path w="907923" h="1856359">
                <a:moveTo>
                  <a:pt x="0" y="0"/>
                </a:moveTo>
                <a:lnTo>
                  <a:pt x="391922" y="0"/>
                </a:lnTo>
                <a:lnTo>
                  <a:pt x="404848" y="103"/>
                </a:lnTo>
                <a:lnTo>
                  <a:pt x="443355" y="1651"/>
                </a:lnTo>
                <a:lnTo>
                  <a:pt x="481454" y="5052"/>
                </a:lnTo>
                <a:lnTo>
                  <a:pt x="519147" y="10301"/>
                </a:lnTo>
                <a:lnTo>
                  <a:pt x="556433" y="17391"/>
                </a:lnTo>
                <a:lnTo>
                  <a:pt x="598396" y="27776"/>
                </a:lnTo>
                <a:lnTo>
                  <a:pt x="635884" y="40047"/>
                </a:lnTo>
                <a:lnTo>
                  <a:pt x="671430" y="54883"/>
                </a:lnTo>
                <a:lnTo>
                  <a:pt x="705036" y="72284"/>
                </a:lnTo>
                <a:lnTo>
                  <a:pt x="736701" y="92252"/>
                </a:lnTo>
                <a:lnTo>
                  <a:pt x="770792" y="118596"/>
                </a:lnTo>
                <a:lnTo>
                  <a:pt x="798001" y="144707"/>
                </a:lnTo>
                <a:lnTo>
                  <a:pt x="822618" y="173628"/>
                </a:lnTo>
                <a:lnTo>
                  <a:pt x="844657" y="205374"/>
                </a:lnTo>
                <a:lnTo>
                  <a:pt x="864132" y="239959"/>
                </a:lnTo>
                <a:lnTo>
                  <a:pt x="879319" y="274504"/>
                </a:lnTo>
                <a:lnTo>
                  <a:pt x="890508" y="308873"/>
                </a:lnTo>
                <a:lnTo>
                  <a:pt x="898938" y="345555"/>
                </a:lnTo>
                <a:lnTo>
                  <a:pt x="904607" y="384553"/>
                </a:lnTo>
                <a:lnTo>
                  <a:pt x="907508" y="425872"/>
                </a:lnTo>
                <a:lnTo>
                  <a:pt x="907923" y="449453"/>
                </a:lnTo>
                <a:lnTo>
                  <a:pt x="907674" y="478584"/>
                </a:lnTo>
                <a:lnTo>
                  <a:pt x="905686" y="533669"/>
                </a:lnTo>
                <a:lnTo>
                  <a:pt x="901709" y="584519"/>
                </a:lnTo>
                <a:lnTo>
                  <a:pt x="895746" y="631134"/>
                </a:lnTo>
                <a:lnTo>
                  <a:pt x="887797" y="673515"/>
                </a:lnTo>
                <a:lnTo>
                  <a:pt x="877863" y="711663"/>
                </a:lnTo>
                <a:lnTo>
                  <a:pt x="865944" y="745578"/>
                </a:lnTo>
                <a:lnTo>
                  <a:pt x="844345" y="788516"/>
                </a:lnTo>
                <a:lnTo>
                  <a:pt x="818286" y="821936"/>
                </a:lnTo>
                <a:lnTo>
                  <a:pt x="787152" y="848711"/>
                </a:lnTo>
                <a:lnTo>
                  <a:pt x="754852" y="873271"/>
                </a:lnTo>
                <a:lnTo>
                  <a:pt x="722418" y="895355"/>
                </a:lnTo>
                <a:lnTo>
                  <a:pt x="689853" y="914963"/>
                </a:lnTo>
                <a:lnTo>
                  <a:pt x="657159" y="932093"/>
                </a:lnTo>
                <a:lnTo>
                  <a:pt x="624341" y="946746"/>
                </a:lnTo>
                <a:lnTo>
                  <a:pt x="586166" y="960551"/>
                </a:lnTo>
                <a:lnTo>
                  <a:pt x="552473" y="970003"/>
                </a:lnTo>
                <a:lnTo>
                  <a:pt x="516869" y="977675"/>
                </a:lnTo>
                <a:lnTo>
                  <a:pt x="479351" y="983568"/>
                </a:lnTo>
                <a:lnTo>
                  <a:pt x="439916" y="987681"/>
                </a:lnTo>
                <a:lnTo>
                  <a:pt x="398561" y="990014"/>
                </a:lnTo>
                <a:lnTo>
                  <a:pt x="363600" y="990600"/>
                </a:lnTo>
                <a:lnTo>
                  <a:pt x="201549" y="990600"/>
                </a:lnTo>
                <a:lnTo>
                  <a:pt x="201549" y="1856359"/>
                </a:lnTo>
                <a:lnTo>
                  <a:pt x="0" y="1856359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08264" y="1757172"/>
            <a:ext cx="1025651" cy="1633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73631" y="1791462"/>
            <a:ext cx="686357" cy="1087627"/>
          </a:xfrm>
          <a:custGeom>
            <a:avLst/>
            <a:gdLst/>
            <a:ahLst/>
            <a:cxnLst/>
            <a:rect l="l" t="t" r="r" b="b"/>
            <a:pathLst>
              <a:path w="686357" h="1087627">
                <a:moveTo>
                  <a:pt x="81655" y="863700"/>
                </a:moveTo>
                <a:lnTo>
                  <a:pt x="72498" y="857235"/>
                </a:lnTo>
                <a:lnTo>
                  <a:pt x="63537" y="849717"/>
                </a:lnTo>
                <a:lnTo>
                  <a:pt x="65621" y="1064187"/>
                </a:lnTo>
                <a:lnTo>
                  <a:pt x="103901" y="1074919"/>
                </a:lnTo>
                <a:lnTo>
                  <a:pt x="141231" y="1081979"/>
                </a:lnTo>
                <a:lnTo>
                  <a:pt x="179183" y="1086215"/>
                </a:lnTo>
                <a:lnTo>
                  <a:pt x="217740" y="1087627"/>
                </a:lnTo>
                <a:lnTo>
                  <a:pt x="227145" y="1087543"/>
                </a:lnTo>
                <a:lnTo>
                  <a:pt x="265989" y="1085367"/>
                </a:lnTo>
                <a:lnTo>
                  <a:pt x="304001" y="1080247"/>
                </a:lnTo>
                <a:lnTo>
                  <a:pt x="341176" y="1072181"/>
                </a:lnTo>
                <a:lnTo>
                  <a:pt x="377507" y="1061171"/>
                </a:lnTo>
                <a:lnTo>
                  <a:pt x="417474" y="1045149"/>
                </a:lnTo>
                <a:lnTo>
                  <a:pt x="451584" y="1027365"/>
                </a:lnTo>
                <a:lnTo>
                  <a:pt x="483478" y="1006456"/>
                </a:lnTo>
                <a:lnTo>
                  <a:pt x="513145" y="982422"/>
                </a:lnTo>
                <a:lnTo>
                  <a:pt x="540569" y="955262"/>
                </a:lnTo>
                <a:lnTo>
                  <a:pt x="570593" y="918629"/>
                </a:lnTo>
                <a:lnTo>
                  <a:pt x="591291" y="888253"/>
                </a:lnTo>
                <a:lnTo>
                  <a:pt x="610339" y="855519"/>
                </a:lnTo>
                <a:lnTo>
                  <a:pt x="627743" y="820433"/>
                </a:lnTo>
                <a:lnTo>
                  <a:pt x="643506" y="782999"/>
                </a:lnTo>
                <a:lnTo>
                  <a:pt x="657056" y="744156"/>
                </a:lnTo>
                <a:lnTo>
                  <a:pt x="669216" y="697865"/>
                </a:lnTo>
                <a:lnTo>
                  <a:pt x="676214" y="661215"/>
                </a:lnTo>
                <a:lnTo>
                  <a:pt x="681391" y="622918"/>
                </a:lnTo>
                <a:lnTo>
                  <a:pt x="684744" y="582977"/>
                </a:lnTo>
                <a:lnTo>
                  <a:pt x="686268" y="541399"/>
                </a:lnTo>
                <a:lnTo>
                  <a:pt x="686357" y="522116"/>
                </a:lnTo>
                <a:lnTo>
                  <a:pt x="686199" y="508631"/>
                </a:lnTo>
                <a:lnTo>
                  <a:pt x="684631" y="468891"/>
                </a:lnTo>
                <a:lnTo>
                  <a:pt x="681425" y="430225"/>
                </a:lnTo>
                <a:lnTo>
                  <a:pt x="676583" y="392634"/>
                </a:lnTo>
                <a:lnTo>
                  <a:pt x="670103" y="356117"/>
                </a:lnTo>
                <a:lnTo>
                  <a:pt x="661986" y="320675"/>
                </a:lnTo>
                <a:lnTo>
                  <a:pt x="649262" y="277234"/>
                </a:lnTo>
                <a:lnTo>
                  <a:pt x="635658" y="240766"/>
                </a:lnTo>
                <a:lnTo>
                  <a:pt x="619897" y="206322"/>
                </a:lnTo>
                <a:lnTo>
                  <a:pt x="601978" y="173903"/>
                </a:lnTo>
                <a:lnTo>
                  <a:pt x="575551" y="135283"/>
                </a:lnTo>
                <a:lnTo>
                  <a:pt x="550536" y="107246"/>
                </a:lnTo>
                <a:lnTo>
                  <a:pt x="522060" y="82142"/>
                </a:lnTo>
                <a:lnTo>
                  <a:pt x="490122" y="59980"/>
                </a:lnTo>
                <a:lnTo>
                  <a:pt x="454722" y="40766"/>
                </a:lnTo>
                <a:lnTo>
                  <a:pt x="418438" y="25778"/>
                </a:lnTo>
                <a:lnTo>
                  <a:pt x="383549" y="15253"/>
                </a:lnTo>
                <a:lnTo>
                  <a:pt x="346422" y="7474"/>
                </a:lnTo>
                <a:lnTo>
                  <a:pt x="307066" y="2440"/>
                </a:lnTo>
                <a:lnTo>
                  <a:pt x="265491" y="152"/>
                </a:lnTo>
                <a:lnTo>
                  <a:pt x="251141" y="0"/>
                </a:lnTo>
                <a:lnTo>
                  <a:pt x="242996" y="47"/>
                </a:lnTo>
                <a:lnTo>
                  <a:pt x="201474" y="1858"/>
                </a:lnTo>
                <a:lnTo>
                  <a:pt x="161945" y="6291"/>
                </a:lnTo>
                <a:lnTo>
                  <a:pt x="124404" y="13346"/>
                </a:lnTo>
                <a:lnTo>
                  <a:pt x="88846" y="23023"/>
                </a:lnTo>
                <a:lnTo>
                  <a:pt x="44512" y="40004"/>
                </a:lnTo>
                <a:lnTo>
                  <a:pt x="11448" y="56924"/>
                </a:lnTo>
                <a:lnTo>
                  <a:pt x="0" y="63788"/>
                </a:lnTo>
                <a:lnTo>
                  <a:pt x="6444" y="502025"/>
                </a:lnTo>
                <a:lnTo>
                  <a:pt x="6921" y="485475"/>
                </a:lnTo>
                <a:lnTo>
                  <a:pt x="7717" y="469397"/>
                </a:lnTo>
                <a:lnTo>
                  <a:pt x="10262" y="438659"/>
                </a:lnTo>
                <a:lnTo>
                  <a:pt x="14079" y="409814"/>
                </a:lnTo>
                <a:lnTo>
                  <a:pt x="19170" y="382860"/>
                </a:lnTo>
                <a:lnTo>
                  <a:pt x="25532" y="357800"/>
                </a:lnTo>
                <a:lnTo>
                  <a:pt x="33168" y="334634"/>
                </a:lnTo>
                <a:lnTo>
                  <a:pt x="47006" y="303437"/>
                </a:lnTo>
                <a:lnTo>
                  <a:pt x="63708" y="276506"/>
                </a:lnTo>
                <a:lnTo>
                  <a:pt x="87244" y="249481"/>
                </a:lnTo>
                <a:lnTo>
                  <a:pt x="106667" y="232738"/>
                </a:lnTo>
                <a:lnTo>
                  <a:pt x="127748" y="218781"/>
                </a:lnTo>
                <a:lnTo>
                  <a:pt x="150481" y="207612"/>
                </a:lnTo>
                <a:lnTo>
                  <a:pt x="174864" y="199232"/>
                </a:lnTo>
                <a:lnTo>
                  <a:pt x="200892" y="193644"/>
                </a:lnTo>
                <a:lnTo>
                  <a:pt x="228563" y="190849"/>
                </a:lnTo>
                <a:lnTo>
                  <a:pt x="243013" y="190500"/>
                </a:lnTo>
                <a:lnTo>
                  <a:pt x="244724" y="190505"/>
                </a:lnTo>
                <a:lnTo>
                  <a:pt x="271718" y="192130"/>
                </a:lnTo>
                <a:lnTo>
                  <a:pt x="297264" y="196647"/>
                </a:lnTo>
                <a:lnTo>
                  <a:pt x="321378" y="204058"/>
                </a:lnTo>
                <a:lnTo>
                  <a:pt x="344077" y="214362"/>
                </a:lnTo>
                <a:lnTo>
                  <a:pt x="371092" y="231469"/>
                </a:lnTo>
                <a:lnTo>
                  <a:pt x="391218" y="247789"/>
                </a:lnTo>
                <a:lnTo>
                  <a:pt x="409046" y="265812"/>
                </a:lnTo>
                <a:lnTo>
                  <a:pt x="424577" y="285536"/>
                </a:lnTo>
                <a:lnTo>
                  <a:pt x="438282" y="307649"/>
                </a:lnTo>
                <a:lnTo>
                  <a:pt x="449016" y="329352"/>
                </a:lnTo>
                <a:lnTo>
                  <a:pt x="458255" y="352780"/>
                </a:lnTo>
                <a:lnTo>
                  <a:pt x="465999" y="377917"/>
                </a:lnTo>
                <a:lnTo>
                  <a:pt x="472248" y="404749"/>
                </a:lnTo>
                <a:lnTo>
                  <a:pt x="477917" y="438243"/>
                </a:lnTo>
                <a:lnTo>
                  <a:pt x="480937" y="462998"/>
                </a:lnTo>
                <a:lnTo>
                  <a:pt x="483095" y="488418"/>
                </a:lnTo>
                <a:lnTo>
                  <a:pt x="484390" y="514508"/>
                </a:lnTo>
                <a:lnTo>
                  <a:pt x="484821" y="541274"/>
                </a:lnTo>
                <a:lnTo>
                  <a:pt x="484638" y="559592"/>
                </a:lnTo>
                <a:lnTo>
                  <a:pt x="483175" y="594697"/>
                </a:lnTo>
                <a:lnTo>
                  <a:pt x="480247" y="627759"/>
                </a:lnTo>
                <a:lnTo>
                  <a:pt x="475855" y="658776"/>
                </a:lnTo>
                <a:lnTo>
                  <a:pt x="469996" y="687749"/>
                </a:lnTo>
                <a:lnTo>
                  <a:pt x="462672" y="714676"/>
                </a:lnTo>
                <a:lnTo>
                  <a:pt x="453880" y="739557"/>
                </a:lnTo>
                <a:lnTo>
                  <a:pt x="443620" y="762390"/>
                </a:lnTo>
                <a:lnTo>
                  <a:pt x="431891" y="783176"/>
                </a:lnTo>
                <a:lnTo>
                  <a:pt x="411542" y="810513"/>
                </a:lnTo>
                <a:lnTo>
                  <a:pt x="387939" y="834257"/>
                </a:lnTo>
                <a:lnTo>
                  <a:pt x="367846" y="850136"/>
                </a:lnTo>
                <a:lnTo>
                  <a:pt x="346394" y="863569"/>
                </a:lnTo>
                <a:lnTo>
                  <a:pt x="323583" y="874556"/>
                </a:lnTo>
                <a:lnTo>
                  <a:pt x="299414" y="883100"/>
                </a:lnTo>
                <a:lnTo>
                  <a:pt x="273887" y="889201"/>
                </a:lnTo>
                <a:lnTo>
                  <a:pt x="247001" y="892860"/>
                </a:lnTo>
                <a:lnTo>
                  <a:pt x="218756" y="894079"/>
                </a:lnTo>
                <a:lnTo>
                  <a:pt x="206533" y="893858"/>
                </a:lnTo>
                <a:lnTo>
                  <a:pt x="181542" y="892029"/>
                </a:lnTo>
                <a:lnTo>
                  <a:pt x="156501" y="888360"/>
                </a:lnTo>
                <a:lnTo>
                  <a:pt x="131401" y="882860"/>
                </a:lnTo>
                <a:lnTo>
                  <a:pt x="106234" y="875538"/>
                </a:lnTo>
                <a:lnTo>
                  <a:pt x="81655" y="8637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82305" y="1855250"/>
            <a:ext cx="256947" cy="1422365"/>
          </a:xfrm>
          <a:custGeom>
            <a:avLst/>
            <a:gdLst/>
            <a:ahLst/>
            <a:cxnLst/>
            <a:rect l="l" t="t" r="r" b="b"/>
            <a:pathLst>
              <a:path w="256947" h="1422365">
                <a:moveTo>
                  <a:pt x="229157" y="757057"/>
                </a:moveTo>
                <a:lnTo>
                  <a:pt x="220980" y="745325"/>
                </a:lnTo>
                <a:lnTo>
                  <a:pt x="212996" y="732539"/>
                </a:lnTo>
                <a:lnTo>
                  <a:pt x="205207" y="718697"/>
                </a:lnTo>
                <a:lnTo>
                  <a:pt x="197612" y="703799"/>
                </a:lnTo>
                <a:lnTo>
                  <a:pt x="197612" y="455260"/>
                </a:lnTo>
                <a:lnTo>
                  <a:pt x="197771" y="438237"/>
                </a:lnTo>
                <a:lnTo>
                  <a:pt x="191326" y="0"/>
                </a:lnTo>
                <a:lnTo>
                  <a:pt x="159612" y="22502"/>
                </a:lnTo>
                <a:lnTo>
                  <a:pt x="123467" y="56939"/>
                </a:lnTo>
                <a:lnTo>
                  <a:pt x="94995" y="95184"/>
                </a:lnTo>
                <a:lnTo>
                  <a:pt x="70396" y="137864"/>
                </a:lnTo>
                <a:lnTo>
                  <a:pt x="49080" y="183934"/>
                </a:lnTo>
                <a:lnTo>
                  <a:pt x="35247" y="220734"/>
                </a:lnTo>
                <a:lnTo>
                  <a:pt x="22333" y="262959"/>
                </a:lnTo>
                <a:lnTo>
                  <a:pt x="11394" y="311368"/>
                </a:lnTo>
                <a:lnTo>
                  <a:pt x="4102" y="361557"/>
                </a:lnTo>
                <a:lnTo>
                  <a:pt x="1025" y="400358"/>
                </a:lnTo>
                <a:lnTo>
                  <a:pt x="0" y="1422365"/>
                </a:lnTo>
                <a:lnTo>
                  <a:pt x="197612" y="1422365"/>
                </a:lnTo>
                <a:lnTo>
                  <a:pt x="197612" y="944083"/>
                </a:lnTo>
                <a:lnTo>
                  <a:pt x="199736" y="951448"/>
                </a:lnTo>
                <a:lnTo>
                  <a:pt x="204498" y="961737"/>
                </a:lnTo>
                <a:lnTo>
                  <a:pt x="211168" y="971178"/>
                </a:lnTo>
                <a:lnTo>
                  <a:pt x="219745" y="979768"/>
                </a:lnTo>
                <a:lnTo>
                  <a:pt x="230234" y="987504"/>
                </a:lnTo>
                <a:lnTo>
                  <a:pt x="242634" y="994382"/>
                </a:lnTo>
                <a:lnTo>
                  <a:pt x="256947" y="1000399"/>
                </a:lnTo>
                <a:lnTo>
                  <a:pt x="254863" y="785929"/>
                </a:lnTo>
                <a:lnTo>
                  <a:pt x="246099" y="777358"/>
                </a:lnTo>
                <a:lnTo>
                  <a:pt x="237530" y="767735"/>
                </a:lnTo>
                <a:lnTo>
                  <a:pt x="229157" y="75705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79917" y="1981962"/>
            <a:ext cx="478535" cy="703579"/>
          </a:xfrm>
          <a:custGeom>
            <a:avLst/>
            <a:gdLst/>
            <a:ahLst/>
            <a:cxnLst/>
            <a:rect l="l" t="t" r="r" b="b"/>
            <a:pathLst>
              <a:path w="478535" h="703579">
                <a:moveTo>
                  <a:pt x="236727" y="0"/>
                </a:moveTo>
                <a:lnTo>
                  <a:pt x="208237" y="1397"/>
                </a:lnTo>
                <a:lnTo>
                  <a:pt x="181387" y="5589"/>
                </a:lnTo>
                <a:lnTo>
                  <a:pt x="156181" y="12573"/>
                </a:lnTo>
                <a:lnTo>
                  <a:pt x="132622" y="22348"/>
                </a:lnTo>
                <a:lnTo>
                  <a:pt x="110715" y="34911"/>
                </a:lnTo>
                <a:lnTo>
                  <a:pt x="90463" y="50262"/>
                </a:lnTo>
                <a:lnTo>
                  <a:pt x="71869" y="68397"/>
                </a:lnTo>
                <a:lnTo>
                  <a:pt x="51537" y="94509"/>
                </a:lnTo>
                <a:lnTo>
                  <a:pt x="35790" y="122862"/>
                </a:lnTo>
                <a:lnTo>
                  <a:pt x="22905" y="155480"/>
                </a:lnTo>
                <a:lnTo>
                  <a:pt x="15906" y="179593"/>
                </a:lnTo>
                <a:lnTo>
                  <a:pt x="10180" y="205600"/>
                </a:lnTo>
                <a:lnTo>
                  <a:pt x="5726" y="233500"/>
                </a:lnTo>
                <a:lnTo>
                  <a:pt x="2545" y="263292"/>
                </a:lnTo>
                <a:lnTo>
                  <a:pt x="636" y="294975"/>
                </a:lnTo>
                <a:lnTo>
                  <a:pt x="0" y="328549"/>
                </a:lnTo>
                <a:lnTo>
                  <a:pt x="0" y="577088"/>
                </a:lnTo>
                <a:lnTo>
                  <a:pt x="15384" y="605827"/>
                </a:lnTo>
                <a:lnTo>
                  <a:pt x="31545" y="630345"/>
                </a:lnTo>
                <a:lnTo>
                  <a:pt x="48487" y="650647"/>
                </a:lnTo>
                <a:lnTo>
                  <a:pt x="66212" y="666735"/>
                </a:lnTo>
                <a:lnTo>
                  <a:pt x="94278" y="682976"/>
                </a:lnTo>
                <a:lnTo>
                  <a:pt x="125116" y="692360"/>
                </a:lnTo>
                <a:lnTo>
                  <a:pt x="150215" y="697860"/>
                </a:lnTo>
                <a:lnTo>
                  <a:pt x="175256" y="701529"/>
                </a:lnTo>
                <a:lnTo>
                  <a:pt x="200247" y="703358"/>
                </a:lnTo>
                <a:lnTo>
                  <a:pt x="212471" y="703579"/>
                </a:lnTo>
                <a:lnTo>
                  <a:pt x="226763" y="703275"/>
                </a:lnTo>
                <a:lnTo>
                  <a:pt x="254328" y="700835"/>
                </a:lnTo>
                <a:lnTo>
                  <a:pt x="280535" y="695955"/>
                </a:lnTo>
                <a:lnTo>
                  <a:pt x="305383" y="688634"/>
                </a:lnTo>
                <a:lnTo>
                  <a:pt x="328873" y="678868"/>
                </a:lnTo>
                <a:lnTo>
                  <a:pt x="351004" y="666659"/>
                </a:lnTo>
                <a:lnTo>
                  <a:pt x="371777" y="652003"/>
                </a:lnTo>
                <a:lnTo>
                  <a:pt x="391191" y="634900"/>
                </a:lnTo>
                <a:lnTo>
                  <a:pt x="412407" y="611413"/>
                </a:lnTo>
                <a:lnTo>
                  <a:pt x="431653" y="582539"/>
                </a:lnTo>
                <a:lnTo>
                  <a:pt x="442647" y="560730"/>
                </a:lnTo>
                <a:lnTo>
                  <a:pt x="452173" y="536872"/>
                </a:lnTo>
                <a:lnTo>
                  <a:pt x="460232" y="510968"/>
                </a:lnTo>
                <a:lnTo>
                  <a:pt x="466823" y="483018"/>
                </a:lnTo>
                <a:lnTo>
                  <a:pt x="471948" y="453023"/>
                </a:lnTo>
                <a:lnTo>
                  <a:pt x="475608" y="420983"/>
                </a:lnTo>
                <a:lnTo>
                  <a:pt x="477804" y="386900"/>
                </a:lnTo>
                <a:lnTo>
                  <a:pt x="478535" y="350774"/>
                </a:lnTo>
                <a:lnTo>
                  <a:pt x="478428" y="337306"/>
                </a:lnTo>
                <a:lnTo>
                  <a:pt x="477565" y="310879"/>
                </a:lnTo>
                <a:lnTo>
                  <a:pt x="475838" y="285124"/>
                </a:lnTo>
                <a:lnTo>
                  <a:pt x="473249" y="260038"/>
                </a:lnTo>
                <a:lnTo>
                  <a:pt x="469797" y="235614"/>
                </a:lnTo>
                <a:lnTo>
                  <a:pt x="463025" y="200622"/>
                </a:lnTo>
                <a:lnTo>
                  <a:pt x="456029" y="174636"/>
                </a:lnTo>
                <a:lnTo>
                  <a:pt x="447537" y="150351"/>
                </a:lnTo>
                <a:lnTo>
                  <a:pt x="437550" y="127784"/>
                </a:lnTo>
                <a:lnTo>
                  <a:pt x="426068" y="106950"/>
                </a:lnTo>
                <a:lnTo>
                  <a:pt x="410813" y="84961"/>
                </a:lnTo>
                <a:lnTo>
                  <a:pt x="394133" y="66088"/>
                </a:lnTo>
                <a:lnTo>
                  <a:pt x="375156" y="48916"/>
                </a:lnTo>
                <a:lnTo>
                  <a:pt x="353882" y="33447"/>
                </a:lnTo>
                <a:lnTo>
                  <a:pt x="326618" y="18348"/>
                </a:lnTo>
                <a:lnTo>
                  <a:pt x="303213" y="9491"/>
                </a:lnTo>
                <a:lnTo>
                  <a:pt x="278385" y="3527"/>
                </a:lnTo>
                <a:lnTo>
                  <a:pt x="252117" y="456"/>
                </a:lnTo>
                <a:lnTo>
                  <a:pt x="236727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82305" y="1791462"/>
            <a:ext cx="877697" cy="1486153"/>
          </a:xfrm>
          <a:custGeom>
            <a:avLst/>
            <a:gdLst/>
            <a:ahLst/>
            <a:cxnLst/>
            <a:rect l="l" t="t" r="r" b="b"/>
            <a:pathLst>
              <a:path w="877697" h="1486153">
                <a:moveTo>
                  <a:pt x="442468" y="0"/>
                </a:moveTo>
                <a:lnTo>
                  <a:pt x="484780" y="1372"/>
                </a:lnTo>
                <a:lnTo>
                  <a:pt x="524877" y="5491"/>
                </a:lnTo>
                <a:lnTo>
                  <a:pt x="562748" y="12355"/>
                </a:lnTo>
                <a:lnTo>
                  <a:pt x="598384" y="21964"/>
                </a:lnTo>
                <a:lnTo>
                  <a:pt x="642406" y="39048"/>
                </a:lnTo>
                <a:lnTo>
                  <a:pt x="681448" y="59980"/>
                </a:lnTo>
                <a:lnTo>
                  <a:pt x="713386" y="82142"/>
                </a:lnTo>
                <a:lnTo>
                  <a:pt x="741862" y="107246"/>
                </a:lnTo>
                <a:lnTo>
                  <a:pt x="766877" y="135283"/>
                </a:lnTo>
                <a:lnTo>
                  <a:pt x="793305" y="173903"/>
                </a:lnTo>
                <a:lnTo>
                  <a:pt x="811223" y="206322"/>
                </a:lnTo>
                <a:lnTo>
                  <a:pt x="826985" y="240766"/>
                </a:lnTo>
                <a:lnTo>
                  <a:pt x="840589" y="277234"/>
                </a:lnTo>
                <a:lnTo>
                  <a:pt x="852035" y="315727"/>
                </a:lnTo>
                <a:lnTo>
                  <a:pt x="861430" y="356117"/>
                </a:lnTo>
                <a:lnTo>
                  <a:pt x="867909" y="392634"/>
                </a:lnTo>
                <a:lnTo>
                  <a:pt x="872752" y="430225"/>
                </a:lnTo>
                <a:lnTo>
                  <a:pt x="875957" y="468891"/>
                </a:lnTo>
                <a:lnTo>
                  <a:pt x="877525" y="508631"/>
                </a:lnTo>
                <a:lnTo>
                  <a:pt x="877697" y="527176"/>
                </a:lnTo>
                <a:lnTo>
                  <a:pt x="877595" y="541399"/>
                </a:lnTo>
                <a:lnTo>
                  <a:pt x="876070" y="582977"/>
                </a:lnTo>
                <a:lnTo>
                  <a:pt x="872718" y="622918"/>
                </a:lnTo>
                <a:lnTo>
                  <a:pt x="867541" y="661215"/>
                </a:lnTo>
                <a:lnTo>
                  <a:pt x="860542" y="697865"/>
                </a:lnTo>
                <a:lnTo>
                  <a:pt x="848382" y="744156"/>
                </a:lnTo>
                <a:lnTo>
                  <a:pt x="834832" y="782999"/>
                </a:lnTo>
                <a:lnTo>
                  <a:pt x="819069" y="820433"/>
                </a:lnTo>
                <a:lnTo>
                  <a:pt x="801666" y="855519"/>
                </a:lnTo>
                <a:lnTo>
                  <a:pt x="782617" y="888253"/>
                </a:lnTo>
                <a:lnTo>
                  <a:pt x="761919" y="918629"/>
                </a:lnTo>
                <a:lnTo>
                  <a:pt x="731896" y="955262"/>
                </a:lnTo>
                <a:lnTo>
                  <a:pt x="704471" y="982422"/>
                </a:lnTo>
                <a:lnTo>
                  <a:pt x="674805" y="1006456"/>
                </a:lnTo>
                <a:lnTo>
                  <a:pt x="642910" y="1027365"/>
                </a:lnTo>
                <a:lnTo>
                  <a:pt x="608801" y="1045149"/>
                </a:lnTo>
                <a:lnTo>
                  <a:pt x="568833" y="1061171"/>
                </a:lnTo>
                <a:lnTo>
                  <a:pt x="532502" y="1072181"/>
                </a:lnTo>
                <a:lnTo>
                  <a:pt x="495328" y="1080247"/>
                </a:lnTo>
                <a:lnTo>
                  <a:pt x="457315" y="1085367"/>
                </a:lnTo>
                <a:lnTo>
                  <a:pt x="418471" y="1087543"/>
                </a:lnTo>
                <a:lnTo>
                  <a:pt x="409067" y="1087627"/>
                </a:lnTo>
                <a:lnTo>
                  <a:pt x="396148" y="1087471"/>
                </a:lnTo>
                <a:lnTo>
                  <a:pt x="357791" y="1085117"/>
                </a:lnTo>
                <a:lnTo>
                  <a:pt x="320044" y="1079940"/>
                </a:lnTo>
                <a:lnTo>
                  <a:pt x="282924" y="1071938"/>
                </a:lnTo>
                <a:lnTo>
                  <a:pt x="242634" y="1058170"/>
                </a:lnTo>
                <a:lnTo>
                  <a:pt x="211168" y="1034966"/>
                </a:lnTo>
                <a:lnTo>
                  <a:pt x="197612" y="1007872"/>
                </a:lnTo>
                <a:lnTo>
                  <a:pt x="197612" y="1486153"/>
                </a:lnTo>
                <a:lnTo>
                  <a:pt x="0" y="1486153"/>
                </a:lnTo>
                <a:lnTo>
                  <a:pt x="0" y="503936"/>
                </a:lnTo>
                <a:lnTo>
                  <a:pt x="1025" y="464146"/>
                </a:lnTo>
                <a:lnTo>
                  <a:pt x="4102" y="425345"/>
                </a:lnTo>
                <a:lnTo>
                  <a:pt x="9229" y="387537"/>
                </a:lnTo>
                <a:lnTo>
                  <a:pt x="19256" y="338682"/>
                </a:lnTo>
                <a:lnTo>
                  <a:pt x="31046" y="297220"/>
                </a:lnTo>
                <a:lnTo>
                  <a:pt x="44264" y="259774"/>
                </a:lnTo>
                <a:lnTo>
                  <a:pt x="59328" y="224262"/>
                </a:lnTo>
                <a:lnTo>
                  <a:pt x="82285" y="179891"/>
                </a:lnTo>
                <a:lnTo>
                  <a:pt x="108027" y="139835"/>
                </a:lnTo>
                <a:lnTo>
                  <a:pt x="140662" y="102877"/>
                </a:lnTo>
                <a:lnTo>
                  <a:pt x="180316" y="70971"/>
                </a:lnTo>
                <a:lnTo>
                  <a:pt x="214662" y="50379"/>
                </a:lnTo>
                <a:lnTo>
                  <a:pt x="257566" y="30931"/>
                </a:lnTo>
                <a:lnTo>
                  <a:pt x="303657" y="16281"/>
                </a:lnTo>
                <a:lnTo>
                  <a:pt x="353272" y="6291"/>
                </a:lnTo>
                <a:lnTo>
                  <a:pt x="392801" y="1858"/>
                </a:lnTo>
                <a:lnTo>
                  <a:pt x="434322" y="47"/>
                </a:lnTo>
                <a:lnTo>
                  <a:pt x="442468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97268" y="4568952"/>
            <a:ext cx="472440" cy="736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6179" y="4962233"/>
            <a:ext cx="45810" cy="121372"/>
          </a:xfrm>
          <a:custGeom>
            <a:avLst/>
            <a:gdLst/>
            <a:ahLst/>
            <a:cxnLst/>
            <a:rect l="l" t="t" r="r" b="b"/>
            <a:pathLst>
              <a:path w="45810" h="121372">
                <a:moveTo>
                  <a:pt x="45810" y="121372"/>
                </a:moveTo>
                <a:lnTo>
                  <a:pt x="35348" y="32596"/>
                </a:lnTo>
                <a:lnTo>
                  <a:pt x="25817" y="28069"/>
                </a:lnTo>
                <a:lnTo>
                  <a:pt x="16756" y="21127"/>
                </a:lnTo>
                <a:lnTo>
                  <a:pt x="8155" y="11771"/>
                </a:lnTo>
                <a:lnTo>
                  <a:pt x="0" y="0"/>
                </a:lnTo>
                <a:lnTo>
                  <a:pt x="10069" y="110976"/>
                </a:lnTo>
                <a:lnTo>
                  <a:pt x="25045" y="116750"/>
                </a:lnTo>
                <a:lnTo>
                  <a:pt x="33402" y="118862"/>
                </a:lnTo>
                <a:lnTo>
                  <a:pt x="45810" y="1213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42733" y="4615053"/>
            <a:ext cx="380746" cy="644779"/>
          </a:xfrm>
          <a:custGeom>
            <a:avLst/>
            <a:gdLst/>
            <a:ahLst/>
            <a:cxnLst/>
            <a:rect l="l" t="t" r="r" b="b"/>
            <a:pathLst>
              <a:path w="380746" h="644778">
                <a:moveTo>
                  <a:pt x="259975" y="353365"/>
                </a:moveTo>
                <a:lnTo>
                  <a:pt x="250620" y="362516"/>
                </a:lnTo>
                <a:lnTo>
                  <a:pt x="240468" y="370259"/>
                </a:lnTo>
                <a:lnTo>
                  <a:pt x="229526" y="376595"/>
                </a:lnTo>
                <a:lnTo>
                  <a:pt x="217797" y="381522"/>
                </a:lnTo>
                <a:lnTo>
                  <a:pt x="205284" y="385042"/>
                </a:lnTo>
                <a:lnTo>
                  <a:pt x="191993" y="387154"/>
                </a:lnTo>
                <a:lnTo>
                  <a:pt x="177926" y="387858"/>
                </a:lnTo>
                <a:lnTo>
                  <a:pt x="166659" y="387431"/>
                </a:lnTo>
                <a:lnTo>
                  <a:pt x="154145" y="385957"/>
                </a:lnTo>
                <a:lnTo>
                  <a:pt x="141607" y="383433"/>
                </a:lnTo>
                <a:lnTo>
                  <a:pt x="129032" y="379857"/>
                </a:lnTo>
                <a:lnTo>
                  <a:pt x="128793" y="379776"/>
                </a:lnTo>
                <a:lnTo>
                  <a:pt x="139255" y="468552"/>
                </a:lnTo>
                <a:lnTo>
                  <a:pt x="164548" y="471441"/>
                </a:lnTo>
                <a:lnTo>
                  <a:pt x="195461" y="471086"/>
                </a:lnTo>
                <a:lnTo>
                  <a:pt x="220726" y="467501"/>
                </a:lnTo>
                <a:lnTo>
                  <a:pt x="245139" y="460888"/>
                </a:lnTo>
                <a:lnTo>
                  <a:pt x="271452" y="449773"/>
                </a:lnTo>
                <a:lnTo>
                  <a:pt x="293080" y="436341"/>
                </a:lnTo>
                <a:lnTo>
                  <a:pt x="312390" y="419722"/>
                </a:lnTo>
                <a:lnTo>
                  <a:pt x="327867" y="401946"/>
                </a:lnTo>
                <a:lnTo>
                  <a:pt x="341659" y="381710"/>
                </a:lnTo>
                <a:lnTo>
                  <a:pt x="353781" y="359083"/>
                </a:lnTo>
                <a:lnTo>
                  <a:pt x="364236" y="334010"/>
                </a:lnTo>
                <a:lnTo>
                  <a:pt x="372323" y="307045"/>
                </a:lnTo>
                <a:lnTo>
                  <a:pt x="377009" y="282618"/>
                </a:lnTo>
                <a:lnTo>
                  <a:pt x="379813" y="256505"/>
                </a:lnTo>
                <a:lnTo>
                  <a:pt x="380746" y="228727"/>
                </a:lnTo>
                <a:lnTo>
                  <a:pt x="380743" y="227249"/>
                </a:lnTo>
                <a:lnTo>
                  <a:pt x="379810" y="200654"/>
                </a:lnTo>
                <a:lnTo>
                  <a:pt x="377206" y="175187"/>
                </a:lnTo>
                <a:lnTo>
                  <a:pt x="372948" y="150831"/>
                </a:lnTo>
                <a:lnTo>
                  <a:pt x="365579" y="123108"/>
                </a:lnTo>
                <a:lnTo>
                  <a:pt x="356352" y="98929"/>
                </a:lnTo>
                <a:lnTo>
                  <a:pt x="344965" y="76827"/>
                </a:lnTo>
                <a:lnTo>
                  <a:pt x="331073" y="56649"/>
                </a:lnTo>
                <a:lnTo>
                  <a:pt x="313406" y="38787"/>
                </a:lnTo>
                <a:lnTo>
                  <a:pt x="292205" y="23948"/>
                </a:lnTo>
                <a:lnTo>
                  <a:pt x="268513" y="12601"/>
                </a:lnTo>
                <a:lnTo>
                  <a:pt x="245274" y="5589"/>
                </a:lnTo>
                <a:lnTo>
                  <a:pt x="219735" y="1394"/>
                </a:lnTo>
                <a:lnTo>
                  <a:pt x="191897" y="0"/>
                </a:lnTo>
                <a:lnTo>
                  <a:pt x="189164" y="12"/>
                </a:lnTo>
                <a:lnTo>
                  <a:pt x="161781" y="1624"/>
                </a:lnTo>
                <a:lnTo>
                  <a:pt x="136443" y="5928"/>
                </a:lnTo>
                <a:lnTo>
                  <a:pt x="113134" y="12909"/>
                </a:lnTo>
                <a:lnTo>
                  <a:pt x="90589" y="23224"/>
                </a:lnTo>
                <a:lnTo>
                  <a:pt x="68815" y="37743"/>
                </a:lnTo>
                <a:lnTo>
                  <a:pt x="51054" y="55196"/>
                </a:lnTo>
                <a:lnTo>
                  <a:pt x="37063" y="75562"/>
                </a:lnTo>
                <a:lnTo>
                  <a:pt x="25482" y="97650"/>
                </a:lnTo>
                <a:lnTo>
                  <a:pt x="15793" y="121712"/>
                </a:lnTo>
                <a:lnTo>
                  <a:pt x="9395" y="142580"/>
                </a:lnTo>
                <a:lnTo>
                  <a:pt x="4148" y="166920"/>
                </a:lnTo>
                <a:lnTo>
                  <a:pt x="1030" y="192255"/>
                </a:lnTo>
                <a:lnTo>
                  <a:pt x="0" y="218567"/>
                </a:lnTo>
                <a:lnTo>
                  <a:pt x="0" y="644779"/>
                </a:lnTo>
                <a:lnTo>
                  <a:pt x="85725" y="644779"/>
                </a:lnTo>
                <a:lnTo>
                  <a:pt x="85725" y="437261"/>
                </a:lnTo>
                <a:lnTo>
                  <a:pt x="86783" y="440824"/>
                </a:lnTo>
                <a:lnTo>
                  <a:pt x="92945" y="450454"/>
                </a:lnTo>
                <a:lnTo>
                  <a:pt x="103514" y="458156"/>
                </a:lnTo>
                <a:lnTo>
                  <a:pt x="93445" y="347180"/>
                </a:lnTo>
                <a:lnTo>
                  <a:pt x="85725" y="332994"/>
                </a:lnTo>
                <a:lnTo>
                  <a:pt x="85725" y="225171"/>
                </a:lnTo>
                <a:lnTo>
                  <a:pt x="85967" y="211448"/>
                </a:lnTo>
                <a:lnTo>
                  <a:pt x="86905" y="195896"/>
                </a:lnTo>
                <a:lnTo>
                  <a:pt x="88548" y="181397"/>
                </a:lnTo>
                <a:lnTo>
                  <a:pt x="90897" y="167950"/>
                </a:lnTo>
                <a:lnTo>
                  <a:pt x="93954" y="155554"/>
                </a:lnTo>
                <a:lnTo>
                  <a:pt x="97721" y="144208"/>
                </a:lnTo>
                <a:lnTo>
                  <a:pt x="102197" y="133911"/>
                </a:lnTo>
                <a:lnTo>
                  <a:pt x="107384" y="124661"/>
                </a:lnTo>
                <a:lnTo>
                  <a:pt x="113284" y="116459"/>
                </a:lnTo>
                <a:lnTo>
                  <a:pt x="126943" y="102800"/>
                </a:lnTo>
                <a:lnTo>
                  <a:pt x="137335" y="95563"/>
                </a:lnTo>
                <a:lnTo>
                  <a:pt x="148672" y="89929"/>
                </a:lnTo>
                <a:lnTo>
                  <a:pt x="160951" y="85902"/>
                </a:lnTo>
                <a:lnTo>
                  <a:pt x="174174" y="83483"/>
                </a:lnTo>
                <a:lnTo>
                  <a:pt x="188341" y="82677"/>
                </a:lnTo>
                <a:lnTo>
                  <a:pt x="201369" y="83442"/>
                </a:lnTo>
                <a:lnTo>
                  <a:pt x="214056" y="85856"/>
                </a:lnTo>
                <a:lnTo>
                  <a:pt x="225919" y="89918"/>
                </a:lnTo>
                <a:lnTo>
                  <a:pt x="236982" y="95631"/>
                </a:lnTo>
                <a:lnTo>
                  <a:pt x="254238" y="108934"/>
                </a:lnTo>
                <a:lnTo>
                  <a:pt x="262834" y="118184"/>
                </a:lnTo>
                <a:lnTo>
                  <a:pt x="270129" y="128397"/>
                </a:lnTo>
                <a:lnTo>
                  <a:pt x="275701" y="138472"/>
                </a:lnTo>
                <a:lnTo>
                  <a:pt x="280605" y="149847"/>
                </a:lnTo>
                <a:lnTo>
                  <a:pt x="284640" y="162236"/>
                </a:lnTo>
                <a:lnTo>
                  <a:pt x="287782" y="175641"/>
                </a:lnTo>
                <a:lnTo>
                  <a:pt x="291017" y="195880"/>
                </a:lnTo>
                <a:lnTo>
                  <a:pt x="292258" y="208455"/>
                </a:lnTo>
                <a:lnTo>
                  <a:pt x="292998" y="221434"/>
                </a:lnTo>
                <a:lnTo>
                  <a:pt x="293243" y="234823"/>
                </a:lnTo>
                <a:lnTo>
                  <a:pt x="293143" y="243704"/>
                </a:lnTo>
                <a:lnTo>
                  <a:pt x="292424" y="259595"/>
                </a:lnTo>
                <a:lnTo>
                  <a:pt x="291007" y="274509"/>
                </a:lnTo>
                <a:lnTo>
                  <a:pt x="288892" y="288446"/>
                </a:lnTo>
                <a:lnTo>
                  <a:pt x="286078" y="301409"/>
                </a:lnTo>
                <a:lnTo>
                  <a:pt x="282564" y="313398"/>
                </a:lnTo>
                <a:lnTo>
                  <a:pt x="278349" y="324417"/>
                </a:lnTo>
                <a:lnTo>
                  <a:pt x="273433" y="334466"/>
                </a:lnTo>
                <a:lnTo>
                  <a:pt x="267814" y="343547"/>
                </a:lnTo>
                <a:lnTo>
                  <a:pt x="261493" y="351663"/>
                </a:lnTo>
                <a:lnTo>
                  <a:pt x="259975" y="3533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28458" y="4697730"/>
            <a:ext cx="207518" cy="305181"/>
          </a:xfrm>
          <a:custGeom>
            <a:avLst/>
            <a:gdLst/>
            <a:ahLst/>
            <a:cxnLst/>
            <a:rect l="l" t="t" r="r" b="b"/>
            <a:pathLst>
              <a:path w="207518" h="305180">
                <a:moveTo>
                  <a:pt x="102616" y="0"/>
                </a:moveTo>
                <a:lnTo>
                  <a:pt x="88449" y="806"/>
                </a:lnTo>
                <a:lnTo>
                  <a:pt x="75226" y="3225"/>
                </a:lnTo>
                <a:lnTo>
                  <a:pt x="62947" y="7252"/>
                </a:lnTo>
                <a:lnTo>
                  <a:pt x="51610" y="12886"/>
                </a:lnTo>
                <a:lnTo>
                  <a:pt x="41218" y="20123"/>
                </a:lnTo>
                <a:lnTo>
                  <a:pt x="31768" y="28961"/>
                </a:lnTo>
                <a:lnTo>
                  <a:pt x="21659" y="41984"/>
                </a:lnTo>
                <a:lnTo>
                  <a:pt x="16472" y="51234"/>
                </a:lnTo>
                <a:lnTo>
                  <a:pt x="11996" y="61531"/>
                </a:lnTo>
                <a:lnTo>
                  <a:pt x="8229" y="72877"/>
                </a:lnTo>
                <a:lnTo>
                  <a:pt x="5172" y="85273"/>
                </a:lnTo>
                <a:lnTo>
                  <a:pt x="2823" y="98720"/>
                </a:lnTo>
                <a:lnTo>
                  <a:pt x="1180" y="113219"/>
                </a:lnTo>
                <a:lnTo>
                  <a:pt x="242" y="128771"/>
                </a:lnTo>
                <a:lnTo>
                  <a:pt x="0" y="142494"/>
                </a:lnTo>
                <a:lnTo>
                  <a:pt x="0" y="250317"/>
                </a:lnTo>
                <a:lnTo>
                  <a:pt x="7720" y="264503"/>
                </a:lnTo>
                <a:lnTo>
                  <a:pt x="15875" y="276274"/>
                </a:lnTo>
                <a:lnTo>
                  <a:pt x="24477" y="285631"/>
                </a:lnTo>
                <a:lnTo>
                  <a:pt x="33537" y="292572"/>
                </a:lnTo>
                <a:lnTo>
                  <a:pt x="43068" y="297099"/>
                </a:lnTo>
                <a:lnTo>
                  <a:pt x="55882" y="300756"/>
                </a:lnTo>
                <a:lnTo>
                  <a:pt x="68420" y="303280"/>
                </a:lnTo>
                <a:lnTo>
                  <a:pt x="80934" y="304754"/>
                </a:lnTo>
                <a:lnTo>
                  <a:pt x="92201" y="305181"/>
                </a:lnTo>
                <a:lnTo>
                  <a:pt x="106268" y="304477"/>
                </a:lnTo>
                <a:lnTo>
                  <a:pt x="119559" y="302365"/>
                </a:lnTo>
                <a:lnTo>
                  <a:pt x="132072" y="298845"/>
                </a:lnTo>
                <a:lnTo>
                  <a:pt x="143801" y="293918"/>
                </a:lnTo>
                <a:lnTo>
                  <a:pt x="154743" y="287582"/>
                </a:lnTo>
                <a:lnTo>
                  <a:pt x="164895" y="279839"/>
                </a:lnTo>
                <a:lnTo>
                  <a:pt x="174250" y="270688"/>
                </a:lnTo>
                <a:lnTo>
                  <a:pt x="182089" y="260870"/>
                </a:lnTo>
                <a:lnTo>
                  <a:pt x="187708" y="251789"/>
                </a:lnTo>
                <a:lnTo>
                  <a:pt x="192624" y="241740"/>
                </a:lnTo>
                <a:lnTo>
                  <a:pt x="196839" y="230721"/>
                </a:lnTo>
                <a:lnTo>
                  <a:pt x="200353" y="218732"/>
                </a:lnTo>
                <a:lnTo>
                  <a:pt x="203167" y="205769"/>
                </a:lnTo>
                <a:lnTo>
                  <a:pt x="205282" y="191832"/>
                </a:lnTo>
                <a:lnTo>
                  <a:pt x="206699" y="176918"/>
                </a:lnTo>
                <a:lnTo>
                  <a:pt x="207418" y="161027"/>
                </a:lnTo>
                <a:lnTo>
                  <a:pt x="207518" y="152146"/>
                </a:lnTo>
                <a:lnTo>
                  <a:pt x="207273" y="138757"/>
                </a:lnTo>
                <a:lnTo>
                  <a:pt x="206533" y="125778"/>
                </a:lnTo>
                <a:lnTo>
                  <a:pt x="205292" y="113203"/>
                </a:lnTo>
                <a:lnTo>
                  <a:pt x="203541" y="101022"/>
                </a:lnTo>
                <a:lnTo>
                  <a:pt x="198915" y="79559"/>
                </a:lnTo>
                <a:lnTo>
                  <a:pt x="194880" y="67170"/>
                </a:lnTo>
                <a:lnTo>
                  <a:pt x="189976" y="55795"/>
                </a:lnTo>
                <a:lnTo>
                  <a:pt x="184404" y="45720"/>
                </a:lnTo>
                <a:lnTo>
                  <a:pt x="177109" y="35507"/>
                </a:lnTo>
                <a:lnTo>
                  <a:pt x="168513" y="26257"/>
                </a:lnTo>
                <a:lnTo>
                  <a:pt x="158615" y="17968"/>
                </a:lnTo>
                <a:lnTo>
                  <a:pt x="140194" y="7241"/>
                </a:lnTo>
                <a:lnTo>
                  <a:pt x="128331" y="3179"/>
                </a:lnTo>
                <a:lnTo>
                  <a:pt x="115644" y="765"/>
                </a:lnTo>
                <a:lnTo>
                  <a:pt x="102616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42733" y="4615053"/>
            <a:ext cx="380746" cy="644779"/>
          </a:xfrm>
          <a:custGeom>
            <a:avLst/>
            <a:gdLst/>
            <a:ahLst/>
            <a:cxnLst/>
            <a:rect l="l" t="t" r="r" b="b"/>
            <a:pathLst>
              <a:path w="380746" h="644778">
                <a:moveTo>
                  <a:pt x="191897" y="0"/>
                </a:moveTo>
                <a:lnTo>
                  <a:pt x="219735" y="1394"/>
                </a:lnTo>
                <a:lnTo>
                  <a:pt x="245274" y="5589"/>
                </a:lnTo>
                <a:lnTo>
                  <a:pt x="268513" y="12601"/>
                </a:lnTo>
                <a:lnTo>
                  <a:pt x="292205" y="23948"/>
                </a:lnTo>
                <a:lnTo>
                  <a:pt x="313406" y="38787"/>
                </a:lnTo>
                <a:lnTo>
                  <a:pt x="331073" y="56649"/>
                </a:lnTo>
                <a:lnTo>
                  <a:pt x="344965" y="76827"/>
                </a:lnTo>
                <a:lnTo>
                  <a:pt x="356352" y="98929"/>
                </a:lnTo>
                <a:lnTo>
                  <a:pt x="365579" y="123108"/>
                </a:lnTo>
                <a:lnTo>
                  <a:pt x="370205" y="139065"/>
                </a:lnTo>
                <a:lnTo>
                  <a:pt x="375283" y="162871"/>
                </a:lnTo>
                <a:lnTo>
                  <a:pt x="378716" y="187781"/>
                </a:lnTo>
                <a:lnTo>
                  <a:pt x="380487" y="213810"/>
                </a:lnTo>
                <a:lnTo>
                  <a:pt x="380746" y="228727"/>
                </a:lnTo>
                <a:lnTo>
                  <a:pt x="380513" y="242823"/>
                </a:lnTo>
                <a:lnTo>
                  <a:pt x="378646" y="269771"/>
                </a:lnTo>
                <a:lnTo>
                  <a:pt x="374902" y="295044"/>
                </a:lnTo>
                <a:lnTo>
                  <a:pt x="369271" y="318620"/>
                </a:lnTo>
                <a:lnTo>
                  <a:pt x="364236" y="334010"/>
                </a:lnTo>
                <a:lnTo>
                  <a:pt x="353781" y="359083"/>
                </a:lnTo>
                <a:lnTo>
                  <a:pt x="341659" y="381710"/>
                </a:lnTo>
                <a:lnTo>
                  <a:pt x="327867" y="401946"/>
                </a:lnTo>
                <a:lnTo>
                  <a:pt x="312390" y="419722"/>
                </a:lnTo>
                <a:lnTo>
                  <a:pt x="293080" y="436341"/>
                </a:lnTo>
                <a:lnTo>
                  <a:pt x="271452" y="449773"/>
                </a:lnTo>
                <a:lnTo>
                  <a:pt x="257048" y="456438"/>
                </a:lnTo>
                <a:lnTo>
                  <a:pt x="233035" y="464575"/>
                </a:lnTo>
                <a:lnTo>
                  <a:pt x="208204" y="469671"/>
                </a:lnTo>
                <a:lnTo>
                  <a:pt x="182486" y="471749"/>
                </a:lnTo>
                <a:lnTo>
                  <a:pt x="177419" y="471805"/>
                </a:lnTo>
                <a:lnTo>
                  <a:pt x="164548" y="471441"/>
                </a:lnTo>
                <a:lnTo>
                  <a:pt x="139255" y="468552"/>
                </a:lnTo>
                <a:lnTo>
                  <a:pt x="118491" y="463931"/>
                </a:lnTo>
                <a:lnTo>
                  <a:pt x="103514" y="458156"/>
                </a:lnTo>
                <a:lnTo>
                  <a:pt x="86783" y="440824"/>
                </a:lnTo>
                <a:lnTo>
                  <a:pt x="85725" y="437261"/>
                </a:lnTo>
                <a:lnTo>
                  <a:pt x="85725" y="644779"/>
                </a:lnTo>
                <a:lnTo>
                  <a:pt x="0" y="644779"/>
                </a:lnTo>
                <a:lnTo>
                  <a:pt x="0" y="218567"/>
                </a:lnTo>
                <a:lnTo>
                  <a:pt x="1030" y="192255"/>
                </a:lnTo>
                <a:lnTo>
                  <a:pt x="4148" y="166920"/>
                </a:lnTo>
                <a:lnTo>
                  <a:pt x="9395" y="142580"/>
                </a:lnTo>
                <a:lnTo>
                  <a:pt x="15793" y="121712"/>
                </a:lnTo>
                <a:lnTo>
                  <a:pt x="25482" y="97650"/>
                </a:lnTo>
                <a:lnTo>
                  <a:pt x="37063" y="75562"/>
                </a:lnTo>
                <a:lnTo>
                  <a:pt x="51054" y="55196"/>
                </a:lnTo>
                <a:lnTo>
                  <a:pt x="68815" y="37743"/>
                </a:lnTo>
                <a:lnTo>
                  <a:pt x="90589" y="23224"/>
                </a:lnTo>
                <a:lnTo>
                  <a:pt x="113134" y="12909"/>
                </a:lnTo>
                <a:lnTo>
                  <a:pt x="136443" y="5928"/>
                </a:lnTo>
                <a:lnTo>
                  <a:pt x="161781" y="1624"/>
                </a:lnTo>
                <a:lnTo>
                  <a:pt x="189164" y="12"/>
                </a:lnTo>
                <a:lnTo>
                  <a:pt x="19189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68183" y="4274820"/>
            <a:ext cx="1275587" cy="883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8824" y="4290060"/>
            <a:ext cx="1194201" cy="802766"/>
          </a:xfrm>
          <a:custGeom>
            <a:avLst/>
            <a:gdLst/>
            <a:ahLst/>
            <a:cxnLst/>
            <a:rect l="l" t="t" r="r" b="b"/>
            <a:pathLst>
              <a:path w="1194201" h="802766">
                <a:moveTo>
                  <a:pt x="93576" y="664201"/>
                </a:moveTo>
                <a:lnTo>
                  <a:pt x="88447" y="652073"/>
                </a:lnTo>
                <a:lnTo>
                  <a:pt x="84074" y="638937"/>
                </a:lnTo>
                <a:lnTo>
                  <a:pt x="81784" y="630365"/>
                </a:lnTo>
                <a:lnTo>
                  <a:pt x="79316" y="618759"/>
                </a:lnTo>
                <a:lnTo>
                  <a:pt x="77397" y="606536"/>
                </a:lnTo>
                <a:lnTo>
                  <a:pt x="80340" y="764895"/>
                </a:lnTo>
                <a:lnTo>
                  <a:pt x="91114" y="771806"/>
                </a:lnTo>
                <a:lnTo>
                  <a:pt x="102645" y="777952"/>
                </a:lnTo>
                <a:lnTo>
                  <a:pt x="99452" y="675327"/>
                </a:lnTo>
                <a:lnTo>
                  <a:pt x="93576" y="664201"/>
                </a:lnTo>
                <a:close/>
              </a:path>
              <a:path w="1194201" h="802766">
                <a:moveTo>
                  <a:pt x="52450" y="739394"/>
                </a:moveTo>
                <a:lnTo>
                  <a:pt x="52571" y="739536"/>
                </a:lnTo>
                <a:lnTo>
                  <a:pt x="61069" y="748764"/>
                </a:lnTo>
                <a:lnTo>
                  <a:pt x="70326" y="757216"/>
                </a:lnTo>
                <a:lnTo>
                  <a:pt x="80340" y="764895"/>
                </a:lnTo>
                <a:lnTo>
                  <a:pt x="77397" y="606536"/>
                </a:lnTo>
                <a:lnTo>
                  <a:pt x="76026" y="593696"/>
                </a:lnTo>
                <a:lnTo>
                  <a:pt x="75204" y="580239"/>
                </a:lnTo>
                <a:lnTo>
                  <a:pt x="74929" y="566165"/>
                </a:lnTo>
                <a:lnTo>
                  <a:pt x="74930" y="565985"/>
                </a:lnTo>
                <a:lnTo>
                  <a:pt x="75239" y="552887"/>
                </a:lnTo>
                <a:lnTo>
                  <a:pt x="76142" y="540031"/>
                </a:lnTo>
                <a:lnTo>
                  <a:pt x="77628" y="527418"/>
                </a:lnTo>
                <a:lnTo>
                  <a:pt x="79683" y="515048"/>
                </a:lnTo>
                <a:lnTo>
                  <a:pt x="82296" y="502919"/>
                </a:lnTo>
                <a:lnTo>
                  <a:pt x="88314" y="483300"/>
                </a:lnTo>
                <a:lnTo>
                  <a:pt x="93243" y="471505"/>
                </a:lnTo>
                <a:lnTo>
                  <a:pt x="98984" y="460431"/>
                </a:lnTo>
                <a:lnTo>
                  <a:pt x="105536" y="450088"/>
                </a:lnTo>
                <a:lnTo>
                  <a:pt x="115920" y="437114"/>
                </a:lnTo>
                <a:lnTo>
                  <a:pt x="125041" y="428274"/>
                </a:lnTo>
                <a:lnTo>
                  <a:pt x="135130" y="420446"/>
                </a:lnTo>
                <a:lnTo>
                  <a:pt x="146176" y="413638"/>
                </a:lnTo>
                <a:lnTo>
                  <a:pt x="166262" y="405297"/>
                </a:lnTo>
                <a:lnTo>
                  <a:pt x="178575" y="402373"/>
                </a:lnTo>
                <a:lnTo>
                  <a:pt x="191739" y="400628"/>
                </a:lnTo>
                <a:lnTo>
                  <a:pt x="205740" y="400050"/>
                </a:lnTo>
                <a:lnTo>
                  <a:pt x="210615" y="400119"/>
                </a:lnTo>
                <a:lnTo>
                  <a:pt x="223856" y="401052"/>
                </a:lnTo>
                <a:lnTo>
                  <a:pt x="236522" y="403081"/>
                </a:lnTo>
                <a:lnTo>
                  <a:pt x="248605" y="406215"/>
                </a:lnTo>
                <a:lnTo>
                  <a:pt x="260096" y="410463"/>
                </a:lnTo>
                <a:lnTo>
                  <a:pt x="272387" y="416712"/>
                </a:lnTo>
                <a:lnTo>
                  <a:pt x="282928" y="423805"/>
                </a:lnTo>
                <a:lnTo>
                  <a:pt x="292596" y="432136"/>
                </a:lnTo>
                <a:lnTo>
                  <a:pt x="301371" y="441706"/>
                </a:lnTo>
                <a:lnTo>
                  <a:pt x="312064" y="457159"/>
                </a:lnTo>
                <a:lnTo>
                  <a:pt x="317922" y="468293"/>
                </a:lnTo>
                <a:lnTo>
                  <a:pt x="323033" y="480414"/>
                </a:lnTo>
                <a:lnTo>
                  <a:pt x="327405" y="493521"/>
                </a:lnTo>
                <a:lnTo>
                  <a:pt x="332148" y="513532"/>
                </a:lnTo>
                <a:lnTo>
                  <a:pt x="334073" y="525748"/>
                </a:lnTo>
                <a:lnTo>
                  <a:pt x="335449" y="538595"/>
                </a:lnTo>
                <a:lnTo>
                  <a:pt x="336274" y="552069"/>
                </a:lnTo>
                <a:lnTo>
                  <a:pt x="336550" y="566165"/>
                </a:lnTo>
                <a:lnTo>
                  <a:pt x="336549" y="566740"/>
                </a:lnTo>
                <a:lnTo>
                  <a:pt x="336239" y="579830"/>
                </a:lnTo>
                <a:lnTo>
                  <a:pt x="335353" y="592680"/>
                </a:lnTo>
                <a:lnTo>
                  <a:pt x="333886" y="605290"/>
                </a:lnTo>
                <a:lnTo>
                  <a:pt x="331831" y="617661"/>
                </a:lnTo>
                <a:lnTo>
                  <a:pt x="329183" y="629792"/>
                </a:lnTo>
                <a:lnTo>
                  <a:pt x="323267" y="649380"/>
                </a:lnTo>
                <a:lnTo>
                  <a:pt x="318361" y="661187"/>
                </a:lnTo>
                <a:lnTo>
                  <a:pt x="312626" y="672271"/>
                </a:lnTo>
                <a:lnTo>
                  <a:pt x="306070" y="682625"/>
                </a:lnTo>
                <a:lnTo>
                  <a:pt x="295630" y="695573"/>
                </a:lnTo>
                <a:lnTo>
                  <a:pt x="286521" y="704387"/>
                </a:lnTo>
                <a:lnTo>
                  <a:pt x="276460" y="712214"/>
                </a:lnTo>
                <a:lnTo>
                  <a:pt x="265429" y="719073"/>
                </a:lnTo>
                <a:lnTo>
                  <a:pt x="245266" y="727380"/>
                </a:lnTo>
                <a:lnTo>
                  <a:pt x="232954" y="730310"/>
                </a:lnTo>
                <a:lnTo>
                  <a:pt x="219777" y="732073"/>
                </a:lnTo>
                <a:lnTo>
                  <a:pt x="205740" y="732663"/>
                </a:lnTo>
                <a:lnTo>
                  <a:pt x="200660" y="732586"/>
                </a:lnTo>
                <a:lnTo>
                  <a:pt x="187351" y="731618"/>
                </a:lnTo>
                <a:lnTo>
                  <a:pt x="174681" y="729546"/>
                </a:lnTo>
                <a:lnTo>
                  <a:pt x="162649" y="726377"/>
                </a:lnTo>
                <a:lnTo>
                  <a:pt x="151256" y="722121"/>
                </a:lnTo>
                <a:lnTo>
                  <a:pt x="139192" y="715949"/>
                </a:lnTo>
                <a:lnTo>
                  <a:pt x="128680" y="708840"/>
                </a:lnTo>
                <a:lnTo>
                  <a:pt x="119024" y="700484"/>
                </a:lnTo>
                <a:lnTo>
                  <a:pt x="110235" y="690879"/>
                </a:lnTo>
                <a:lnTo>
                  <a:pt x="99452" y="675327"/>
                </a:lnTo>
                <a:lnTo>
                  <a:pt x="102645" y="777952"/>
                </a:lnTo>
                <a:lnTo>
                  <a:pt x="125064" y="786970"/>
                </a:lnTo>
                <a:lnTo>
                  <a:pt x="148780" y="793252"/>
                </a:lnTo>
                <a:lnTo>
                  <a:pt x="174196" y="797048"/>
                </a:lnTo>
                <a:lnTo>
                  <a:pt x="201295" y="798321"/>
                </a:lnTo>
                <a:lnTo>
                  <a:pt x="204483" y="798304"/>
                </a:lnTo>
                <a:lnTo>
                  <a:pt x="231409" y="796688"/>
                </a:lnTo>
                <a:lnTo>
                  <a:pt x="256684" y="792428"/>
                </a:lnTo>
                <a:lnTo>
                  <a:pt x="280291" y="785511"/>
                </a:lnTo>
                <a:lnTo>
                  <a:pt x="296227" y="778926"/>
                </a:lnTo>
                <a:lnTo>
                  <a:pt x="319203" y="766315"/>
                </a:lnTo>
                <a:lnTo>
                  <a:pt x="339367" y="750987"/>
                </a:lnTo>
                <a:lnTo>
                  <a:pt x="356743" y="732916"/>
                </a:lnTo>
                <a:lnTo>
                  <a:pt x="368763" y="716608"/>
                </a:lnTo>
                <a:lnTo>
                  <a:pt x="381458" y="694978"/>
                </a:lnTo>
                <a:lnTo>
                  <a:pt x="392226" y="671123"/>
                </a:lnTo>
                <a:lnTo>
                  <a:pt x="399226" y="651015"/>
                </a:lnTo>
                <a:lnTo>
                  <a:pt x="405276" y="627219"/>
                </a:lnTo>
                <a:lnTo>
                  <a:pt x="409322" y="602237"/>
                </a:lnTo>
                <a:lnTo>
                  <a:pt x="411352" y="576043"/>
                </a:lnTo>
                <a:lnTo>
                  <a:pt x="411606" y="562482"/>
                </a:lnTo>
                <a:lnTo>
                  <a:pt x="411455" y="551163"/>
                </a:lnTo>
                <a:lnTo>
                  <a:pt x="409782" y="524319"/>
                </a:lnTo>
                <a:lnTo>
                  <a:pt x="406260" y="499092"/>
                </a:lnTo>
                <a:lnTo>
                  <a:pt x="400889" y="475495"/>
                </a:lnTo>
                <a:lnTo>
                  <a:pt x="395740" y="459038"/>
                </a:lnTo>
                <a:lnTo>
                  <a:pt x="385594" y="434164"/>
                </a:lnTo>
                <a:lnTo>
                  <a:pt x="373392" y="412046"/>
                </a:lnTo>
                <a:lnTo>
                  <a:pt x="359155" y="392683"/>
                </a:lnTo>
                <a:lnTo>
                  <a:pt x="341317" y="374982"/>
                </a:lnTo>
                <a:lnTo>
                  <a:pt x="320514" y="360406"/>
                </a:lnTo>
                <a:lnTo>
                  <a:pt x="296672" y="348869"/>
                </a:lnTo>
                <a:lnTo>
                  <a:pt x="274842" y="341785"/>
                </a:lnTo>
                <a:lnTo>
                  <a:pt x="250289" y="336741"/>
                </a:lnTo>
                <a:lnTo>
                  <a:pt x="224063" y="334202"/>
                </a:lnTo>
                <a:lnTo>
                  <a:pt x="210311" y="333882"/>
                </a:lnTo>
                <a:lnTo>
                  <a:pt x="206991" y="333902"/>
                </a:lnTo>
                <a:lnTo>
                  <a:pt x="180105" y="335552"/>
                </a:lnTo>
                <a:lnTo>
                  <a:pt x="154847" y="339841"/>
                </a:lnTo>
                <a:lnTo>
                  <a:pt x="131218" y="346738"/>
                </a:lnTo>
                <a:lnTo>
                  <a:pt x="115365" y="353237"/>
                </a:lnTo>
                <a:lnTo>
                  <a:pt x="92426" y="365887"/>
                </a:lnTo>
                <a:lnTo>
                  <a:pt x="72259" y="381252"/>
                </a:lnTo>
                <a:lnTo>
                  <a:pt x="54864" y="399288"/>
                </a:lnTo>
                <a:lnTo>
                  <a:pt x="42979" y="415369"/>
                </a:lnTo>
                <a:lnTo>
                  <a:pt x="30218" y="436975"/>
                </a:lnTo>
                <a:lnTo>
                  <a:pt x="19399" y="460756"/>
                </a:lnTo>
                <a:lnTo>
                  <a:pt x="12483" y="480300"/>
                </a:lnTo>
                <a:lnTo>
                  <a:pt x="6340" y="503981"/>
                </a:lnTo>
                <a:lnTo>
                  <a:pt x="2272" y="528946"/>
                </a:lnTo>
                <a:lnTo>
                  <a:pt x="251" y="555209"/>
                </a:lnTo>
                <a:lnTo>
                  <a:pt x="0" y="568832"/>
                </a:lnTo>
                <a:lnTo>
                  <a:pt x="164" y="580737"/>
                </a:lnTo>
                <a:lnTo>
                  <a:pt x="1849" y="607633"/>
                </a:lnTo>
                <a:lnTo>
                  <a:pt x="5349" y="632847"/>
                </a:lnTo>
                <a:lnTo>
                  <a:pt x="10648" y="656377"/>
                </a:lnTo>
                <a:lnTo>
                  <a:pt x="15858" y="673060"/>
                </a:lnTo>
                <a:lnTo>
                  <a:pt x="26059" y="697836"/>
                </a:lnTo>
                <a:lnTo>
                  <a:pt x="38256" y="719932"/>
                </a:lnTo>
                <a:lnTo>
                  <a:pt x="52450" y="739394"/>
                </a:lnTo>
                <a:close/>
              </a:path>
              <a:path w="1194201" h="802766">
                <a:moveTo>
                  <a:pt x="1119758" y="352678"/>
                </a:moveTo>
                <a:lnTo>
                  <a:pt x="1054100" y="358520"/>
                </a:lnTo>
                <a:lnTo>
                  <a:pt x="1053303" y="395011"/>
                </a:lnTo>
                <a:lnTo>
                  <a:pt x="1052591" y="429730"/>
                </a:lnTo>
                <a:lnTo>
                  <a:pt x="1051963" y="462677"/>
                </a:lnTo>
                <a:lnTo>
                  <a:pt x="1051419" y="493853"/>
                </a:lnTo>
                <a:lnTo>
                  <a:pt x="1050960" y="523257"/>
                </a:lnTo>
                <a:lnTo>
                  <a:pt x="1050586" y="550891"/>
                </a:lnTo>
                <a:lnTo>
                  <a:pt x="1050297" y="576753"/>
                </a:lnTo>
                <a:lnTo>
                  <a:pt x="1050092" y="600845"/>
                </a:lnTo>
                <a:lnTo>
                  <a:pt x="1049940" y="643715"/>
                </a:lnTo>
                <a:lnTo>
                  <a:pt x="1049993" y="662494"/>
                </a:lnTo>
                <a:lnTo>
                  <a:pt x="1050131" y="679502"/>
                </a:lnTo>
                <a:lnTo>
                  <a:pt x="1050355" y="694740"/>
                </a:lnTo>
                <a:lnTo>
                  <a:pt x="1051063" y="719905"/>
                </a:lnTo>
                <a:lnTo>
                  <a:pt x="1052118" y="737989"/>
                </a:lnTo>
                <a:lnTo>
                  <a:pt x="1057331" y="757840"/>
                </a:lnTo>
                <a:lnTo>
                  <a:pt x="1072404" y="778019"/>
                </a:lnTo>
                <a:lnTo>
                  <a:pt x="1088523" y="791610"/>
                </a:lnTo>
                <a:lnTo>
                  <a:pt x="1112104" y="801527"/>
                </a:lnTo>
                <a:lnTo>
                  <a:pt x="1124711" y="802766"/>
                </a:lnTo>
                <a:lnTo>
                  <a:pt x="1138509" y="802532"/>
                </a:lnTo>
                <a:lnTo>
                  <a:pt x="1157425" y="801183"/>
                </a:lnTo>
                <a:lnTo>
                  <a:pt x="1172453" y="798631"/>
                </a:lnTo>
                <a:lnTo>
                  <a:pt x="1190840" y="789911"/>
                </a:lnTo>
                <a:lnTo>
                  <a:pt x="1194201" y="783737"/>
                </a:lnTo>
                <a:lnTo>
                  <a:pt x="1193673" y="776351"/>
                </a:lnTo>
                <a:lnTo>
                  <a:pt x="1184206" y="759405"/>
                </a:lnTo>
                <a:lnTo>
                  <a:pt x="1160145" y="750062"/>
                </a:lnTo>
                <a:lnTo>
                  <a:pt x="1146749" y="748716"/>
                </a:lnTo>
                <a:lnTo>
                  <a:pt x="1134899" y="743651"/>
                </a:lnTo>
                <a:lnTo>
                  <a:pt x="1127378" y="734821"/>
                </a:lnTo>
                <a:lnTo>
                  <a:pt x="1125886" y="731434"/>
                </a:lnTo>
                <a:lnTo>
                  <a:pt x="1123205" y="722156"/>
                </a:lnTo>
                <a:lnTo>
                  <a:pt x="1121290" y="710261"/>
                </a:lnTo>
                <a:lnTo>
                  <a:pt x="1120141" y="695766"/>
                </a:lnTo>
                <a:lnTo>
                  <a:pt x="1119758" y="678688"/>
                </a:lnTo>
                <a:lnTo>
                  <a:pt x="1119758" y="352678"/>
                </a:lnTo>
                <a:close/>
              </a:path>
              <a:path w="1194201" h="802766">
                <a:moveTo>
                  <a:pt x="224154" y="169671"/>
                </a:moveTo>
                <a:lnTo>
                  <a:pt x="180848" y="307213"/>
                </a:lnTo>
                <a:lnTo>
                  <a:pt x="232155" y="306704"/>
                </a:lnTo>
                <a:lnTo>
                  <a:pt x="310769" y="169671"/>
                </a:lnTo>
                <a:lnTo>
                  <a:pt x="224154" y="169671"/>
                </a:lnTo>
                <a:close/>
              </a:path>
              <a:path w="1194201" h="802766">
                <a:moveTo>
                  <a:pt x="626503" y="699927"/>
                </a:moveTo>
                <a:lnTo>
                  <a:pt x="621467" y="690073"/>
                </a:lnTo>
                <a:lnTo>
                  <a:pt x="617212" y="679020"/>
                </a:lnTo>
                <a:lnTo>
                  <a:pt x="613734" y="666768"/>
                </a:lnTo>
                <a:lnTo>
                  <a:pt x="611033" y="653317"/>
                </a:lnTo>
                <a:lnTo>
                  <a:pt x="609106" y="638670"/>
                </a:lnTo>
                <a:lnTo>
                  <a:pt x="613663" y="775266"/>
                </a:lnTo>
                <a:lnTo>
                  <a:pt x="624360" y="782555"/>
                </a:lnTo>
                <a:lnTo>
                  <a:pt x="635494" y="788725"/>
                </a:lnTo>
                <a:lnTo>
                  <a:pt x="632321" y="708579"/>
                </a:lnTo>
                <a:lnTo>
                  <a:pt x="626503" y="699927"/>
                </a:lnTo>
                <a:close/>
              </a:path>
              <a:path w="1194201" h="802766">
                <a:moveTo>
                  <a:pt x="652625" y="96530"/>
                </a:moveTo>
                <a:lnTo>
                  <a:pt x="659396" y="87729"/>
                </a:lnTo>
                <a:lnTo>
                  <a:pt x="669246" y="80809"/>
                </a:lnTo>
                <a:lnTo>
                  <a:pt x="682176" y="75775"/>
                </a:lnTo>
                <a:lnTo>
                  <a:pt x="698192" y="72628"/>
                </a:lnTo>
                <a:lnTo>
                  <a:pt x="717296" y="71373"/>
                </a:lnTo>
                <a:lnTo>
                  <a:pt x="722416" y="71423"/>
                </a:lnTo>
                <a:lnTo>
                  <a:pt x="733589" y="72303"/>
                </a:lnTo>
                <a:lnTo>
                  <a:pt x="744762" y="74240"/>
                </a:lnTo>
                <a:lnTo>
                  <a:pt x="755936" y="77234"/>
                </a:lnTo>
                <a:lnTo>
                  <a:pt x="767113" y="81286"/>
                </a:lnTo>
                <a:lnTo>
                  <a:pt x="778291" y="86396"/>
                </a:lnTo>
                <a:lnTo>
                  <a:pt x="789473" y="92566"/>
                </a:lnTo>
                <a:lnTo>
                  <a:pt x="800657" y="99795"/>
                </a:lnTo>
                <a:lnTo>
                  <a:pt x="811846" y="108085"/>
                </a:lnTo>
                <a:lnTo>
                  <a:pt x="823038" y="117435"/>
                </a:lnTo>
                <a:lnTo>
                  <a:pt x="834236" y="127846"/>
                </a:lnTo>
                <a:lnTo>
                  <a:pt x="845439" y="139319"/>
                </a:lnTo>
                <a:lnTo>
                  <a:pt x="854964" y="139319"/>
                </a:lnTo>
                <a:lnTo>
                  <a:pt x="868299" y="131063"/>
                </a:lnTo>
                <a:lnTo>
                  <a:pt x="875228" y="116993"/>
                </a:lnTo>
                <a:lnTo>
                  <a:pt x="876680" y="101726"/>
                </a:lnTo>
                <a:lnTo>
                  <a:pt x="876126" y="98959"/>
                </a:lnTo>
                <a:lnTo>
                  <a:pt x="867937" y="77619"/>
                </a:lnTo>
                <a:lnTo>
                  <a:pt x="861290" y="67154"/>
                </a:lnTo>
                <a:lnTo>
                  <a:pt x="852950" y="56825"/>
                </a:lnTo>
                <a:lnTo>
                  <a:pt x="842923" y="46632"/>
                </a:lnTo>
                <a:lnTo>
                  <a:pt x="831215" y="36575"/>
                </a:lnTo>
                <a:lnTo>
                  <a:pt x="815254" y="25877"/>
                </a:lnTo>
                <a:lnTo>
                  <a:pt x="794502" y="16185"/>
                </a:lnTo>
                <a:lnTo>
                  <a:pt x="782859" y="12145"/>
                </a:lnTo>
                <a:lnTo>
                  <a:pt x="770370" y="8641"/>
                </a:lnTo>
                <a:lnTo>
                  <a:pt x="757035" y="5675"/>
                </a:lnTo>
                <a:lnTo>
                  <a:pt x="742856" y="3246"/>
                </a:lnTo>
                <a:lnTo>
                  <a:pt x="727831" y="1354"/>
                </a:lnTo>
                <a:lnTo>
                  <a:pt x="711961" y="0"/>
                </a:lnTo>
                <a:lnTo>
                  <a:pt x="699699" y="314"/>
                </a:lnTo>
                <a:lnTo>
                  <a:pt x="685630" y="1522"/>
                </a:lnTo>
                <a:lnTo>
                  <a:pt x="672283" y="3637"/>
                </a:lnTo>
                <a:lnTo>
                  <a:pt x="659662" y="6658"/>
                </a:lnTo>
                <a:lnTo>
                  <a:pt x="647767" y="10587"/>
                </a:lnTo>
                <a:lnTo>
                  <a:pt x="626163" y="21164"/>
                </a:lnTo>
                <a:lnTo>
                  <a:pt x="609608" y="33524"/>
                </a:lnTo>
                <a:lnTo>
                  <a:pt x="600525" y="42992"/>
                </a:lnTo>
                <a:lnTo>
                  <a:pt x="593093" y="53373"/>
                </a:lnTo>
                <a:lnTo>
                  <a:pt x="587313" y="64665"/>
                </a:lnTo>
                <a:lnTo>
                  <a:pt x="583184" y="76869"/>
                </a:lnTo>
                <a:lnTo>
                  <a:pt x="580707" y="89985"/>
                </a:lnTo>
                <a:lnTo>
                  <a:pt x="579881" y="104012"/>
                </a:lnTo>
                <a:lnTo>
                  <a:pt x="581119" y="112162"/>
                </a:lnTo>
                <a:lnTo>
                  <a:pt x="586240" y="136032"/>
                </a:lnTo>
                <a:lnTo>
                  <a:pt x="589684" y="148422"/>
                </a:lnTo>
                <a:lnTo>
                  <a:pt x="593705" y="161117"/>
                </a:lnTo>
                <a:lnTo>
                  <a:pt x="598297" y="174116"/>
                </a:lnTo>
                <a:lnTo>
                  <a:pt x="603396" y="185252"/>
                </a:lnTo>
                <a:lnTo>
                  <a:pt x="610515" y="198027"/>
                </a:lnTo>
                <a:lnTo>
                  <a:pt x="620099" y="213589"/>
                </a:lnTo>
                <a:lnTo>
                  <a:pt x="632148" y="231942"/>
                </a:lnTo>
                <a:lnTo>
                  <a:pt x="639096" y="242166"/>
                </a:lnTo>
                <a:lnTo>
                  <a:pt x="646661" y="253087"/>
                </a:lnTo>
                <a:lnTo>
                  <a:pt x="654842" y="264708"/>
                </a:lnTo>
                <a:lnTo>
                  <a:pt x="663639" y="277027"/>
                </a:lnTo>
                <a:lnTo>
                  <a:pt x="673052" y="290045"/>
                </a:lnTo>
                <a:lnTo>
                  <a:pt x="683082" y="303763"/>
                </a:lnTo>
                <a:lnTo>
                  <a:pt x="693727" y="318181"/>
                </a:lnTo>
                <a:lnTo>
                  <a:pt x="704989" y="333298"/>
                </a:lnTo>
                <a:lnTo>
                  <a:pt x="716867" y="349115"/>
                </a:lnTo>
                <a:lnTo>
                  <a:pt x="729360" y="365632"/>
                </a:lnTo>
                <a:lnTo>
                  <a:pt x="717968" y="368484"/>
                </a:lnTo>
                <a:lnTo>
                  <a:pt x="704982" y="372214"/>
                </a:lnTo>
                <a:lnTo>
                  <a:pt x="692349" y="376372"/>
                </a:lnTo>
                <a:lnTo>
                  <a:pt x="680071" y="380959"/>
                </a:lnTo>
                <a:lnTo>
                  <a:pt x="668150" y="385974"/>
                </a:lnTo>
                <a:lnTo>
                  <a:pt x="656585" y="391417"/>
                </a:lnTo>
                <a:lnTo>
                  <a:pt x="645378" y="397288"/>
                </a:lnTo>
                <a:lnTo>
                  <a:pt x="634529" y="403588"/>
                </a:lnTo>
                <a:lnTo>
                  <a:pt x="624041" y="410316"/>
                </a:lnTo>
                <a:lnTo>
                  <a:pt x="613912" y="417472"/>
                </a:lnTo>
                <a:lnTo>
                  <a:pt x="604145" y="425057"/>
                </a:lnTo>
                <a:lnTo>
                  <a:pt x="594741" y="433069"/>
                </a:lnTo>
                <a:lnTo>
                  <a:pt x="588790" y="438636"/>
                </a:lnTo>
                <a:lnTo>
                  <a:pt x="580337" y="447659"/>
                </a:lnTo>
                <a:lnTo>
                  <a:pt x="572691" y="457277"/>
                </a:lnTo>
                <a:lnTo>
                  <a:pt x="565852" y="467490"/>
                </a:lnTo>
                <a:lnTo>
                  <a:pt x="559820" y="478298"/>
                </a:lnTo>
                <a:lnTo>
                  <a:pt x="554593" y="489701"/>
                </a:lnTo>
                <a:lnTo>
                  <a:pt x="550172" y="501699"/>
                </a:lnTo>
                <a:lnTo>
                  <a:pt x="546556" y="514291"/>
                </a:lnTo>
                <a:lnTo>
                  <a:pt x="543744" y="527479"/>
                </a:lnTo>
                <a:lnTo>
                  <a:pt x="541736" y="541261"/>
                </a:lnTo>
                <a:lnTo>
                  <a:pt x="540532" y="555638"/>
                </a:lnTo>
                <a:lnTo>
                  <a:pt x="540130" y="570610"/>
                </a:lnTo>
                <a:lnTo>
                  <a:pt x="539231" y="583626"/>
                </a:lnTo>
                <a:lnTo>
                  <a:pt x="538741" y="598223"/>
                </a:lnTo>
                <a:lnTo>
                  <a:pt x="538838" y="612385"/>
                </a:lnTo>
                <a:lnTo>
                  <a:pt x="539519" y="626110"/>
                </a:lnTo>
                <a:lnTo>
                  <a:pt x="540787" y="639400"/>
                </a:lnTo>
                <a:lnTo>
                  <a:pt x="542639" y="652254"/>
                </a:lnTo>
                <a:lnTo>
                  <a:pt x="545076" y="664672"/>
                </a:lnTo>
                <a:lnTo>
                  <a:pt x="548097" y="676654"/>
                </a:lnTo>
                <a:lnTo>
                  <a:pt x="551703" y="688200"/>
                </a:lnTo>
                <a:lnTo>
                  <a:pt x="555893" y="699311"/>
                </a:lnTo>
                <a:lnTo>
                  <a:pt x="560666" y="709985"/>
                </a:lnTo>
                <a:lnTo>
                  <a:pt x="566023" y="720224"/>
                </a:lnTo>
                <a:lnTo>
                  <a:pt x="571962" y="730027"/>
                </a:lnTo>
                <a:lnTo>
                  <a:pt x="578484" y="739394"/>
                </a:lnTo>
                <a:lnTo>
                  <a:pt x="584202" y="746707"/>
                </a:lnTo>
                <a:lnTo>
                  <a:pt x="593584" y="757341"/>
                </a:lnTo>
                <a:lnTo>
                  <a:pt x="603405" y="766861"/>
                </a:lnTo>
                <a:lnTo>
                  <a:pt x="613663" y="775266"/>
                </a:lnTo>
                <a:lnTo>
                  <a:pt x="609106" y="638670"/>
                </a:lnTo>
                <a:lnTo>
                  <a:pt x="607952" y="622827"/>
                </a:lnTo>
                <a:lnTo>
                  <a:pt x="607568" y="605789"/>
                </a:lnTo>
                <a:lnTo>
                  <a:pt x="607289" y="599984"/>
                </a:lnTo>
                <a:lnTo>
                  <a:pt x="607142" y="584567"/>
                </a:lnTo>
                <a:lnTo>
                  <a:pt x="607893" y="569815"/>
                </a:lnTo>
                <a:lnTo>
                  <a:pt x="609541" y="555730"/>
                </a:lnTo>
                <a:lnTo>
                  <a:pt x="612088" y="542311"/>
                </a:lnTo>
                <a:lnTo>
                  <a:pt x="615531" y="529559"/>
                </a:lnTo>
                <a:lnTo>
                  <a:pt x="619873" y="517473"/>
                </a:lnTo>
                <a:lnTo>
                  <a:pt x="625111" y="506054"/>
                </a:lnTo>
                <a:lnTo>
                  <a:pt x="631247" y="495301"/>
                </a:lnTo>
                <a:lnTo>
                  <a:pt x="638281" y="485215"/>
                </a:lnTo>
                <a:lnTo>
                  <a:pt x="646211" y="475795"/>
                </a:lnTo>
                <a:lnTo>
                  <a:pt x="655038" y="467041"/>
                </a:lnTo>
                <a:lnTo>
                  <a:pt x="664763" y="458954"/>
                </a:lnTo>
                <a:lnTo>
                  <a:pt x="675383" y="451533"/>
                </a:lnTo>
                <a:lnTo>
                  <a:pt x="686901" y="444779"/>
                </a:lnTo>
                <a:lnTo>
                  <a:pt x="699315" y="438691"/>
                </a:lnTo>
                <a:lnTo>
                  <a:pt x="712626" y="433270"/>
                </a:lnTo>
                <a:lnTo>
                  <a:pt x="726833" y="428515"/>
                </a:lnTo>
                <a:lnTo>
                  <a:pt x="741936" y="424427"/>
                </a:lnTo>
                <a:lnTo>
                  <a:pt x="757935" y="421004"/>
                </a:lnTo>
                <a:lnTo>
                  <a:pt x="765023" y="428490"/>
                </a:lnTo>
                <a:lnTo>
                  <a:pt x="773620" y="438425"/>
                </a:lnTo>
                <a:lnTo>
                  <a:pt x="781525" y="448600"/>
                </a:lnTo>
                <a:lnTo>
                  <a:pt x="788739" y="459012"/>
                </a:lnTo>
                <a:lnTo>
                  <a:pt x="795261" y="469664"/>
                </a:lnTo>
                <a:lnTo>
                  <a:pt x="801092" y="480553"/>
                </a:lnTo>
                <a:lnTo>
                  <a:pt x="806231" y="491681"/>
                </a:lnTo>
                <a:lnTo>
                  <a:pt x="810678" y="503048"/>
                </a:lnTo>
                <a:lnTo>
                  <a:pt x="814432" y="514653"/>
                </a:lnTo>
                <a:lnTo>
                  <a:pt x="817495" y="526496"/>
                </a:lnTo>
                <a:lnTo>
                  <a:pt x="819864" y="538578"/>
                </a:lnTo>
                <a:lnTo>
                  <a:pt x="821541" y="550898"/>
                </a:lnTo>
                <a:lnTo>
                  <a:pt x="822526" y="563457"/>
                </a:lnTo>
                <a:lnTo>
                  <a:pt x="822817" y="576254"/>
                </a:lnTo>
                <a:lnTo>
                  <a:pt x="822415" y="589290"/>
                </a:lnTo>
                <a:lnTo>
                  <a:pt x="821319" y="602564"/>
                </a:lnTo>
                <a:lnTo>
                  <a:pt x="819530" y="616076"/>
                </a:lnTo>
                <a:lnTo>
                  <a:pt x="814792" y="637276"/>
                </a:lnTo>
                <a:lnTo>
                  <a:pt x="810790" y="651551"/>
                </a:lnTo>
                <a:lnTo>
                  <a:pt x="806353" y="664703"/>
                </a:lnTo>
                <a:lnTo>
                  <a:pt x="801479" y="676731"/>
                </a:lnTo>
                <a:lnTo>
                  <a:pt x="796168" y="687637"/>
                </a:lnTo>
                <a:lnTo>
                  <a:pt x="790422" y="697419"/>
                </a:lnTo>
                <a:lnTo>
                  <a:pt x="777621" y="713613"/>
                </a:lnTo>
                <a:lnTo>
                  <a:pt x="761246" y="727628"/>
                </a:lnTo>
                <a:lnTo>
                  <a:pt x="750019" y="734331"/>
                </a:lnTo>
                <a:lnTo>
                  <a:pt x="738356" y="739119"/>
                </a:lnTo>
                <a:lnTo>
                  <a:pt x="726262" y="741992"/>
                </a:lnTo>
                <a:lnTo>
                  <a:pt x="713740" y="742950"/>
                </a:lnTo>
                <a:lnTo>
                  <a:pt x="708766" y="743345"/>
                </a:lnTo>
                <a:lnTo>
                  <a:pt x="695935" y="743206"/>
                </a:lnTo>
                <a:lnTo>
                  <a:pt x="683603" y="741338"/>
                </a:lnTo>
                <a:lnTo>
                  <a:pt x="671779" y="737740"/>
                </a:lnTo>
                <a:lnTo>
                  <a:pt x="660473" y="732409"/>
                </a:lnTo>
                <a:lnTo>
                  <a:pt x="649691" y="725341"/>
                </a:lnTo>
                <a:lnTo>
                  <a:pt x="639445" y="716533"/>
                </a:lnTo>
                <a:lnTo>
                  <a:pt x="632321" y="708579"/>
                </a:lnTo>
                <a:lnTo>
                  <a:pt x="635494" y="788725"/>
                </a:lnTo>
                <a:lnTo>
                  <a:pt x="659077" y="797708"/>
                </a:lnTo>
                <a:lnTo>
                  <a:pt x="684413" y="802204"/>
                </a:lnTo>
                <a:lnTo>
                  <a:pt x="697737" y="802766"/>
                </a:lnTo>
                <a:lnTo>
                  <a:pt x="699346" y="802759"/>
                </a:lnTo>
                <a:lnTo>
                  <a:pt x="724744" y="800546"/>
                </a:lnTo>
                <a:lnTo>
                  <a:pt x="748926" y="794392"/>
                </a:lnTo>
                <a:lnTo>
                  <a:pt x="771898" y="784298"/>
                </a:lnTo>
                <a:lnTo>
                  <a:pt x="793668" y="770265"/>
                </a:lnTo>
                <a:lnTo>
                  <a:pt x="814242" y="752291"/>
                </a:lnTo>
                <a:lnTo>
                  <a:pt x="833627" y="730376"/>
                </a:lnTo>
                <a:lnTo>
                  <a:pt x="847277" y="711648"/>
                </a:lnTo>
                <a:lnTo>
                  <a:pt x="861118" y="688463"/>
                </a:lnTo>
                <a:lnTo>
                  <a:pt x="871768" y="665040"/>
                </a:lnTo>
                <a:lnTo>
                  <a:pt x="879228" y="641386"/>
                </a:lnTo>
                <a:lnTo>
                  <a:pt x="883497" y="617507"/>
                </a:lnTo>
                <a:lnTo>
                  <a:pt x="884576" y="593408"/>
                </a:lnTo>
                <a:lnTo>
                  <a:pt x="883920" y="581278"/>
                </a:lnTo>
                <a:lnTo>
                  <a:pt x="881639" y="559807"/>
                </a:lnTo>
                <a:lnTo>
                  <a:pt x="877453" y="532741"/>
                </a:lnTo>
                <a:lnTo>
                  <a:pt x="871968" y="507406"/>
                </a:lnTo>
                <a:lnTo>
                  <a:pt x="865200" y="483798"/>
                </a:lnTo>
                <a:lnTo>
                  <a:pt x="857165" y="461911"/>
                </a:lnTo>
                <a:lnTo>
                  <a:pt x="846511" y="439191"/>
                </a:lnTo>
                <a:lnTo>
                  <a:pt x="837960" y="423681"/>
                </a:lnTo>
                <a:lnTo>
                  <a:pt x="827497" y="406107"/>
                </a:lnTo>
                <a:lnTo>
                  <a:pt x="815124" y="386467"/>
                </a:lnTo>
                <a:lnTo>
                  <a:pt x="800841" y="364764"/>
                </a:lnTo>
                <a:lnTo>
                  <a:pt x="784651" y="340995"/>
                </a:lnTo>
                <a:lnTo>
                  <a:pt x="766554" y="315162"/>
                </a:lnTo>
                <a:lnTo>
                  <a:pt x="746553" y="287265"/>
                </a:lnTo>
                <a:lnTo>
                  <a:pt x="735837" y="272541"/>
                </a:lnTo>
                <a:lnTo>
                  <a:pt x="725894" y="258806"/>
                </a:lnTo>
                <a:lnTo>
                  <a:pt x="714624" y="242864"/>
                </a:lnTo>
                <a:lnTo>
                  <a:pt x="704238" y="227734"/>
                </a:lnTo>
                <a:lnTo>
                  <a:pt x="694737" y="213414"/>
                </a:lnTo>
                <a:lnTo>
                  <a:pt x="686121" y="199906"/>
                </a:lnTo>
                <a:lnTo>
                  <a:pt x="678388" y="187207"/>
                </a:lnTo>
                <a:lnTo>
                  <a:pt x="671540" y="175318"/>
                </a:lnTo>
                <a:lnTo>
                  <a:pt x="665576" y="164240"/>
                </a:lnTo>
                <a:lnTo>
                  <a:pt x="660496" y="153971"/>
                </a:lnTo>
                <a:lnTo>
                  <a:pt x="656301" y="144511"/>
                </a:lnTo>
                <a:lnTo>
                  <a:pt x="652990" y="135861"/>
                </a:lnTo>
                <a:lnTo>
                  <a:pt x="650563" y="128020"/>
                </a:lnTo>
                <a:lnTo>
                  <a:pt x="649021" y="120987"/>
                </a:lnTo>
                <a:lnTo>
                  <a:pt x="648362" y="114763"/>
                </a:lnTo>
                <a:lnTo>
                  <a:pt x="648589" y="109346"/>
                </a:lnTo>
                <a:lnTo>
                  <a:pt x="648929" y="107210"/>
                </a:lnTo>
                <a:lnTo>
                  <a:pt x="652625" y="9653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15966" y="4711065"/>
            <a:ext cx="215674" cy="322340"/>
          </a:xfrm>
          <a:custGeom>
            <a:avLst/>
            <a:gdLst/>
            <a:ahLst/>
            <a:cxnLst/>
            <a:rect l="l" t="t" r="r" b="b"/>
            <a:pathLst>
              <a:path w="215674" h="322340">
                <a:moveTo>
                  <a:pt x="150793" y="0"/>
                </a:moveTo>
                <a:lnTo>
                  <a:pt x="134793" y="3422"/>
                </a:lnTo>
                <a:lnTo>
                  <a:pt x="119690" y="7510"/>
                </a:lnTo>
                <a:lnTo>
                  <a:pt x="105483" y="12265"/>
                </a:lnTo>
                <a:lnTo>
                  <a:pt x="92173" y="17686"/>
                </a:lnTo>
                <a:lnTo>
                  <a:pt x="79758" y="23774"/>
                </a:lnTo>
                <a:lnTo>
                  <a:pt x="68241" y="30528"/>
                </a:lnTo>
                <a:lnTo>
                  <a:pt x="57620" y="37949"/>
                </a:lnTo>
                <a:lnTo>
                  <a:pt x="47896" y="46036"/>
                </a:lnTo>
                <a:lnTo>
                  <a:pt x="39068" y="54790"/>
                </a:lnTo>
                <a:lnTo>
                  <a:pt x="31138" y="64210"/>
                </a:lnTo>
                <a:lnTo>
                  <a:pt x="24105" y="74296"/>
                </a:lnTo>
                <a:lnTo>
                  <a:pt x="17969" y="85049"/>
                </a:lnTo>
                <a:lnTo>
                  <a:pt x="12730" y="96468"/>
                </a:lnTo>
                <a:lnTo>
                  <a:pt x="8389" y="108554"/>
                </a:lnTo>
                <a:lnTo>
                  <a:pt x="4945" y="121306"/>
                </a:lnTo>
                <a:lnTo>
                  <a:pt x="2399" y="134725"/>
                </a:lnTo>
                <a:lnTo>
                  <a:pt x="750" y="148810"/>
                </a:lnTo>
                <a:lnTo>
                  <a:pt x="0" y="163562"/>
                </a:lnTo>
                <a:lnTo>
                  <a:pt x="147" y="178979"/>
                </a:lnTo>
                <a:lnTo>
                  <a:pt x="425" y="184785"/>
                </a:lnTo>
                <a:lnTo>
                  <a:pt x="809" y="201822"/>
                </a:lnTo>
                <a:lnTo>
                  <a:pt x="1964" y="217665"/>
                </a:lnTo>
                <a:lnTo>
                  <a:pt x="3891" y="232312"/>
                </a:lnTo>
                <a:lnTo>
                  <a:pt x="6592" y="245763"/>
                </a:lnTo>
                <a:lnTo>
                  <a:pt x="10069" y="258015"/>
                </a:lnTo>
                <a:lnTo>
                  <a:pt x="14324" y="269068"/>
                </a:lnTo>
                <a:lnTo>
                  <a:pt x="19360" y="278922"/>
                </a:lnTo>
                <a:lnTo>
                  <a:pt x="25179" y="287574"/>
                </a:lnTo>
                <a:lnTo>
                  <a:pt x="31782" y="295025"/>
                </a:lnTo>
                <a:lnTo>
                  <a:pt x="42549" y="304336"/>
                </a:lnTo>
                <a:lnTo>
                  <a:pt x="53330" y="311404"/>
                </a:lnTo>
                <a:lnTo>
                  <a:pt x="64637" y="316735"/>
                </a:lnTo>
                <a:lnTo>
                  <a:pt x="76461" y="320333"/>
                </a:lnTo>
                <a:lnTo>
                  <a:pt x="88792" y="322201"/>
                </a:lnTo>
                <a:lnTo>
                  <a:pt x="101623" y="322340"/>
                </a:lnTo>
                <a:lnTo>
                  <a:pt x="106597" y="321945"/>
                </a:lnTo>
                <a:lnTo>
                  <a:pt x="119119" y="320987"/>
                </a:lnTo>
                <a:lnTo>
                  <a:pt x="131214" y="318114"/>
                </a:lnTo>
                <a:lnTo>
                  <a:pt x="142877" y="313326"/>
                </a:lnTo>
                <a:lnTo>
                  <a:pt x="154103" y="306623"/>
                </a:lnTo>
                <a:lnTo>
                  <a:pt x="164889" y="298005"/>
                </a:lnTo>
                <a:lnTo>
                  <a:pt x="177097" y="285072"/>
                </a:lnTo>
                <a:lnTo>
                  <a:pt x="183279" y="276414"/>
                </a:lnTo>
                <a:lnTo>
                  <a:pt x="189026" y="266632"/>
                </a:lnTo>
                <a:lnTo>
                  <a:pt x="194336" y="255726"/>
                </a:lnTo>
                <a:lnTo>
                  <a:pt x="199210" y="243698"/>
                </a:lnTo>
                <a:lnTo>
                  <a:pt x="203648" y="230546"/>
                </a:lnTo>
                <a:lnTo>
                  <a:pt x="207649" y="216271"/>
                </a:lnTo>
                <a:lnTo>
                  <a:pt x="211214" y="200873"/>
                </a:lnTo>
                <a:lnTo>
                  <a:pt x="214177" y="181559"/>
                </a:lnTo>
                <a:lnTo>
                  <a:pt x="215272" y="168285"/>
                </a:lnTo>
                <a:lnTo>
                  <a:pt x="215674" y="155249"/>
                </a:lnTo>
                <a:lnTo>
                  <a:pt x="215383" y="142452"/>
                </a:lnTo>
                <a:lnTo>
                  <a:pt x="214399" y="129893"/>
                </a:lnTo>
                <a:lnTo>
                  <a:pt x="212722" y="117573"/>
                </a:lnTo>
                <a:lnTo>
                  <a:pt x="210352" y="105491"/>
                </a:lnTo>
                <a:lnTo>
                  <a:pt x="207290" y="93648"/>
                </a:lnTo>
                <a:lnTo>
                  <a:pt x="203535" y="82043"/>
                </a:lnTo>
                <a:lnTo>
                  <a:pt x="199088" y="70676"/>
                </a:lnTo>
                <a:lnTo>
                  <a:pt x="193949" y="59548"/>
                </a:lnTo>
                <a:lnTo>
                  <a:pt x="188119" y="48659"/>
                </a:lnTo>
                <a:lnTo>
                  <a:pt x="181596" y="38007"/>
                </a:lnTo>
                <a:lnTo>
                  <a:pt x="174382" y="27595"/>
                </a:lnTo>
                <a:lnTo>
                  <a:pt x="166477" y="17420"/>
                </a:lnTo>
                <a:lnTo>
                  <a:pt x="157880" y="7485"/>
                </a:lnTo>
                <a:lnTo>
                  <a:pt x="150793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83754" y="4690110"/>
            <a:ext cx="261620" cy="332613"/>
          </a:xfrm>
          <a:custGeom>
            <a:avLst/>
            <a:gdLst/>
            <a:ahLst/>
            <a:cxnLst/>
            <a:rect l="l" t="t" r="r" b="b"/>
            <a:pathLst>
              <a:path w="261620" h="332613">
                <a:moveTo>
                  <a:pt x="130810" y="0"/>
                </a:moveTo>
                <a:lnTo>
                  <a:pt x="116809" y="578"/>
                </a:lnTo>
                <a:lnTo>
                  <a:pt x="103645" y="2323"/>
                </a:lnTo>
                <a:lnTo>
                  <a:pt x="91332" y="5247"/>
                </a:lnTo>
                <a:lnTo>
                  <a:pt x="79882" y="9366"/>
                </a:lnTo>
                <a:lnTo>
                  <a:pt x="60200" y="20396"/>
                </a:lnTo>
                <a:lnTo>
                  <a:pt x="50111" y="28224"/>
                </a:lnTo>
                <a:lnTo>
                  <a:pt x="40990" y="37064"/>
                </a:lnTo>
                <a:lnTo>
                  <a:pt x="32846" y="46907"/>
                </a:lnTo>
                <a:lnTo>
                  <a:pt x="24054" y="60381"/>
                </a:lnTo>
                <a:lnTo>
                  <a:pt x="18313" y="71455"/>
                </a:lnTo>
                <a:lnTo>
                  <a:pt x="13384" y="83250"/>
                </a:lnTo>
                <a:lnTo>
                  <a:pt x="9267" y="95758"/>
                </a:lnTo>
                <a:lnTo>
                  <a:pt x="4753" y="114998"/>
                </a:lnTo>
                <a:lnTo>
                  <a:pt x="2698" y="127368"/>
                </a:lnTo>
                <a:lnTo>
                  <a:pt x="1212" y="139981"/>
                </a:lnTo>
                <a:lnTo>
                  <a:pt x="309" y="152837"/>
                </a:lnTo>
                <a:lnTo>
                  <a:pt x="0" y="165935"/>
                </a:lnTo>
                <a:lnTo>
                  <a:pt x="0" y="166115"/>
                </a:lnTo>
                <a:lnTo>
                  <a:pt x="274" y="180189"/>
                </a:lnTo>
                <a:lnTo>
                  <a:pt x="1096" y="193646"/>
                </a:lnTo>
                <a:lnTo>
                  <a:pt x="2467" y="206486"/>
                </a:lnTo>
                <a:lnTo>
                  <a:pt x="4386" y="218709"/>
                </a:lnTo>
                <a:lnTo>
                  <a:pt x="6854" y="230315"/>
                </a:lnTo>
                <a:lnTo>
                  <a:pt x="13517" y="252023"/>
                </a:lnTo>
                <a:lnTo>
                  <a:pt x="18646" y="264151"/>
                </a:lnTo>
                <a:lnTo>
                  <a:pt x="24522" y="275277"/>
                </a:lnTo>
                <a:lnTo>
                  <a:pt x="31137" y="285409"/>
                </a:lnTo>
                <a:lnTo>
                  <a:pt x="44094" y="300434"/>
                </a:lnTo>
                <a:lnTo>
                  <a:pt x="53750" y="308790"/>
                </a:lnTo>
                <a:lnTo>
                  <a:pt x="64262" y="315899"/>
                </a:lnTo>
                <a:lnTo>
                  <a:pt x="75617" y="321759"/>
                </a:lnTo>
                <a:lnTo>
                  <a:pt x="87719" y="326327"/>
                </a:lnTo>
                <a:lnTo>
                  <a:pt x="99751" y="329496"/>
                </a:lnTo>
                <a:lnTo>
                  <a:pt x="112421" y="331568"/>
                </a:lnTo>
                <a:lnTo>
                  <a:pt x="125730" y="332536"/>
                </a:lnTo>
                <a:lnTo>
                  <a:pt x="130810" y="332613"/>
                </a:lnTo>
                <a:lnTo>
                  <a:pt x="144847" y="332023"/>
                </a:lnTo>
                <a:lnTo>
                  <a:pt x="158024" y="330260"/>
                </a:lnTo>
                <a:lnTo>
                  <a:pt x="170336" y="327330"/>
                </a:lnTo>
                <a:lnTo>
                  <a:pt x="181774" y="323240"/>
                </a:lnTo>
                <a:lnTo>
                  <a:pt x="201530" y="312164"/>
                </a:lnTo>
                <a:lnTo>
                  <a:pt x="211591" y="304337"/>
                </a:lnTo>
                <a:lnTo>
                  <a:pt x="220700" y="295523"/>
                </a:lnTo>
                <a:lnTo>
                  <a:pt x="228877" y="285703"/>
                </a:lnTo>
                <a:lnTo>
                  <a:pt x="237696" y="272221"/>
                </a:lnTo>
                <a:lnTo>
                  <a:pt x="243431" y="261137"/>
                </a:lnTo>
                <a:lnTo>
                  <a:pt x="248337" y="249330"/>
                </a:lnTo>
                <a:lnTo>
                  <a:pt x="252405" y="236808"/>
                </a:lnTo>
                <a:lnTo>
                  <a:pt x="256901" y="217611"/>
                </a:lnTo>
                <a:lnTo>
                  <a:pt x="258956" y="205240"/>
                </a:lnTo>
                <a:lnTo>
                  <a:pt x="260423" y="192630"/>
                </a:lnTo>
                <a:lnTo>
                  <a:pt x="261309" y="179780"/>
                </a:lnTo>
                <a:lnTo>
                  <a:pt x="261619" y="166690"/>
                </a:lnTo>
                <a:lnTo>
                  <a:pt x="261620" y="166115"/>
                </a:lnTo>
                <a:lnTo>
                  <a:pt x="261344" y="152019"/>
                </a:lnTo>
                <a:lnTo>
                  <a:pt x="260519" y="138545"/>
                </a:lnTo>
                <a:lnTo>
                  <a:pt x="259143" y="125698"/>
                </a:lnTo>
                <a:lnTo>
                  <a:pt x="257218" y="113482"/>
                </a:lnTo>
                <a:lnTo>
                  <a:pt x="254742" y="101901"/>
                </a:lnTo>
                <a:lnTo>
                  <a:pt x="248103" y="80364"/>
                </a:lnTo>
                <a:lnTo>
                  <a:pt x="242992" y="68243"/>
                </a:lnTo>
                <a:lnTo>
                  <a:pt x="237134" y="57109"/>
                </a:lnTo>
                <a:lnTo>
                  <a:pt x="230522" y="46962"/>
                </a:lnTo>
                <a:lnTo>
                  <a:pt x="217666" y="32086"/>
                </a:lnTo>
                <a:lnTo>
                  <a:pt x="207998" y="23755"/>
                </a:lnTo>
                <a:lnTo>
                  <a:pt x="197457" y="16662"/>
                </a:lnTo>
                <a:lnTo>
                  <a:pt x="186066" y="10808"/>
                </a:lnTo>
                <a:lnTo>
                  <a:pt x="173675" y="6165"/>
                </a:lnTo>
                <a:lnTo>
                  <a:pt x="161592" y="3031"/>
                </a:lnTo>
                <a:lnTo>
                  <a:pt x="148926" y="1002"/>
                </a:lnTo>
                <a:lnTo>
                  <a:pt x="135685" y="69"/>
                </a:lnTo>
                <a:lnTo>
                  <a:pt x="13081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58764" y="4642739"/>
            <a:ext cx="144260" cy="450088"/>
          </a:xfrm>
          <a:custGeom>
            <a:avLst/>
            <a:gdLst/>
            <a:ahLst/>
            <a:cxnLst/>
            <a:rect l="l" t="t" r="r" b="b"/>
            <a:pathLst>
              <a:path w="144260" h="450088">
                <a:moveTo>
                  <a:pt x="69818" y="0"/>
                </a:moveTo>
                <a:lnTo>
                  <a:pt x="69818" y="326009"/>
                </a:lnTo>
                <a:lnTo>
                  <a:pt x="70201" y="343087"/>
                </a:lnTo>
                <a:lnTo>
                  <a:pt x="71350" y="357582"/>
                </a:lnTo>
                <a:lnTo>
                  <a:pt x="75945" y="378755"/>
                </a:lnTo>
                <a:lnTo>
                  <a:pt x="84958" y="390972"/>
                </a:lnTo>
                <a:lnTo>
                  <a:pt x="110204" y="397383"/>
                </a:lnTo>
                <a:lnTo>
                  <a:pt x="123761" y="399718"/>
                </a:lnTo>
                <a:lnTo>
                  <a:pt x="134265" y="406726"/>
                </a:lnTo>
                <a:lnTo>
                  <a:pt x="141775" y="418405"/>
                </a:lnTo>
                <a:lnTo>
                  <a:pt x="143732" y="423672"/>
                </a:lnTo>
                <a:lnTo>
                  <a:pt x="144260" y="431058"/>
                </a:lnTo>
                <a:lnTo>
                  <a:pt x="140900" y="437232"/>
                </a:lnTo>
                <a:lnTo>
                  <a:pt x="122512" y="445952"/>
                </a:lnTo>
                <a:lnTo>
                  <a:pt x="107484" y="448504"/>
                </a:lnTo>
                <a:lnTo>
                  <a:pt x="88568" y="449853"/>
                </a:lnTo>
                <a:lnTo>
                  <a:pt x="74771" y="450088"/>
                </a:lnTo>
                <a:lnTo>
                  <a:pt x="62164" y="448848"/>
                </a:lnTo>
                <a:lnTo>
                  <a:pt x="38582" y="438931"/>
                </a:lnTo>
                <a:lnTo>
                  <a:pt x="22463" y="425340"/>
                </a:lnTo>
                <a:lnTo>
                  <a:pt x="7391" y="405161"/>
                </a:lnTo>
                <a:lnTo>
                  <a:pt x="2177" y="385310"/>
                </a:lnTo>
                <a:lnTo>
                  <a:pt x="1123" y="367226"/>
                </a:lnTo>
                <a:lnTo>
                  <a:pt x="415" y="342061"/>
                </a:lnTo>
                <a:lnTo>
                  <a:pt x="190" y="326823"/>
                </a:lnTo>
                <a:lnTo>
                  <a:pt x="52" y="309815"/>
                </a:lnTo>
                <a:lnTo>
                  <a:pt x="0" y="291036"/>
                </a:lnTo>
                <a:lnTo>
                  <a:pt x="33" y="270486"/>
                </a:lnTo>
                <a:lnTo>
                  <a:pt x="152" y="248166"/>
                </a:lnTo>
                <a:lnTo>
                  <a:pt x="356" y="224074"/>
                </a:lnTo>
                <a:lnTo>
                  <a:pt x="645" y="198212"/>
                </a:lnTo>
                <a:lnTo>
                  <a:pt x="1019" y="170578"/>
                </a:lnTo>
                <a:lnTo>
                  <a:pt x="1479" y="141174"/>
                </a:lnTo>
                <a:lnTo>
                  <a:pt x="2022" y="109998"/>
                </a:lnTo>
                <a:lnTo>
                  <a:pt x="2650" y="77051"/>
                </a:lnTo>
                <a:lnTo>
                  <a:pt x="3362" y="42332"/>
                </a:lnTo>
                <a:lnTo>
                  <a:pt x="4159" y="5842"/>
                </a:lnTo>
                <a:lnTo>
                  <a:pt x="69818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08824" y="4623943"/>
            <a:ext cx="411606" cy="464438"/>
          </a:xfrm>
          <a:custGeom>
            <a:avLst/>
            <a:gdLst/>
            <a:ahLst/>
            <a:cxnLst/>
            <a:rect l="l" t="t" r="r" b="b"/>
            <a:pathLst>
              <a:path w="411606" h="464438">
                <a:moveTo>
                  <a:pt x="210311" y="0"/>
                </a:moveTo>
                <a:lnTo>
                  <a:pt x="237387" y="1273"/>
                </a:lnTo>
                <a:lnTo>
                  <a:pt x="262772" y="5069"/>
                </a:lnTo>
                <a:lnTo>
                  <a:pt x="286504" y="11351"/>
                </a:lnTo>
                <a:lnTo>
                  <a:pt x="308972" y="20374"/>
                </a:lnTo>
                <a:lnTo>
                  <a:pt x="331295" y="33431"/>
                </a:lnTo>
                <a:lnTo>
                  <a:pt x="350579" y="49526"/>
                </a:lnTo>
                <a:lnTo>
                  <a:pt x="366526" y="68137"/>
                </a:lnTo>
                <a:lnTo>
                  <a:pt x="379749" y="88878"/>
                </a:lnTo>
                <a:lnTo>
                  <a:pt x="390926" y="112373"/>
                </a:lnTo>
                <a:lnTo>
                  <a:pt x="397509" y="130428"/>
                </a:lnTo>
                <a:lnTo>
                  <a:pt x="403806" y="153206"/>
                </a:lnTo>
                <a:lnTo>
                  <a:pt x="408252" y="177619"/>
                </a:lnTo>
                <a:lnTo>
                  <a:pt x="410850" y="203657"/>
                </a:lnTo>
                <a:lnTo>
                  <a:pt x="411606" y="228599"/>
                </a:lnTo>
                <a:lnTo>
                  <a:pt x="411352" y="242160"/>
                </a:lnTo>
                <a:lnTo>
                  <a:pt x="409322" y="268354"/>
                </a:lnTo>
                <a:lnTo>
                  <a:pt x="405276" y="293336"/>
                </a:lnTo>
                <a:lnTo>
                  <a:pt x="399226" y="317132"/>
                </a:lnTo>
                <a:lnTo>
                  <a:pt x="392226" y="337240"/>
                </a:lnTo>
                <a:lnTo>
                  <a:pt x="381458" y="361095"/>
                </a:lnTo>
                <a:lnTo>
                  <a:pt x="368763" y="382725"/>
                </a:lnTo>
                <a:lnTo>
                  <a:pt x="356743" y="399033"/>
                </a:lnTo>
                <a:lnTo>
                  <a:pt x="339367" y="417104"/>
                </a:lnTo>
                <a:lnTo>
                  <a:pt x="319203" y="432432"/>
                </a:lnTo>
                <a:lnTo>
                  <a:pt x="296227" y="445043"/>
                </a:lnTo>
                <a:lnTo>
                  <a:pt x="280291" y="451628"/>
                </a:lnTo>
                <a:lnTo>
                  <a:pt x="256684" y="458545"/>
                </a:lnTo>
                <a:lnTo>
                  <a:pt x="231409" y="462805"/>
                </a:lnTo>
                <a:lnTo>
                  <a:pt x="204483" y="464421"/>
                </a:lnTo>
                <a:lnTo>
                  <a:pt x="201295" y="464438"/>
                </a:lnTo>
                <a:lnTo>
                  <a:pt x="187536" y="464119"/>
                </a:lnTo>
                <a:lnTo>
                  <a:pt x="161276" y="461580"/>
                </a:lnTo>
                <a:lnTo>
                  <a:pt x="136708" y="456536"/>
                </a:lnTo>
                <a:lnTo>
                  <a:pt x="114934" y="449452"/>
                </a:lnTo>
                <a:lnTo>
                  <a:pt x="91114" y="437923"/>
                </a:lnTo>
                <a:lnTo>
                  <a:pt x="70326" y="423333"/>
                </a:lnTo>
                <a:lnTo>
                  <a:pt x="52571" y="405653"/>
                </a:lnTo>
                <a:lnTo>
                  <a:pt x="38256" y="386049"/>
                </a:lnTo>
                <a:lnTo>
                  <a:pt x="26059" y="363953"/>
                </a:lnTo>
                <a:lnTo>
                  <a:pt x="15858" y="339177"/>
                </a:lnTo>
                <a:lnTo>
                  <a:pt x="10648" y="322494"/>
                </a:lnTo>
                <a:lnTo>
                  <a:pt x="5349" y="298964"/>
                </a:lnTo>
                <a:lnTo>
                  <a:pt x="1849" y="273750"/>
                </a:lnTo>
                <a:lnTo>
                  <a:pt x="164" y="246854"/>
                </a:lnTo>
                <a:lnTo>
                  <a:pt x="0" y="234949"/>
                </a:lnTo>
                <a:lnTo>
                  <a:pt x="251" y="221326"/>
                </a:lnTo>
                <a:lnTo>
                  <a:pt x="2272" y="195063"/>
                </a:lnTo>
                <a:lnTo>
                  <a:pt x="6340" y="170098"/>
                </a:lnTo>
                <a:lnTo>
                  <a:pt x="12483" y="146417"/>
                </a:lnTo>
                <a:lnTo>
                  <a:pt x="19399" y="126873"/>
                </a:lnTo>
                <a:lnTo>
                  <a:pt x="30218" y="103092"/>
                </a:lnTo>
                <a:lnTo>
                  <a:pt x="42979" y="81486"/>
                </a:lnTo>
                <a:lnTo>
                  <a:pt x="54864" y="65404"/>
                </a:lnTo>
                <a:lnTo>
                  <a:pt x="72259" y="47369"/>
                </a:lnTo>
                <a:lnTo>
                  <a:pt x="92426" y="32004"/>
                </a:lnTo>
                <a:lnTo>
                  <a:pt x="115365" y="19354"/>
                </a:lnTo>
                <a:lnTo>
                  <a:pt x="131218" y="12855"/>
                </a:lnTo>
                <a:lnTo>
                  <a:pt x="154847" y="5958"/>
                </a:lnTo>
                <a:lnTo>
                  <a:pt x="180105" y="1669"/>
                </a:lnTo>
                <a:lnTo>
                  <a:pt x="206991" y="19"/>
                </a:lnTo>
                <a:lnTo>
                  <a:pt x="210311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89672" y="4459732"/>
            <a:ext cx="129921" cy="137541"/>
          </a:xfrm>
          <a:custGeom>
            <a:avLst/>
            <a:gdLst/>
            <a:ahLst/>
            <a:cxnLst/>
            <a:rect l="l" t="t" r="r" b="b"/>
            <a:pathLst>
              <a:path w="129921" h="137541">
                <a:moveTo>
                  <a:pt x="43306" y="0"/>
                </a:moveTo>
                <a:lnTo>
                  <a:pt x="129921" y="0"/>
                </a:lnTo>
                <a:lnTo>
                  <a:pt x="51307" y="137033"/>
                </a:lnTo>
                <a:lnTo>
                  <a:pt x="0" y="137541"/>
                </a:lnTo>
                <a:lnTo>
                  <a:pt x="4330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7565" y="4290060"/>
            <a:ext cx="345835" cy="802766"/>
          </a:xfrm>
          <a:custGeom>
            <a:avLst/>
            <a:gdLst/>
            <a:ahLst/>
            <a:cxnLst/>
            <a:rect l="l" t="t" r="r" b="b"/>
            <a:pathLst>
              <a:path w="345835" h="802766">
                <a:moveTo>
                  <a:pt x="173220" y="0"/>
                </a:moveTo>
                <a:lnTo>
                  <a:pt x="189090" y="1354"/>
                </a:lnTo>
                <a:lnTo>
                  <a:pt x="204114" y="3246"/>
                </a:lnTo>
                <a:lnTo>
                  <a:pt x="218294" y="5675"/>
                </a:lnTo>
                <a:lnTo>
                  <a:pt x="231628" y="8641"/>
                </a:lnTo>
                <a:lnTo>
                  <a:pt x="244117" y="12145"/>
                </a:lnTo>
                <a:lnTo>
                  <a:pt x="255761" y="16185"/>
                </a:lnTo>
                <a:lnTo>
                  <a:pt x="266559" y="20763"/>
                </a:lnTo>
                <a:lnTo>
                  <a:pt x="276513" y="25877"/>
                </a:lnTo>
                <a:lnTo>
                  <a:pt x="285621" y="31529"/>
                </a:lnTo>
                <a:lnTo>
                  <a:pt x="292473" y="36575"/>
                </a:lnTo>
                <a:lnTo>
                  <a:pt x="304181" y="46632"/>
                </a:lnTo>
                <a:lnTo>
                  <a:pt x="314208" y="56825"/>
                </a:lnTo>
                <a:lnTo>
                  <a:pt x="322548" y="67154"/>
                </a:lnTo>
                <a:lnTo>
                  <a:pt x="329195" y="77619"/>
                </a:lnTo>
                <a:lnTo>
                  <a:pt x="334143" y="88221"/>
                </a:lnTo>
                <a:lnTo>
                  <a:pt x="337384" y="98959"/>
                </a:lnTo>
                <a:lnTo>
                  <a:pt x="337939" y="101726"/>
                </a:lnTo>
                <a:lnTo>
                  <a:pt x="336486" y="116993"/>
                </a:lnTo>
                <a:lnTo>
                  <a:pt x="332130" y="127903"/>
                </a:lnTo>
                <a:lnTo>
                  <a:pt x="329557" y="131063"/>
                </a:lnTo>
                <a:lnTo>
                  <a:pt x="323842" y="136525"/>
                </a:lnTo>
                <a:lnTo>
                  <a:pt x="316222" y="139319"/>
                </a:lnTo>
                <a:lnTo>
                  <a:pt x="306697" y="139319"/>
                </a:lnTo>
                <a:lnTo>
                  <a:pt x="295494" y="127846"/>
                </a:lnTo>
                <a:lnTo>
                  <a:pt x="284296" y="117435"/>
                </a:lnTo>
                <a:lnTo>
                  <a:pt x="273104" y="108085"/>
                </a:lnTo>
                <a:lnTo>
                  <a:pt x="261915" y="99795"/>
                </a:lnTo>
                <a:lnTo>
                  <a:pt x="250731" y="92566"/>
                </a:lnTo>
                <a:lnTo>
                  <a:pt x="239549" y="86396"/>
                </a:lnTo>
                <a:lnTo>
                  <a:pt x="228371" y="81286"/>
                </a:lnTo>
                <a:lnTo>
                  <a:pt x="217195" y="77234"/>
                </a:lnTo>
                <a:lnTo>
                  <a:pt x="206020" y="74240"/>
                </a:lnTo>
                <a:lnTo>
                  <a:pt x="194847" y="72303"/>
                </a:lnTo>
                <a:lnTo>
                  <a:pt x="183674" y="71423"/>
                </a:lnTo>
                <a:lnTo>
                  <a:pt x="178554" y="71373"/>
                </a:lnTo>
                <a:lnTo>
                  <a:pt x="159450" y="72628"/>
                </a:lnTo>
                <a:lnTo>
                  <a:pt x="143435" y="75775"/>
                </a:lnTo>
                <a:lnTo>
                  <a:pt x="130504" y="80809"/>
                </a:lnTo>
                <a:lnTo>
                  <a:pt x="120654" y="87729"/>
                </a:lnTo>
                <a:lnTo>
                  <a:pt x="113884" y="96530"/>
                </a:lnTo>
                <a:lnTo>
                  <a:pt x="110188" y="107210"/>
                </a:lnTo>
                <a:lnTo>
                  <a:pt x="109621" y="114763"/>
                </a:lnTo>
                <a:lnTo>
                  <a:pt x="110279" y="120987"/>
                </a:lnTo>
                <a:lnTo>
                  <a:pt x="111821" y="128020"/>
                </a:lnTo>
                <a:lnTo>
                  <a:pt x="114248" y="135861"/>
                </a:lnTo>
                <a:lnTo>
                  <a:pt x="117559" y="144511"/>
                </a:lnTo>
                <a:lnTo>
                  <a:pt x="121754" y="153971"/>
                </a:lnTo>
                <a:lnTo>
                  <a:pt x="126834" y="164240"/>
                </a:lnTo>
                <a:lnTo>
                  <a:pt x="132798" y="175318"/>
                </a:lnTo>
                <a:lnTo>
                  <a:pt x="139646" y="187207"/>
                </a:lnTo>
                <a:lnTo>
                  <a:pt x="147379" y="199906"/>
                </a:lnTo>
                <a:lnTo>
                  <a:pt x="155996" y="213414"/>
                </a:lnTo>
                <a:lnTo>
                  <a:pt x="165497" y="227734"/>
                </a:lnTo>
                <a:lnTo>
                  <a:pt x="175882" y="242864"/>
                </a:lnTo>
                <a:lnTo>
                  <a:pt x="187152" y="258806"/>
                </a:lnTo>
                <a:lnTo>
                  <a:pt x="197096" y="272541"/>
                </a:lnTo>
                <a:lnTo>
                  <a:pt x="207811" y="287265"/>
                </a:lnTo>
                <a:lnTo>
                  <a:pt x="218050" y="301471"/>
                </a:lnTo>
                <a:lnTo>
                  <a:pt x="227813" y="315162"/>
                </a:lnTo>
                <a:lnTo>
                  <a:pt x="245909" y="340995"/>
                </a:lnTo>
                <a:lnTo>
                  <a:pt x="262100" y="364764"/>
                </a:lnTo>
                <a:lnTo>
                  <a:pt x="276382" y="386467"/>
                </a:lnTo>
                <a:lnTo>
                  <a:pt x="288755" y="406107"/>
                </a:lnTo>
                <a:lnTo>
                  <a:pt x="299218" y="423681"/>
                </a:lnTo>
                <a:lnTo>
                  <a:pt x="307770" y="439191"/>
                </a:lnTo>
                <a:lnTo>
                  <a:pt x="318424" y="461911"/>
                </a:lnTo>
                <a:lnTo>
                  <a:pt x="326459" y="483798"/>
                </a:lnTo>
                <a:lnTo>
                  <a:pt x="333226" y="507406"/>
                </a:lnTo>
                <a:lnTo>
                  <a:pt x="338711" y="532741"/>
                </a:lnTo>
                <a:lnTo>
                  <a:pt x="342897" y="559807"/>
                </a:lnTo>
                <a:lnTo>
                  <a:pt x="345178" y="581278"/>
                </a:lnTo>
                <a:lnTo>
                  <a:pt x="345835" y="593408"/>
                </a:lnTo>
                <a:lnTo>
                  <a:pt x="345694" y="605484"/>
                </a:lnTo>
                <a:lnTo>
                  <a:pt x="343020" y="629474"/>
                </a:lnTo>
                <a:lnTo>
                  <a:pt x="337155" y="653242"/>
                </a:lnTo>
                <a:lnTo>
                  <a:pt x="328100" y="676781"/>
                </a:lnTo>
                <a:lnTo>
                  <a:pt x="315854" y="700086"/>
                </a:lnTo>
                <a:lnTo>
                  <a:pt x="300418" y="723150"/>
                </a:lnTo>
                <a:lnTo>
                  <a:pt x="285341" y="741826"/>
                </a:lnTo>
                <a:lnTo>
                  <a:pt x="265362" y="761770"/>
                </a:lnTo>
                <a:lnTo>
                  <a:pt x="244191" y="777774"/>
                </a:lnTo>
                <a:lnTo>
                  <a:pt x="221821" y="789838"/>
                </a:lnTo>
                <a:lnTo>
                  <a:pt x="198245" y="797961"/>
                </a:lnTo>
                <a:lnTo>
                  <a:pt x="173456" y="802145"/>
                </a:lnTo>
                <a:lnTo>
                  <a:pt x="158996" y="802766"/>
                </a:lnTo>
                <a:lnTo>
                  <a:pt x="145671" y="802204"/>
                </a:lnTo>
                <a:lnTo>
                  <a:pt x="120336" y="797708"/>
                </a:lnTo>
                <a:lnTo>
                  <a:pt x="96752" y="788725"/>
                </a:lnTo>
                <a:lnTo>
                  <a:pt x="74921" y="775266"/>
                </a:lnTo>
                <a:lnTo>
                  <a:pt x="54843" y="757341"/>
                </a:lnTo>
                <a:lnTo>
                  <a:pt x="39743" y="739394"/>
                </a:lnTo>
                <a:lnTo>
                  <a:pt x="27281" y="720224"/>
                </a:lnTo>
                <a:lnTo>
                  <a:pt x="17151" y="699311"/>
                </a:lnTo>
                <a:lnTo>
                  <a:pt x="9356" y="676654"/>
                </a:lnTo>
                <a:lnTo>
                  <a:pt x="3897" y="652254"/>
                </a:lnTo>
                <a:lnTo>
                  <a:pt x="778" y="626110"/>
                </a:lnTo>
                <a:lnTo>
                  <a:pt x="0" y="598223"/>
                </a:lnTo>
                <a:lnTo>
                  <a:pt x="489" y="583626"/>
                </a:lnTo>
                <a:lnTo>
                  <a:pt x="1389" y="570610"/>
                </a:lnTo>
                <a:lnTo>
                  <a:pt x="1790" y="555638"/>
                </a:lnTo>
                <a:lnTo>
                  <a:pt x="2994" y="541261"/>
                </a:lnTo>
                <a:lnTo>
                  <a:pt x="5002" y="527479"/>
                </a:lnTo>
                <a:lnTo>
                  <a:pt x="7814" y="514291"/>
                </a:lnTo>
                <a:lnTo>
                  <a:pt x="11430" y="501699"/>
                </a:lnTo>
                <a:lnTo>
                  <a:pt x="15851" y="489701"/>
                </a:lnTo>
                <a:lnTo>
                  <a:pt x="21078" y="478298"/>
                </a:lnTo>
                <a:lnTo>
                  <a:pt x="27111" y="467490"/>
                </a:lnTo>
                <a:lnTo>
                  <a:pt x="33949" y="457277"/>
                </a:lnTo>
                <a:lnTo>
                  <a:pt x="41595" y="447659"/>
                </a:lnTo>
                <a:lnTo>
                  <a:pt x="50048" y="438636"/>
                </a:lnTo>
                <a:lnTo>
                  <a:pt x="55999" y="433069"/>
                </a:lnTo>
                <a:lnTo>
                  <a:pt x="65403" y="425057"/>
                </a:lnTo>
                <a:lnTo>
                  <a:pt x="75170" y="417472"/>
                </a:lnTo>
                <a:lnTo>
                  <a:pt x="85299" y="410316"/>
                </a:lnTo>
                <a:lnTo>
                  <a:pt x="95788" y="403588"/>
                </a:lnTo>
                <a:lnTo>
                  <a:pt x="106636" y="397288"/>
                </a:lnTo>
                <a:lnTo>
                  <a:pt x="117843" y="391417"/>
                </a:lnTo>
                <a:lnTo>
                  <a:pt x="129408" y="385974"/>
                </a:lnTo>
                <a:lnTo>
                  <a:pt x="141330" y="380959"/>
                </a:lnTo>
                <a:lnTo>
                  <a:pt x="153607" y="376372"/>
                </a:lnTo>
                <a:lnTo>
                  <a:pt x="166240" y="372214"/>
                </a:lnTo>
                <a:lnTo>
                  <a:pt x="179226" y="368484"/>
                </a:lnTo>
                <a:lnTo>
                  <a:pt x="190619" y="365632"/>
                </a:lnTo>
                <a:lnTo>
                  <a:pt x="178125" y="349115"/>
                </a:lnTo>
                <a:lnTo>
                  <a:pt x="166247" y="333298"/>
                </a:lnTo>
                <a:lnTo>
                  <a:pt x="154985" y="318181"/>
                </a:lnTo>
                <a:lnTo>
                  <a:pt x="144340" y="303763"/>
                </a:lnTo>
                <a:lnTo>
                  <a:pt x="134310" y="290045"/>
                </a:lnTo>
                <a:lnTo>
                  <a:pt x="124897" y="277027"/>
                </a:lnTo>
                <a:lnTo>
                  <a:pt x="116100" y="264708"/>
                </a:lnTo>
                <a:lnTo>
                  <a:pt x="107919" y="253087"/>
                </a:lnTo>
                <a:lnTo>
                  <a:pt x="100355" y="242166"/>
                </a:lnTo>
                <a:lnTo>
                  <a:pt x="93406" y="231942"/>
                </a:lnTo>
                <a:lnTo>
                  <a:pt x="81357" y="213589"/>
                </a:lnTo>
                <a:lnTo>
                  <a:pt x="71773" y="198027"/>
                </a:lnTo>
                <a:lnTo>
                  <a:pt x="64654" y="185252"/>
                </a:lnTo>
                <a:lnTo>
                  <a:pt x="59555" y="174116"/>
                </a:lnTo>
                <a:lnTo>
                  <a:pt x="54964" y="161117"/>
                </a:lnTo>
                <a:lnTo>
                  <a:pt x="50942" y="148422"/>
                </a:lnTo>
                <a:lnTo>
                  <a:pt x="47498" y="136032"/>
                </a:lnTo>
                <a:lnTo>
                  <a:pt x="44641" y="123945"/>
                </a:lnTo>
                <a:lnTo>
                  <a:pt x="42377" y="112162"/>
                </a:lnTo>
                <a:lnTo>
                  <a:pt x="41140" y="104012"/>
                </a:lnTo>
                <a:lnTo>
                  <a:pt x="41965" y="89985"/>
                </a:lnTo>
                <a:lnTo>
                  <a:pt x="44443" y="76869"/>
                </a:lnTo>
                <a:lnTo>
                  <a:pt x="48571" y="64665"/>
                </a:lnTo>
                <a:lnTo>
                  <a:pt x="54352" y="53373"/>
                </a:lnTo>
                <a:lnTo>
                  <a:pt x="61783" y="42992"/>
                </a:lnTo>
                <a:lnTo>
                  <a:pt x="70867" y="33524"/>
                </a:lnTo>
                <a:lnTo>
                  <a:pt x="87422" y="21164"/>
                </a:lnTo>
                <a:lnTo>
                  <a:pt x="97859" y="15422"/>
                </a:lnTo>
                <a:lnTo>
                  <a:pt x="109025" y="10587"/>
                </a:lnTo>
                <a:lnTo>
                  <a:pt x="120920" y="6658"/>
                </a:lnTo>
                <a:lnTo>
                  <a:pt x="133542" y="3637"/>
                </a:lnTo>
                <a:lnTo>
                  <a:pt x="146888" y="1522"/>
                </a:lnTo>
                <a:lnTo>
                  <a:pt x="160958" y="314"/>
                </a:lnTo>
                <a:lnTo>
                  <a:pt x="17322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2368" y="5254752"/>
            <a:ext cx="1748028" cy="10637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8723" y="5299837"/>
            <a:ext cx="1656504" cy="972235"/>
          </a:xfrm>
          <a:custGeom>
            <a:avLst/>
            <a:gdLst/>
            <a:ahLst/>
            <a:cxnLst/>
            <a:rect l="l" t="t" r="r" b="b"/>
            <a:pathLst>
              <a:path w="1656504" h="972235">
                <a:moveTo>
                  <a:pt x="1656504" y="778940"/>
                </a:moveTo>
                <a:lnTo>
                  <a:pt x="1655699" y="770255"/>
                </a:lnTo>
                <a:lnTo>
                  <a:pt x="1650715" y="756427"/>
                </a:lnTo>
                <a:lnTo>
                  <a:pt x="1642961" y="744797"/>
                </a:lnTo>
                <a:lnTo>
                  <a:pt x="1633065" y="737820"/>
                </a:lnTo>
                <a:lnTo>
                  <a:pt x="1621027" y="735495"/>
                </a:lnTo>
                <a:lnTo>
                  <a:pt x="1610578" y="734907"/>
                </a:lnTo>
                <a:lnTo>
                  <a:pt x="1597425" y="731221"/>
                </a:lnTo>
                <a:lnTo>
                  <a:pt x="1587757" y="717163"/>
                </a:lnTo>
                <a:lnTo>
                  <a:pt x="1584819" y="692123"/>
                </a:lnTo>
                <a:lnTo>
                  <a:pt x="1584452" y="674382"/>
                </a:lnTo>
                <a:lnTo>
                  <a:pt x="1584452" y="345884"/>
                </a:lnTo>
                <a:lnTo>
                  <a:pt x="1501902" y="352425"/>
                </a:lnTo>
                <a:lnTo>
                  <a:pt x="1501107" y="389179"/>
                </a:lnTo>
                <a:lnTo>
                  <a:pt x="1500400" y="424157"/>
                </a:lnTo>
                <a:lnTo>
                  <a:pt x="1499782" y="457359"/>
                </a:lnTo>
                <a:lnTo>
                  <a:pt x="1499251" y="488784"/>
                </a:lnTo>
                <a:lnTo>
                  <a:pt x="1498808" y="518433"/>
                </a:lnTo>
                <a:lnTo>
                  <a:pt x="1498453" y="546306"/>
                </a:lnTo>
                <a:lnTo>
                  <a:pt x="1498186" y="572401"/>
                </a:lnTo>
                <a:lnTo>
                  <a:pt x="1498008" y="596721"/>
                </a:lnTo>
                <a:lnTo>
                  <a:pt x="1498004" y="659020"/>
                </a:lnTo>
                <a:lnTo>
                  <a:pt x="1498180" y="676234"/>
                </a:lnTo>
                <a:lnTo>
                  <a:pt x="1498445" y="691671"/>
                </a:lnTo>
                <a:lnTo>
                  <a:pt x="1499240" y="717215"/>
                </a:lnTo>
                <a:lnTo>
                  <a:pt x="1500393" y="735653"/>
                </a:lnTo>
                <a:lnTo>
                  <a:pt x="1507413" y="758992"/>
                </a:lnTo>
                <a:lnTo>
                  <a:pt x="1522994" y="778947"/>
                </a:lnTo>
                <a:lnTo>
                  <a:pt x="1543254" y="795061"/>
                </a:lnTo>
                <a:lnTo>
                  <a:pt x="1567058" y="803908"/>
                </a:lnTo>
                <a:lnTo>
                  <a:pt x="1579879" y="805014"/>
                </a:lnTo>
                <a:lnTo>
                  <a:pt x="1590211" y="804877"/>
                </a:lnTo>
                <a:lnTo>
                  <a:pt x="1609728" y="803669"/>
                </a:lnTo>
                <a:lnTo>
                  <a:pt x="1625857" y="801216"/>
                </a:lnTo>
                <a:lnTo>
                  <a:pt x="1647955" y="792571"/>
                </a:lnTo>
                <a:lnTo>
                  <a:pt x="1653923" y="786379"/>
                </a:lnTo>
                <a:lnTo>
                  <a:pt x="1656504" y="778940"/>
                </a:lnTo>
                <a:close/>
              </a:path>
              <a:path w="1656504" h="972235">
                <a:moveTo>
                  <a:pt x="587962" y="678893"/>
                </a:moveTo>
                <a:lnTo>
                  <a:pt x="581197" y="669141"/>
                </a:lnTo>
                <a:lnTo>
                  <a:pt x="575204" y="658237"/>
                </a:lnTo>
                <a:lnTo>
                  <a:pt x="569982" y="646183"/>
                </a:lnTo>
                <a:lnTo>
                  <a:pt x="570728" y="779880"/>
                </a:lnTo>
                <a:lnTo>
                  <a:pt x="595256" y="789561"/>
                </a:lnTo>
                <a:lnTo>
                  <a:pt x="619141" y="795712"/>
                </a:lnTo>
                <a:lnTo>
                  <a:pt x="644575" y="799403"/>
                </a:lnTo>
                <a:lnTo>
                  <a:pt x="671576" y="800633"/>
                </a:lnTo>
                <a:lnTo>
                  <a:pt x="677282" y="800578"/>
                </a:lnTo>
                <a:lnTo>
                  <a:pt x="704015" y="798760"/>
                </a:lnTo>
                <a:lnTo>
                  <a:pt x="729175" y="794366"/>
                </a:lnTo>
                <a:lnTo>
                  <a:pt x="752792" y="787395"/>
                </a:lnTo>
                <a:lnTo>
                  <a:pt x="770952" y="779788"/>
                </a:lnTo>
                <a:lnTo>
                  <a:pt x="793684" y="766951"/>
                </a:lnTo>
                <a:lnTo>
                  <a:pt x="813729" y="751477"/>
                </a:lnTo>
                <a:lnTo>
                  <a:pt x="831088" y="733374"/>
                </a:lnTo>
                <a:lnTo>
                  <a:pt x="844203" y="715514"/>
                </a:lnTo>
                <a:lnTo>
                  <a:pt x="856843" y="693797"/>
                </a:lnTo>
                <a:lnTo>
                  <a:pt x="867581" y="669954"/>
                </a:lnTo>
                <a:lnTo>
                  <a:pt x="874819" y="649109"/>
                </a:lnTo>
                <a:lnTo>
                  <a:pt x="880831" y="625188"/>
                </a:lnTo>
                <a:lnTo>
                  <a:pt x="884840" y="600166"/>
                </a:lnTo>
                <a:lnTo>
                  <a:pt x="886844" y="574041"/>
                </a:lnTo>
                <a:lnTo>
                  <a:pt x="887094" y="560565"/>
                </a:lnTo>
                <a:lnTo>
                  <a:pt x="886923" y="548540"/>
                </a:lnTo>
                <a:lnTo>
                  <a:pt x="885209" y="521877"/>
                </a:lnTo>
                <a:lnTo>
                  <a:pt x="881638" y="496690"/>
                </a:lnTo>
                <a:lnTo>
                  <a:pt x="876184" y="472982"/>
                </a:lnTo>
                <a:lnTo>
                  <a:pt x="870189" y="454215"/>
                </a:lnTo>
                <a:lnTo>
                  <a:pt x="859922" y="429621"/>
                </a:lnTo>
                <a:lnTo>
                  <a:pt x="847622" y="407616"/>
                </a:lnTo>
                <a:lnTo>
                  <a:pt x="833246" y="388200"/>
                </a:lnTo>
                <a:lnTo>
                  <a:pt x="813596" y="368863"/>
                </a:lnTo>
                <a:lnTo>
                  <a:pt x="792655" y="354434"/>
                </a:lnTo>
                <a:lnTo>
                  <a:pt x="768731" y="342976"/>
                </a:lnTo>
                <a:lnTo>
                  <a:pt x="744801" y="335244"/>
                </a:lnTo>
                <a:lnTo>
                  <a:pt x="720155" y="330284"/>
                </a:lnTo>
                <a:lnTo>
                  <a:pt x="693999" y="327804"/>
                </a:lnTo>
                <a:lnTo>
                  <a:pt x="680338" y="327494"/>
                </a:lnTo>
                <a:lnTo>
                  <a:pt x="675051" y="327542"/>
                </a:lnTo>
                <a:lnTo>
                  <a:pt x="648361" y="329340"/>
                </a:lnTo>
                <a:lnTo>
                  <a:pt x="623201" y="333738"/>
                </a:lnTo>
                <a:lnTo>
                  <a:pt x="599541" y="340737"/>
                </a:lnTo>
                <a:lnTo>
                  <a:pt x="581320" y="348364"/>
                </a:lnTo>
                <a:lnTo>
                  <a:pt x="558525" y="361204"/>
                </a:lnTo>
                <a:lnTo>
                  <a:pt x="538487" y="376673"/>
                </a:lnTo>
                <a:lnTo>
                  <a:pt x="521207" y="394766"/>
                </a:lnTo>
                <a:lnTo>
                  <a:pt x="508340" y="412196"/>
                </a:lnTo>
                <a:lnTo>
                  <a:pt x="495600" y="433880"/>
                </a:lnTo>
                <a:lnTo>
                  <a:pt x="484828" y="457624"/>
                </a:lnTo>
                <a:lnTo>
                  <a:pt x="477627" y="478112"/>
                </a:lnTo>
                <a:lnTo>
                  <a:pt x="471527" y="501874"/>
                </a:lnTo>
                <a:lnTo>
                  <a:pt x="467473" y="526875"/>
                </a:lnTo>
                <a:lnTo>
                  <a:pt x="465452" y="553114"/>
                </a:lnTo>
                <a:lnTo>
                  <a:pt x="465200" y="566699"/>
                </a:lnTo>
                <a:lnTo>
                  <a:pt x="465406" y="579928"/>
                </a:lnTo>
                <a:lnTo>
                  <a:pt x="467186" y="606679"/>
                </a:lnTo>
                <a:lnTo>
                  <a:pt x="470781" y="631843"/>
                </a:lnTo>
                <a:lnTo>
                  <a:pt x="476180" y="655419"/>
                </a:lnTo>
                <a:lnTo>
                  <a:pt x="482085" y="674005"/>
                </a:lnTo>
                <a:lnTo>
                  <a:pt x="492381" y="698612"/>
                </a:lnTo>
                <a:lnTo>
                  <a:pt x="504675" y="720639"/>
                </a:lnTo>
                <a:lnTo>
                  <a:pt x="518921" y="740079"/>
                </a:lnTo>
                <a:lnTo>
                  <a:pt x="538265" y="759275"/>
                </a:lnTo>
                <a:lnTo>
                  <a:pt x="559155" y="773765"/>
                </a:lnTo>
                <a:lnTo>
                  <a:pt x="559618" y="604548"/>
                </a:lnTo>
                <a:lnTo>
                  <a:pt x="558182" y="591775"/>
                </a:lnTo>
                <a:lnTo>
                  <a:pt x="557313" y="578282"/>
                </a:lnTo>
                <a:lnTo>
                  <a:pt x="557021" y="564070"/>
                </a:lnTo>
                <a:lnTo>
                  <a:pt x="557193" y="554447"/>
                </a:lnTo>
                <a:lnTo>
                  <a:pt x="557978" y="541522"/>
                </a:lnTo>
                <a:lnTo>
                  <a:pt x="559385" y="528872"/>
                </a:lnTo>
                <a:lnTo>
                  <a:pt x="561399" y="516496"/>
                </a:lnTo>
                <a:lnTo>
                  <a:pt x="564007" y="504393"/>
                </a:lnTo>
                <a:lnTo>
                  <a:pt x="568569" y="488777"/>
                </a:lnTo>
                <a:lnTo>
                  <a:pt x="573299" y="476790"/>
                </a:lnTo>
                <a:lnTo>
                  <a:pt x="578890" y="465667"/>
                </a:lnTo>
                <a:lnTo>
                  <a:pt x="585343" y="455409"/>
                </a:lnTo>
                <a:lnTo>
                  <a:pt x="592282" y="446427"/>
                </a:lnTo>
                <a:lnTo>
                  <a:pt x="601150" y="437320"/>
                </a:lnTo>
                <a:lnTo>
                  <a:pt x="611080" y="429323"/>
                </a:lnTo>
                <a:lnTo>
                  <a:pt x="622045" y="422440"/>
                </a:lnTo>
                <a:lnTo>
                  <a:pt x="636920" y="415971"/>
                </a:lnTo>
                <a:lnTo>
                  <a:pt x="648982" y="412736"/>
                </a:lnTo>
                <a:lnTo>
                  <a:pt x="662009" y="410794"/>
                </a:lnTo>
                <a:lnTo>
                  <a:pt x="676020" y="410146"/>
                </a:lnTo>
                <a:lnTo>
                  <a:pt x="688850" y="410698"/>
                </a:lnTo>
                <a:lnTo>
                  <a:pt x="701690" y="412468"/>
                </a:lnTo>
                <a:lnTo>
                  <a:pt x="713847" y="415455"/>
                </a:lnTo>
                <a:lnTo>
                  <a:pt x="725296" y="419658"/>
                </a:lnTo>
                <a:lnTo>
                  <a:pt x="744150" y="430342"/>
                </a:lnTo>
                <a:lnTo>
                  <a:pt x="753937" y="438470"/>
                </a:lnTo>
                <a:lnTo>
                  <a:pt x="762762" y="447954"/>
                </a:lnTo>
                <a:lnTo>
                  <a:pt x="771099" y="459710"/>
                </a:lnTo>
                <a:lnTo>
                  <a:pt x="777055" y="470617"/>
                </a:lnTo>
                <a:lnTo>
                  <a:pt x="782267" y="482683"/>
                </a:lnTo>
                <a:lnTo>
                  <a:pt x="786764" y="495909"/>
                </a:lnTo>
                <a:lnTo>
                  <a:pt x="790638" y="511761"/>
                </a:lnTo>
                <a:lnTo>
                  <a:pt x="792673" y="523826"/>
                </a:lnTo>
                <a:lnTo>
                  <a:pt x="794121" y="536566"/>
                </a:lnTo>
                <a:lnTo>
                  <a:pt x="794986" y="549981"/>
                </a:lnTo>
                <a:lnTo>
                  <a:pt x="795274" y="564070"/>
                </a:lnTo>
                <a:lnTo>
                  <a:pt x="795104" y="573847"/>
                </a:lnTo>
                <a:lnTo>
                  <a:pt x="794339" y="586737"/>
                </a:lnTo>
                <a:lnTo>
                  <a:pt x="792953" y="599382"/>
                </a:lnTo>
                <a:lnTo>
                  <a:pt x="790939" y="611782"/>
                </a:lnTo>
                <a:lnTo>
                  <a:pt x="788288" y="623938"/>
                </a:lnTo>
                <a:lnTo>
                  <a:pt x="783673" y="639821"/>
                </a:lnTo>
                <a:lnTo>
                  <a:pt x="778953" y="651815"/>
                </a:lnTo>
                <a:lnTo>
                  <a:pt x="773380" y="662929"/>
                </a:lnTo>
                <a:lnTo>
                  <a:pt x="766952" y="673163"/>
                </a:lnTo>
                <a:lnTo>
                  <a:pt x="759912" y="682200"/>
                </a:lnTo>
                <a:lnTo>
                  <a:pt x="751045" y="691285"/>
                </a:lnTo>
                <a:lnTo>
                  <a:pt x="741124" y="699263"/>
                </a:lnTo>
                <a:lnTo>
                  <a:pt x="730122" y="706132"/>
                </a:lnTo>
                <a:lnTo>
                  <a:pt x="715223" y="712626"/>
                </a:lnTo>
                <a:lnTo>
                  <a:pt x="703153" y="715848"/>
                </a:lnTo>
                <a:lnTo>
                  <a:pt x="690086" y="717781"/>
                </a:lnTo>
                <a:lnTo>
                  <a:pt x="676020" y="718426"/>
                </a:lnTo>
                <a:lnTo>
                  <a:pt x="662560" y="717858"/>
                </a:lnTo>
                <a:lnTo>
                  <a:pt x="649656" y="716107"/>
                </a:lnTo>
                <a:lnTo>
                  <a:pt x="637595" y="713172"/>
                </a:lnTo>
                <a:lnTo>
                  <a:pt x="626363" y="709053"/>
                </a:lnTo>
                <a:lnTo>
                  <a:pt x="608146" y="698640"/>
                </a:lnTo>
                <a:lnTo>
                  <a:pt x="598362" y="690458"/>
                </a:lnTo>
                <a:lnTo>
                  <a:pt x="589533" y="680859"/>
                </a:lnTo>
                <a:lnTo>
                  <a:pt x="587962" y="678893"/>
                </a:lnTo>
                <a:close/>
              </a:path>
              <a:path w="1656504" h="972235">
                <a:moveTo>
                  <a:pt x="570728" y="779880"/>
                </a:moveTo>
                <a:lnTo>
                  <a:pt x="569982" y="646183"/>
                </a:lnTo>
                <a:lnTo>
                  <a:pt x="565531" y="632980"/>
                </a:lnTo>
                <a:lnTo>
                  <a:pt x="564156" y="627933"/>
                </a:lnTo>
                <a:lnTo>
                  <a:pt x="561613" y="616601"/>
                </a:lnTo>
                <a:lnTo>
                  <a:pt x="559618" y="604548"/>
                </a:lnTo>
                <a:lnTo>
                  <a:pt x="559155" y="773765"/>
                </a:lnTo>
                <a:lnTo>
                  <a:pt x="570728" y="779880"/>
                </a:lnTo>
                <a:close/>
              </a:path>
              <a:path w="1656504" h="972235">
                <a:moveTo>
                  <a:pt x="293124" y="763842"/>
                </a:moveTo>
                <a:lnTo>
                  <a:pt x="312469" y="747194"/>
                </a:lnTo>
                <a:lnTo>
                  <a:pt x="327961" y="729475"/>
                </a:lnTo>
                <a:lnTo>
                  <a:pt x="341766" y="709244"/>
                </a:lnTo>
                <a:lnTo>
                  <a:pt x="353900" y="686598"/>
                </a:lnTo>
                <a:lnTo>
                  <a:pt x="364363" y="661543"/>
                </a:lnTo>
                <a:lnTo>
                  <a:pt x="372376" y="634528"/>
                </a:lnTo>
                <a:lnTo>
                  <a:pt x="377026" y="610109"/>
                </a:lnTo>
                <a:lnTo>
                  <a:pt x="379816" y="583998"/>
                </a:lnTo>
                <a:lnTo>
                  <a:pt x="380745" y="556196"/>
                </a:lnTo>
                <a:lnTo>
                  <a:pt x="380743" y="554803"/>
                </a:lnTo>
                <a:lnTo>
                  <a:pt x="379837" y="528239"/>
                </a:lnTo>
                <a:lnTo>
                  <a:pt x="377264" y="502766"/>
                </a:lnTo>
                <a:lnTo>
                  <a:pt x="372990" y="478388"/>
                </a:lnTo>
                <a:lnTo>
                  <a:pt x="365631" y="450615"/>
                </a:lnTo>
                <a:lnTo>
                  <a:pt x="356440" y="426425"/>
                </a:lnTo>
                <a:lnTo>
                  <a:pt x="345014" y="404323"/>
                </a:lnTo>
                <a:lnTo>
                  <a:pt x="331082" y="384181"/>
                </a:lnTo>
                <a:lnTo>
                  <a:pt x="313412" y="366318"/>
                </a:lnTo>
                <a:lnTo>
                  <a:pt x="292208" y="351474"/>
                </a:lnTo>
                <a:lnTo>
                  <a:pt x="268508" y="340134"/>
                </a:lnTo>
                <a:lnTo>
                  <a:pt x="245270" y="333111"/>
                </a:lnTo>
                <a:lnTo>
                  <a:pt x="219733" y="328898"/>
                </a:lnTo>
                <a:lnTo>
                  <a:pt x="191896" y="327494"/>
                </a:lnTo>
                <a:lnTo>
                  <a:pt x="189315" y="327505"/>
                </a:lnTo>
                <a:lnTo>
                  <a:pt x="161959" y="329098"/>
                </a:lnTo>
                <a:lnTo>
                  <a:pt x="136613" y="333385"/>
                </a:lnTo>
                <a:lnTo>
                  <a:pt x="113276" y="340366"/>
                </a:lnTo>
                <a:lnTo>
                  <a:pt x="90661" y="350706"/>
                </a:lnTo>
                <a:lnTo>
                  <a:pt x="68888" y="365235"/>
                </a:lnTo>
                <a:lnTo>
                  <a:pt x="51170" y="382692"/>
                </a:lnTo>
                <a:lnTo>
                  <a:pt x="37136" y="403081"/>
                </a:lnTo>
                <a:lnTo>
                  <a:pt x="25557" y="425182"/>
                </a:lnTo>
                <a:lnTo>
                  <a:pt x="15910" y="449244"/>
                </a:lnTo>
                <a:lnTo>
                  <a:pt x="9506" y="470136"/>
                </a:lnTo>
                <a:lnTo>
                  <a:pt x="4224" y="494440"/>
                </a:lnTo>
                <a:lnTo>
                  <a:pt x="1056" y="519770"/>
                </a:lnTo>
                <a:lnTo>
                  <a:pt x="0" y="546125"/>
                </a:lnTo>
                <a:lnTo>
                  <a:pt x="0" y="972235"/>
                </a:lnTo>
                <a:lnTo>
                  <a:pt x="85725" y="972235"/>
                </a:lnTo>
                <a:lnTo>
                  <a:pt x="85725" y="764743"/>
                </a:lnTo>
                <a:lnTo>
                  <a:pt x="86785" y="768332"/>
                </a:lnTo>
                <a:lnTo>
                  <a:pt x="92948" y="777995"/>
                </a:lnTo>
                <a:lnTo>
                  <a:pt x="103517" y="785692"/>
                </a:lnTo>
                <a:lnTo>
                  <a:pt x="118490" y="791425"/>
                </a:lnTo>
                <a:lnTo>
                  <a:pt x="126955" y="793584"/>
                </a:lnTo>
                <a:lnTo>
                  <a:pt x="139343" y="796096"/>
                </a:lnTo>
                <a:lnTo>
                  <a:pt x="128869" y="707217"/>
                </a:lnTo>
                <a:lnTo>
                  <a:pt x="119336" y="702732"/>
                </a:lnTo>
                <a:lnTo>
                  <a:pt x="110256" y="695814"/>
                </a:lnTo>
                <a:lnTo>
                  <a:pt x="101627" y="686464"/>
                </a:lnTo>
                <a:lnTo>
                  <a:pt x="93450" y="674684"/>
                </a:lnTo>
                <a:lnTo>
                  <a:pt x="85725" y="660476"/>
                </a:lnTo>
                <a:lnTo>
                  <a:pt x="85725" y="552691"/>
                </a:lnTo>
                <a:lnTo>
                  <a:pt x="85971" y="538947"/>
                </a:lnTo>
                <a:lnTo>
                  <a:pt x="86919" y="523388"/>
                </a:lnTo>
                <a:lnTo>
                  <a:pt x="88575" y="508883"/>
                </a:lnTo>
                <a:lnTo>
                  <a:pt x="90939" y="495431"/>
                </a:lnTo>
                <a:lnTo>
                  <a:pt x="94007" y="483032"/>
                </a:lnTo>
                <a:lnTo>
                  <a:pt x="97778" y="471687"/>
                </a:lnTo>
                <a:lnTo>
                  <a:pt x="102249" y="461394"/>
                </a:lnTo>
                <a:lnTo>
                  <a:pt x="107419" y="452154"/>
                </a:lnTo>
                <a:lnTo>
                  <a:pt x="113283" y="443966"/>
                </a:lnTo>
                <a:lnTo>
                  <a:pt x="127023" y="430213"/>
                </a:lnTo>
                <a:lnTo>
                  <a:pt x="137412" y="422990"/>
                </a:lnTo>
                <a:lnTo>
                  <a:pt x="148748" y="417371"/>
                </a:lnTo>
                <a:lnTo>
                  <a:pt x="161034" y="413357"/>
                </a:lnTo>
                <a:lnTo>
                  <a:pt x="174273" y="410949"/>
                </a:lnTo>
                <a:lnTo>
                  <a:pt x="188468" y="410146"/>
                </a:lnTo>
                <a:lnTo>
                  <a:pt x="201363" y="410907"/>
                </a:lnTo>
                <a:lnTo>
                  <a:pt x="214071" y="413332"/>
                </a:lnTo>
                <a:lnTo>
                  <a:pt x="225952" y="417426"/>
                </a:lnTo>
                <a:lnTo>
                  <a:pt x="236981" y="423189"/>
                </a:lnTo>
                <a:lnTo>
                  <a:pt x="254369" y="436452"/>
                </a:lnTo>
                <a:lnTo>
                  <a:pt x="262969" y="445691"/>
                </a:lnTo>
                <a:lnTo>
                  <a:pt x="270256" y="455917"/>
                </a:lnTo>
                <a:lnTo>
                  <a:pt x="275792" y="465978"/>
                </a:lnTo>
                <a:lnTo>
                  <a:pt x="280674" y="477360"/>
                </a:lnTo>
                <a:lnTo>
                  <a:pt x="284709" y="489733"/>
                </a:lnTo>
                <a:lnTo>
                  <a:pt x="287908" y="503097"/>
                </a:lnTo>
                <a:lnTo>
                  <a:pt x="291091" y="523404"/>
                </a:lnTo>
                <a:lnTo>
                  <a:pt x="292347" y="535990"/>
                </a:lnTo>
                <a:lnTo>
                  <a:pt x="293111" y="548962"/>
                </a:lnTo>
                <a:lnTo>
                  <a:pt x="293369" y="562317"/>
                </a:lnTo>
                <a:lnTo>
                  <a:pt x="293270" y="571169"/>
                </a:lnTo>
                <a:lnTo>
                  <a:pt x="292544" y="587070"/>
                </a:lnTo>
                <a:lnTo>
                  <a:pt x="291116" y="601995"/>
                </a:lnTo>
                <a:lnTo>
                  <a:pt x="288989" y="615943"/>
                </a:lnTo>
                <a:lnTo>
                  <a:pt x="286163" y="628915"/>
                </a:lnTo>
                <a:lnTo>
                  <a:pt x="282640" y="640911"/>
                </a:lnTo>
                <a:lnTo>
                  <a:pt x="278423" y="651931"/>
                </a:lnTo>
                <a:lnTo>
                  <a:pt x="273512" y="661974"/>
                </a:lnTo>
                <a:lnTo>
                  <a:pt x="267911" y="671041"/>
                </a:lnTo>
                <a:lnTo>
                  <a:pt x="261619" y="679132"/>
                </a:lnTo>
                <a:lnTo>
                  <a:pt x="271540" y="777282"/>
                </a:lnTo>
                <a:lnTo>
                  <a:pt x="282613" y="770962"/>
                </a:lnTo>
                <a:lnTo>
                  <a:pt x="293124" y="763842"/>
                </a:lnTo>
                <a:close/>
              </a:path>
              <a:path w="1656504" h="972235">
                <a:moveTo>
                  <a:pt x="260003" y="680936"/>
                </a:moveTo>
                <a:lnTo>
                  <a:pt x="250618" y="690070"/>
                </a:lnTo>
                <a:lnTo>
                  <a:pt x="240460" y="697799"/>
                </a:lnTo>
                <a:lnTo>
                  <a:pt x="229524" y="704123"/>
                </a:lnTo>
                <a:lnTo>
                  <a:pt x="217807" y="709041"/>
                </a:lnTo>
                <a:lnTo>
                  <a:pt x="205305" y="712555"/>
                </a:lnTo>
                <a:lnTo>
                  <a:pt x="192013" y="714662"/>
                </a:lnTo>
                <a:lnTo>
                  <a:pt x="177926" y="715365"/>
                </a:lnTo>
                <a:lnTo>
                  <a:pt x="166801" y="714943"/>
                </a:lnTo>
                <a:lnTo>
                  <a:pt x="154268" y="713464"/>
                </a:lnTo>
                <a:lnTo>
                  <a:pt x="141708" y="710921"/>
                </a:lnTo>
                <a:lnTo>
                  <a:pt x="129158" y="707313"/>
                </a:lnTo>
                <a:lnTo>
                  <a:pt x="128869" y="707217"/>
                </a:lnTo>
                <a:lnTo>
                  <a:pt x="139343" y="796096"/>
                </a:lnTo>
                <a:lnTo>
                  <a:pt x="151904" y="797890"/>
                </a:lnTo>
                <a:lnTo>
                  <a:pt x="164638" y="798966"/>
                </a:lnTo>
                <a:lnTo>
                  <a:pt x="177545" y="799325"/>
                </a:lnTo>
                <a:lnTo>
                  <a:pt x="182595" y="799269"/>
                </a:lnTo>
                <a:lnTo>
                  <a:pt x="195539" y="798600"/>
                </a:lnTo>
                <a:lnTo>
                  <a:pt x="208277" y="797177"/>
                </a:lnTo>
                <a:lnTo>
                  <a:pt x="220810" y="794999"/>
                </a:lnTo>
                <a:lnTo>
                  <a:pt x="233137" y="792068"/>
                </a:lnTo>
                <a:lnTo>
                  <a:pt x="245258" y="788383"/>
                </a:lnTo>
                <a:lnTo>
                  <a:pt x="257175" y="783945"/>
                </a:lnTo>
                <a:lnTo>
                  <a:pt x="271540" y="777282"/>
                </a:lnTo>
                <a:lnTo>
                  <a:pt x="261619" y="679132"/>
                </a:lnTo>
                <a:lnTo>
                  <a:pt x="260003" y="680936"/>
                </a:lnTo>
                <a:close/>
              </a:path>
              <a:path w="1656504" h="972235">
                <a:moveTo>
                  <a:pt x="687196" y="166369"/>
                </a:moveTo>
                <a:lnTo>
                  <a:pt x="642493" y="319087"/>
                </a:lnTo>
                <a:lnTo>
                  <a:pt x="707263" y="318617"/>
                </a:lnTo>
                <a:lnTo>
                  <a:pt x="788162" y="166369"/>
                </a:lnTo>
                <a:lnTo>
                  <a:pt x="687196" y="166369"/>
                </a:lnTo>
                <a:close/>
              </a:path>
              <a:path w="1656504" h="972235">
                <a:moveTo>
                  <a:pt x="1074837" y="778611"/>
                </a:moveTo>
                <a:lnTo>
                  <a:pt x="1080142" y="590028"/>
                </a:lnTo>
                <a:lnTo>
                  <a:pt x="1080536" y="574741"/>
                </a:lnTo>
                <a:lnTo>
                  <a:pt x="1081876" y="560193"/>
                </a:lnTo>
                <a:lnTo>
                  <a:pt x="1084163" y="546385"/>
                </a:lnTo>
                <a:lnTo>
                  <a:pt x="1087397" y="533316"/>
                </a:lnTo>
                <a:lnTo>
                  <a:pt x="1091577" y="520987"/>
                </a:lnTo>
                <a:lnTo>
                  <a:pt x="1096704" y="509397"/>
                </a:lnTo>
                <a:lnTo>
                  <a:pt x="1104504" y="390525"/>
                </a:lnTo>
                <a:lnTo>
                  <a:pt x="1093504" y="396892"/>
                </a:lnTo>
                <a:lnTo>
                  <a:pt x="1082773" y="403780"/>
                </a:lnTo>
                <a:lnTo>
                  <a:pt x="1072312" y="411189"/>
                </a:lnTo>
                <a:lnTo>
                  <a:pt x="1062119" y="419119"/>
                </a:lnTo>
                <a:lnTo>
                  <a:pt x="1052194" y="427570"/>
                </a:lnTo>
                <a:lnTo>
                  <a:pt x="1044131" y="435248"/>
                </a:lnTo>
                <a:lnTo>
                  <a:pt x="1035810" y="444426"/>
                </a:lnTo>
                <a:lnTo>
                  <a:pt x="1028282" y="454178"/>
                </a:lnTo>
                <a:lnTo>
                  <a:pt x="1021546" y="464504"/>
                </a:lnTo>
                <a:lnTo>
                  <a:pt x="1015602" y="475404"/>
                </a:lnTo>
                <a:lnTo>
                  <a:pt x="1010452" y="486879"/>
                </a:lnTo>
                <a:lnTo>
                  <a:pt x="1006093" y="498928"/>
                </a:lnTo>
                <a:lnTo>
                  <a:pt x="1002527" y="511552"/>
                </a:lnTo>
                <a:lnTo>
                  <a:pt x="999754" y="524750"/>
                </a:lnTo>
                <a:lnTo>
                  <a:pt x="997772" y="538522"/>
                </a:lnTo>
                <a:lnTo>
                  <a:pt x="996584" y="552869"/>
                </a:lnTo>
                <a:lnTo>
                  <a:pt x="996188" y="567791"/>
                </a:lnTo>
                <a:lnTo>
                  <a:pt x="996021" y="569879"/>
                </a:lnTo>
                <a:lnTo>
                  <a:pt x="995149" y="584717"/>
                </a:lnTo>
                <a:lnTo>
                  <a:pt x="994852" y="599140"/>
                </a:lnTo>
                <a:lnTo>
                  <a:pt x="995131" y="613147"/>
                </a:lnTo>
                <a:lnTo>
                  <a:pt x="995983" y="626738"/>
                </a:lnTo>
                <a:lnTo>
                  <a:pt x="997411" y="639914"/>
                </a:lnTo>
                <a:lnTo>
                  <a:pt x="999413" y="652673"/>
                </a:lnTo>
                <a:lnTo>
                  <a:pt x="1001988" y="665017"/>
                </a:lnTo>
                <a:lnTo>
                  <a:pt x="1005137" y="676946"/>
                </a:lnTo>
                <a:lnTo>
                  <a:pt x="1008860" y="688458"/>
                </a:lnTo>
                <a:lnTo>
                  <a:pt x="1013156" y="699555"/>
                </a:lnTo>
                <a:lnTo>
                  <a:pt x="1018025" y="710237"/>
                </a:lnTo>
                <a:lnTo>
                  <a:pt x="1023466" y="720502"/>
                </a:lnTo>
                <a:lnTo>
                  <a:pt x="1029480" y="730353"/>
                </a:lnTo>
                <a:lnTo>
                  <a:pt x="1036065" y="739787"/>
                </a:lnTo>
                <a:lnTo>
                  <a:pt x="1045106" y="751131"/>
                </a:lnTo>
                <a:lnTo>
                  <a:pt x="1054572" y="761368"/>
                </a:lnTo>
                <a:lnTo>
                  <a:pt x="1064483" y="770529"/>
                </a:lnTo>
                <a:lnTo>
                  <a:pt x="1074837" y="778611"/>
                </a:lnTo>
                <a:close/>
              </a:path>
              <a:path w="1656504" h="972235">
                <a:moveTo>
                  <a:pt x="1121285" y="115281"/>
                </a:moveTo>
                <a:lnTo>
                  <a:pt x="1126049" y="105670"/>
                </a:lnTo>
                <a:lnTo>
                  <a:pt x="1134408" y="98115"/>
                </a:lnTo>
                <a:lnTo>
                  <a:pt x="1146366" y="92626"/>
                </a:lnTo>
                <a:lnTo>
                  <a:pt x="1161928" y="89212"/>
                </a:lnTo>
                <a:lnTo>
                  <a:pt x="1181100" y="87884"/>
                </a:lnTo>
                <a:lnTo>
                  <a:pt x="1189612" y="88152"/>
                </a:lnTo>
                <a:lnTo>
                  <a:pt x="1200225" y="89539"/>
                </a:lnTo>
                <a:lnTo>
                  <a:pt x="1210947" y="92093"/>
                </a:lnTo>
                <a:lnTo>
                  <a:pt x="1221779" y="95812"/>
                </a:lnTo>
                <a:lnTo>
                  <a:pt x="1232719" y="100696"/>
                </a:lnTo>
                <a:lnTo>
                  <a:pt x="1243767" y="106744"/>
                </a:lnTo>
                <a:lnTo>
                  <a:pt x="1254923" y="113957"/>
                </a:lnTo>
                <a:lnTo>
                  <a:pt x="1266185" y="122332"/>
                </a:lnTo>
                <a:lnTo>
                  <a:pt x="1277554" y="131870"/>
                </a:lnTo>
                <a:lnTo>
                  <a:pt x="1289028" y="142570"/>
                </a:lnTo>
                <a:lnTo>
                  <a:pt x="1300606" y="154431"/>
                </a:lnTo>
                <a:lnTo>
                  <a:pt x="1311462" y="153680"/>
                </a:lnTo>
                <a:lnTo>
                  <a:pt x="1323938" y="150161"/>
                </a:lnTo>
                <a:lnTo>
                  <a:pt x="1339276" y="135833"/>
                </a:lnTo>
                <a:lnTo>
                  <a:pt x="1343315" y="123906"/>
                </a:lnTo>
                <a:lnTo>
                  <a:pt x="1344676" y="108838"/>
                </a:lnTo>
                <a:lnTo>
                  <a:pt x="1342767" y="100707"/>
                </a:lnTo>
                <a:lnTo>
                  <a:pt x="1333402" y="78903"/>
                </a:lnTo>
                <a:lnTo>
                  <a:pt x="1326470" y="68371"/>
                </a:lnTo>
                <a:lnTo>
                  <a:pt x="1318037" y="58083"/>
                </a:lnTo>
                <a:lnTo>
                  <a:pt x="1308103" y="48035"/>
                </a:lnTo>
                <a:lnTo>
                  <a:pt x="1296669" y="38226"/>
                </a:lnTo>
                <a:lnTo>
                  <a:pt x="1286036" y="30674"/>
                </a:lnTo>
                <a:lnTo>
                  <a:pt x="1266423" y="20279"/>
                </a:lnTo>
                <a:lnTo>
                  <a:pt x="1243573" y="11933"/>
                </a:lnTo>
                <a:lnTo>
                  <a:pt x="1230931" y="8527"/>
                </a:lnTo>
                <a:lnTo>
                  <a:pt x="1217474" y="5631"/>
                </a:lnTo>
                <a:lnTo>
                  <a:pt x="1203203" y="3245"/>
                </a:lnTo>
                <a:lnTo>
                  <a:pt x="1188115" y="1368"/>
                </a:lnTo>
                <a:lnTo>
                  <a:pt x="1172210" y="0"/>
                </a:lnTo>
                <a:lnTo>
                  <a:pt x="1171229" y="2"/>
                </a:lnTo>
                <a:lnTo>
                  <a:pt x="1156899" y="519"/>
                </a:lnTo>
                <a:lnTo>
                  <a:pt x="1143199" y="1950"/>
                </a:lnTo>
                <a:lnTo>
                  <a:pt x="1130128" y="4295"/>
                </a:lnTo>
                <a:lnTo>
                  <a:pt x="1117686" y="7553"/>
                </a:lnTo>
                <a:lnTo>
                  <a:pt x="1105870" y="11724"/>
                </a:lnTo>
                <a:lnTo>
                  <a:pt x="1094679" y="16808"/>
                </a:lnTo>
                <a:lnTo>
                  <a:pt x="1084111" y="22806"/>
                </a:lnTo>
                <a:lnTo>
                  <a:pt x="1074165" y="29718"/>
                </a:lnTo>
                <a:lnTo>
                  <a:pt x="1062324" y="40170"/>
                </a:lnTo>
                <a:lnTo>
                  <a:pt x="1054020" y="49939"/>
                </a:lnTo>
                <a:lnTo>
                  <a:pt x="1047231" y="60601"/>
                </a:lnTo>
                <a:lnTo>
                  <a:pt x="1041954" y="72160"/>
                </a:lnTo>
                <a:lnTo>
                  <a:pt x="1038187" y="84622"/>
                </a:lnTo>
                <a:lnTo>
                  <a:pt x="1035929" y="97990"/>
                </a:lnTo>
                <a:lnTo>
                  <a:pt x="1035176" y="112268"/>
                </a:lnTo>
                <a:lnTo>
                  <a:pt x="1036533" y="120873"/>
                </a:lnTo>
                <a:lnTo>
                  <a:pt x="1041730" y="144713"/>
                </a:lnTo>
                <a:lnTo>
                  <a:pt x="1045193" y="157122"/>
                </a:lnTo>
                <a:lnTo>
                  <a:pt x="1049231" y="169847"/>
                </a:lnTo>
                <a:lnTo>
                  <a:pt x="1053846" y="182879"/>
                </a:lnTo>
                <a:lnTo>
                  <a:pt x="1059501" y="194970"/>
                </a:lnTo>
                <a:lnTo>
                  <a:pt x="1067213" y="208302"/>
                </a:lnTo>
                <a:lnTo>
                  <a:pt x="1077571" y="224383"/>
                </a:lnTo>
                <a:lnTo>
                  <a:pt x="1090577" y="243215"/>
                </a:lnTo>
                <a:lnTo>
                  <a:pt x="1098073" y="253662"/>
                </a:lnTo>
                <a:lnTo>
                  <a:pt x="1106230" y="264797"/>
                </a:lnTo>
                <a:lnTo>
                  <a:pt x="1115049" y="276619"/>
                </a:lnTo>
                <a:lnTo>
                  <a:pt x="1124530" y="289130"/>
                </a:lnTo>
                <a:lnTo>
                  <a:pt x="1134673" y="302328"/>
                </a:lnTo>
                <a:lnTo>
                  <a:pt x="1145477" y="316214"/>
                </a:lnTo>
                <a:lnTo>
                  <a:pt x="1156944" y="330788"/>
                </a:lnTo>
                <a:lnTo>
                  <a:pt x="1169072" y="346050"/>
                </a:lnTo>
                <a:lnTo>
                  <a:pt x="1181862" y="362000"/>
                </a:lnTo>
                <a:lnTo>
                  <a:pt x="1176202" y="363265"/>
                </a:lnTo>
                <a:lnTo>
                  <a:pt x="1163572" y="366506"/>
                </a:lnTo>
                <a:lnTo>
                  <a:pt x="1151215" y="370268"/>
                </a:lnTo>
                <a:lnTo>
                  <a:pt x="1139130" y="374551"/>
                </a:lnTo>
                <a:lnTo>
                  <a:pt x="1127317" y="379355"/>
                </a:lnTo>
                <a:lnTo>
                  <a:pt x="1115775" y="384680"/>
                </a:lnTo>
                <a:lnTo>
                  <a:pt x="1104504" y="390525"/>
                </a:lnTo>
                <a:lnTo>
                  <a:pt x="1096704" y="509397"/>
                </a:lnTo>
                <a:lnTo>
                  <a:pt x="1102779" y="498547"/>
                </a:lnTo>
                <a:lnTo>
                  <a:pt x="1109801" y="488437"/>
                </a:lnTo>
                <a:lnTo>
                  <a:pt x="1117770" y="479066"/>
                </a:lnTo>
                <a:lnTo>
                  <a:pt x="1126686" y="470435"/>
                </a:lnTo>
                <a:lnTo>
                  <a:pt x="1136551" y="462544"/>
                </a:lnTo>
                <a:lnTo>
                  <a:pt x="1147363" y="455393"/>
                </a:lnTo>
                <a:lnTo>
                  <a:pt x="1159122" y="448981"/>
                </a:lnTo>
                <a:lnTo>
                  <a:pt x="1171830" y="443309"/>
                </a:lnTo>
                <a:lnTo>
                  <a:pt x="1185486" y="438377"/>
                </a:lnTo>
                <a:lnTo>
                  <a:pt x="1200091" y="434185"/>
                </a:lnTo>
                <a:lnTo>
                  <a:pt x="1215643" y="430733"/>
                </a:lnTo>
                <a:lnTo>
                  <a:pt x="1221291" y="436674"/>
                </a:lnTo>
                <a:lnTo>
                  <a:pt x="1229701" y="446391"/>
                </a:lnTo>
                <a:lnTo>
                  <a:pt x="1237376" y="456402"/>
                </a:lnTo>
                <a:lnTo>
                  <a:pt x="1244315" y="466706"/>
                </a:lnTo>
                <a:lnTo>
                  <a:pt x="1250518" y="477303"/>
                </a:lnTo>
                <a:lnTo>
                  <a:pt x="1255986" y="488193"/>
                </a:lnTo>
                <a:lnTo>
                  <a:pt x="1260718" y="499377"/>
                </a:lnTo>
                <a:lnTo>
                  <a:pt x="1264715" y="510855"/>
                </a:lnTo>
                <a:lnTo>
                  <a:pt x="1267978" y="522625"/>
                </a:lnTo>
                <a:lnTo>
                  <a:pt x="1270505" y="534689"/>
                </a:lnTo>
                <a:lnTo>
                  <a:pt x="1272298" y="547046"/>
                </a:lnTo>
                <a:lnTo>
                  <a:pt x="1273357" y="559697"/>
                </a:lnTo>
                <a:lnTo>
                  <a:pt x="1273682" y="572640"/>
                </a:lnTo>
                <a:lnTo>
                  <a:pt x="1273273" y="585877"/>
                </a:lnTo>
                <a:lnTo>
                  <a:pt x="1272130" y="599408"/>
                </a:lnTo>
                <a:lnTo>
                  <a:pt x="1270253" y="613232"/>
                </a:lnTo>
                <a:lnTo>
                  <a:pt x="1268140" y="623217"/>
                </a:lnTo>
                <a:lnTo>
                  <a:pt x="1264363" y="638245"/>
                </a:lnTo>
                <a:lnTo>
                  <a:pt x="1260120" y="652024"/>
                </a:lnTo>
                <a:lnTo>
                  <a:pt x="1255414" y="664553"/>
                </a:lnTo>
                <a:lnTo>
                  <a:pt x="1250248" y="675833"/>
                </a:lnTo>
                <a:lnTo>
                  <a:pt x="1244626" y="685862"/>
                </a:lnTo>
                <a:lnTo>
                  <a:pt x="1238551" y="694642"/>
                </a:lnTo>
                <a:lnTo>
                  <a:pt x="1232027" y="702170"/>
                </a:lnTo>
                <a:lnTo>
                  <a:pt x="1222503" y="710888"/>
                </a:lnTo>
                <a:lnTo>
                  <a:pt x="1211442" y="718592"/>
                </a:lnTo>
                <a:lnTo>
                  <a:pt x="1199974" y="724095"/>
                </a:lnTo>
                <a:lnTo>
                  <a:pt x="1188086" y="727396"/>
                </a:lnTo>
                <a:lnTo>
                  <a:pt x="1175765" y="728497"/>
                </a:lnTo>
                <a:lnTo>
                  <a:pt x="1166077" y="729096"/>
                </a:lnTo>
                <a:lnTo>
                  <a:pt x="1153425" y="728226"/>
                </a:lnTo>
                <a:lnTo>
                  <a:pt x="1141392" y="725416"/>
                </a:lnTo>
                <a:lnTo>
                  <a:pt x="1129973" y="720663"/>
                </a:lnTo>
                <a:lnTo>
                  <a:pt x="1119165" y="713968"/>
                </a:lnTo>
                <a:lnTo>
                  <a:pt x="1108964" y="705332"/>
                </a:lnTo>
                <a:lnTo>
                  <a:pt x="1101301" y="696353"/>
                </a:lnTo>
                <a:lnTo>
                  <a:pt x="1095812" y="687357"/>
                </a:lnTo>
                <a:lnTo>
                  <a:pt x="1091171" y="677019"/>
                </a:lnTo>
                <a:lnTo>
                  <a:pt x="1087377" y="665340"/>
                </a:lnTo>
                <a:lnTo>
                  <a:pt x="1084429" y="652319"/>
                </a:lnTo>
                <a:lnTo>
                  <a:pt x="1082324" y="637956"/>
                </a:lnTo>
                <a:lnTo>
                  <a:pt x="1081063" y="622251"/>
                </a:lnTo>
                <a:lnTo>
                  <a:pt x="1080642" y="605205"/>
                </a:lnTo>
                <a:lnTo>
                  <a:pt x="1080142" y="590028"/>
                </a:lnTo>
                <a:lnTo>
                  <a:pt x="1074837" y="778611"/>
                </a:lnTo>
                <a:lnTo>
                  <a:pt x="1096870" y="791543"/>
                </a:lnTo>
                <a:lnTo>
                  <a:pt x="1120665" y="800165"/>
                </a:lnTo>
                <a:lnTo>
                  <a:pt x="1146210" y="804476"/>
                </a:lnTo>
                <a:lnTo>
                  <a:pt x="1159637" y="805014"/>
                </a:lnTo>
                <a:lnTo>
                  <a:pt x="1166084" y="804900"/>
                </a:lnTo>
                <a:lnTo>
                  <a:pt x="1191504" y="802069"/>
                </a:lnTo>
                <a:lnTo>
                  <a:pt x="1215677" y="795446"/>
                </a:lnTo>
                <a:lnTo>
                  <a:pt x="1238607" y="785029"/>
                </a:lnTo>
                <a:lnTo>
                  <a:pt x="1260298" y="770817"/>
                </a:lnTo>
                <a:lnTo>
                  <a:pt x="1280751" y="752812"/>
                </a:lnTo>
                <a:lnTo>
                  <a:pt x="1299972" y="731012"/>
                </a:lnTo>
                <a:lnTo>
                  <a:pt x="1315558" y="709395"/>
                </a:lnTo>
                <a:lnTo>
                  <a:pt x="1329152" y="686136"/>
                </a:lnTo>
                <a:lnTo>
                  <a:pt x="1339601" y="662689"/>
                </a:lnTo>
                <a:lnTo>
                  <a:pt x="1346905" y="639056"/>
                </a:lnTo>
                <a:lnTo>
                  <a:pt x="1351065" y="615236"/>
                </a:lnTo>
                <a:lnTo>
                  <a:pt x="1352079" y="591230"/>
                </a:lnTo>
                <a:lnTo>
                  <a:pt x="1351406" y="579158"/>
                </a:lnTo>
                <a:lnTo>
                  <a:pt x="1349034" y="556608"/>
                </a:lnTo>
                <a:lnTo>
                  <a:pt x="1344868" y="529452"/>
                </a:lnTo>
                <a:lnTo>
                  <a:pt x="1339428" y="504098"/>
                </a:lnTo>
                <a:lnTo>
                  <a:pt x="1332720" y="480547"/>
                </a:lnTo>
                <a:lnTo>
                  <a:pt x="1324749" y="458799"/>
                </a:lnTo>
                <a:lnTo>
                  <a:pt x="1315362" y="438531"/>
                </a:lnTo>
                <a:lnTo>
                  <a:pt x="1302168" y="414738"/>
                </a:lnTo>
                <a:lnTo>
                  <a:pt x="1290961" y="396299"/>
                </a:lnTo>
                <a:lnTo>
                  <a:pt x="1277824" y="375798"/>
                </a:lnTo>
                <a:lnTo>
                  <a:pt x="1262759" y="353236"/>
                </a:lnTo>
                <a:lnTo>
                  <a:pt x="1245766" y="328611"/>
                </a:lnTo>
                <a:lnTo>
                  <a:pt x="1226843" y="301925"/>
                </a:lnTo>
                <a:lnTo>
                  <a:pt x="1205991" y="273176"/>
                </a:lnTo>
                <a:lnTo>
                  <a:pt x="1205080" y="271932"/>
                </a:lnTo>
                <a:lnTo>
                  <a:pt x="1192843" y="255023"/>
                </a:lnTo>
                <a:lnTo>
                  <a:pt x="1181558" y="239038"/>
                </a:lnTo>
                <a:lnTo>
                  <a:pt x="1171223" y="223979"/>
                </a:lnTo>
                <a:lnTo>
                  <a:pt x="1161840" y="209846"/>
                </a:lnTo>
                <a:lnTo>
                  <a:pt x="1153408" y="196640"/>
                </a:lnTo>
                <a:lnTo>
                  <a:pt x="1145929" y="184362"/>
                </a:lnTo>
                <a:lnTo>
                  <a:pt x="1139401" y="173012"/>
                </a:lnTo>
                <a:lnTo>
                  <a:pt x="1133826" y="162592"/>
                </a:lnTo>
                <a:lnTo>
                  <a:pt x="1129204" y="153102"/>
                </a:lnTo>
                <a:lnTo>
                  <a:pt x="1125535" y="144543"/>
                </a:lnTo>
                <a:lnTo>
                  <a:pt x="1122819" y="136916"/>
                </a:lnTo>
                <a:lnTo>
                  <a:pt x="1121056" y="130221"/>
                </a:lnTo>
                <a:lnTo>
                  <a:pt x="1120248" y="124460"/>
                </a:lnTo>
                <a:lnTo>
                  <a:pt x="1120393" y="119634"/>
                </a:lnTo>
                <a:lnTo>
                  <a:pt x="1121285" y="11528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8865" y="5730570"/>
            <a:ext cx="193539" cy="298362"/>
          </a:xfrm>
          <a:custGeom>
            <a:avLst/>
            <a:gdLst/>
            <a:ahLst/>
            <a:cxnLst/>
            <a:rect l="l" t="t" r="r" b="b"/>
            <a:pathLst>
              <a:path w="193539" h="298362">
                <a:moveTo>
                  <a:pt x="135501" y="0"/>
                </a:moveTo>
                <a:lnTo>
                  <a:pt x="119948" y="3452"/>
                </a:lnTo>
                <a:lnTo>
                  <a:pt x="105344" y="7644"/>
                </a:lnTo>
                <a:lnTo>
                  <a:pt x="91688" y="12576"/>
                </a:lnTo>
                <a:lnTo>
                  <a:pt x="78980" y="18248"/>
                </a:lnTo>
                <a:lnTo>
                  <a:pt x="67220" y="24659"/>
                </a:lnTo>
                <a:lnTo>
                  <a:pt x="56408" y="31811"/>
                </a:lnTo>
                <a:lnTo>
                  <a:pt x="46544" y="39702"/>
                </a:lnTo>
                <a:lnTo>
                  <a:pt x="37627" y="48333"/>
                </a:lnTo>
                <a:lnTo>
                  <a:pt x="29658" y="57704"/>
                </a:lnTo>
                <a:lnTo>
                  <a:pt x="22636" y="67814"/>
                </a:lnTo>
                <a:lnTo>
                  <a:pt x="16562" y="78664"/>
                </a:lnTo>
                <a:lnTo>
                  <a:pt x="11435" y="90253"/>
                </a:lnTo>
                <a:lnTo>
                  <a:pt x="7254" y="102583"/>
                </a:lnTo>
                <a:lnTo>
                  <a:pt x="4021" y="115651"/>
                </a:lnTo>
                <a:lnTo>
                  <a:pt x="1734" y="129460"/>
                </a:lnTo>
                <a:lnTo>
                  <a:pt x="393" y="144008"/>
                </a:lnTo>
                <a:lnTo>
                  <a:pt x="0" y="159295"/>
                </a:lnTo>
                <a:lnTo>
                  <a:pt x="500" y="174472"/>
                </a:lnTo>
                <a:lnTo>
                  <a:pt x="920" y="191518"/>
                </a:lnTo>
                <a:lnTo>
                  <a:pt x="2182" y="207223"/>
                </a:lnTo>
                <a:lnTo>
                  <a:pt x="4286" y="221586"/>
                </a:lnTo>
                <a:lnTo>
                  <a:pt x="7235" y="234607"/>
                </a:lnTo>
                <a:lnTo>
                  <a:pt x="11029" y="246286"/>
                </a:lnTo>
                <a:lnTo>
                  <a:pt x="15669" y="256624"/>
                </a:lnTo>
                <a:lnTo>
                  <a:pt x="21159" y="265620"/>
                </a:lnTo>
                <a:lnTo>
                  <a:pt x="27498" y="273274"/>
                </a:lnTo>
                <a:lnTo>
                  <a:pt x="39023" y="283235"/>
                </a:lnTo>
                <a:lnTo>
                  <a:pt x="49831" y="289930"/>
                </a:lnTo>
                <a:lnTo>
                  <a:pt x="61249" y="294682"/>
                </a:lnTo>
                <a:lnTo>
                  <a:pt x="73282" y="297493"/>
                </a:lnTo>
                <a:lnTo>
                  <a:pt x="85934" y="298362"/>
                </a:lnTo>
                <a:lnTo>
                  <a:pt x="95623" y="297764"/>
                </a:lnTo>
                <a:lnTo>
                  <a:pt x="107944" y="296663"/>
                </a:lnTo>
                <a:lnTo>
                  <a:pt x="119832" y="293362"/>
                </a:lnTo>
                <a:lnTo>
                  <a:pt x="131299" y="287859"/>
                </a:lnTo>
                <a:lnTo>
                  <a:pt x="142360" y="280155"/>
                </a:lnTo>
                <a:lnTo>
                  <a:pt x="151884" y="271437"/>
                </a:lnTo>
                <a:lnTo>
                  <a:pt x="158408" y="263908"/>
                </a:lnTo>
                <a:lnTo>
                  <a:pt x="164483" y="255129"/>
                </a:lnTo>
                <a:lnTo>
                  <a:pt x="170105" y="245100"/>
                </a:lnTo>
                <a:lnTo>
                  <a:pt x="175271" y="233820"/>
                </a:lnTo>
                <a:lnTo>
                  <a:pt x="179978" y="221291"/>
                </a:lnTo>
                <a:lnTo>
                  <a:pt x="184221" y="207512"/>
                </a:lnTo>
                <a:lnTo>
                  <a:pt x="187997" y="192484"/>
                </a:lnTo>
                <a:lnTo>
                  <a:pt x="190111" y="182499"/>
                </a:lnTo>
                <a:lnTo>
                  <a:pt x="191987" y="168675"/>
                </a:lnTo>
                <a:lnTo>
                  <a:pt x="193130" y="155144"/>
                </a:lnTo>
                <a:lnTo>
                  <a:pt x="193539" y="141907"/>
                </a:lnTo>
                <a:lnTo>
                  <a:pt x="193215" y="128963"/>
                </a:lnTo>
                <a:lnTo>
                  <a:pt x="192156" y="116313"/>
                </a:lnTo>
                <a:lnTo>
                  <a:pt x="190363" y="103956"/>
                </a:lnTo>
                <a:lnTo>
                  <a:pt x="187835" y="91892"/>
                </a:lnTo>
                <a:lnTo>
                  <a:pt x="184573" y="80121"/>
                </a:lnTo>
                <a:lnTo>
                  <a:pt x="180576" y="68644"/>
                </a:lnTo>
                <a:lnTo>
                  <a:pt x="175843" y="57460"/>
                </a:lnTo>
                <a:lnTo>
                  <a:pt x="170376" y="46570"/>
                </a:lnTo>
                <a:lnTo>
                  <a:pt x="164173" y="35972"/>
                </a:lnTo>
                <a:lnTo>
                  <a:pt x="157234" y="25669"/>
                </a:lnTo>
                <a:lnTo>
                  <a:pt x="149559" y="15658"/>
                </a:lnTo>
                <a:lnTo>
                  <a:pt x="141148" y="5941"/>
                </a:lnTo>
                <a:lnTo>
                  <a:pt x="13550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5745" y="5709983"/>
            <a:ext cx="238252" cy="308279"/>
          </a:xfrm>
          <a:custGeom>
            <a:avLst/>
            <a:gdLst/>
            <a:ahLst/>
            <a:cxnLst/>
            <a:rect l="l" t="t" r="r" b="b"/>
            <a:pathLst>
              <a:path w="238252" h="308279">
                <a:moveTo>
                  <a:pt x="118999" y="0"/>
                </a:moveTo>
                <a:lnTo>
                  <a:pt x="104987" y="647"/>
                </a:lnTo>
                <a:lnTo>
                  <a:pt x="91960" y="2589"/>
                </a:lnTo>
                <a:lnTo>
                  <a:pt x="79898" y="5825"/>
                </a:lnTo>
                <a:lnTo>
                  <a:pt x="68784" y="10353"/>
                </a:lnTo>
                <a:lnTo>
                  <a:pt x="54058" y="19176"/>
                </a:lnTo>
                <a:lnTo>
                  <a:pt x="44128" y="27173"/>
                </a:lnTo>
                <a:lnTo>
                  <a:pt x="35260" y="36281"/>
                </a:lnTo>
                <a:lnTo>
                  <a:pt x="28321" y="45262"/>
                </a:lnTo>
                <a:lnTo>
                  <a:pt x="21868" y="55521"/>
                </a:lnTo>
                <a:lnTo>
                  <a:pt x="16277" y="66644"/>
                </a:lnTo>
                <a:lnTo>
                  <a:pt x="11547" y="78630"/>
                </a:lnTo>
                <a:lnTo>
                  <a:pt x="7678" y="91479"/>
                </a:lnTo>
                <a:lnTo>
                  <a:pt x="4377" y="106349"/>
                </a:lnTo>
                <a:lnTo>
                  <a:pt x="2363" y="118726"/>
                </a:lnTo>
                <a:lnTo>
                  <a:pt x="956" y="131376"/>
                </a:lnTo>
                <a:lnTo>
                  <a:pt x="171" y="144300"/>
                </a:lnTo>
                <a:lnTo>
                  <a:pt x="0" y="153923"/>
                </a:lnTo>
                <a:lnTo>
                  <a:pt x="291" y="168136"/>
                </a:lnTo>
                <a:lnTo>
                  <a:pt x="1160" y="181629"/>
                </a:lnTo>
                <a:lnTo>
                  <a:pt x="2596" y="194402"/>
                </a:lnTo>
                <a:lnTo>
                  <a:pt x="4591" y="206454"/>
                </a:lnTo>
                <a:lnTo>
                  <a:pt x="7134" y="217786"/>
                </a:lnTo>
                <a:lnTo>
                  <a:pt x="12960" y="236037"/>
                </a:lnTo>
                <a:lnTo>
                  <a:pt x="18182" y="248091"/>
                </a:lnTo>
                <a:lnTo>
                  <a:pt x="24175" y="258994"/>
                </a:lnTo>
                <a:lnTo>
                  <a:pt x="30940" y="268747"/>
                </a:lnTo>
                <a:lnTo>
                  <a:pt x="41340" y="280311"/>
                </a:lnTo>
                <a:lnTo>
                  <a:pt x="51124" y="288493"/>
                </a:lnTo>
                <a:lnTo>
                  <a:pt x="61849" y="295258"/>
                </a:lnTo>
                <a:lnTo>
                  <a:pt x="80573" y="303026"/>
                </a:lnTo>
                <a:lnTo>
                  <a:pt x="92634" y="305961"/>
                </a:lnTo>
                <a:lnTo>
                  <a:pt x="105538" y="307712"/>
                </a:lnTo>
                <a:lnTo>
                  <a:pt x="118999" y="308279"/>
                </a:lnTo>
                <a:lnTo>
                  <a:pt x="133064" y="307635"/>
                </a:lnTo>
                <a:lnTo>
                  <a:pt x="146131" y="305701"/>
                </a:lnTo>
                <a:lnTo>
                  <a:pt x="158201" y="302480"/>
                </a:lnTo>
                <a:lnTo>
                  <a:pt x="169272" y="297972"/>
                </a:lnTo>
                <a:lnTo>
                  <a:pt x="184102" y="289117"/>
                </a:lnTo>
                <a:lnTo>
                  <a:pt x="194023" y="281138"/>
                </a:lnTo>
                <a:lnTo>
                  <a:pt x="202890" y="272054"/>
                </a:lnTo>
                <a:lnTo>
                  <a:pt x="209931" y="263016"/>
                </a:lnTo>
                <a:lnTo>
                  <a:pt x="216358" y="252782"/>
                </a:lnTo>
                <a:lnTo>
                  <a:pt x="221931" y="241668"/>
                </a:lnTo>
                <a:lnTo>
                  <a:pt x="226651" y="229674"/>
                </a:lnTo>
                <a:lnTo>
                  <a:pt x="230516" y="216801"/>
                </a:lnTo>
                <a:lnTo>
                  <a:pt x="233917" y="201636"/>
                </a:lnTo>
                <a:lnTo>
                  <a:pt x="235931" y="189236"/>
                </a:lnTo>
                <a:lnTo>
                  <a:pt x="237317" y="176591"/>
                </a:lnTo>
                <a:lnTo>
                  <a:pt x="238082" y="163700"/>
                </a:lnTo>
                <a:lnTo>
                  <a:pt x="238252" y="153923"/>
                </a:lnTo>
                <a:lnTo>
                  <a:pt x="237964" y="139834"/>
                </a:lnTo>
                <a:lnTo>
                  <a:pt x="237099" y="126420"/>
                </a:lnTo>
                <a:lnTo>
                  <a:pt x="235651" y="113679"/>
                </a:lnTo>
                <a:lnTo>
                  <a:pt x="233616" y="101614"/>
                </a:lnTo>
                <a:lnTo>
                  <a:pt x="230988" y="90223"/>
                </a:lnTo>
                <a:lnTo>
                  <a:pt x="225245" y="72537"/>
                </a:lnTo>
                <a:lnTo>
                  <a:pt x="220033" y="60470"/>
                </a:lnTo>
                <a:lnTo>
                  <a:pt x="214077" y="49564"/>
                </a:lnTo>
                <a:lnTo>
                  <a:pt x="207346" y="39819"/>
                </a:lnTo>
                <a:lnTo>
                  <a:pt x="196915" y="28323"/>
                </a:lnTo>
                <a:lnTo>
                  <a:pt x="187128" y="20195"/>
                </a:lnTo>
                <a:lnTo>
                  <a:pt x="176362" y="13426"/>
                </a:lnTo>
                <a:lnTo>
                  <a:pt x="156825" y="5308"/>
                </a:lnTo>
                <a:lnTo>
                  <a:pt x="144668" y="2321"/>
                </a:lnTo>
                <a:lnTo>
                  <a:pt x="131828" y="552"/>
                </a:lnTo>
                <a:lnTo>
                  <a:pt x="11899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14448" y="5709983"/>
            <a:ext cx="207644" cy="305219"/>
          </a:xfrm>
          <a:custGeom>
            <a:avLst/>
            <a:gdLst/>
            <a:ahLst/>
            <a:cxnLst/>
            <a:rect l="l" t="t" r="r" b="b"/>
            <a:pathLst>
              <a:path w="207644" h="305219">
                <a:moveTo>
                  <a:pt x="102743" y="0"/>
                </a:moveTo>
                <a:lnTo>
                  <a:pt x="88548" y="802"/>
                </a:lnTo>
                <a:lnTo>
                  <a:pt x="75309" y="3211"/>
                </a:lnTo>
                <a:lnTo>
                  <a:pt x="63023" y="7224"/>
                </a:lnTo>
                <a:lnTo>
                  <a:pt x="51687" y="12843"/>
                </a:lnTo>
                <a:lnTo>
                  <a:pt x="41298" y="20066"/>
                </a:lnTo>
                <a:lnTo>
                  <a:pt x="31854" y="28894"/>
                </a:lnTo>
                <a:lnTo>
                  <a:pt x="21694" y="42007"/>
                </a:lnTo>
                <a:lnTo>
                  <a:pt x="16524" y="51247"/>
                </a:lnTo>
                <a:lnTo>
                  <a:pt x="12053" y="61540"/>
                </a:lnTo>
                <a:lnTo>
                  <a:pt x="8282" y="72886"/>
                </a:lnTo>
                <a:lnTo>
                  <a:pt x="5214" y="85284"/>
                </a:lnTo>
                <a:lnTo>
                  <a:pt x="2850" y="98736"/>
                </a:lnTo>
                <a:lnTo>
                  <a:pt x="1194" y="113241"/>
                </a:lnTo>
                <a:lnTo>
                  <a:pt x="246" y="128800"/>
                </a:lnTo>
                <a:lnTo>
                  <a:pt x="0" y="142544"/>
                </a:lnTo>
                <a:lnTo>
                  <a:pt x="0" y="250329"/>
                </a:lnTo>
                <a:lnTo>
                  <a:pt x="7725" y="264538"/>
                </a:lnTo>
                <a:lnTo>
                  <a:pt x="15902" y="276318"/>
                </a:lnTo>
                <a:lnTo>
                  <a:pt x="24531" y="285667"/>
                </a:lnTo>
                <a:lnTo>
                  <a:pt x="33611" y="292585"/>
                </a:lnTo>
                <a:lnTo>
                  <a:pt x="43144" y="297071"/>
                </a:lnTo>
                <a:lnTo>
                  <a:pt x="55983" y="300775"/>
                </a:lnTo>
                <a:lnTo>
                  <a:pt x="68543" y="303317"/>
                </a:lnTo>
                <a:lnTo>
                  <a:pt x="81076" y="304796"/>
                </a:lnTo>
                <a:lnTo>
                  <a:pt x="92201" y="305219"/>
                </a:lnTo>
                <a:lnTo>
                  <a:pt x="106288" y="304516"/>
                </a:lnTo>
                <a:lnTo>
                  <a:pt x="119580" y="302408"/>
                </a:lnTo>
                <a:lnTo>
                  <a:pt x="132082" y="298895"/>
                </a:lnTo>
                <a:lnTo>
                  <a:pt x="143799" y="293976"/>
                </a:lnTo>
                <a:lnTo>
                  <a:pt x="154735" y="287653"/>
                </a:lnTo>
                <a:lnTo>
                  <a:pt x="164893" y="279924"/>
                </a:lnTo>
                <a:lnTo>
                  <a:pt x="174278" y="270790"/>
                </a:lnTo>
                <a:lnTo>
                  <a:pt x="182186" y="260895"/>
                </a:lnTo>
                <a:lnTo>
                  <a:pt x="187787" y="251828"/>
                </a:lnTo>
                <a:lnTo>
                  <a:pt x="192698" y="241784"/>
                </a:lnTo>
                <a:lnTo>
                  <a:pt x="196915" y="230765"/>
                </a:lnTo>
                <a:lnTo>
                  <a:pt x="200438" y="218769"/>
                </a:lnTo>
                <a:lnTo>
                  <a:pt x="203264" y="205797"/>
                </a:lnTo>
                <a:lnTo>
                  <a:pt x="205391" y="191848"/>
                </a:lnTo>
                <a:lnTo>
                  <a:pt x="206819" y="176924"/>
                </a:lnTo>
                <a:lnTo>
                  <a:pt x="207545" y="161023"/>
                </a:lnTo>
                <a:lnTo>
                  <a:pt x="207644" y="152171"/>
                </a:lnTo>
                <a:lnTo>
                  <a:pt x="207386" y="138816"/>
                </a:lnTo>
                <a:lnTo>
                  <a:pt x="206622" y="125844"/>
                </a:lnTo>
                <a:lnTo>
                  <a:pt x="205366" y="113257"/>
                </a:lnTo>
                <a:lnTo>
                  <a:pt x="203633" y="101058"/>
                </a:lnTo>
                <a:lnTo>
                  <a:pt x="198984" y="79586"/>
                </a:lnTo>
                <a:lnTo>
                  <a:pt x="194949" y="67214"/>
                </a:lnTo>
                <a:lnTo>
                  <a:pt x="190067" y="55831"/>
                </a:lnTo>
                <a:lnTo>
                  <a:pt x="184531" y="45770"/>
                </a:lnTo>
                <a:lnTo>
                  <a:pt x="177244" y="35544"/>
                </a:lnTo>
                <a:lnTo>
                  <a:pt x="168644" y="26305"/>
                </a:lnTo>
                <a:lnTo>
                  <a:pt x="158716" y="18054"/>
                </a:lnTo>
                <a:lnTo>
                  <a:pt x="140227" y="7280"/>
                </a:lnTo>
                <a:lnTo>
                  <a:pt x="128346" y="3186"/>
                </a:lnTo>
                <a:lnTo>
                  <a:pt x="115638" y="760"/>
                </a:lnTo>
                <a:lnTo>
                  <a:pt x="102743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6640" y="5645721"/>
            <a:ext cx="158587" cy="459130"/>
          </a:xfrm>
          <a:custGeom>
            <a:avLst/>
            <a:gdLst/>
            <a:ahLst/>
            <a:cxnLst/>
            <a:rect l="l" t="t" r="r" b="b"/>
            <a:pathLst>
              <a:path w="158587" h="459130">
                <a:moveTo>
                  <a:pt x="86534" y="0"/>
                </a:moveTo>
                <a:lnTo>
                  <a:pt x="86534" y="328498"/>
                </a:lnTo>
                <a:lnTo>
                  <a:pt x="86901" y="346238"/>
                </a:lnTo>
                <a:lnTo>
                  <a:pt x="88003" y="360498"/>
                </a:lnTo>
                <a:lnTo>
                  <a:pt x="92249" y="378269"/>
                </a:lnTo>
                <a:lnTo>
                  <a:pt x="112660" y="389023"/>
                </a:lnTo>
                <a:lnTo>
                  <a:pt x="123110" y="389610"/>
                </a:lnTo>
                <a:lnTo>
                  <a:pt x="135148" y="391935"/>
                </a:lnTo>
                <a:lnTo>
                  <a:pt x="145043" y="398912"/>
                </a:lnTo>
                <a:lnTo>
                  <a:pt x="152798" y="410542"/>
                </a:lnTo>
                <a:lnTo>
                  <a:pt x="157781" y="424370"/>
                </a:lnTo>
                <a:lnTo>
                  <a:pt x="158587" y="433055"/>
                </a:lnTo>
                <a:lnTo>
                  <a:pt x="156006" y="440494"/>
                </a:lnTo>
                <a:lnTo>
                  <a:pt x="140682" y="451632"/>
                </a:lnTo>
                <a:lnTo>
                  <a:pt x="111810" y="457785"/>
                </a:lnTo>
                <a:lnTo>
                  <a:pt x="92294" y="458993"/>
                </a:lnTo>
                <a:lnTo>
                  <a:pt x="81962" y="459130"/>
                </a:lnTo>
                <a:lnTo>
                  <a:pt x="69141" y="458024"/>
                </a:lnTo>
                <a:lnTo>
                  <a:pt x="45337" y="449177"/>
                </a:lnTo>
                <a:lnTo>
                  <a:pt x="25077" y="433063"/>
                </a:lnTo>
                <a:lnTo>
                  <a:pt x="9496" y="413107"/>
                </a:lnTo>
                <a:lnTo>
                  <a:pt x="3185" y="396322"/>
                </a:lnTo>
                <a:lnTo>
                  <a:pt x="1323" y="371330"/>
                </a:lnTo>
                <a:lnTo>
                  <a:pt x="527" y="345786"/>
                </a:lnTo>
                <a:lnTo>
                  <a:pt x="263" y="330349"/>
                </a:lnTo>
                <a:lnTo>
                  <a:pt x="87" y="313136"/>
                </a:lnTo>
                <a:lnTo>
                  <a:pt x="0" y="294146"/>
                </a:lnTo>
                <a:lnTo>
                  <a:pt x="1" y="273379"/>
                </a:lnTo>
                <a:lnTo>
                  <a:pt x="91" y="250836"/>
                </a:lnTo>
                <a:lnTo>
                  <a:pt x="269" y="226517"/>
                </a:lnTo>
                <a:lnTo>
                  <a:pt x="536" y="200421"/>
                </a:lnTo>
                <a:lnTo>
                  <a:pt x="890" y="172549"/>
                </a:lnTo>
                <a:lnTo>
                  <a:pt x="1333" y="142900"/>
                </a:lnTo>
                <a:lnTo>
                  <a:pt x="1864" y="111475"/>
                </a:lnTo>
                <a:lnTo>
                  <a:pt x="2483" y="78273"/>
                </a:lnTo>
                <a:lnTo>
                  <a:pt x="3190" y="43295"/>
                </a:lnTo>
                <a:lnTo>
                  <a:pt x="3984" y="6540"/>
                </a:lnTo>
                <a:lnTo>
                  <a:pt x="8653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3924" y="5627331"/>
            <a:ext cx="421894" cy="473138"/>
          </a:xfrm>
          <a:custGeom>
            <a:avLst/>
            <a:gdLst/>
            <a:ahLst/>
            <a:cxnLst/>
            <a:rect l="l" t="t" r="r" b="b"/>
            <a:pathLst>
              <a:path w="421894" h="473138">
                <a:moveTo>
                  <a:pt x="215137" y="0"/>
                </a:moveTo>
                <a:lnTo>
                  <a:pt x="242068" y="1239"/>
                </a:lnTo>
                <a:lnTo>
                  <a:pt x="267462" y="4959"/>
                </a:lnTo>
                <a:lnTo>
                  <a:pt x="291374" y="11161"/>
                </a:lnTo>
                <a:lnTo>
                  <a:pt x="315867" y="20839"/>
                </a:lnTo>
                <a:lnTo>
                  <a:pt x="338296" y="33782"/>
                </a:lnTo>
                <a:lnTo>
                  <a:pt x="357755" y="49696"/>
                </a:lnTo>
                <a:lnTo>
                  <a:pt x="375496" y="70089"/>
                </a:lnTo>
                <a:lnTo>
                  <a:pt x="388828" y="90800"/>
                </a:lnTo>
                <a:lnTo>
                  <a:pt x="400106" y="114100"/>
                </a:lnTo>
                <a:lnTo>
                  <a:pt x="407543" y="134188"/>
                </a:lnTo>
                <a:lnTo>
                  <a:pt x="413947" y="157156"/>
                </a:lnTo>
                <a:lnTo>
                  <a:pt x="418457" y="181604"/>
                </a:lnTo>
                <a:lnTo>
                  <a:pt x="421096" y="207530"/>
                </a:lnTo>
                <a:lnTo>
                  <a:pt x="421894" y="233070"/>
                </a:lnTo>
                <a:lnTo>
                  <a:pt x="421643" y="246546"/>
                </a:lnTo>
                <a:lnTo>
                  <a:pt x="419639" y="272671"/>
                </a:lnTo>
                <a:lnTo>
                  <a:pt x="415630" y="297694"/>
                </a:lnTo>
                <a:lnTo>
                  <a:pt x="409618" y="321614"/>
                </a:lnTo>
                <a:lnTo>
                  <a:pt x="402380" y="342460"/>
                </a:lnTo>
                <a:lnTo>
                  <a:pt x="391642" y="366302"/>
                </a:lnTo>
                <a:lnTo>
                  <a:pt x="379002" y="388019"/>
                </a:lnTo>
                <a:lnTo>
                  <a:pt x="365887" y="405879"/>
                </a:lnTo>
                <a:lnTo>
                  <a:pt x="348528" y="423982"/>
                </a:lnTo>
                <a:lnTo>
                  <a:pt x="328483" y="439456"/>
                </a:lnTo>
                <a:lnTo>
                  <a:pt x="305751" y="452293"/>
                </a:lnTo>
                <a:lnTo>
                  <a:pt x="287591" y="459900"/>
                </a:lnTo>
                <a:lnTo>
                  <a:pt x="263974" y="466871"/>
                </a:lnTo>
                <a:lnTo>
                  <a:pt x="238814" y="471265"/>
                </a:lnTo>
                <a:lnTo>
                  <a:pt x="212081" y="473083"/>
                </a:lnTo>
                <a:lnTo>
                  <a:pt x="206375" y="473138"/>
                </a:lnTo>
                <a:lnTo>
                  <a:pt x="192678" y="472830"/>
                </a:lnTo>
                <a:lnTo>
                  <a:pt x="166463" y="470370"/>
                </a:lnTo>
                <a:lnTo>
                  <a:pt x="141805" y="465449"/>
                </a:lnTo>
                <a:lnTo>
                  <a:pt x="118688" y="458068"/>
                </a:lnTo>
                <a:lnTo>
                  <a:pt x="93954" y="446270"/>
                </a:lnTo>
                <a:lnTo>
                  <a:pt x="73064" y="431781"/>
                </a:lnTo>
                <a:lnTo>
                  <a:pt x="55157" y="414273"/>
                </a:lnTo>
                <a:lnTo>
                  <a:pt x="39474" y="393144"/>
                </a:lnTo>
                <a:lnTo>
                  <a:pt x="27180" y="371117"/>
                </a:lnTo>
                <a:lnTo>
                  <a:pt x="16884" y="346510"/>
                </a:lnTo>
                <a:lnTo>
                  <a:pt x="10979" y="327924"/>
                </a:lnTo>
                <a:lnTo>
                  <a:pt x="5580" y="304348"/>
                </a:lnTo>
                <a:lnTo>
                  <a:pt x="1985" y="279184"/>
                </a:lnTo>
                <a:lnTo>
                  <a:pt x="205" y="252434"/>
                </a:lnTo>
                <a:lnTo>
                  <a:pt x="0" y="239204"/>
                </a:lnTo>
                <a:lnTo>
                  <a:pt x="251" y="225620"/>
                </a:lnTo>
                <a:lnTo>
                  <a:pt x="2272" y="199380"/>
                </a:lnTo>
                <a:lnTo>
                  <a:pt x="6326" y="174379"/>
                </a:lnTo>
                <a:lnTo>
                  <a:pt x="12426" y="150617"/>
                </a:lnTo>
                <a:lnTo>
                  <a:pt x="19627" y="130129"/>
                </a:lnTo>
                <a:lnTo>
                  <a:pt x="30399" y="106385"/>
                </a:lnTo>
                <a:lnTo>
                  <a:pt x="43139" y="84701"/>
                </a:lnTo>
                <a:lnTo>
                  <a:pt x="56006" y="67271"/>
                </a:lnTo>
                <a:lnTo>
                  <a:pt x="73286" y="49178"/>
                </a:lnTo>
                <a:lnTo>
                  <a:pt x="93324" y="33709"/>
                </a:lnTo>
                <a:lnTo>
                  <a:pt x="116119" y="20869"/>
                </a:lnTo>
                <a:lnTo>
                  <a:pt x="134340" y="13242"/>
                </a:lnTo>
                <a:lnTo>
                  <a:pt x="158000" y="6243"/>
                </a:lnTo>
                <a:lnTo>
                  <a:pt x="183160" y="1845"/>
                </a:lnTo>
                <a:lnTo>
                  <a:pt x="209850" y="47"/>
                </a:lnTo>
                <a:lnTo>
                  <a:pt x="21513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28723" y="5627331"/>
            <a:ext cx="380745" cy="644740"/>
          </a:xfrm>
          <a:custGeom>
            <a:avLst/>
            <a:gdLst/>
            <a:ahLst/>
            <a:cxnLst/>
            <a:rect l="l" t="t" r="r" b="b"/>
            <a:pathLst>
              <a:path w="380745" h="644740">
                <a:moveTo>
                  <a:pt x="191896" y="0"/>
                </a:moveTo>
                <a:lnTo>
                  <a:pt x="219733" y="1403"/>
                </a:lnTo>
                <a:lnTo>
                  <a:pt x="245270" y="5616"/>
                </a:lnTo>
                <a:lnTo>
                  <a:pt x="268508" y="12639"/>
                </a:lnTo>
                <a:lnTo>
                  <a:pt x="292208" y="23979"/>
                </a:lnTo>
                <a:lnTo>
                  <a:pt x="313412" y="38823"/>
                </a:lnTo>
                <a:lnTo>
                  <a:pt x="331082" y="56686"/>
                </a:lnTo>
                <a:lnTo>
                  <a:pt x="345014" y="76828"/>
                </a:lnTo>
                <a:lnTo>
                  <a:pt x="356440" y="98930"/>
                </a:lnTo>
                <a:lnTo>
                  <a:pt x="365631" y="123120"/>
                </a:lnTo>
                <a:lnTo>
                  <a:pt x="370204" y="139115"/>
                </a:lnTo>
                <a:lnTo>
                  <a:pt x="375342" y="162945"/>
                </a:lnTo>
                <a:lnTo>
                  <a:pt x="378761" y="187871"/>
                </a:lnTo>
                <a:lnTo>
                  <a:pt x="380497" y="213890"/>
                </a:lnTo>
                <a:lnTo>
                  <a:pt x="380745" y="228701"/>
                </a:lnTo>
                <a:lnTo>
                  <a:pt x="380513" y="242813"/>
                </a:lnTo>
                <a:lnTo>
                  <a:pt x="378653" y="269770"/>
                </a:lnTo>
                <a:lnTo>
                  <a:pt x="374934" y="295035"/>
                </a:lnTo>
                <a:lnTo>
                  <a:pt x="369354" y="318609"/>
                </a:lnTo>
                <a:lnTo>
                  <a:pt x="364363" y="334048"/>
                </a:lnTo>
                <a:lnTo>
                  <a:pt x="353900" y="359103"/>
                </a:lnTo>
                <a:lnTo>
                  <a:pt x="341766" y="381749"/>
                </a:lnTo>
                <a:lnTo>
                  <a:pt x="327961" y="401980"/>
                </a:lnTo>
                <a:lnTo>
                  <a:pt x="312469" y="419699"/>
                </a:lnTo>
                <a:lnTo>
                  <a:pt x="293124" y="436347"/>
                </a:lnTo>
                <a:lnTo>
                  <a:pt x="271540" y="449787"/>
                </a:lnTo>
                <a:lnTo>
                  <a:pt x="257175" y="456450"/>
                </a:lnTo>
                <a:lnTo>
                  <a:pt x="233137" y="464573"/>
                </a:lnTo>
                <a:lnTo>
                  <a:pt x="208277" y="469682"/>
                </a:lnTo>
                <a:lnTo>
                  <a:pt x="182595" y="471774"/>
                </a:lnTo>
                <a:lnTo>
                  <a:pt x="177545" y="471830"/>
                </a:lnTo>
                <a:lnTo>
                  <a:pt x="164638" y="471471"/>
                </a:lnTo>
                <a:lnTo>
                  <a:pt x="139343" y="468602"/>
                </a:lnTo>
                <a:lnTo>
                  <a:pt x="118490" y="463931"/>
                </a:lnTo>
                <a:lnTo>
                  <a:pt x="103517" y="458197"/>
                </a:lnTo>
                <a:lnTo>
                  <a:pt x="86785" y="440837"/>
                </a:lnTo>
                <a:lnTo>
                  <a:pt x="85725" y="437248"/>
                </a:lnTo>
                <a:lnTo>
                  <a:pt x="85725" y="644740"/>
                </a:lnTo>
                <a:lnTo>
                  <a:pt x="0" y="644740"/>
                </a:lnTo>
                <a:lnTo>
                  <a:pt x="0" y="218630"/>
                </a:lnTo>
                <a:lnTo>
                  <a:pt x="1056" y="192275"/>
                </a:lnTo>
                <a:lnTo>
                  <a:pt x="4224" y="166945"/>
                </a:lnTo>
                <a:lnTo>
                  <a:pt x="9506" y="142641"/>
                </a:lnTo>
                <a:lnTo>
                  <a:pt x="15910" y="121749"/>
                </a:lnTo>
                <a:lnTo>
                  <a:pt x="25557" y="97687"/>
                </a:lnTo>
                <a:lnTo>
                  <a:pt x="37136" y="75587"/>
                </a:lnTo>
                <a:lnTo>
                  <a:pt x="51170" y="55197"/>
                </a:lnTo>
                <a:lnTo>
                  <a:pt x="68888" y="37740"/>
                </a:lnTo>
                <a:lnTo>
                  <a:pt x="90661" y="23211"/>
                </a:lnTo>
                <a:lnTo>
                  <a:pt x="113276" y="12872"/>
                </a:lnTo>
                <a:lnTo>
                  <a:pt x="136613" y="5890"/>
                </a:lnTo>
                <a:lnTo>
                  <a:pt x="161959" y="1603"/>
                </a:lnTo>
                <a:lnTo>
                  <a:pt x="189315" y="11"/>
                </a:lnTo>
                <a:lnTo>
                  <a:pt x="191896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71216" y="5466207"/>
            <a:ext cx="145669" cy="152717"/>
          </a:xfrm>
          <a:custGeom>
            <a:avLst/>
            <a:gdLst/>
            <a:ahLst/>
            <a:cxnLst/>
            <a:rect l="l" t="t" r="r" b="b"/>
            <a:pathLst>
              <a:path w="145669" h="152717">
                <a:moveTo>
                  <a:pt x="44703" y="0"/>
                </a:moveTo>
                <a:lnTo>
                  <a:pt x="145669" y="0"/>
                </a:lnTo>
                <a:lnTo>
                  <a:pt x="64769" y="152247"/>
                </a:lnTo>
                <a:lnTo>
                  <a:pt x="0" y="152717"/>
                </a:lnTo>
                <a:lnTo>
                  <a:pt x="4470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23575" y="5299837"/>
            <a:ext cx="357226" cy="805014"/>
          </a:xfrm>
          <a:custGeom>
            <a:avLst/>
            <a:gdLst/>
            <a:ahLst/>
            <a:cxnLst/>
            <a:rect l="l" t="t" r="r" b="b"/>
            <a:pathLst>
              <a:path w="357226" h="805014">
                <a:moveTo>
                  <a:pt x="177357" y="0"/>
                </a:moveTo>
                <a:lnTo>
                  <a:pt x="193262" y="1368"/>
                </a:lnTo>
                <a:lnTo>
                  <a:pt x="208350" y="3245"/>
                </a:lnTo>
                <a:lnTo>
                  <a:pt x="222621" y="5631"/>
                </a:lnTo>
                <a:lnTo>
                  <a:pt x="236078" y="8527"/>
                </a:lnTo>
                <a:lnTo>
                  <a:pt x="248720" y="11933"/>
                </a:lnTo>
                <a:lnTo>
                  <a:pt x="260551" y="15850"/>
                </a:lnTo>
                <a:lnTo>
                  <a:pt x="271570" y="20279"/>
                </a:lnTo>
                <a:lnTo>
                  <a:pt x="281781" y="25220"/>
                </a:lnTo>
                <a:lnTo>
                  <a:pt x="291183" y="30674"/>
                </a:lnTo>
                <a:lnTo>
                  <a:pt x="299779" y="36642"/>
                </a:lnTo>
                <a:lnTo>
                  <a:pt x="313250" y="48035"/>
                </a:lnTo>
                <a:lnTo>
                  <a:pt x="323184" y="58083"/>
                </a:lnTo>
                <a:lnTo>
                  <a:pt x="331617" y="68371"/>
                </a:lnTo>
                <a:lnTo>
                  <a:pt x="338549" y="78903"/>
                </a:lnTo>
                <a:lnTo>
                  <a:pt x="343982" y="89681"/>
                </a:lnTo>
                <a:lnTo>
                  <a:pt x="347914" y="100707"/>
                </a:lnTo>
                <a:lnTo>
                  <a:pt x="349823" y="108838"/>
                </a:lnTo>
                <a:lnTo>
                  <a:pt x="348462" y="123906"/>
                </a:lnTo>
                <a:lnTo>
                  <a:pt x="344423" y="135833"/>
                </a:lnTo>
                <a:lnTo>
                  <a:pt x="338647" y="143763"/>
                </a:lnTo>
                <a:lnTo>
                  <a:pt x="329086" y="150161"/>
                </a:lnTo>
                <a:lnTo>
                  <a:pt x="316609" y="153680"/>
                </a:lnTo>
                <a:lnTo>
                  <a:pt x="305754" y="154431"/>
                </a:lnTo>
                <a:lnTo>
                  <a:pt x="294175" y="142570"/>
                </a:lnTo>
                <a:lnTo>
                  <a:pt x="282701" y="131870"/>
                </a:lnTo>
                <a:lnTo>
                  <a:pt x="271332" y="122332"/>
                </a:lnTo>
                <a:lnTo>
                  <a:pt x="260070" y="113957"/>
                </a:lnTo>
                <a:lnTo>
                  <a:pt x="248915" y="106744"/>
                </a:lnTo>
                <a:lnTo>
                  <a:pt x="237866" y="100696"/>
                </a:lnTo>
                <a:lnTo>
                  <a:pt x="226926" y="95812"/>
                </a:lnTo>
                <a:lnTo>
                  <a:pt x="216095" y="92093"/>
                </a:lnTo>
                <a:lnTo>
                  <a:pt x="205372" y="89539"/>
                </a:lnTo>
                <a:lnTo>
                  <a:pt x="194759" y="88152"/>
                </a:lnTo>
                <a:lnTo>
                  <a:pt x="186247" y="87884"/>
                </a:lnTo>
                <a:lnTo>
                  <a:pt x="167076" y="89212"/>
                </a:lnTo>
                <a:lnTo>
                  <a:pt x="151513" y="92626"/>
                </a:lnTo>
                <a:lnTo>
                  <a:pt x="139555" y="98115"/>
                </a:lnTo>
                <a:lnTo>
                  <a:pt x="131197" y="105670"/>
                </a:lnTo>
                <a:lnTo>
                  <a:pt x="126432" y="115281"/>
                </a:lnTo>
                <a:lnTo>
                  <a:pt x="125395" y="124460"/>
                </a:lnTo>
                <a:lnTo>
                  <a:pt x="126204" y="130221"/>
                </a:lnTo>
                <a:lnTo>
                  <a:pt x="127966" y="136916"/>
                </a:lnTo>
                <a:lnTo>
                  <a:pt x="130682" y="144543"/>
                </a:lnTo>
                <a:lnTo>
                  <a:pt x="134351" y="153102"/>
                </a:lnTo>
                <a:lnTo>
                  <a:pt x="138973" y="162592"/>
                </a:lnTo>
                <a:lnTo>
                  <a:pt x="144548" y="173012"/>
                </a:lnTo>
                <a:lnTo>
                  <a:pt x="151076" y="184362"/>
                </a:lnTo>
                <a:lnTo>
                  <a:pt x="158555" y="196640"/>
                </a:lnTo>
                <a:lnTo>
                  <a:pt x="166987" y="209846"/>
                </a:lnTo>
                <a:lnTo>
                  <a:pt x="176370" y="223979"/>
                </a:lnTo>
                <a:lnTo>
                  <a:pt x="186705" y="239038"/>
                </a:lnTo>
                <a:lnTo>
                  <a:pt x="197990" y="255023"/>
                </a:lnTo>
                <a:lnTo>
                  <a:pt x="210227" y="271932"/>
                </a:lnTo>
                <a:lnTo>
                  <a:pt x="211139" y="273176"/>
                </a:lnTo>
                <a:lnTo>
                  <a:pt x="221805" y="287809"/>
                </a:lnTo>
                <a:lnTo>
                  <a:pt x="231990" y="301925"/>
                </a:lnTo>
                <a:lnTo>
                  <a:pt x="250913" y="328611"/>
                </a:lnTo>
                <a:lnTo>
                  <a:pt x="267907" y="353236"/>
                </a:lnTo>
                <a:lnTo>
                  <a:pt x="282972" y="375798"/>
                </a:lnTo>
                <a:lnTo>
                  <a:pt x="296108" y="396299"/>
                </a:lnTo>
                <a:lnTo>
                  <a:pt x="307315" y="414738"/>
                </a:lnTo>
                <a:lnTo>
                  <a:pt x="316593" y="431116"/>
                </a:lnTo>
                <a:lnTo>
                  <a:pt x="325439" y="448602"/>
                </a:lnTo>
                <a:lnTo>
                  <a:pt x="334040" y="469448"/>
                </a:lnTo>
                <a:lnTo>
                  <a:pt x="341380" y="492097"/>
                </a:lnTo>
                <a:lnTo>
                  <a:pt x="347454" y="516550"/>
                </a:lnTo>
                <a:lnTo>
                  <a:pt x="352258" y="542805"/>
                </a:lnTo>
                <a:lnTo>
                  <a:pt x="355785" y="570862"/>
                </a:lnTo>
                <a:lnTo>
                  <a:pt x="357226" y="591230"/>
                </a:lnTo>
                <a:lnTo>
                  <a:pt x="357112" y="603256"/>
                </a:lnTo>
                <a:lnTo>
                  <a:pt x="354525" y="627169"/>
                </a:lnTo>
                <a:lnTo>
                  <a:pt x="348794" y="650896"/>
                </a:lnTo>
                <a:lnTo>
                  <a:pt x="339917" y="674436"/>
                </a:lnTo>
                <a:lnTo>
                  <a:pt x="327895" y="697789"/>
                </a:lnTo>
                <a:lnTo>
                  <a:pt x="312728" y="720955"/>
                </a:lnTo>
                <a:lnTo>
                  <a:pt x="295663" y="742386"/>
                </a:lnTo>
                <a:lnTo>
                  <a:pt x="275826" y="762289"/>
                </a:lnTo>
                <a:lnTo>
                  <a:pt x="254754" y="778397"/>
                </a:lnTo>
                <a:lnTo>
                  <a:pt x="232444" y="790711"/>
                </a:lnTo>
                <a:lnTo>
                  <a:pt x="208893" y="799232"/>
                </a:lnTo>
                <a:lnTo>
                  <a:pt x="184097" y="803959"/>
                </a:lnTo>
                <a:lnTo>
                  <a:pt x="164784" y="805014"/>
                </a:lnTo>
                <a:lnTo>
                  <a:pt x="151357" y="804476"/>
                </a:lnTo>
                <a:lnTo>
                  <a:pt x="125812" y="800165"/>
                </a:lnTo>
                <a:lnTo>
                  <a:pt x="102018" y="791543"/>
                </a:lnTo>
                <a:lnTo>
                  <a:pt x="79984" y="778611"/>
                </a:lnTo>
                <a:lnTo>
                  <a:pt x="59719" y="761368"/>
                </a:lnTo>
                <a:lnTo>
                  <a:pt x="41213" y="739787"/>
                </a:lnTo>
                <a:lnTo>
                  <a:pt x="28613" y="720502"/>
                </a:lnTo>
                <a:lnTo>
                  <a:pt x="18303" y="699555"/>
                </a:lnTo>
                <a:lnTo>
                  <a:pt x="10285" y="676946"/>
                </a:lnTo>
                <a:lnTo>
                  <a:pt x="4560" y="652673"/>
                </a:lnTo>
                <a:lnTo>
                  <a:pt x="1131" y="626738"/>
                </a:lnTo>
                <a:lnTo>
                  <a:pt x="0" y="599140"/>
                </a:lnTo>
                <a:lnTo>
                  <a:pt x="296" y="584717"/>
                </a:lnTo>
                <a:lnTo>
                  <a:pt x="1169" y="569879"/>
                </a:lnTo>
                <a:lnTo>
                  <a:pt x="1335" y="567791"/>
                </a:lnTo>
                <a:lnTo>
                  <a:pt x="1731" y="552869"/>
                </a:lnTo>
                <a:lnTo>
                  <a:pt x="2920" y="538522"/>
                </a:lnTo>
                <a:lnTo>
                  <a:pt x="4901" y="524750"/>
                </a:lnTo>
                <a:lnTo>
                  <a:pt x="7674" y="511552"/>
                </a:lnTo>
                <a:lnTo>
                  <a:pt x="11240" y="498928"/>
                </a:lnTo>
                <a:lnTo>
                  <a:pt x="15599" y="486879"/>
                </a:lnTo>
                <a:lnTo>
                  <a:pt x="20750" y="475404"/>
                </a:lnTo>
                <a:lnTo>
                  <a:pt x="26693" y="464504"/>
                </a:lnTo>
                <a:lnTo>
                  <a:pt x="33429" y="454178"/>
                </a:lnTo>
                <a:lnTo>
                  <a:pt x="40957" y="444426"/>
                </a:lnTo>
                <a:lnTo>
                  <a:pt x="49278" y="435248"/>
                </a:lnTo>
                <a:lnTo>
                  <a:pt x="57342" y="427570"/>
                </a:lnTo>
                <a:lnTo>
                  <a:pt x="67266" y="419119"/>
                </a:lnTo>
                <a:lnTo>
                  <a:pt x="77459" y="411189"/>
                </a:lnTo>
                <a:lnTo>
                  <a:pt x="87920" y="403780"/>
                </a:lnTo>
                <a:lnTo>
                  <a:pt x="98651" y="396892"/>
                </a:lnTo>
                <a:lnTo>
                  <a:pt x="109652" y="390525"/>
                </a:lnTo>
                <a:lnTo>
                  <a:pt x="120922" y="384680"/>
                </a:lnTo>
                <a:lnTo>
                  <a:pt x="132464" y="379355"/>
                </a:lnTo>
                <a:lnTo>
                  <a:pt x="144277" y="374551"/>
                </a:lnTo>
                <a:lnTo>
                  <a:pt x="156362" y="370268"/>
                </a:lnTo>
                <a:lnTo>
                  <a:pt x="168719" y="366506"/>
                </a:lnTo>
                <a:lnTo>
                  <a:pt x="181350" y="363265"/>
                </a:lnTo>
                <a:lnTo>
                  <a:pt x="187009" y="362000"/>
                </a:lnTo>
                <a:lnTo>
                  <a:pt x="174219" y="346050"/>
                </a:lnTo>
                <a:lnTo>
                  <a:pt x="162091" y="330788"/>
                </a:lnTo>
                <a:lnTo>
                  <a:pt x="150625" y="316214"/>
                </a:lnTo>
                <a:lnTo>
                  <a:pt x="139820" y="302328"/>
                </a:lnTo>
                <a:lnTo>
                  <a:pt x="129677" y="289130"/>
                </a:lnTo>
                <a:lnTo>
                  <a:pt x="120197" y="276619"/>
                </a:lnTo>
                <a:lnTo>
                  <a:pt x="111377" y="264797"/>
                </a:lnTo>
                <a:lnTo>
                  <a:pt x="103220" y="253662"/>
                </a:lnTo>
                <a:lnTo>
                  <a:pt x="95724" y="243215"/>
                </a:lnTo>
                <a:lnTo>
                  <a:pt x="88891" y="233455"/>
                </a:lnTo>
                <a:lnTo>
                  <a:pt x="77208" y="215999"/>
                </a:lnTo>
                <a:lnTo>
                  <a:pt x="68173" y="201292"/>
                </a:lnTo>
                <a:lnTo>
                  <a:pt x="61785" y="189335"/>
                </a:lnTo>
                <a:lnTo>
                  <a:pt x="54378" y="169847"/>
                </a:lnTo>
                <a:lnTo>
                  <a:pt x="50340" y="157122"/>
                </a:lnTo>
                <a:lnTo>
                  <a:pt x="46877" y="144713"/>
                </a:lnTo>
                <a:lnTo>
                  <a:pt x="43991" y="132627"/>
                </a:lnTo>
                <a:lnTo>
                  <a:pt x="41680" y="120873"/>
                </a:lnTo>
                <a:lnTo>
                  <a:pt x="40324" y="112268"/>
                </a:lnTo>
                <a:lnTo>
                  <a:pt x="41076" y="97990"/>
                </a:lnTo>
                <a:lnTo>
                  <a:pt x="43335" y="84622"/>
                </a:lnTo>
                <a:lnTo>
                  <a:pt x="47101" y="72160"/>
                </a:lnTo>
                <a:lnTo>
                  <a:pt x="52378" y="60601"/>
                </a:lnTo>
                <a:lnTo>
                  <a:pt x="59168" y="49939"/>
                </a:lnTo>
                <a:lnTo>
                  <a:pt x="67471" y="40170"/>
                </a:lnTo>
                <a:lnTo>
                  <a:pt x="77291" y="31292"/>
                </a:lnTo>
                <a:lnTo>
                  <a:pt x="89258" y="22806"/>
                </a:lnTo>
                <a:lnTo>
                  <a:pt x="99826" y="16808"/>
                </a:lnTo>
                <a:lnTo>
                  <a:pt x="111017" y="11724"/>
                </a:lnTo>
                <a:lnTo>
                  <a:pt x="122833" y="7553"/>
                </a:lnTo>
                <a:lnTo>
                  <a:pt x="135276" y="4295"/>
                </a:lnTo>
                <a:lnTo>
                  <a:pt x="148346" y="1950"/>
                </a:lnTo>
                <a:lnTo>
                  <a:pt x="162046" y="519"/>
                </a:lnTo>
                <a:lnTo>
                  <a:pt x="176376" y="2"/>
                </a:lnTo>
                <a:lnTo>
                  <a:pt x="17735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74064" y="781812"/>
            <a:ext cx="4032504" cy="3866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16624" y="975360"/>
            <a:ext cx="1101852" cy="200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91173" y="1009523"/>
            <a:ext cx="953388" cy="1854327"/>
          </a:xfrm>
          <a:custGeom>
            <a:avLst/>
            <a:gdLst/>
            <a:ahLst/>
            <a:cxnLst/>
            <a:rect l="l" t="t" r="r" b="b"/>
            <a:pathLst>
              <a:path w="953388" h="1854327">
                <a:moveTo>
                  <a:pt x="472185" y="893699"/>
                </a:moveTo>
                <a:lnTo>
                  <a:pt x="0" y="1633727"/>
                </a:lnTo>
                <a:lnTo>
                  <a:pt x="0" y="1854327"/>
                </a:lnTo>
                <a:lnTo>
                  <a:pt x="953388" y="1854327"/>
                </a:lnTo>
                <a:lnTo>
                  <a:pt x="953388" y="1623567"/>
                </a:lnTo>
                <a:lnTo>
                  <a:pt x="255143" y="1623567"/>
                </a:lnTo>
                <a:lnTo>
                  <a:pt x="707135" y="873760"/>
                </a:lnTo>
                <a:lnTo>
                  <a:pt x="255143" y="215646"/>
                </a:lnTo>
                <a:lnTo>
                  <a:pt x="940307" y="215646"/>
                </a:lnTo>
                <a:lnTo>
                  <a:pt x="940307" y="0"/>
                </a:lnTo>
                <a:lnTo>
                  <a:pt x="18160" y="0"/>
                </a:lnTo>
                <a:lnTo>
                  <a:pt x="18160" y="219075"/>
                </a:lnTo>
                <a:lnTo>
                  <a:pt x="472185" y="8936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91173" y="1009523"/>
            <a:ext cx="953388" cy="1854327"/>
          </a:xfrm>
          <a:custGeom>
            <a:avLst/>
            <a:gdLst/>
            <a:ahLst/>
            <a:cxnLst/>
            <a:rect l="l" t="t" r="r" b="b"/>
            <a:pathLst>
              <a:path w="953388" h="1854327">
                <a:moveTo>
                  <a:pt x="18160" y="0"/>
                </a:moveTo>
                <a:lnTo>
                  <a:pt x="940307" y="0"/>
                </a:lnTo>
                <a:lnTo>
                  <a:pt x="940307" y="215646"/>
                </a:lnTo>
                <a:lnTo>
                  <a:pt x="255143" y="215646"/>
                </a:lnTo>
                <a:lnTo>
                  <a:pt x="707135" y="873760"/>
                </a:lnTo>
                <a:lnTo>
                  <a:pt x="255143" y="1623567"/>
                </a:lnTo>
                <a:lnTo>
                  <a:pt x="953388" y="1623567"/>
                </a:lnTo>
                <a:lnTo>
                  <a:pt x="953388" y="1854327"/>
                </a:lnTo>
                <a:lnTo>
                  <a:pt x="0" y="1854327"/>
                </a:lnTo>
                <a:lnTo>
                  <a:pt x="0" y="1633727"/>
                </a:lnTo>
                <a:lnTo>
                  <a:pt x="472185" y="893699"/>
                </a:lnTo>
                <a:lnTo>
                  <a:pt x="18160" y="219075"/>
                </a:lnTo>
                <a:lnTo>
                  <a:pt x="1816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53400" y="1757172"/>
            <a:ext cx="1193292" cy="1239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15308" y="2346833"/>
            <a:ext cx="11970" cy="457639"/>
          </a:xfrm>
          <a:custGeom>
            <a:avLst/>
            <a:gdLst/>
            <a:ahLst/>
            <a:cxnLst/>
            <a:rect l="l" t="t" r="r" b="b"/>
            <a:pathLst>
              <a:path w="11970" h="457639">
                <a:moveTo>
                  <a:pt x="10365" y="457639"/>
                </a:moveTo>
                <a:lnTo>
                  <a:pt x="11970" y="118687"/>
                </a:lnTo>
                <a:lnTo>
                  <a:pt x="9721" y="106738"/>
                </a:lnTo>
                <a:lnTo>
                  <a:pt x="7735" y="94478"/>
                </a:lnTo>
                <a:lnTo>
                  <a:pt x="6012" y="81908"/>
                </a:lnTo>
                <a:lnTo>
                  <a:pt x="4554" y="69028"/>
                </a:lnTo>
                <a:lnTo>
                  <a:pt x="3360" y="55839"/>
                </a:lnTo>
                <a:lnTo>
                  <a:pt x="2431" y="42342"/>
                </a:lnTo>
                <a:lnTo>
                  <a:pt x="1766" y="28536"/>
                </a:lnTo>
                <a:lnTo>
                  <a:pt x="1368" y="14422"/>
                </a:lnTo>
                <a:lnTo>
                  <a:pt x="1235" y="0"/>
                </a:lnTo>
                <a:lnTo>
                  <a:pt x="0" y="450315"/>
                </a:lnTo>
                <a:lnTo>
                  <a:pt x="10365" y="4576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27067" y="1791462"/>
            <a:ext cx="1046218" cy="1090549"/>
          </a:xfrm>
          <a:custGeom>
            <a:avLst/>
            <a:gdLst/>
            <a:ahLst/>
            <a:cxnLst/>
            <a:rect l="l" t="t" r="r" b="b"/>
            <a:pathLst>
              <a:path w="1046218" h="1090549">
                <a:moveTo>
                  <a:pt x="877040" y="864668"/>
                </a:moveTo>
                <a:lnTo>
                  <a:pt x="889002" y="842287"/>
                </a:lnTo>
                <a:lnTo>
                  <a:pt x="899986" y="819074"/>
                </a:lnTo>
                <a:lnTo>
                  <a:pt x="909990" y="795034"/>
                </a:lnTo>
                <a:lnTo>
                  <a:pt x="919012" y="770168"/>
                </a:lnTo>
                <a:lnTo>
                  <a:pt x="927844" y="741699"/>
                </a:lnTo>
                <a:lnTo>
                  <a:pt x="934067" y="718086"/>
                </a:lnTo>
                <a:lnTo>
                  <a:pt x="939461" y="693994"/>
                </a:lnTo>
                <a:lnTo>
                  <a:pt x="944025" y="669420"/>
                </a:lnTo>
                <a:lnTo>
                  <a:pt x="947759" y="644362"/>
                </a:lnTo>
                <a:lnTo>
                  <a:pt x="950663" y="618818"/>
                </a:lnTo>
                <a:lnTo>
                  <a:pt x="952737" y="592784"/>
                </a:lnTo>
                <a:lnTo>
                  <a:pt x="953982" y="566260"/>
                </a:lnTo>
                <a:lnTo>
                  <a:pt x="954396" y="537760"/>
                </a:lnTo>
                <a:lnTo>
                  <a:pt x="954238" y="523773"/>
                </a:lnTo>
                <a:lnTo>
                  <a:pt x="953141" y="496354"/>
                </a:lnTo>
                <a:lnTo>
                  <a:pt x="951003" y="469678"/>
                </a:lnTo>
                <a:lnTo>
                  <a:pt x="947823" y="443749"/>
                </a:lnTo>
                <a:lnTo>
                  <a:pt x="943601" y="418567"/>
                </a:lnTo>
                <a:lnTo>
                  <a:pt x="938338" y="394137"/>
                </a:lnTo>
                <a:lnTo>
                  <a:pt x="932033" y="370459"/>
                </a:lnTo>
                <a:lnTo>
                  <a:pt x="924686" y="347537"/>
                </a:lnTo>
                <a:lnTo>
                  <a:pt x="916297" y="325374"/>
                </a:lnTo>
                <a:lnTo>
                  <a:pt x="902651" y="294526"/>
                </a:lnTo>
                <a:lnTo>
                  <a:pt x="889933" y="269850"/>
                </a:lnTo>
                <a:lnTo>
                  <a:pt x="876451" y="247250"/>
                </a:lnTo>
                <a:lnTo>
                  <a:pt x="862202" y="226728"/>
                </a:lnTo>
                <a:lnTo>
                  <a:pt x="847183" y="208286"/>
                </a:lnTo>
                <a:lnTo>
                  <a:pt x="831392" y="191928"/>
                </a:lnTo>
                <a:lnTo>
                  <a:pt x="823206" y="184530"/>
                </a:lnTo>
                <a:lnTo>
                  <a:pt x="832458" y="185273"/>
                </a:lnTo>
                <a:lnTo>
                  <a:pt x="844975" y="186197"/>
                </a:lnTo>
                <a:lnTo>
                  <a:pt x="857548" y="187035"/>
                </a:lnTo>
                <a:lnTo>
                  <a:pt x="870181" y="187789"/>
                </a:lnTo>
                <a:lnTo>
                  <a:pt x="882877" y="188460"/>
                </a:lnTo>
                <a:lnTo>
                  <a:pt x="895639" y="189049"/>
                </a:lnTo>
                <a:lnTo>
                  <a:pt x="908472" y="189559"/>
                </a:lnTo>
                <a:lnTo>
                  <a:pt x="921377" y="189991"/>
                </a:lnTo>
                <a:lnTo>
                  <a:pt x="930021" y="190238"/>
                </a:lnTo>
                <a:lnTo>
                  <a:pt x="940895" y="190506"/>
                </a:lnTo>
                <a:lnTo>
                  <a:pt x="952281" y="190743"/>
                </a:lnTo>
                <a:lnTo>
                  <a:pt x="964176" y="190948"/>
                </a:lnTo>
                <a:lnTo>
                  <a:pt x="976581" y="191121"/>
                </a:lnTo>
                <a:lnTo>
                  <a:pt x="989494" y="191263"/>
                </a:lnTo>
                <a:lnTo>
                  <a:pt x="1016844" y="191452"/>
                </a:lnTo>
                <a:lnTo>
                  <a:pt x="1046218" y="191515"/>
                </a:lnTo>
                <a:lnTo>
                  <a:pt x="1046218" y="8127"/>
                </a:lnTo>
                <a:lnTo>
                  <a:pt x="1024896" y="8547"/>
                </a:lnTo>
                <a:lnTo>
                  <a:pt x="1004327" y="8928"/>
                </a:lnTo>
                <a:lnTo>
                  <a:pt x="984510" y="9271"/>
                </a:lnTo>
                <a:lnTo>
                  <a:pt x="965446" y="9576"/>
                </a:lnTo>
                <a:lnTo>
                  <a:pt x="947134" y="9844"/>
                </a:lnTo>
                <a:lnTo>
                  <a:pt x="929575" y="10074"/>
                </a:lnTo>
                <a:lnTo>
                  <a:pt x="912768" y="10267"/>
                </a:lnTo>
                <a:lnTo>
                  <a:pt x="896714" y="10422"/>
                </a:lnTo>
                <a:lnTo>
                  <a:pt x="866862" y="10620"/>
                </a:lnTo>
                <a:lnTo>
                  <a:pt x="805402" y="10467"/>
                </a:lnTo>
                <a:lnTo>
                  <a:pt x="795368" y="10326"/>
                </a:lnTo>
                <a:lnTo>
                  <a:pt x="786086" y="10149"/>
                </a:lnTo>
                <a:lnTo>
                  <a:pt x="777556" y="9935"/>
                </a:lnTo>
                <a:lnTo>
                  <a:pt x="762754" y="9398"/>
                </a:lnTo>
                <a:lnTo>
                  <a:pt x="754734" y="9030"/>
                </a:lnTo>
                <a:lnTo>
                  <a:pt x="742199" y="8457"/>
                </a:lnTo>
                <a:lnTo>
                  <a:pt x="729630" y="7882"/>
                </a:lnTo>
                <a:lnTo>
                  <a:pt x="717026" y="7306"/>
                </a:lnTo>
                <a:lnTo>
                  <a:pt x="704386" y="6728"/>
                </a:lnTo>
                <a:lnTo>
                  <a:pt x="691709" y="6147"/>
                </a:lnTo>
                <a:lnTo>
                  <a:pt x="678994" y="5562"/>
                </a:lnTo>
                <a:lnTo>
                  <a:pt x="666242" y="4973"/>
                </a:lnTo>
                <a:lnTo>
                  <a:pt x="653452" y="4379"/>
                </a:lnTo>
                <a:lnTo>
                  <a:pt x="640622" y="3780"/>
                </a:lnTo>
                <a:lnTo>
                  <a:pt x="627753" y="3175"/>
                </a:lnTo>
                <a:lnTo>
                  <a:pt x="619351" y="2808"/>
                </a:lnTo>
                <a:lnTo>
                  <a:pt x="578612" y="1279"/>
                </a:lnTo>
                <a:lnTo>
                  <a:pt x="540807" y="327"/>
                </a:lnTo>
                <a:lnTo>
                  <a:pt x="505960" y="0"/>
                </a:lnTo>
                <a:lnTo>
                  <a:pt x="505053" y="0"/>
                </a:lnTo>
                <a:lnTo>
                  <a:pt x="464057" y="1301"/>
                </a:lnTo>
                <a:lnTo>
                  <a:pt x="424592" y="5090"/>
                </a:lnTo>
                <a:lnTo>
                  <a:pt x="386657" y="11358"/>
                </a:lnTo>
                <a:lnTo>
                  <a:pt x="350253" y="20097"/>
                </a:lnTo>
                <a:lnTo>
                  <a:pt x="315380" y="31299"/>
                </a:lnTo>
                <a:lnTo>
                  <a:pt x="275776" y="47873"/>
                </a:lnTo>
                <a:lnTo>
                  <a:pt x="241294" y="65973"/>
                </a:lnTo>
                <a:lnTo>
                  <a:pt x="208972" y="86591"/>
                </a:lnTo>
                <a:lnTo>
                  <a:pt x="178811" y="109715"/>
                </a:lnTo>
                <a:lnTo>
                  <a:pt x="150809" y="135335"/>
                </a:lnTo>
                <a:lnTo>
                  <a:pt x="126278" y="161913"/>
                </a:lnTo>
                <a:lnTo>
                  <a:pt x="103280" y="191310"/>
                </a:lnTo>
                <a:lnTo>
                  <a:pt x="82544" y="222723"/>
                </a:lnTo>
                <a:lnTo>
                  <a:pt x="64069" y="256152"/>
                </a:lnTo>
                <a:lnTo>
                  <a:pt x="47854" y="291596"/>
                </a:lnTo>
                <a:lnTo>
                  <a:pt x="33901" y="329057"/>
                </a:lnTo>
                <a:lnTo>
                  <a:pt x="23909" y="362180"/>
                </a:lnTo>
                <a:lnTo>
                  <a:pt x="15299" y="398068"/>
                </a:lnTo>
                <a:lnTo>
                  <a:pt x="8602" y="435132"/>
                </a:lnTo>
                <a:lnTo>
                  <a:pt x="3819" y="473367"/>
                </a:lnTo>
                <a:lnTo>
                  <a:pt x="949" y="512771"/>
                </a:lnTo>
                <a:lnTo>
                  <a:pt x="0" y="557240"/>
                </a:lnTo>
                <a:lnTo>
                  <a:pt x="153" y="571338"/>
                </a:lnTo>
                <a:lnTo>
                  <a:pt x="1802" y="612538"/>
                </a:lnTo>
                <a:lnTo>
                  <a:pt x="5228" y="652095"/>
                </a:lnTo>
                <a:lnTo>
                  <a:pt x="10425" y="690009"/>
                </a:lnTo>
                <a:lnTo>
                  <a:pt x="17385" y="726280"/>
                </a:lnTo>
                <a:lnTo>
                  <a:pt x="26101" y="760909"/>
                </a:lnTo>
                <a:lnTo>
                  <a:pt x="38357" y="798889"/>
                </a:lnTo>
                <a:lnTo>
                  <a:pt x="53394" y="836036"/>
                </a:lnTo>
                <a:lnTo>
                  <a:pt x="70697" y="870747"/>
                </a:lnTo>
                <a:lnTo>
                  <a:pt x="90279" y="903016"/>
                </a:lnTo>
                <a:lnTo>
                  <a:pt x="112150" y="932838"/>
                </a:lnTo>
                <a:lnTo>
                  <a:pt x="140188" y="964236"/>
                </a:lnTo>
                <a:lnTo>
                  <a:pt x="168265" y="990070"/>
                </a:lnTo>
                <a:lnTo>
                  <a:pt x="188241" y="1005686"/>
                </a:lnTo>
                <a:lnTo>
                  <a:pt x="189476" y="555371"/>
                </a:lnTo>
                <a:lnTo>
                  <a:pt x="189514" y="548769"/>
                </a:lnTo>
                <a:lnTo>
                  <a:pt x="189802" y="536108"/>
                </a:lnTo>
                <a:lnTo>
                  <a:pt x="190371" y="523460"/>
                </a:lnTo>
                <a:lnTo>
                  <a:pt x="191221" y="510824"/>
                </a:lnTo>
                <a:lnTo>
                  <a:pt x="192350" y="498199"/>
                </a:lnTo>
                <a:lnTo>
                  <a:pt x="193759" y="485585"/>
                </a:lnTo>
                <a:lnTo>
                  <a:pt x="195447" y="472982"/>
                </a:lnTo>
                <a:lnTo>
                  <a:pt x="197412" y="460388"/>
                </a:lnTo>
                <a:lnTo>
                  <a:pt x="199655" y="447802"/>
                </a:lnTo>
                <a:lnTo>
                  <a:pt x="202175" y="435225"/>
                </a:lnTo>
                <a:lnTo>
                  <a:pt x="204970" y="422655"/>
                </a:lnTo>
                <a:lnTo>
                  <a:pt x="208596" y="408373"/>
                </a:lnTo>
                <a:lnTo>
                  <a:pt x="212286" y="395776"/>
                </a:lnTo>
                <a:lnTo>
                  <a:pt x="216372" y="383454"/>
                </a:lnTo>
                <a:lnTo>
                  <a:pt x="220856" y="371408"/>
                </a:lnTo>
                <a:lnTo>
                  <a:pt x="225739" y="359638"/>
                </a:lnTo>
                <a:lnTo>
                  <a:pt x="231020" y="348143"/>
                </a:lnTo>
                <a:lnTo>
                  <a:pt x="236701" y="336925"/>
                </a:lnTo>
                <a:lnTo>
                  <a:pt x="242783" y="325983"/>
                </a:lnTo>
                <a:lnTo>
                  <a:pt x="249266" y="315317"/>
                </a:lnTo>
                <a:lnTo>
                  <a:pt x="256151" y="304926"/>
                </a:lnTo>
                <a:lnTo>
                  <a:pt x="271014" y="285414"/>
                </a:lnTo>
                <a:lnTo>
                  <a:pt x="279322" y="275983"/>
                </a:lnTo>
                <a:lnTo>
                  <a:pt x="288097" y="266940"/>
                </a:lnTo>
                <a:lnTo>
                  <a:pt x="297338" y="258285"/>
                </a:lnTo>
                <a:lnTo>
                  <a:pt x="307045" y="250018"/>
                </a:lnTo>
                <a:lnTo>
                  <a:pt x="317217" y="242141"/>
                </a:lnTo>
                <a:lnTo>
                  <a:pt x="327852" y="234654"/>
                </a:lnTo>
                <a:lnTo>
                  <a:pt x="338951" y="227557"/>
                </a:lnTo>
                <a:lnTo>
                  <a:pt x="350512" y="220852"/>
                </a:lnTo>
                <a:lnTo>
                  <a:pt x="369034" y="211730"/>
                </a:lnTo>
                <a:lnTo>
                  <a:pt x="391240" y="203356"/>
                </a:lnTo>
                <a:lnTo>
                  <a:pt x="402975" y="199866"/>
                </a:lnTo>
                <a:lnTo>
                  <a:pt x="415132" y="196842"/>
                </a:lnTo>
                <a:lnTo>
                  <a:pt x="427707" y="194283"/>
                </a:lnTo>
                <a:lnTo>
                  <a:pt x="440699" y="192190"/>
                </a:lnTo>
                <a:lnTo>
                  <a:pt x="454108" y="190561"/>
                </a:lnTo>
                <a:lnTo>
                  <a:pt x="467931" y="189398"/>
                </a:lnTo>
                <a:lnTo>
                  <a:pt x="482168" y="188700"/>
                </a:lnTo>
                <a:lnTo>
                  <a:pt x="496816" y="188467"/>
                </a:lnTo>
                <a:lnTo>
                  <a:pt x="522793" y="188476"/>
                </a:lnTo>
                <a:lnTo>
                  <a:pt x="534603" y="188658"/>
                </a:lnTo>
                <a:lnTo>
                  <a:pt x="548759" y="188975"/>
                </a:lnTo>
                <a:lnTo>
                  <a:pt x="556403" y="189231"/>
                </a:lnTo>
                <a:lnTo>
                  <a:pt x="569193" y="189646"/>
                </a:lnTo>
                <a:lnTo>
                  <a:pt x="596853" y="190596"/>
                </a:lnTo>
                <a:lnTo>
                  <a:pt x="625063" y="204322"/>
                </a:lnTo>
                <a:lnTo>
                  <a:pt x="651506" y="229648"/>
                </a:lnTo>
                <a:lnTo>
                  <a:pt x="667806" y="248518"/>
                </a:lnTo>
                <a:lnTo>
                  <a:pt x="683041" y="268983"/>
                </a:lnTo>
                <a:lnTo>
                  <a:pt x="697214" y="291045"/>
                </a:lnTo>
                <a:lnTo>
                  <a:pt x="710323" y="314709"/>
                </a:lnTo>
                <a:lnTo>
                  <a:pt x="722368" y="339978"/>
                </a:lnTo>
                <a:lnTo>
                  <a:pt x="732870" y="365802"/>
                </a:lnTo>
                <a:lnTo>
                  <a:pt x="740837" y="389053"/>
                </a:lnTo>
                <a:lnTo>
                  <a:pt x="747669" y="412932"/>
                </a:lnTo>
                <a:lnTo>
                  <a:pt x="753366" y="437435"/>
                </a:lnTo>
                <a:lnTo>
                  <a:pt x="757925" y="462561"/>
                </a:lnTo>
                <a:lnTo>
                  <a:pt x="761347" y="488307"/>
                </a:lnTo>
                <a:lnTo>
                  <a:pt x="763629" y="514671"/>
                </a:lnTo>
                <a:lnTo>
                  <a:pt x="764770" y="541651"/>
                </a:lnTo>
                <a:lnTo>
                  <a:pt x="764913" y="555371"/>
                </a:lnTo>
                <a:lnTo>
                  <a:pt x="764797" y="567728"/>
                </a:lnTo>
                <a:lnTo>
                  <a:pt x="763807" y="593425"/>
                </a:lnTo>
                <a:lnTo>
                  <a:pt x="761807" y="618868"/>
                </a:lnTo>
                <a:lnTo>
                  <a:pt x="758803" y="644057"/>
                </a:lnTo>
                <a:lnTo>
                  <a:pt x="754799" y="668992"/>
                </a:lnTo>
                <a:lnTo>
                  <a:pt x="749800" y="693674"/>
                </a:lnTo>
                <a:lnTo>
                  <a:pt x="743135" y="719872"/>
                </a:lnTo>
                <a:lnTo>
                  <a:pt x="734970" y="744773"/>
                </a:lnTo>
                <a:lnTo>
                  <a:pt x="725346" y="768282"/>
                </a:lnTo>
                <a:lnTo>
                  <a:pt x="714281" y="790405"/>
                </a:lnTo>
                <a:lnTo>
                  <a:pt x="700007" y="813814"/>
                </a:lnTo>
                <a:lnTo>
                  <a:pt x="684533" y="834310"/>
                </a:lnTo>
                <a:lnTo>
                  <a:pt x="667233" y="852925"/>
                </a:lnTo>
                <a:lnTo>
                  <a:pt x="648099" y="869667"/>
                </a:lnTo>
                <a:lnTo>
                  <a:pt x="627123" y="884544"/>
                </a:lnTo>
                <a:lnTo>
                  <a:pt x="600240" y="899300"/>
                </a:lnTo>
                <a:lnTo>
                  <a:pt x="566141" y="911487"/>
                </a:lnTo>
                <a:lnTo>
                  <a:pt x="541149" y="916911"/>
                </a:lnTo>
                <a:lnTo>
                  <a:pt x="514356" y="920170"/>
                </a:lnTo>
                <a:lnTo>
                  <a:pt x="485767" y="921258"/>
                </a:lnTo>
                <a:lnTo>
                  <a:pt x="475464" y="921126"/>
                </a:lnTo>
                <a:lnTo>
                  <a:pt x="448587" y="919472"/>
                </a:lnTo>
                <a:lnTo>
                  <a:pt x="422916" y="915915"/>
                </a:lnTo>
                <a:lnTo>
                  <a:pt x="398464" y="910447"/>
                </a:lnTo>
                <a:lnTo>
                  <a:pt x="364101" y="898651"/>
                </a:lnTo>
                <a:lnTo>
                  <a:pt x="341007" y="887445"/>
                </a:lnTo>
                <a:lnTo>
                  <a:pt x="319440" y="874043"/>
                </a:lnTo>
                <a:lnTo>
                  <a:pt x="299355" y="858423"/>
                </a:lnTo>
                <a:lnTo>
                  <a:pt x="280761" y="840584"/>
                </a:lnTo>
                <a:lnTo>
                  <a:pt x="263702" y="820599"/>
                </a:lnTo>
                <a:lnTo>
                  <a:pt x="243335" y="790305"/>
                </a:lnTo>
                <a:lnTo>
                  <a:pt x="231395" y="767860"/>
                </a:lnTo>
                <a:lnTo>
                  <a:pt x="220765" y="743611"/>
                </a:lnTo>
                <a:lnTo>
                  <a:pt x="211447" y="717550"/>
                </a:lnTo>
                <a:lnTo>
                  <a:pt x="202723" y="685697"/>
                </a:lnTo>
                <a:lnTo>
                  <a:pt x="200211" y="674058"/>
                </a:lnTo>
                <a:lnTo>
                  <a:pt x="198607" y="1013010"/>
                </a:lnTo>
                <a:lnTo>
                  <a:pt x="220096" y="1026692"/>
                </a:lnTo>
                <a:lnTo>
                  <a:pt x="242597" y="1039083"/>
                </a:lnTo>
                <a:lnTo>
                  <a:pt x="266111" y="1050180"/>
                </a:lnTo>
                <a:lnTo>
                  <a:pt x="287179" y="1058725"/>
                </a:lnTo>
                <a:lnTo>
                  <a:pt x="310081" y="1066667"/>
                </a:lnTo>
                <a:lnTo>
                  <a:pt x="333668" y="1073466"/>
                </a:lnTo>
                <a:lnTo>
                  <a:pt x="357943" y="1079123"/>
                </a:lnTo>
                <a:lnTo>
                  <a:pt x="382908" y="1083643"/>
                </a:lnTo>
                <a:lnTo>
                  <a:pt x="408563" y="1087029"/>
                </a:lnTo>
                <a:lnTo>
                  <a:pt x="434911" y="1089283"/>
                </a:lnTo>
                <a:lnTo>
                  <a:pt x="461952" y="1090408"/>
                </a:lnTo>
                <a:lnTo>
                  <a:pt x="475734" y="1090549"/>
                </a:lnTo>
                <a:lnTo>
                  <a:pt x="481926" y="1090518"/>
                </a:lnTo>
                <a:lnTo>
                  <a:pt x="509330" y="1089622"/>
                </a:lnTo>
                <a:lnTo>
                  <a:pt x="535991" y="1087487"/>
                </a:lnTo>
                <a:lnTo>
                  <a:pt x="561907" y="1084112"/>
                </a:lnTo>
                <a:lnTo>
                  <a:pt x="587080" y="1079497"/>
                </a:lnTo>
                <a:lnTo>
                  <a:pt x="611508" y="1073642"/>
                </a:lnTo>
                <a:lnTo>
                  <a:pt x="635193" y="1066547"/>
                </a:lnTo>
                <a:lnTo>
                  <a:pt x="658134" y="1058213"/>
                </a:lnTo>
                <a:lnTo>
                  <a:pt x="680331" y="1048639"/>
                </a:lnTo>
                <a:lnTo>
                  <a:pt x="703806" y="1036850"/>
                </a:lnTo>
                <a:lnTo>
                  <a:pt x="726195" y="1023929"/>
                </a:lnTo>
                <a:lnTo>
                  <a:pt x="747567" y="1009843"/>
                </a:lnTo>
                <a:lnTo>
                  <a:pt x="767917" y="994594"/>
                </a:lnTo>
                <a:lnTo>
                  <a:pt x="787245" y="978180"/>
                </a:lnTo>
                <a:lnTo>
                  <a:pt x="805549" y="960602"/>
                </a:lnTo>
                <a:lnTo>
                  <a:pt x="822827" y="941860"/>
                </a:lnTo>
                <a:lnTo>
                  <a:pt x="842865" y="916963"/>
                </a:lnTo>
                <a:lnTo>
                  <a:pt x="857266" y="896674"/>
                </a:lnTo>
                <a:lnTo>
                  <a:pt x="870692" y="875546"/>
                </a:lnTo>
                <a:lnTo>
                  <a:pt x="877040" y="8646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16544" y="1979929"/>
            <a:ext cx="575436" cy="732790"/>
          </a:xfrm>
          <a:custGeom>
            <a:avLst/>
            <a:gdLst/>
            <a:ahLst/>
            <a:cxnLst/>
            <a:rect l="l" t="t" r="r" b="b"/>
            <a:pathLst>
              <a:path w="575436" h="732790">
                <a:moveTo>
                  <a:pt x="307339" y="0"/>
                </a:moveTo>
                <a:lnTo>
                  <a:pt x="278454" y="930"/>
                </a:lnTo>
                <a:lnTo>
                  <a:pt x="251223" y="3722"/>
                </a:lnTo>
                <a:lnTo>
                  <a:pt x="225655" y="8374"/>
                </a:lnTo>
                <a:lnTo>
                  <a:pt x="201763" y="14888"/>
                </a:lnTo>
                <a:lnTo>
                  <a:pt x="169091" y="28148"/>
                </a:lnTo>
                <a:lnTo>
                  <a:pt x="138376" y="46186"/>
                </a:lnTo>
                <a:lnTo>
                  <a:pt x="117569" y="61550"/>
                </a:lnTo>
                <a:lnTo>
                  <a:pt x="98621" y="78472"/>
                </a:lnTo>
                <a:lnTo>
                  <a:pt x="81538" y="96946"/>
                </a:lnTo>
                <a:lnTo>
                  <a:pt x="66675" y="116459"/>
                </a:lnTo>
                <a:lnTo>
                  <a:pt x="53307" y="137515"/>
                </a:lnTo>
                <a:lnTo>
                  <a:pt x="41544" y="159675"/>
                </a:lnTo>
                <a:lnTo>
                  <a:pt x="31380" y="182940"/>
                </a:lnTo>
                <a:lnTo>
                  <a:pt x="22809" y="207308"/>
                </a:lnTo>
                <a:lnTo>
                  <a:pt x="15826" y="232779"/>
                </a:lnTo>
                <a:lnTo>
                  <a:pt x="10179" y="259334"/>
                </a:lnTo>
                <a:lnTo>
                  <a:pt x="5970" y="284514"/>
                </a:lnTo>
                <a:lnTo>
                  <a:pt x="2874" y="309731"/>
                </a:lnTo>
                <a:lnTo>
                  <a:pt x="895" y="334992"/>
                </a:lnTo>
                <a:lnTo>
                  <a:pt x="38" y="360301"/>
                </a:lnTo>
                <a:lnTo>
                  <a:pt x="0" y="366903"/>
                </a:lnTo>
                <a:lnTo>
                  <a:pt x="133" y="381325"/>
                </a:lnTo>
                <a:lnTo>
                  <a:pt x="1196" y="409245"/>
                </a:lnTo>
                <a:lnTo>
                  <a:pt x="3319" y="435931"/>
                </a:lnTo>
                <a:lnTo>
                  <a:pt x="6499" y="461381"/>
                </a:lnTo>
                <a:lnTo>
                  <a:pt x="10735" y="485590"/>
                </a:lnTo>
                <a:lnTo>
                  <a:pt x="19059" y="519574"/>
                </a:lnTo>
                <a:lnTo>
                  <a:pt x="31289" y="555143"/>
                </a:lnTo>
                <a:lnTo>
                  <a:pt x="41918" y="579392"/>
                </a:lnTo>
                <a:lnTo>
                  <a:pt x="53858" y="601837"/>
                </a:lnTo>
                <a:lnTo>
                  <a:pt x="67109" y="622482"/>
                </a:lnTo>
                <a:lnTo>
                  <a:pt x="82550" y="642366"/>
                </a:lnTo>
                <a:lnTo>
                  <a:pt x="100394" y="661313"/>
                </a:lnTo>
                <a:lnTo>
                  <a:pt x="119735" y="678042"/>
                </a:lnTo>
                <a:lnTo>
                  <a:pt x="140562" y="692553"/>
                </a:lnTo>
                <a:lnTo>
                  <a:pt x="162868" y="704847"/>
                </a:lnTo>
                <a:lnTo>
                  <a:pt x="185768" y="714596"/>
                </a:lnTo>
                <a:lnTo>
                  <a:pt x="221061" y="724952"/>
                </a:lnTo>
                <a:lnTo>
                  <a:pt x="246124" y="729464"/>
                </a:lnTo>
                <a:lnTo>
                  <a:pt x="272399" y="732069"/>
                </a:lnTo>
                <a:lnTo>
                  <a:pt x="296290" y="732790"/>
                </a:lnTo>
                <a:lnTo>
                  <a:pt x="310809" y="732518"/>
                </a:lnTo>
                <a:lnTo>
                  <a:pt x="338501" y="730344"/>
                </a:lnTo>
                <a:lnTo>
                  <a:pt x="364394" y="726002"/>
                </a:lnTo>
                <a:lnTo>
                  <a:pt x="388484" y="719496"/>
                </a:lnTo>
                <a:lnTo>
                  <a:pt x="421224" y="705692"/>
                </a:lnTo>
                <a:lnTo>
                  <a:pt x="448365" y="688870"/>
                </a:lnTo>
                <a:lnTo>
                  <a:pt x="468420" y="673061"/>
                </a:lnTo>
                <a:lnTo>
                  <a:pt x="486636" y="655384"/>
                </a:lnTo>
                <a:lnTo>
                  <a:pt x="503021" y="635830"/>
                </a:lnTo>
                <a:lnTo>
                  <a:pt x="518738" y="612481"/>
                </a:lnTo>
                <a:lnTo>
                  <a:pt x="530516" y="591048"/>
                </a:lnTo>
                <a:lnTo>
                  <a:pt x="540863" y="568233"/>
                </a:lnTo>
                <a:lnTo>
                  <a:pt x="549759" y="544029"/>
                </a:lnTo>
                <a:lnTo>
                  <a:pt x="557188" y="518430"/>
                </a:lnTo>
                <a:lnTo>
                  <a:pt x="562947" y="492897"/>
                </a:lnTo>
                <a:lnTo>
                  <a:pt x="567449" y="468089"/>
                </a:lnTo>
                <a:lnTo>
                  <a:pt x="570954" y="443027"/>
                </a:lnTo>
                <a:lnTo>
                  <a:pt x="573456" y="417710"/>
                </a:lnTo>
                <a:lnTo>
                  <a:pt x="574952" y="392140"/>
                </a:lnTo>
                <a:lnTo>
                  <a:pt x="575436" y="366903"/>
                </a:lnTo>
                <a:lnTo>
                  <a:pt x="575294" y="353183"/>
                </a:lnTo>
                <a:lnTo>
                  <a:pt x="574152" y="326203"/>
                </a:lnTo>
                <a:lnTo>
                  <a:pt x="571870" y="299839"/>
                </a:lnTo>
                <a:lnTo>
                  <a:pt x="568449" y="274093"/>
                </a:lnTo>
                <a:lnTo>
                  <a:pt x="563889" y="248967"/>
                </a:lnTo>
                <a:lnTo>
                  <a:pt x="558193" y="224464"/>
                </a:lnTo>
                <a:lnTo>
                  <a:pt x="551361" y="200585"/>
                </a:lnTo>
                <a:lnTo>
                  <a:pt x="543394" y="177334"/>
                </a:lnTo>
                <a:lnTo>
                  <a:pt x="532891" y="151511"/>
                </a:lnTo>
                <a:lnTo>
                  <a:pt x="520846" y="126241"/>
                </a:lnTo>
                <a:lnTo>
                  <a:pt x="507737" y="102577"/>
                </a:lnTo>
                <a:lnTo>
                  <a:pt x="493565" y="80515"/>
                </a:lnTo>
                <a:lnTo>
                  <a:pt x="478329" y="60050"/>
                </a:lnTo>
                <a:lnTo>
                  <a:pt x="462030" y="41180"/>
                </a:lnTo>
                <a:lnTo>
                  <a:pt x="444667" y="23899"/>
                </a:lnTo>
                <a:lnTo>
                  <a:pt x="418973" y="2667"/>
                </a:lnTo>
                <a:lnTo>
                  <a:pt x="393830" y="1589"/>
                </a:lnTo>
                <a:lnTo>
                  <a:pt x="379716" y="1178"/>
                </a:lnTo>
                <a:lnTo>
                  <a:pt x="366927" y="763"/>
                </a:lnTo>
                <a:lnTo>
                  <a:pt x="359282" y="508"/>
                </a:lnTo>
                <a:lnTo>
                  <a:pt x="345127" y="190"/>
                </a:lnTo>
                <a:lnTo>
                  <a:pt x="333316" y="8"/>
                </a:lnTo>
                <a:lnTo>
                  <a:pt x="330834" y="0"/>
                </a:lnTo>
                <a:lnTo>
                  <a:pt x="323214" y="0"/>
                </a:lnTo>
                <a:lnTo>
                  <a:pt x="315467" y="0"/>
                </a:lnTo>
                <a:lnTo>
                  <a:pt x="307339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27059" y="1791462"/>
            <a:ext cx="1046226" cy="1090549"/>
          </a:xfrm>
          <a:custGeom>
            <a:avLst/>
            <a:gdLst/>
            <a:ahLst/>
            <a:cxnLst/>
            <a:rect l="l" t="t" r="r" b="b"/>
            <a:pathLst>
              <a:path w="1046226" h="1090549">
                <a:moveTo>
                  <a:pt x="505968" y="0"/>
                </a:moveTo>
                <a:lnTo>
                  <a:pt x="517253" y="36"/>
                </a:lnTo>
                <a:lnTo>
                  <a:pt x="528869" y="146"/>
                </a:lnTo>
                <a:lnTo>
                  <a:pt x="540815" y="327"/>
                </a:lnTo>
                <a:lnTo>
                  <a:pt x="553089" y="577"/>
                </a:lnTo>
                <a:lnTo>
                  <a:pt x="565691" y="895"/>
                </a:lnTo>
                <a:lnTo>
                  <a:pt x="578620" y="1279"/>
                </a:lnTo>
                <a:lnTo>
                  <a:pt x="591875" y="1727"/>
                </a:lnTo>
                <a:lnTo>
                  <a:pt x="605455" y="2237"/>
                </a:lnTo>
                <a:lnTo>
                  <a:pt x="619359" y="2808"/>
                </a:lnTo>
                <a:lnTo>
                  <a:pt x="627761" y="3175"/>
                </a:lnTo>
                <a:lnTo>
                  <a:pt x="640630" y="3780"/>
                </a:lnTo>
                <a:lnTo>
                  <a:pt x="653459" y="4379"/>
                </a:lnTo>
                <a:lnTo>
                  <a:pt x="666250" y="4973"/>
                </a:lnTo>
                <a:lnTo>
                  <a:pt x="679002" y="5562"/>
                </a:lnTo>
                <a:lnTo>
                  <a:pt x="691716" y="6147"/>
                </a:lnTo>
                <a:lnTo>
                  <a:pt x="704393" y="6728"/>
                </a:lnTo>
                <a:lnTo>
                  <a:pt x="717033" y="7306"/>
                </a:lnTo>
                <a:lnTo>
                  <a:pt x="729638" y="7882"/>
                </a:lnTo>
                <a:lnTo>
                  <a:pt x="742207" y="8457"/>
                </a:lnTo>
                <a:lnTo>
                  <a:pt x="754741" y="9030"/>
                </a:lnTo>
                <a:lnTo>
                  <a:pt x="769786" y="9684"/>
                </a:lnTo>
                <a:lnTo>
                  <a:pt x="786093" y="10149"/>
                </a:lnTo>
                <a:lnTo>
                  <a:pt x="805410" y="10467"/>
                </a:lnTo>
                <a:lnTo>
                  <a:pt x="816197" y="10571"/>
                </a:lnTo>
                <a:lnTo>
                  <a:pt x="827736" y="10639"/>
                </a:lnTo>
                <a:lnTo>
                  <a:pt x="840028" y="10670"/>
                </a:lnTo>
                <a:lnTo>
                  <a:pt x="853073" y="10663"/>
                </a:lnTo>
                <a:lnTo>
                  <a:pt x="866870" y="10620"/>
                </a:lnTo>
                <a:lnTo>
                  <a:pt x="881419" y="10539"/>
                </a:lnTo>
                <a:lnTo>
                  <a:pt x="896721" y="10422"/>
                </a:lnTo>
                <a:lnTo>
                  <a:pt x="912775" y="10267"/>
                </a:lnTo>
                <a:lnTo>
                  <a:pt x="929582" y="10074"/>
                </a:lnTo>
                <a:lnTo>
                  <a:pt x="947142" y="9844"/>
                </a:lnTo>
                <a:lnTo>
                  <a:pt x="965453" y="9576"/>
                </a:lnTo>
                <a:lnTo>
                  <a:pt x="984518" y="9271"/>
                </a:lnTo>
                <a:lnTo>
                  <a:pt x="1004335" y="8928"/>
                </a:lnTo>
                <a:lnTo>
                  <a:pt x="1024904" y="8547"/>
                </a:lnTo>
                <a:lnTo>
                  <a:pt x="1046226" y="8127"/>
                </a:lnTo>
                <a:lnTo>
                  <a:pt x="1046226" y="191515"/>
                </a:lnTo>
                <a:lnTo>
                  <a:pt x="1031286" y="191500"/>
                </a:lnTo>
                <a:lnTo>
                  <a:pt x="1016851" y="191452"/>
                </a:lnTo>
                <a:lnTo>
                  <a:pt x="1002923" y="191374"/>
                </a:lnTo>
                <a:lnTo>
                  <a:pt x="989502" y="191263"/>
                </a:lnTo>
                <a:lnTo>
                  <a:pt x="976588" y="191121"/>
                </a:lnTo>
                <a:lnTo>
                  <a:pt x="964183" y="190948"/>
                </a:lnTo>
                <a:lnTo>
                  <a:pt x="952288" y="190743"/>
                </a:lnTo>
                <a:lnTo>
                  <a:pt x="940903" y="190506"/>
                </a:lnTo>
                <a:lnTo>
                  <a:pt x="930029" y="190238"/>
                </a:lnTo>
                <a:lnTo>
                  <a:pt x="921385" y="189991"/>
                </a:lnTo>
                <a:lnTo>
                  <a:pt x="908479" y="189559"/>
                </a:lnTo>
                <a:lnTo>
                  <a:pt x="895647" y="189049"/>
                </a:lnTo>
                <a:lnTo>
                  <a:pt x="882884" y="188460"/>
                </a:lnTo>
                <a:lnTo>
                  <a:pt x="870188" y="187789"/>
                </a:lnTo>
                <a:lnTo>
                  <a:pt x="857555" y="187035"/>
                </a:lnTo>
                <a:lnTo>
                  <a:pt x="844982" y="186197"/>
                </a:lnTo>
                <a:lnTo>
                  <a:pt x="832466" y="185273"/>
                </a:lnTo>
                <a:lnTo>
                  <a:pt x="823214" y="184530"/>
                </a:lnTo>
                <a:lnTo>
                  <a:pt x="831399" y="191928"/>
                </a:lnTo>
                <a:lnTo>
                  <a:pt x="862209" y="226728"/>
                </a:lnTo>
                <a:lnTo>
                  <a:pt x="883295" y="258291"/>
                </a:lnTo>
                <a:lnTo>
                  <a:pt x="902658" y="294526"/>
                </a:lnTo>
                <a:lnTo>
                  <a:pt x="920629" y="336361"/>
                </a:lnTo>
                <a:lnTo>
                  <a:pt x="935323" y="382204"/>
                </a:lnTo>
                <a:lnTo>
                  <a:pt x="943609" y="418567"/>
                </a:lnTo>
                <a:lnTo>
                  <a:pt x="949551" y="456620"/>
                </a:lnTo>
                <a:lnTo>
                  <a:pt x="953149" y="496354"/>
                </a:lnTo>
                <a:lnTo>
                  <a:pt x="954403" y="537760"/>
                </a:lnTo>
                <a:lnTo>
                  <a:pt x="954405" y="539241"/>
                </a:lnTo>
                <a:lnTo>
                  <a:pt x="954301" y="552812"/>
                </a:lnTo>
                <a:lnTo>
                  <a:pt x="952745" y="592784"/>
                </a:lnTo>
                <a:lnTo>
                  <a:pt x="949322" y="631651"/>
                </a:lnTo>
                <a:lnTo>
                  <a:pt x="944032" y="669420"/>
                </a:lnTo>
                <a:lnTo>
                  <a:pt x="936875" y="706100"/>
                </a:lnTo>
                <a:lnTo>
                  <a:pt x="927851" y="741699"/>
                </a:lnTo>
                <a:lnTo>
                  <a:pt x="914631" y="782704"/>
                </a:lnTo>
                <a:lnTo>
                  <a:pt x="899993" y="819074"/>
                </a:lnTo>
                <a:lnTo>
                  <a:pt x="883150" y="853582"/>
                </a:lnTo>
                <a:lnTo>
                  <a:pt x="864108" y="886215"/>
                </a:lnTo>
                <a:lnTo>
                  <a:pt x="842872" y="916963"/>
                </a:lnTo>
                <a:lnTo>
                  <a:pt x="814324" y="951377"/>
                </a:lnTo>
                <a:lnTo>
                  <a:pt x="787253" y="978180"/>
                </a:lnTo>
                <a:lnTo>
                  <a:pt x="757877" y="1002364"/>
                </a:lnTo>
                <a:lnTo>
                  <a:pt x="726203" y="1023929"/>
                </a:lnTo>
                <a:lnTo>
                  <a:pt x="692236" y="1042874"/>
                </a:lnTo>
                <a:lnTo>
                  <a:pt x="658142" y="1058213"/>
                </a:lnTo>
                <a:lnTo>
                  <a:pt x="623451" y="1070250"/>
                </a:lnTo>
                <a:lnTo>
                  <a:pt x="587087" y="1079497"/>
                </a:lnTo>
                <a:lnTo>
                  <a:pt x="549049" y="1085954"/>
                </a:lnTo>
                <a:lnTo>
                  <a:pt x="509338" y="1089622"/>
                </a:lnTo>
                <a:lnTo>
                  <a:pt x="475742" y="1090549"/>
                </a:lnTo>
                <a:lnTo>
                  <a:pt x="461960" y="1090408"/>
                </a:lnTo>
                <a:lnTo>
                  <a:pt x="421658" y="1088297"/>
                </a:lnTo>
                <a:lnTo>
                  <a:pt x="382915" y="1083643"/>
                </a:lnTo>
                <a:lnTo>
                  <a:pt x="345727" y="1076437"/>
                </a:lnTo>
                <a:lnTo>
                  <a:pt x="310088" y="1066667"/>
                </a:lnTo>
                <a:lnTo>
                  <a:pt x="266119" y="1050180"/>
                </a:lnTo>
                <a:lnTo>
                  <a:pt x="231227" y="1033049"/>
                </a:lnTo>
                <a:lnTo>
                  <a:pt x="198614" y="1013010"/>
                </a:lnTo>
                <a:lnTo>
                  <a:pt x="168273" y="990070"/>
                </a:lnTo>
                <a:lnTo>
                  <a:pt x="140196" y="964236"/>
                </a:lnTo>
                <a:lnTo>
                  <a:pt x="112157" y="932838"/>
                </a:lnTo>
                <a:lnTo>
                  <a:pt x="90286" y="903016"/>
                </a:lnTo>
                <a:lnTo>
                  <a:pt x="70705" y="870747"/>
                </a:lnTo>
                <a:lnTo>
                  <a:pt x="53401" y="836036"/>
                </a:lnTo>
                <a:lnTo>
                  <a:pt x="38364" y="798889"/>
                </a:lnTo>
                <a:lnTo>
                  <a:pt x="26109" y="760909"/>
                </a:lnTo>
                <a:lnTo>
                  <a:pt x="14877" y="714372"/>
                </a:lnTo>
                <a:lnTo>
                  <a:pt x="8504" y="677554"/>
                </a:lnTo>
                <a:lnTo>
                  <a:pt x="3897" y="639092"/>
                </a:lnTo>
                <a:lnTo>
                  <a:pt x="1062" y="598987"/>
                </a:lnTo>
                <a:lnTo>
                  <a:pt x="7" y="557240"/>
                </a:lnTo>
                <a:lnTo>
                  <a:pt x="0" y="553338"/>
                </a:lnTo>
                <a:lnTo>
                  <a:pt x="106" y="539687"/>
                </a:lnTo>
                <a:lnTo>
                  <a:pt x="1700" y="499507"/>
                </a:lnTo>
                <a:lnTo>
                  <a:pt x="5208" y="460492"/>
                </a:lnTo>
                <a:lnTo>
                  <a:pt x="10629" y="422647"/>
                </a:lnTo>
                <a:lnTo>
                  <a:pt x="17964" y="385975"/>
                </a:lnTo>
                <a:lnTo>
                  <a:pt x="27211" y="350479"/>
                </a:lnTo>
                <a:lnTo>
                  <a:pt x="42959" y="303859"/>
                </a:lnTo>
                <a:lnTo>
                  <a:pt x="58420" y="267742"/>
                </a:lnTo>
                <a:lnTo>
                  <a:pt x="76142" y="233642"/>
                </a:lnTo>
                <a:lnTo>
                  <a:pt x="96125" y="201557"/>
                </a:lnTo>
                <a:lnTo>
                  <a:pt x="118368" y="171488"/>
                </a:lnTo>
                <a:lnTo>
                  <a:pt x="150817" y="135335"/>
                </a:lnTo>
                <a:lnTo>
                  <a:pt x="178818" y="109715"/>
                </a:lnTo>
                <a:lnTo>
                  <a:pt x="208980" y="86591"/>
                </a:lnTo>
                <a:lnTo>
                  <a:pt x="241301" y="65973"/>
                </a:lnTo>
                <a:lnTo>
                  <a:pt x="275783" y="47873"/>
                </a:lnTo>
                <a:lnTo>
                  <a:pt x="315387" y="31299"/>
                </a:lnTo>
                <a:lnTo>
                  <a:pt x="350260" y="20097"/>
                </a:lnTo>
                <a:lnTo>
                  <a:pt x="386664" y="11358"/>
                </a:lnTo>
                <a:lnTo>
                  <a:pt x="424599" y="5090"/>
                </a:lnTo>
                <a:lnTo>
                  <a:pt x="464064" y="1301"/>
                </a:lnTo>
                <a:lnTo>
                  <a:pt x="505061" y="0"/>
                </a:lnTo>
                <a:lnTo>
                  <a:pt x="505968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64808" y="4568952"/>
            <a:ext cx="545591" cy="565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10147" y="4908606"/>
            <a:ext cx="101911" cy="446435"/>
          </a:xfrm>
          <a:custGeom>
            <a:avLst/>
            <a:gdLst/>
            <a:ahLst/>
            <a:cxnLst/>
            <a:rect l="l" t="t" r="r" b="b"/>
            <a:pathLst>
              <a:path w="101911" h="446435">
                <a:moveTo>
                  <a:pt x="97356" y="152935"/>
                </a:moveTo>
                <a:lnTo>
                  <a:pt x="101911" y="42602"/>
                </a:lnTo>
                <a:lnTo>
                  <a:pt x="96474" y="30678"/>
                </a:lnTo>
                <a:lnTo>
                  <a:pt x="91821" y="17723"/>
                </a:lnTo>
                <a:lnTo>
                  <a:pt x="89915" y="11358"/>
                </a:lnTo>
                <a:lnTo>
                  <a:pt x="87172" y="0"/>
                </a:lnTo>
                <a:lnTo>
                  <a:pt x="86561" y="146167"/>
                </a:lnTo>
                <a:lnTo>
                  <a:pt x="97356" y="152935"/>
                </a:lnTo>
                <a:close/>
              </a:path>
              <a:path w="101911" h="446435">
                <a:moveTo>
                  <a:pt x="440969" y="-289769"/>
                </a:moveTo>
                <a:lnTo>
                  <a:pt x="423172" y="-289483"/>
                </a:lnTo>
                <a:lnTo>
                  <a:pt x="406766" y="-289257"/>
                </a:lnTo>
                <a:lnTo>
                  <a:pt x="391753" y="-289092"/>
                </a:lnTo>
                <a:lnTo>
                  <a:pt x="365908" y="-288954"/>
                </a:lnTo>
                <a:lnTo>
                  <a:pt x="345641" y="-289082"/>
                </a:lnTo>
                <a:lnTo>
                  <a:pt x="337603" y="-289250"/>
                </a:lnTo>
                <a:lnTo>
                  <a:pt x="330961" y="-289489"/>
                </a:lnTo>
                <a:lnTo>
                  <a:pt x="323277" y="-289844"/>
                </a:lnTo>
                <a:lnTo>
                  <a:pt x="310696" y="-290422"/>
                </a:lnTo>
                <a:lnTo>
                  <a:pt x="285257" y="-291578"/>
                </a:lnTo>
                <a:lnTo>
                  <a:pt x="270118" y="-292258"/>
                </a:lnTo>
                <a:lnTo>
                  <a:pt x="243309" y="-293215"/>
                </a:lnTo>
                <a:lnTo>
                  <a:pt x="213931" y="-293500"/>
                </a:lnTo>
                <a:lnTo>
                  <a:pt x="200347" y="-292921"/>
                </a:lnTo>
                <a:lnTo>
                  <a:pt x="174354" y="-289856"/>
                </a:lnTo>
                <a:lnTo>
                  <a:pt x="149942" y="-284262"/>
                </a:lnTo>
                <a:lnTo>
                  <a:pt x="127126" y="-276154"/>
                </a:lnTo>
                <a:lnTo>
                  <a:pt x="107309" y="-266397"/>
                </a:lnTo>
                <a:lnTo>
                  <a:pt x="85885" y="-252510"/>
                </a:lnTo>
                <a:lnTo>
                  <a:pt x="66678" y="-236065"/>
                </a:lnTo>
                <a:lnTo>
                  <a:pt x="50817" y="-218432"/>
                </a:lnTo>
                <a:lnTo>
                  <a:pt x="36474" y="-197947"/>
                </a:lnTo>
                <a:lnTo>
                  <a:pt x="24433" y="-175418"/>
                </a:lnTo>
                <a:lnTo>
                  <a:pt x="14731" y="-150805"/>
                </a:lnTo>
                <a:lnTo>
                  <a:pt x="8853" y="-130422"/>
                </a:lnTo>
                <a:lnTo>
                  <a:pt x="3943" y="-105986"/>
                </a:lnTo>
                <a:lnTo>
                  <a:pt x="988" y="-80357"/>
                </a:lnTo>
                <a:lnTo>
                  <a:pt x="0" y="-53523"/>
                </a:lnTo>
                <a:lnTo>
                  <a:pt x="199" y="-40464"/>
                </a:lnTo>
                <a:lnTo>
                  <a:pt x="1970" y="-13621"/>
                </a:lnTo>
                <a:lnTo>
                  <a:pt x="5565" y="11555"/>
                </a:lnTo>
                <a:lnTo>
                  <a:pt x="10972" y="35054"/>
                </a:lnTo>
                <a:lnTo>
                  <a:pt x="17052" y="53923"/>
                </a:lnTo>
                <a:lnTo>
                  <a:pt x="27559" y="78165"/>
                </a:lnTo>
                <a:lnTo>
                  <a:pt x="40374" y="99929"/>
                </a:lnTo>
                <a:lnTo>
                  <a:pt x="55499" y="119196"/>
                </a:lnTo>
                <a:lnTo>
                  <a:pt x="66675" y="130426"/>
                </a:lnTo>
                <a:lnTo>
                  <a:pt x="86561" y="146167"/>
                </a:lnTo>
                <a:lnTo>
                  <a:pt x="87172" y="0"/>
                </a:lnTo>
                <a:lnTo>
                  <a:pt x="85038" y="-12082"/>
                </a:lnTo>
                <a:lnTo>
                  <a:pt x="83515" y="-24885"/>
                </a:lnTo>
                <a:lnTo>
                  <a:pt x="82600" y="-38404"/>
                </a:lnTo>
                <a:lnTo>
                  <a:pt x="82296" y="-52634"/>
                </a:lnTo>
                <a:lnTo>
                  <a:pt x="82393" y="-59737"/>
                </a:lnTo>
                <a:lnTo>
                  <a:pt x="83058" y="-72399"/>
                </a:lnTo>
                <a:lnTo>
                  <a:pt x="84359" y="-85024"/>
                </a:lnTo>
                <a:lnTo>
                  <a:pt x="86304" y="-97613"/>
                </a:lnTo>
                <a:lnTo>
                  <a:pt x="88900" y="-110165"/>
                </a:lnTo>
                <a:lnTo>
                  <a:pt x="94014" y="-127628"/>
                </a:lnTo>
                <a:lnTo>
                  <a:pt x="98815" y="-139494"/>
                </a:lnTo>
                <a:lnTo>
                  <a:pt x="104525" y="-150699"/>
                </a:lnTo>
                <a:lnTo>
                  <a:pt x="111125" y="-161219"/>
                </a:lnTo>
                <a:lnTo>
                  <a:pt x="121508" y="-174174"/>
                </a:lnTo>
                <a:lnTo>
                  <a:pt x="130626" y="-182946"/>
                </a:lnTo>
                <a:lnTo>
                  <a:pt x="140802" y="-190819"/>
                </a:lnTo>
                <a:lnTo>
                  <a:pt x="152019" y="-197795"/>
                </a:lnTo>
                <a:lnTo>
                  <a:pt x="163783" y="-203220"/>
                </a:lnTo>
                <a:lnTo>
                  <a:pt x="175302" y="-206950"/>
                </a:lnTo>
                <a:lnTo>
                  <a:pt x="187767" y="-209621"/>
                </a:lnTo>
                <a:lnTo>
                  <a:pt x="201175" y="-211228"/>
                </a:lnTo>
                <a:lnTo>
                  <a:pt x="215519" y="-211765"/>
                </a:lnTo>
                <a:lnTo>
                  <a:pt x="233172" y="-211765"/>
                </a:lnTo>
                <a:lnTo>
                  <a:pt x="238125" y="-211511"/>
                </a:lnTo>
                <a:lnTo>
                  <a:pt x="243077" y="-211384"/>
                </a:lnTo>
                <a:lnTo>
                  <a:pt x="256794" y="-211003"/>
                </a:lnTo>
                <a:lnTo>
                  <a:pt x="267828" y="-207703"/>
                </a:lnTo>
                <a:lnTo>
                  <a:pt x="276938" y="-199737"/>
                </a:lnTo>
                <a:lnTo>
                  <a:pt x="285448" y="-190855"/>
                </a:lnTo>
                <a:lnTo>
                  <a:pt x="293356" y="-181053"/>
                </a:lnTo>
                <a:lnTo>
                  <a:pt x="300659" y="-170330"/>
                </a:lnTo>
                <a:lnTo>
                  <a:pt x="307353" y="-158682"/>
                </a:lnTo>
                <a:lnTo>
                  <a:pt x="313435" y="-146106"/>
                </a:lnTo>
                <a:lnTo>
                  <a:pt x="320086" y="-129007"/>
                </a:lnTo>
                <a:lnTo>
                  <a:pt x="323688" y="-117176"/>
                </a:lnTo>
                <a:lnTo>
                  <a:pt x="326631" y="-104988"/>
                </a:lnTo>
                <a:lnTo>
                  <a:pt x="328917" y="-92441"/>
                </a:lnTo>
                <a:lnTo>
                  <a:pt x="330548" y="-79535"/>
                </a:lnTo>
                <a:lnTo>
                  <a:pt x="331525" y="-66266"/>
                </a:lnTo>
                <a:lnTo>
                  <a:pt x="331850" y="-52634"/>
                </a:lnTo>
                <a:lnTo>
                  <a:pt x="331686" y="-42854"/>
                </a:lnTo>
                <a:lnTo>
                  <a:pt x="330967" y="-30080"/>
                </a:lnTo>
                <a:lnTo>
                  <a:pt x="329675" y="-17450"/>
                </a:lnTo>
                <a:lnTo>
                  <a:pt x="327810" y="-4949"/>
                </a:lnTo>
                <a:lnTo>
                  <a:pt x="325374" y="7436"/>
                </a:lnTo>
                <a:lnTo>
                  <a:pt x="320566" y="24708"/>
                </a:lnTo>
                <a:lnTo>
                  <a:pt x="316028" y="36721"/>
                </a:lnTo>
                <a:lnTo>
                  <a:pt x="310655" y="47943"/>
                </a:lnTo>
                <a:lnTo>
                  <a:pt x="304419" y="58363"/>
                </a:lnTo>
                <a:lnTo>
                  <a:pt x="296718" y="68709"/>
                </a:lnTo>
                <a:lnTo>
                  <a:pt x="287982" y="77910"/>
                </a:lnTo>
                <a:lnTo>
                  <a:pt x="278153" y="86018"/>
                </a:lnTo>
                <a:lnTo>
                  <a:pt x="267207" y="93034"/>
                </a:lnTo>
                <a:lnTo>
                  <a:pt x="250334" y="100467"/>
                </a:lnTo>
                <a:lnTo>
                  <a:pt x="238189" y="103610"/>
                </a:lnTo>
                <a:lnTo>
                  <a:pt x="225018" y="105490"/>
                </a:lnTo>
                <a:lnTo>
                  <a:pt x="210820" y="106115"/>
                </a:lnTo>
                <a:lnTo>
                  <a:pt x="207599" y="106086"/>
                </a:lnTo>
                <a:lnTo>
                  <a:pt x="194104" y="105280"/>
                </a:lnTo>
                <a:lnTo>
                  <a:pt x="181351" y="103380"/>
                </a:lnTo>
                <a:lnTo>
                  <a:pt x="169318" y="100395"/>
                </a:lnTo>
                <a:lnTo>
                  <a:pt x="157987" y="96336"/>
                </a:lnTo>
                <a:lnTo>
                  <a:pt x="147502" y="91197"/>
                </a:lnTo>
                <a:lnTo>
                  <a:pt x="136816" y="84362"/>
                </a:lnTo>
                <a:lnTo>
                  <a:pt x="126976" y="76258"/>
                </a:lnTo>
                <a:lnTo>
                  <a:pt x="117982" y="66872"/>
                </a:lnTo>
                <a:lnTo>
                  <a:pt x="108123" y="53495"/>
                </a:lnTo>
                <a:lnTo>
                  <a:pt x="101911" y="42602"/>
                </a:lnTo>
                <a:lnTo>
                  <a:pt x="97356" y="152935"/>
                </a:lnTo>
                <a:lnTo>
                  <a:pt x="120650" y="164281"/>
                </a:lnTo>
                <a:lnTo>
                  <a:pt x="142050" y="171415"/>
                </a:lnTo>
                <a:lnTo>
                  <a:pt x="166612" y="176603"/>
                </a:lnTo>
                <a:lnTo>
                  <a:pt x="192731" y="179197"/>
                </a:lnTo>
                <a:lnTo>
                  <a:pt x="206375" y="179521"/>
                </a:lnTo>
                <a:lnTo>
                  <a:pt x="208256" y="179515"/>
                </a:lnTo>
                <a:lnTo>
                  <a:pt x="221972" y="179067"/>
                </a:lnTo>
                <a:lnTo>
                  <a:pt x="235253" y="177911"/>
                </a:lnTo>
                <a:lnTo>
                  <a:pt x="260513" y="173458"/>
                </a:lnTo>
                <a:lnTo>
                  <a:pt x="284037" y="166121"/>
                </a:lnTo>
                <a:lnTo>
                  <a:pt x="301173" y="158443"/>
                </a:lnTo>
                <a:lnTo>
                  <a:pt x="323342" y="145266"/>
                </a:lnTo>
                <a:lnTo>
                  <a:pt x="343121" y="129382"/>
                </a:lnTo>
                <a:lnTo>
                  <a:pt x="360552" y="110814"/>
                </a:lnTo>
                <a:lnTo>
                  <a:pt x="373412" y="93279"/>
                </a:lnTo>
                <a:lnTo>
                  <a:pt x="385976" y="71420"/>
                </a:lnTo>
                <a:lnTo>
                  <a:pt x="396266" y="47622"/>
                </a:lnTo>
                <a:lnTo>
                  <a:pt x="400557" y="34995"/>
                </a:lnTo>
                <a:lnTo>
                  <a:pt x="405477" y="17126"/>
                </a:lnTo>
                <a:lnTo>
                  <a:pt x="410233" y="-7331"/>
                </a:lnTo>
                <a:lnTo>
                  <a:pt x="413075" y="-32922"/>
                </a:lnTo>
                <a:lnTo>
                  <a:pt x="413784" y="-46134"/>
                </a:lnTo>
                <a:lnTo>
                  <a:pt x="414020" y="-59619"/>
                </a:lnTo>
                <a:lnTo>
                  <a:pt x="413966" y="-65572"/>
                </a:lnTo>
                <a:lnTo>
                  <a:pt x="413415" y="-79277"/>
                </a:lnTo>
                <a:lnTo>
                  <a:pt x="412268" y="-92544"/>
                </a:lnTo>
                <a:lnTo>
                  <a:pt x="408174" y="-117783"/>
                </a:lnTo>
                <a:lnTo>
                  <a:pt x="401670" y="-141318"/>
                </a:lnTo>
                <a:lnTo>
                  <a:pt x="393021" y="-162844"/>
                </a:lnTo>
                <a:lnTo>
                  <a:pt x="386759" y="-175366"/>
                </a:lnTo>
                <a:lnTo>
                  <a:pt x="380037" y="-186704"/>
                </a:lnTo>
                <a:lnTo>
                  <a:pt x="365220" y="-205801"/>
                </a:lnTo>
                <a:lnTo>
                  <a:pt x="357124" y="-213543"/>
                </a:lnTo>
                <a:lnTo>
                  <a:pt x="361683" y="-213180"/>
                </a:lnTo>
                <a:lnTo>
                  <a:pt x="374252" y="-212294"/>
                </a:lnTo>
                <a:lnTo>
                  <a:pt x="386957" y="-211597"/>
                </a:lnTo>
                <a:lnTo>
                  <a:pt x="399796" y="-211130"/>
                </a:lnTo>
                <a:lnTo>
                  <a:pt x="413578" y="-210828"/>
                </a:lnTo>
                <a:lnTo>
                  <a:pt x="425842" y="-210650"/>
                </a:lnTo>
                <a:lnTo>
                  <a:pt x="453898" y="-210495"/>
                </a:lnTo>
                <a:lnTo>
                  <a:pt x="453898" y="-289997"/>
                </a:lnTo>
                <a:lnTo>
                  <a:pt x="440969" y="-2897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92443" y="4696841"/>
            <a:ext cx="249554" cy="317881"/>
          </a:xfrm>
          <a:custGeom>
            <a:avLst/>
            <a:gdLst/>
            <a:ahLst/>
            <a:cxnLst/>
            <a:rect l="l" t="t" r="r" b="b"/>
            <a:pathLst>
              <a:path w="249554" h="317880">
                <a:moveTo>
                  <a:pt x="133223" y="0"/>
                </a:moveTo>
                <a:lnTo>
                  <a:pt x="118879" y="536"/>
                </a:lnTo>
                <a:lnTo>
                  <a:pt x="105471" y="2143"/>
                </a:lnTo>
                <a:lnTo>
                  <a:pt x="93006" y="4815"/>
                </a:lnTo>
                <a:lnTo>
                  <a:pt x="81487" y="8544"/>
                </a:lnTo>
                <a:lnTo>
                  <a:pt x="70922" y="13327"/>
                </a:lnTo>
                <a:lnTo>
                  <a:pt x="58506" y="20945"/>
                </a:lnTo>
                <a:lnTo>
                  <a:pt x="48330" y="28819"/>
                </a:lnTo>
                <a:lnTo>
                  <a:pt x="39212" y="37591"/>
                </a:lnTo>
                <a:lnTo>
                  <a:pt x="31171" y="47261"/>
                </a:lnTo>
                <a:lnTo>
                  <a:pt x="22229" y="61065"/>
                </a:lnTo>
                <a:lnTo>
                  <a:pt x="16519" y="72271"/>
                </a:lnTo>
                <a:lnTo>
                  <a:pt x="11718" y="84136"/>
                </a:lnTo>
                <a:lnTo>
                  <a:pt x="7843" y="96633"/>
                </a:lnTo>
                <a:lnTo>
                  <a:pt x="4008" y="114151"/>
                </a:lnTo>
                <a:lnTo>
                  <a:pt x="2063" y="126740"/>
                </a:lnTo>
                <a:lnTo>
                  <a:pt x="762" y="139365"/>
                </a:lnTo>
                <a:lnTo>
                  <a:pt x="97" y="152027"/>
                </a:lnTo>
                <a:lnTo>
                  <a:pt x="0" y="159130"/>
                </a:lnTo>
                <a:lnTo>
                  <a:pt x="304" y="173361"/>
                </a:lnTo>
                <a:lnTo>
                  <a:pt x="1219" y="186879"/>
                </a:lnTo>
                <a:lnTo>
                  <a:pt x="2742" y="199682"/>
                </a:lnTo>
                <a:lnTo>
                  <a:pt x="4876" y="211765"/>
                </a:lnTo>
                <a:lnTo>
                  <a:pt x="7619" y="223123"/>
                </a:lnTo>
                <a:lnTo>
                  <a:pt x="14178" y="242443"/>
                </a:lnTo>
                <a:lnTo>
                  <a:pt x="19615" y="254367"/>
                </a:lnTo>
                <a:lnTo>
                  <a:pt x="25827" y="265261"/>
                </a:lnTo>
                <a:lnTo>
                  <a:pt x="32805" y="275123"/>
                </a:lnTo>
                <a:lnTo>
                  <a:pt x="44680" y="288023"/>
                </a:lnTo>
                <a:lnTo>
                  <a:pt x="54520" y="296128"/>
                </a:lnTo>
                <a:lnTo>
                  <a:pt x="65206" y="302963"/>
                </a:lnTo>
                <a:lnTo>
                  <a:pt x="75691" y="308101"/>
                </a:lnTo>
                <a:lnTo>
                  <a:pt x="87022" y="312161"/>
                </a:lnTo>
                <a:lnTo>
                  <a:pt x="99055" y="315145"/>
                </a:lnTo>
                <a:lnTo>
                  <a:pt x="111808" y="317045"/>
                </a:lnTo>
                <a:lnTo>
                  <a:pt x="125303" y="317851"/>
                </a:lnTo>
                <a:lnTo>
                  <a:pt x="128524" y="317880"/>
                </a:lnTo>
                <a:lnTo>
                  <a:pt x="142722" y="317256"/>
                </a:lnTo>
                <a:lnTo>
                  <a:pt x="155893" y="315376"/>
                </a:lnTo>
                <a:lnTo>
                  <a:pt x="168038" y="312232"/>
                </a:lnTo>
                <a:lnTo>
                  <a:pt x="179155" y="307818"/>
                </a:lnTo>
                <a:lnTo>
                  <a:pt x="195857" y="297784"/>
                </a:lnTo>
                <a:lnTo>
                  <a:pt x="205686" y="289675"/>
                </a:lnTo>
                <a:lnTo>
                  <a:pt x="214422" y="280474"/>
                </a:lnTo>
                <a:lnTo>
                  <a:pt x="222123" y="270128"/>
                </a:lnTo>
                <a:lnTo>
                  <a:pt x="228359" y="259708"/>
                </a:lnTo>
                <a:lnTo>
                  <a:pt x="233732" y="248487"/>
                </a:lnTo>
                <a:lnTo>
                  <a:pt x="238270" y="236473"/>
                </a:lnTo>
                <a:lnTo>
                  <a:pt x="242000" y="223678"/>
                </a:lnTo>
                <a:lnTo>
                  <a:pt x="245514" y="206815"/>
                </a:lnTo>
                <a:lnTo>
                  <a:pt x="247379" y="194314"/>
                </a:lnTo>
                <a:lnTo>
                  <a:pt x="248671" y="181684"/>
                </a:lnTo>
                <a:lnTo>
                  <a:pt x="249390" y="168910"/>
                </a:lnTo>
                <a:lnTo>
                  <a:pt x="249554" y="159130"/>
                </a:lnTo>
                <a:lnTo>
                  <a:pt x="249229" y="145498"/>
                </a:lnTo>
                <a:lnTo>
                  <a:pt x="248252" y="132230"/>
                </a:lnTo>
                <a:lnTo>
                  <a:pt x="246621" y="119323"/>
                </a:lnTo>
                <a:lnTo>
                  <a:pt x="244335" y="106777"/>
                </a:lnTo>
                <a:lnTo>
                  <a:pt x="241392" y="94589"/>
                </a:lnTo>
                <a:lnTo>
                  <a:pt x="237790" y="82757"/>
                </a:lnTo>
                <a:lnTo>
                  <a:pt x="233527" y="71281"/>
                </a:lnTo>
                <a:lnTo>
                  <a:pt x="225057" y="53083"/>
                </a:lnTo>
                <a:lnTo>
                  <a:pt x="218363" y="41434"/>
                </a:lnTo>
                <a:lnTo>
                  <a:pt x="211060" y="30711"/>
                </a:lnTo>
                <a:lnTo>
                  <a:pt x="203152" y="20910"/>
                </a:lnTo>
                <a:lnTo>
                  <a:pt x="194642" y="12027"/>
                </a:lnTo>
                <a:lnTo>
                  <a:pt x="185532" y="4061"/>
                </a:lnTo>
                <a:lnTo>
                  <a:pt x="174498" y="761"/>
                </a:lnTo>
                <a:lnTo>
                  <a:pt x="160781" y="380"/>
                </a:lnTo>
                <a:lnTo>
                  <a:pt x="155828" y="253"/>
                </a:lnTo>
                <a:lnTo>
                  <a:pt x="150875" y="0"/>
                </a:lnTo>
                <a:lnTo>
                  <a:pt x="146684" y="0"/>
                </a:lnTo>
                <a:lnTo>
                  <a:pt x="143509" y="0"/>
                </a:lnTo>
                <a:lnTo>
                  <a:pt x="140207" y="0"/>
                </a:lnTo>
                <a:lnTo>
                  <a:pt x="136778" y="0"/>
                </a:lnTo>
                <a:lnTo>
                  <a:pt x="13322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10147" y="4615053"/>
            <a:ext cx="453898" cy="473075"/>
          </a:xfrm>
          <a:custGeom>
            <a:avLst/>
            <a:gdLst/>
            <a:ahLst/>
            <a:cxnLst/>
            <a:rect l="l" t="t" r="r" b="b"/>
            <a:pathLst>
              <a:path w="453898" h="473075">
                <a:moveTo>
                  <a:pt x="219582" y="0"/>
                </a:moveTo>
                <a:lnTo>
                  <a:pt x="231055" y="86"/>
                </a:lnTo>
                <a:lnTo>
                  <a:pt x="243309" y="337"/>
                </a:lnTo>
                <a:lnTo>
                  <a:pt x="256333" y="744"/>
                </a:lnTo>
                <a:lnTo>
                  <a:pt x="270118" y="1295"/>
                </a:lnTo>
                <a:lnTo>
                  <a:pt x="285257" y="1974"/>
                </a:lnTo>
                <a:lnTo>
                  <a:pt x="298020" y="2552"/>
                </a:lnTo>
                <a:lnTo>
                  <a:pt x="310696" y="3130"/>
                </a:lnTo>
                <a:lnTo>
                  <a:pt x="323277" y="3708"/>
                </a:lnTo>
                <a:lnTo>
                  <a:pt x="330961" y="4064"/>
                </a:lnTo>
                <a:lnTo>
                  <a:pt x="337603" y="4303"/>
                </a:lnTo>
                <a:lnTo>
                  <a:pt x="345641" y="4470"/>
                </a:lnTo>
                <a:lnTo>
                  <a:pt x="355077" y="4568"/>
                </a:lnTo>
                <a:lnTo>
                  <a:pt x="365908" y="4598"/>
                </a:lnTo>
                <a:lnTo>
                  <a:pt x="378133" y="4561"/>
                </a:lnTo>
                <a:lnTo>
                  <a:pt x="391753" y="4460"/>
                </a:lnTo>
                <a:lnTo>
                  <a:pt x="406766" y="4295"/>
                </a:lnTo>
                <a:lnTo>
                  <a:pt x="423172" y="4069"/>
                </a:lnTo>
                <a:lnTo>
                  <a:pt x="440969" y="3784"/>
                </a:lnTo>
                <a:lnTo>
                  <a:pt x="453898" y="3556"/>
                </a:lnTo>
                <a:lnTo>
                  <a:pt x="453898" y="83058"/>
                </a:lnTo>
                <a:lnTo>
                  <a:pt x="439282" y="83017"/>
                </a:lnTo>
                <a:lnTo>
                  <a:pt x="425842" y="82903"/>
                </a:lnTo>
                <a:lnTo>
                  <a:pt x="413578" y="82724"/>
                </a:lnTo>
                <a:lnTo>
                  <a:pt x="402489" y="82491"/>
                </a:lnTo>
                <a:lnTo>
                  <a:pt x="386957" y="81955"/>
                </a:lnTo>
                <a:lnTo>
                  <a:pt x="374252" y="81258"/>
                </a:lnTo>
                <a:lnTo>
                  <a:pt x="361683" y="80372"/>
                </a:lnTo>
                <a:lnTo>
                  <a:pt x="357124" y="80010"/>
                </a:lnTo>
                <a:lnTo>
                  <a:pt x="365220" y="87752"/>
                </a:lnTo>
                <a:lnTo>
                  <a:pt x="380037" y="106848"/>
                </a:lnTo>
                <a:lnTo>
                  <a:pt x="393021" y="130708"/>
                </a:lnTo>
                <a:lnTo>
                  <a:pt x="401670" y="152235"/>
                </a:lnTo>
                <a:lnTo>
                  <a:pt x="408174" y="175770"/>
                </a:lnTo>
                <a:lnTo>
                  <a:pt x="412268" y="201008"/>
                </a:lnTo>
                <a:lnTo>
                  <a:pt x="413966" y="227980"/>
                </a:lnTo>
                <a:lnTo>
                  <a:pt x="414020" y="233934"/>
                </a:lnTo>
                <a:lnTo>
                  <a:pt x="413784" y="247418"/>
                </a:lnTo>
                <a:lnTo>
                  <a:pt x="411892" y="273566"/>
                </a:lnTo>
                <a:lnTo>
                  <a:pt x="408095" y="298594"/>
                </a:lnTo>
                <a:lnTo>
                  <a:pt x="402378" y="322473"/>
                </a:lnTo>
                <a:lnTo>
                  <a:pt x="396266" y="341175"/>
                </a:lnTo>
                <a:lnTo>
                  <a:pt x="385976" y="364974"/>
                </a:lnTo>
                <a:lnTo>
                  <a:pt x="373412" y="386832"/>
                </a:lnTo>
                <a:lnTo>
                  <a:pt x="360552" y="404368"/>
                </a:lnTo>
                <a:lnTo>
                  <a:pt x="343121" y="422935"/>
                </a:lnTo>
                <a:lnTo>
                  <a:pt x="323342" y="438819"/>
                </a:lnTo>
                <a:lnTo>
                  <a:pt x="301173" y="451996"/>
                </a:lnTo>
                <a:lnTo>
                  <a:pt x="284037" y="459674"/>
                </a:lnTo>
                <a:lnTo>
                  <a:pt x="260513" y="467011"/>
                </a:lnTo>
                <a:lnTo>
                  <a:pt x="235253" y="471465"/>
                </a:lnTo>
                <a:lnTo>
                  <a:pt x="208256" y="473068"/>
                </a:lnTo>
                <a:lnTo>
                  <a:pt x="206375" y="473075"/>
                </a:lnTo>
                <a:lnTo>
                  <a:pt x="192731" y="472750"/>
                </a:lnTo>
                <a:lnTo>
                  <a:pt x="166612" y="470156"/>
                </a:lnTo>
                <a:lnTo>
                  <a:pt x="142050" y="464969"/>
                </a:lnTo>
                <a:lnTo>
                  <a:pt x="120650" y="457835"/>
                </a:lnTo>
                <a:lnTo>
                  <a:pt x="97356" y="446488"/>
                </a:lnTo>
                <a:lnTo>
                  <a:pt x="76334" y="432218"/>
                </a:lnTo>
                <a:lnTo>
                  <a:pt x="57583" y="415001"/>
                </a:lnTo>
                <a:lnTo>
                  <a:pt x="40374" y="393483"/>
                </a:lnTo>
                <a:lnTo>
                  <a:pt x="27559" y="371718"/>
                </a:lnTo>
                <a:lnTo>
                  <a:pt x="17052" y="347477"/>
                </a:lnTo>
                <a:lnTo>
                  <a:pt x="10972" y="328608"/>
                </a:lnTo>
                <a:lnTo>
                  <a:pt x="5565" y="305108"/>
                </a:lnTo>
                <a:lnTo>
                  <a:pt x="1970" y="279931"/>
                </a:lnTo>
                <a:lnTo>
                  <a:pt x="199" y="253088"/>
                </a:lnTo>
                <a:lnTo>
                  <a:pt x="0" y="240030"/>
                </a:lnTo>
                <a:lnTo>
                  <a:pt x="247" y="226461"/>
                </a:lnTo>
                <a:lnTo>
                  <a:pt x="2220" y="200231"/>
                </a:lnTo>
                <a:lnTo>
                  <a:pt x="6154" y="175200"/>
                </a:lnTo>
                <a:lnTo>
                  <a:pt x="12036" y="151356"/>
                </a:lnTo>
                <a:lnTo>
                  <a:pt x="19287" y="130178"/>
                </a:lnTo>
                <a:lnTo>
                  <a:pt x="30163" y="106612"/>
                </a:lnTo>
                <a:lnTo>
                  <a:pt x="43360" y="85109"/>
                </a:lnTo>
                <a:lnTo>
                  <a:pt x="57911" y="66675"/>
                </a:lnTo>
                <a:lnTo>
                  <a:pt x="76003" y="48944"/>
                </a:lnTo>
                <a:lnTo>
                  <a:pt x="96321" y="33780"/>
                </a:lnTo>
                <a:lnTo>
                  <a:pt x="118846" y="21164"/>
                </a:lnTo>
                <a:lnTo>
                  <a:pt x="138334" y="13031"/>
                </a:lnTo>
                <a:lnTo>
                  <a:pt x="161950" y="6178"/>
                </a:lnTo>
                <a:lnTo>
                  <a:pt x="187154" y="1847"/>
                </a:lnTo>
                <a:lnTo>
                  <a:pt x="213931" y="53"/>
                </a:lnTo>
                <a:lnTo>
                  <a:pt x="219582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02780" y="4255008"/>
            <a:ext cx="2494787" cy="903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43420" y="4270883"/>
            <a:ext cx="2414270" cy="821944"/>
          </a:xfrm>
          <a:custGeom>
            <a:avLst/>
            <a:gdLst/>
            <a:ahLst/>
            <a:cxnLst/>
            <a:rect l="l" t="t" r="r" b="b"/>
            <a:pathLst>
              <a:path w="2414270" h="821944">
                <a:moveTo>
                  <a:pt x="1106961" y="686738"/>
                </a:moveTo>
                <a:lnTo>
                  <a:pt x="1103314" y="675646"/>
                </a:lnTo>
                <a:lnTo>
                  <a:pt x="1100229" y="663722"/>
                </a:lnTo>
                <a:lnTo>
                  <a:pt x="1097704" y="650965"/>
                </a:lnTo>
                <a:lnTo>
                  <a:pt x="1095740" y="637372"/>
                </a:lnTo>
                <a:lnTo>
                  <a:pt x="1103422" y="794473"/>
                </a:lnTo>
                <a:lnTo>
                  <a:pt x="1114805" y="800989"/>
                </a:lnTo>
                <a:lnTo>
                  <a:pt x="1111169" y="696999"/>
                </a:lnTo>
                <a:lnTo>
                  <a:pt x="1106961" y="686738"/>
                </a:lnTo>
                <a:close/>
              </a:path>
              <a:path w="2414270" h="821944">
                <a:moveTo>
                  <a:pt x="391668" y="809879"/>
                </a:moveTo>
                <a:lnTo>
                  <a:pt x="394168" y="810361"/>
                </a:lnTo>
                <a:lnTo>
                  <a:pt x="404985" y="811661"/>
                </a:lnTo>
                <a:lnTo>
                  <a:pt x="417094" y="811936"/>
                </a:lnTo>
                <a:lnTo>
                  <a:pt x="430512" y="811176"/>
                </a:lnTo>
                <a:lnTo>
                  <a:pt x="445261" y="809371"/>
                </a:lnTo>
                <a:lnTo>
                  <a:pt x="440689" y="745617"/>
                </a:lnTo>
                <a:lnTo>
                  <a:pt x="438676" y="745854"/>
                </a:lnTo>
                <a:lnTo>
                  <a:pt x="425727" y="745676"/>
                </a:lnTo>
                <a:lnTo>
                  <a:pt x="403995" y="735888"/>
                </a:lnTo>
                <a:lnTo>
                  <a:pt x="395224" y="726266"/>
                </a:lnTo>
                <a:lnTo>
                  <a:pt x="387857" y="713486"/>
                </a:lnTo>
                <a:lnTo>
                  <a:pt x="380835" y="694193"/>
                </a:lnTo>
                <a:lnTo>
                  <a:pt x="375832" y="671877"/>
                </a:lnTo>
                <a:lnTo>
                  <a:pt x="372480" y="645697"/>
                </a:lnTo>
                <a:lnTo>
                  <a:pt x="371429" y="631159"/>
                </a:lnTo>
                <a:lnTo>
                  <a:pt x="370797" y="615655"/>
                </a:lnTo>
                <a:lnTo>
                  <a:pt x="370585" y="599186"/>
                </a:lnTo>
                <a:lnTo>
                  <a:pt x="370585" y="593725"/>
                </a:lnTo>
                <a:lnTo>
                  <a:pt x="409066" y="361188"/>
                </a:lnTo>
                <a:lnTo>
                  <a:pt x="343915" y="361188"/>
                </a:lnTo>
                <a:lnTo>
                  <a:pt x="332231" y="457581"/>
                </a:lnTo>
                <a:lnTo>
                  <a:pt x="327920" y="446059"/>
                </a:lnTo>
                <a:lnTo>
                  <a:pt x="322540" y="434364"/>
                </a:lnTo>
                <a:lnTo>
                  <a:pt x="309499" y="413131"/>
                </a:lnTo>
                <a:lnTo>
                  <a:pt x="295366" y="396604"/>
                </a:lnTo>
                <a:lnTo>
                  <a:pt x="275971" y="380365"/>
                </a:lnTo>
                <a:lnTo>
                  <a:pt x="257766" y="369523"/>
                </a:lnTo>
                <a:lnTo>
                  <a:pt x="234060" y="360045"/>
                </a:lnTo>
                <a:lnTo>
                  <a:pt x="211603" y="354988"/>
                </a:lnTo>
                <a:lnTo>
                  <a:pt x="185800" y="353060"/>
                </a:lnTo>
                <a:lnTo>
                  <a:pt x="183232" y="353075"/>
                </a:lnTo>
                <a:lnTo>
                  <a:pt x="157008" y="355153"/>
                </a:lnTo>
                <a:lnTo>
                  <a:pt x="132244" y="360701"/>
                </a:lnTo>
                <a:lnTo>
                  <a:pt x="108965" y="369697"/>
                </a:lnTo>
                <a:lnTo>
                  <a:pt x="87841" y="381735"/>
                </a:lnTo>
                <a:lnTo>
                  <a:pt x="68163" y="397781"/>
                </a:lnTo>
                <a:lnTo>
                  <a:pt x="51180" y="417195"/>
                </a:lnTo>
                <a:lnTo>
                  <a:pt x="40535" y="433020"/>
                </a:lnTo>
                <a:lnTo>
                  <a:pt x="28732" y="454949"/>
                </a:lnTo>
                <a:lnTo>
                  <a:pt x="18569" y="479293"/>
                </a:lnTo>
                <a:lnTo>
                  <a:pt x="11017" y="502782"/>
                </a:lnTo>
                <a:lnTo>
                  <a:pt x="5621" y="526494"/>
                </a:lnTo>
                <a:lnTo>
                  <a:pt x="2023" y="551630"/>
                </a:lnTo>
                <a:lnTo>
                  <a:pt x="224" y="578163"/>
                </a:lnTo>
                <a:lnTo>
                  <a:pt x="0" y="591947"/>
                </a:lnTo>
                <a:lnTo>
                  <a:pt x="14" y="595523"/>
                </a:lnTo>
                <a:lnTo>
                  <a:pt x="1062" y="622293"/>
                </a:lnTo>
                <a:lnTo>
                  <a:pt x="3752" y="647751"/>
                </a:lnTo>
                <a:lnTo>
                  <a:pt x="8051" y="671914"/>
                </a:lnTo>
                <a:lnTo>
                  <a:pt x="14867" y="697919"/>
                </a:lnTo>
                <a:lnTo>
                  <a:pt x="23824" y="722571"/>
                </a:lnTo>
                <a:lnTo>
                  <a:pt x="34593" y="744669"/>
                </a:lnTo>
                <a:lnTo>
                  <a:pt x="43927" y="759604"/>
                </a:lnTo>
                <a:lnTo>
                  <a:pt x="60624" y="778810"/>
                </a:lnTo>
                <a:lnTo>
                  <a:pt x="80818" y="794473"/>
                </a:lnTo>
                <a:lnTo>
                  <a:pt x="73136" y="637372"/>
                </a:lnTo>
                <a:lnTo>
                  <a:pt x="71734" y="622942"/>
                </a:lnTo>
                <a:lnTo>
                  <a:pt x="70892" y="607674"/>
                </a:lnTo>
                <a:lnTo>
                  <a:pt x="70611" y="591566"/>
                </a:lnTo>
                <a:lnTo>
                  <a:pt x="70829" y="579908"/>
                </a:lnTo>
                <a:lnTo>
                  <a:pt x="71596" y="566989"/>
                </a:lnTo>
                <a:lnTo>
                  <a:pt x="72919" y="554275"/>
                </a:lnTo>
                <a:lnTo>
                  <a:pt x="74802" y="541769"/>
                </a:lnTo>
                <a:lnTo>
                  <a:pt x="77249" y="529475"/>
                </a:lnTo>
                <a:lnTo>
                  <a:pt x="80263" y="517398"/>
                </a:lnTo>
                <a:lnTo>
                  <a:pt x="83784" y="505371"/>
                </a:lnTo>
                <a:lnTo>
                  <a:pt x="88268" y="492435"/>
                </a:lnTo>
                <a:lnTo>
                  <a:pt x="93160" y="480650"/>
                </a:lnTo>
                <a:lnTo>
                  <a:pt x="98453" y="470007"/>
                </a:lnTo>
                <a:lnTo>
                  <a:pt x="109720" y="452806"/>
                </a:lnTo>
                <a:lnTo>
                  <a:pt x="118605" y="443227"/>
                </a:lnTo>
                <a:lnTo>
                  <a:pt x="128466" y="435468"/>
                </a:lnTo>
                <a:lnTo>
                  <a:pt x="139319" y="429514"/>
                </a:lnTo>
                <a:lnTo>
                  <a:pt x="161126" y="422591"/>
                </a:lnTo>
                <a:lnTo>
                  <a:pt x="173933" y="420730"/>
                </a:lnTo>
                <a:lnTo>
                  <a:pt x="187578" y="420116"/>
                </a:lnTo>
                <a:lnTo>
                  <a:pt x="198502" y="420652"/>
                </a:lnTo>
                <a:lnTo>
                  <a:pt x="211269" y="422809"/>
                </a:lnTo>
                <a:lnTo>
                  <a:pt x="223249" y="426642"/>
                </a:lnTo>
                <a:lnTo>
                  <a:pt x="234441" y="432181"/>
                </a:lnTo>
                <a:lnTo>
                  <a:pt x="252502" y="445722"/>
                </a:lnTo>
                <a:lnTo>
                  <a:pt x="261255" y="455102"/>
                </a:lnTo>
                <a:lnTo>
                  <a:pt x="269112" y="465836"/>
                </a:lnTo>
                <a:lnTo>
                  <a:pt x="277197" y="480246"/>
                </a:lnTo>
                <a:lnTo>
                  <a:pt x="282274" y="491733"/>
                </a:lnTo>
                <a:lnTo>
                  <a:pt x="286652" y="504035"/>
                </a:lnTo>
                <a:lnTo>
                  <a:pt x="290322" y="517144"/>
                </a:lnTo>
                <a:lnTo>
                  <a:pt x="293060" y="530311"/>
                </a:lnTo>
                <a:lnTo>
                  <a:pt x="294965" y="542583"/>
                </a:lnTo>
                <a:lnTo>
                  <a:pt x="296333" y="555239"/>
                </a:lnTo>
                <a:lnTo>
                  <a:pt x="297157" y="568269"/>
                </a:lnTo>
                <a:lnTo>
                  <a:pt x="297433" y="581660"/>
                </a:lnTo>
                <a:lnTo>
                  <a:pt x="297432" y="590696"/>
                </a:lnTo>
                <a:lnTo>
                  <a:pt x="297045" y="604026"/>
                </a:lnTo>
                <a:lnTo>
                  <a:pt x="295975" y="616987"/>
                </a:lnTo>
                <a:lnTo>
                  <a:pt x="294223" y="629568"/>
                </a:lnTo>
                <a:lnTo>
                  <a:pt x="291788" y="641757"/>
                </a:lnTo>
                <a:lnTo>
                  <a:pt x="288671" y="653542"/>
                </a:lnTo>
                <a:lnTo>
                  <a:pt x="282325" y="671949"/>
                </a:lnTo>
                <a:lnTo>
                  <a:pt x="277097" y="683657"/>
                </a:lnTo>
                <a:lnTo>
                  <a:pt x="271203" y="694579"/>
                </a:lnTo>
                <a:lnTo>
                  <a:pt x="264668" y="704723"/>
                </a:lnTo>
                <a:lnTo>
                  <a:pt x="257366" y="714099"/>
                </a:lnTo>
                <a:lnTo>
                  <a:pt x="248456" y="723476"/>
                </a:lnTo>
                <a:lnTo>
                  <a:pt x="238862" y="731565"/>
                </a:lnTo>
                <a:lnTo>
                  <a:pt x="228600" y="738378"/>
                </a:lnTo>
                <a:lnTo>
                  <a:pt x="217254" y="744262"/>
                </a:lnTo>
                <a:lnTo>
                  <a:pt x="205677" y="748755"/>
                </a:lnTo>
                <a:lnTo>
                  <a:pt x="193114" y="752332"/>
                </a:lnTo>
                <a:lnTo>
                  <a:pt x="179577" y="755015"/>
                </a:lnTo>
                <a:lnTo>
                  <a:pt x="176849" y="754988"/>
                </a:lnTo>
                <a:lnTo>
                  <a:pt x="162489" y="753901"/>
                </a:lnTo>
                <a:lnTo>
                  <a:pt x="149163" y="751223"/>
                </a:lnTo>
                <a:lnTo>
                  <a:pt x="136871" y="746959"/>
                </a:lnTo>
                <a:lnTo>
                  <a:pt x="125613" y="741112"/>
                </a:lnTo>
                <a:lnTo>
                  <a:pt x="115389" y="733688"/>
                </a:lnTo>
                <a:lnTo>
                  <a:pt x="106199" y="724689"/>
                </a:lnTo>
                <a:lnTo>
                  <a:pt x="98044" y="714121"/>
                </a:lnTo>
                <a:lnTo>
                  <a:pt x="88565" y="696999"/>
                </a:lnTo>
                <a:lnTo>
                  <a:pt x="92201" y="800989"/>
                </a:lnTo>
                <a:lnTo>
                  <a:pt x="104614" y="806516"/>
                </a:lnTo>
                <a:lnTo>
                  <a:pt x="116158" y="810452"/>
                </a:lnTo>
                <a:lnTo>
                  <a:pt x="128309" y="813525"/>
                </a:lnTo>
                <a:lnTo>
                  <a:pt x="141067" y="815728"/>
                </a:lnTo>
                <a:lnTo>
                  <a:pt x="154431" y="817055"/>
                </a:lnTo>
                <a:lnTo>
                  <a:pt x="168401" y="817499"/>
                </a:lnTo>
                <a:lnTo>
                  <a:pt x="176942" y="817331"/>
                </a:lnTo>
                <a:lnTo>
                  <a:pt x="190662" y="816314"/>
                </a:lnTo>
                <a:lnTo>
                  <a:pt x="203826" y="814378"/>
                </a:lnTo>
                <a:lnTo>
                  <a:pt x="216432" y="811523"/>
                </a:lnTo>
                <a:lnTo>
                  <a:pt x="228478" y="807751"/>
                </a:lnTo>
                <a:lnTo>
                  <a:pt x="239962" y="803065"/>
                </a:lnTo>
                <a:lnTo>
                  <a:pt x="250883" y="797466"/>
                </a:lnTo>
                <a:lnTo>
                  <a:pt x="261238" y="790956"/>
                </a:lnTo>
                <a:lnTo>
                  <a:pt x="276611" y="778873"/>
                </a:lnTo>
                <a:lnTo>
                  <a:pt x="285573" y="770291"/>
                </a:lnTo>
                <a:lnTo>
                  <a:pt x="293970" y="760962"/>
                </a:lnTo>
                <a:lnTo>
                  <a:pt x="301804" y="750886"/>
                </a:lnTo>
                <a:lnTo>
                  <a:pt x="309077" y="740060"/>
                </a:lnTo>
                <a:lnTo>
                  <a:pt x="315790" y="728483"/>
                </a:lnTo>
                <a:lnTo>
                  <a:pt x="321945" y="716153"/>
                </a:lnTo>
                <a:lnTo>
                  <a:pt x="324256" y="725629"/>
                </a:lnTo>
                <a:lnTo>
                  <a:pt x="327733" y="738336"/>
                </a:lnTo>
                <a:lnTo>
                  <a:pt x="331482" y="750215"/>
                </a:lnTo>
                <a:lnTo>
                  <a:pt x="335533" y="761238"/>
                </a:lnTo>
                <a:lnTo>
                  <a:pt x="341577" y="773706"/>
                </a:lnTo>
                <a:lnTo>
                  <a:pt x="348676" y="784228"/>
                </a:lnTo>
                <a:lnTo>
                  <a:pt x="356997" y="793115"/>
                </a:lnTo>
                <a:lnTo>
                  <a:pt x="367175" y="800589"/>
                </a:lnTo>
                <a:lnTo>
                  <a:pt x="378634" y="806062"/>
                </a:lnTo>
                <a:lnTo>
                  <a:pt x="391668" y="809879"/>
                </a:lnTo>
                <a:close/>
              </a:path>
              <a:path w="2414270" h="821944">
                <a:moveTo>
                  <a:pt x="84357" y="686738"/>
                </a:moveTo>
                <a:lnTo>
                  <a:pt x="80710" y="675646"/>
                </a:lnTo>
                <a:lnTo>
                  <a:pt x="77625" y="663722"/>
                </a:lnTo>
                <a:lnTo>
                  <a:pt x="75100" y="650965"/>
                </a:lnTo>
                <a:lnTo>
                  <a:pt x="73136" y="637372"/>
                </a:lnTo>
                <a:lnTo>
                  <a:pt x="80818" y="794473"/>
                </a:lnTo>
                <a:lnTo>
                  <a:pt x="92201" y="800989"/>
                </a:lnTo>
                <a:lnTo>
                  <a:pt x="88565" y="696999"/>
                </a:lnTo>
                <a:lnTo>
                  <a:pt x="84357" y="686738"/>
                </a:lnTo>
                <a:close/>
              </a:path>
              <a:path w="2414270" h="821944">
                <a:moveTo>
                  <a:pt x="1238757" y="188849"/>
                </a:moveTo>
                <a:lnTo>
                  <a:pt x="1195451" y="326390"/>
                </a:lnTo>
                <a:lnTo>
                  <a:pt x="1246758" y="325882"/>
                </a:lnTo>
                <a:lnTo>
                  <a:pt x="1325372" y="188849"/>
                </a:lnTo>
                <a:lnTo>
                  <a:pt x="1238757" y="188849"/>
                </a:lnTo>
                <a:close/>
              </a:path>
              <a:path w="2414270" h="821944">
                <a:moveTo>
                  <a:pt x="817879" y="649097"/>
                </a:moveTo>
                <a:lnTo>
                  <a:pt x="821614" y="668903"/>
                </a:lnTo>
                <a:lnTo>
                  <a:pt x="825378" y="686329"/>
                </a:lnTo>
                <a:lnTo>
                  <a:pt x="829369" y="702489"/>
                </a:lnTo>
                <a:lnTo>
                  <a:pt x="833586" y="717381"/>
                </a:lnTo>
                <a:lnTo>
                  <a:pt x="838030" y="731007"/>
                </a:lnTo>
                <a:lnTo>
                  <a:pt x="842702" y="743366"/>
                </a:lnTo>
                <a:lnTo>
                  <a:pt x="847602" y="754459"/>
                </a:lnTo>
                <a:lnTo>
                  <a:pt x="852731" y="764288"/>
                </a:lnTo>
                <a:lnTo>
                  <a:pt x="858088" y="772851"/>
                </a:lnTo>
                <a:lnTo>
                  <a:pt x="863675" y="780150"/>
                </a:lnTo>
                <a:lnTo>
                  <a:pt x="869491" y="786184"/>
                </a:lnTo>
                <a:lnTo>
                  <a:pt x="875537" y="790956"/>
                </a:lnTo>
                <a:lnTo>
                  <a:pt x="882042" y="795165"/>
                </a:lnTo>
                <a:lnTo>
                  <a:pt x="894935" y="802565"/>
                </a:lnTo>
                <a:lnTo>
                  <a:pt x="907246" y="808320"/>
                </a:lnTo>
                <a:lnTo>
                  <a:pt x="918976" y="812432"/>
                </a:lnTo>
                <a:lnTo>
                  <a:pt x="930123" y="814898"/>
                </a:lnTo>
                <a:lnTo>
                  <a:pt x="940688" y="815721"/>
                </a:lnTo>
                <a:lnTo>
                  <a:pt x="949192" y="815063"/>
                </a:lnTo>
                <a:lnTo>
                  <a:pt x="961534" y="811036"/>
                </a:lnTo>
                <a:lnTo>
                  <a:pt x="971533" y="803358"/>
                </a:lnTo>
                <a:lnTo>
                  <a:pt x="979189" y="792045"/>
                </a:lnTo>
                <a:lnTo>
                  <a:pt x="984503" y="777113"/>
                </a:lnTo>
                <a:lnTo>
                  <a:pt x="986083" y="764247"/>
                </a:lnTo>
                <a:lnTo>
                  <a:pt x="983505" y="752939"/>
                </a:lnTo>
                <a:lnTo>
                  <a:pt x="976350" y="744854"/>
                </a:lnTo>
                <a:lnTo>
                  <a:pt x="964618" y="739998"/>
                </a:lnTo>
                <a:lnTo>
                  <a:pt x="948308" y="738378"/>
                </a:lnTo>
                <a:lnTo>
                  <a:pt x="938508" y="737282"/>
                </a:lnTo>
                <a:lnTo>
                  <a:pt x="927481" y="733024"/>
                </a:lnTo>
                <a:lnTo>
                  <a:pt x="917358" y="725547"/>
                </a:lnTo>
                <a:lnTo>
                  <a:pt x="908131" y="714846"/>
                </a:lnTo>
                <a:lnTo>
                  <a:pt x="899795" y="700913"/>
                </a:lnTo>
                <a:lnTo>
                  <a:pt x="896311" y="693364"/>
                </a:lnTo>
                <a:lnTo>
                  <a:pt x="893183" y="685540"/>
                </a:lnTo>
                <a:lnTo>
                  <a:pt x="890047" y="676710"/>
                </a:lnTo>
                <a:lnTo>
                  <a:pt x="886905" y="666871"/>
                </a:lnTo>
                <a:lnTo>
                  <a:pt x="883758" y="656023"/>
                </a:lnTo>
                <a:lnTo>
                  <a:pt x="880607" y="644167"/>
                </a:lnTo>
                <a:lnTo>
                  <a:pt x="877454" y="631301"/>
                </a:lnTo>
                <a:lnTo>
                  <a:pt x="874299" y="617425"/>
                </a:lnTo>
                <a:lnTo>
                  <a:pt x="871145" y="602539"/>
                </a:lnTo>
                <a:lnTo>
                  <a:pt x="867992" y="586642"/>
                </a:lnTo>
                <a:lnTo>
                  <a:pt x="864841" y="569734"/>
                </a:lnTo>
                <a:lnTo>
                  <a:pt x="861695" y="551815"/>
                </a:lnTo>
                <a:lnTo>
                  <a:pt x="825500" y="372364"/>
                </a:lnTo>
                <a:lnTo>
                  <a:pt x="822180" y="353510"/>
                </a:lnTo>
                <a:lnTo>
                  <a:pt x="818927" y="335277"/>
                </a:lnTo>
                <a:lnTo>
                  <a:pt x="815741" y="317666"/>
                </a:lnTo>
                <a:lnTo>
                  <a:pt x="812621" y="300676"/>
                </a:lnTo>
                <a:lnTo>
                  <a:pt x="809567" y="284307"/>
                </a:lnTo>
                <a:lnTo>
                  <a:pt x="806579" y="268560"/>
                </a:lnTo>
                <a:lnTo>
                  <a:pt x="803658" y="253434"/>
                </a:lnTo>
                <a:lnTo>
                  <a:pt x="800803" y="238930"/>
                </a:lnTo>
                <a:lnTo>
                  <a:pt x="798013" y="225048"/>
                </a:lnTo>
                <a:lnTo>
                  <a:pt x="795289" y="211788"/>
                </a:lnTo>
                <a:lnTo>
                  <a:pt x="792631" y="199150"/>
                </a:lnTo>
                <a:lnTo>
                  <a:pt x="787512" y="175740"/>
                </a:lnTo>
                <a:lnTo>
                  <a:pt x="782655" y="154818"/>
                </a:lnTo>
                <a:lnTo>
                  <a:pt x="778058" y="136387"/>
                </a:lnTo>
                <a:lnTo>
                  <a:pt x="773722" y="120447"/>
                </a:lnTo>
                <a:lnTo>
                  <a:pt x="766082" y="96110"/>
                </a:lnTo>
                <a:lnTo>
                  <a:pt x="760682" y="81575"/>
                </a:lnTo>
                <a:lnTo>
                  <a:pt x="755029" y="68397"/>
                </a:lnTo>
                <a:lnTo>
                  <a:pt x="749124" y="56581"/>
                </a:lnTo>
                <a:lnTo>
                  <a:pt x="736562" y="37044"/>
                </a:lnTo>
                <a:lnTo>
                  <a:pt x="723010" y="22987"/>
                </a:lnTo>
                <a:lnTo>
                  <a:pt x="704513" y="10155"/>
                </a:lnTo>
                <a:lnTo>
                  <a:pt x="692793" y="4508"/>
                </a:lnTo>
                <a:lnTo>
                  <a:pt x="670559" y="0"/>
                </a:lnTo>
                <a:lnTo>
                  <a:pt x="669485" y="321"/>
                </a:lnTo>
                <a:lnTo>
                  <a:pt x="655355" y="5206"/>
                </a:lnTo>
                <a:lnTo>
                  <a:pt x="642430" y="10956"/>
                </a:lnTo>
                <a:lnTo>
                  <a:pt x="630709" y="17571"/>
                </a:lnTo>
                <a:lnTo>
                  <a:pt x="620192" y="25052"/>
                </a:lnTo>
                <a:lnTo>
                  <a:pt x="610880" y="33398"/>
                </a:lnTo>
                <a:lnTo>
                  <a:pt x="595868" y="52685"/>
                </a:lnTo>
                <a:lnTo>
                  <a:pt x="589283" y="65619"/>
                </a:lnTo>
                <a:lnTo>
                  <a:pt x="583019" y="82005"/>
                </a:lnTo>
                <a:lnTo>
                  <a:pt x="579671" y="95935"/>
                </a:lnTo>
                <a:lnTo>
                  <a:pt x="579239" y="107404"/>
                </a:lnTo>
                <a:lnTo>
                  <a:pt x="581722" y="116406"/>
                </a:lnTo>
                <a:lnTo>
                  <a:pt x="592410" y="126183"/>
                </a:lnTo>
                <a:lnTo>
                  <a:pt x="610109" y="121013"/>
                </a:lnTo>
                <a:lnTo>
                  <a:pt x="618108" y="108458"/>
                </a:lnTo>
                <a:lnTo>
                  <a:pt x="622363" y="100748"/>
                </a:lnTo>
                <a:lnTo>
                  <a:pt x="630118" y="90628"/>
                </a:lnTo>
                <a:lnTo>
                  <a:pt x="639551" y="82174"/>
                </a:lnTo>
                <a:lnTo>
                  <a:pt x="650660" y="75377"/>
                </a:lnTo>
                <a:lnTo>
                  <a:pt x="663448" y="70231"/>
                </a:lnTo>
                <a:lnTo>
                  <a:pt x="669546" y="68997"/>
                </a:lnTo>
                <a:lnTo>
                  <a:pt x="678414" y="69875"/>
                </a:lnTo>
                <a:lnTo>
                  <a:pt x="701676" y="92576"/>
                </a:lnTo>
                <a:lnTo>
                  <a:pt x="714375" y="124460"/>
                </a:lnTo>
                <a:lnTo>
                  <a:pt x="721104" y="150152"/>
                </a:lnTo>
                <a:lnTo>
                  <a:pt x="727591" y="180762"/>
                </a:lnTo>
                <a:lnTo>
                  <a:pt x="731833" y="204085"/>
                </a:lnTo>
                <a:lnTo>
                  <a:pt x="736006" y="229743"/>
                </a:lnTo>
                <a:lnTo>
                  <a:pt x="740111" y="257736"/>
                </a:lnTo>
                <a:lnTo>
                  <a:pt x="744145" y="288067"/>
                </a:lnTo>
                <a:lnTo>
                  <a:pt x="748107" y="320735"/>
                </a:lnTo>
                <a:lnTo>
                  <a:pt x="750061" y="337947"/>
                </a:lnTo>
                <a:lnTo>
                  <a:pt x="606298" y="728218"/>
                </a:lnTo>
                <a:lnTo>
                  <a:pt x="600954" y="738188"/>
                </a:lnTo>
                <a:lnTo>
                  <a:pt x="593964" y="753444"/>
                </a:lnTo>
                <a:lnTo>
                  <a:pt x="589342" y="767052"/>
                </a:lnTo>
                <a:lnTo>
                  <a:pt x="587085" y="779013"/>
                </a:lnTo>
                <a:lnTo>
                  <a:pt x="587194" y="789326"/>
                </a:lnTo>
                <a:lnTo>
                  <a:pt x="594511" y="805011"/>
                </a:lnTo>
                <a:lnTo>
                  <a:pt x="611293" y="814105"/>
                </a:lnTo>
                <a:lnTo>
                  <a:pt x="637539" y="816610"/>
                </a:lnTo>
                <a:lnTo>
                  <a:pt x="779526" y="424942"/>
                </a:lnTo>
                <a:lnTo>
                  <a:pt x="817879" y="649097"/>
                </a:lnTo>
                <a:close/>
              </a:path>
              <a:path w="2414270" h="821944">
                <a:moveTo>
                  <a:pt x="1742764" y="743315"/>
                </a:moveTo>
                <a:lnTo>
                  <a:pt x="1732026" y="735076"/>
                </a:lnTo>
                <a:lnTo>
                  <a:pt x="1727862" y="724284"/>
                </a:lnTo>
                <a:lnTo>
                  <a:pt x="1725668" y="710053"/>
                </a:lnTo>
                <a:lnTo>
                  <a:pt x="1723938" y="690194"/>
                </a:lnTo>
                <a:lnTo>
                  <a:pt x="1723247" y="678155"/>
                </a:lnTo>
                <a:lnTo>
                  <a:pt x="1722673" y="664710"/>
                </a:lnTo>
                <a:lnTo>
                  <a:pt x="1722215" y="649859"/>
                </a:lnTo>
                <a:lnTo>
                  <a:pt x="1721873" y="633601"/>
                </a:lnTo>
                <a:lnTo>
                  <a:pt x="1721647" y="615938"/>
                </a:lnTo>
                <a:lnTo>
                  <a:pt x="1721667" y="554517"/>
                </a:lnTo>
                <a:lnTo>
                  <a:pt x="1721906" y="531233"/>
                </a:lnTo>
                <a:lnTo>
                  <a:pt x="1722261" y="506545"/>
                </a:lnTo>
                <a:lnTo>
                  <a:pt x="1722733" y="480452"/>
                </a:lnTo>
                <a:lnTo>
                  <a:pt x="1723321" y="452954"/>
                </a:lnTo>
                <a:lnTo>
                  <a:pt x="1724025" y="424053"/>
                </a:lnTo>
                <a:lnTo>
                  <a:pt x="1873123" y="424053"/>
                </a:lnTo>
                <a:lnTo>
                  <a:pt x="1873123" y="362077"/>
                </a:lnTo>
                <a:lnTo>
                  <a:pt x="1636574" y="362111"/>
                </a:lnTo>
                <a:lnTo>
                  <a:pt x="1623416" y="362368"/>
                </a:lnTo>
                <a:lnTo>
                  <a:pt x="1610533" y="362873"/>
                </a:lnTo>
                <a:lnTo>
                  <a:pt x="1597924" y="363628"/>
                </a:lnTo>
                <a:lnTo>
                  <a:pt x="1585590" y="364633"/>
                </a:lnTo>
                <a:lnTo>
                  <a:pt x="1573529" y="365887"/>
                </a:lnTo>
                <a:lnTo>
                  <a:pt x="1548538" y="372094"/>
                </a:lnTo>
                <a:lnTo>
                  <a:pt x="1538423" y="378474"/>
                </a:lnTo>
                <a:lnTo>
                  <a:pt x="1530478" y="390075"/>
                </a:lnTo>
                <a:lnTo>
                  <a:pt x="1526817" y="403215"/>
                </a:lnTo>
                <a:lnTo>
                  <a:pt x="1528826" y="413004"/>
                </a:lnTo>
                <a:lnTo>
                  <a:pt x="1545124" y="421185"/>
                </a:lnTo>
                <a:lnTo>
                  <a:pt x="1562607" y="423037"/>
                </a:lnTo>
                <a:lnTo>
                  <a:pt x="1576401" y="423439"/>
                </a:lnTo>
                <a:lnTo>
                  <a:pt x="1588478" y="423699"/>
                </a:lnTo>
                <a:lnTo>
                  <a:pt x="1601253" y="423892"/>
                </a:lnTo>
                <a:lnTo>
                  <a:pt x="1628902" y="424053"/>
                </a:lnTo>
                <a:lnTo>
                  <a:pt x="1661413" y="424053"/>
                </a:lnTo>
                <a:lnTo>
                  <a:pt x="1660998" y="446854"/>
                </a:lnTo>
                <a:lnTo>
                  <a:pt x="1660629" y="468816"/>
                </a:lnTo>
                <a:lnTo>
                  <a:pt x="1660305" y="489938"/>
                </a:lnTo>
                <a:lnTo>
                  <a:pt x="1660028" y="510220"/>
                </a:lnTo>
                <a:lnTo>
                  <a:pt x="1659796" y="529663"/>
                </a:lnTo>
                <a:lnTo>
                  <a:pt x="1659611" y="548266"/>
                </a:lnTo>
                <a:lnTo>
                  <a:pt x="1659472" y="566029"/>
                </a:lnTo>
                <a:lnTo>
                  <a:pt x="1659333" y="599037"/>
                </a:lnTo>
                <a:lnTo>
                  <a:pt x="1659475" y="642256"/>
                </a:lnTo>
                <a:lnTo>
                  <a:pt x="1659616" y="654984"/>
                </a:lnTo>
                <a:lnTo>
                  <a:pt x="1659804" y="666873"/>
                </a:lnTo>
                <a:lnTo>
                  <a:pt x="1660038" y="677924"/>
                </a:lnTo>
                <a:lnTo>
                  <a:pt x="1660320" y="688135"/>
                </a:lnTo>
                <a:lnTo>
                  <a:pt x="1660649" y="697508"/>
                </a:lnTo>
                <a:lnTo>
                  <a:pt x="1661450" y="713739"/>
                </a:lnTo>
                <a:lnTo>
                  <a:pt x="1661922" y="720598"/>
                </a:lnTo>
                <a:lnTo>
                  <a:pt x="1662230" y="726271"/>
                </a:lnTo>
                <a:lnTo>
                  <a:pt x="1664187" y="744449"/>
                </a:lnTo>
                <a:lnTo>
                  <a:pt x="1667538" y="760713"/>
                </a:lnTo>
                <a:lnTo>
                  <a:pt x="1672283" y="775064"/>
                </a:lnTo>
                <a:lnTo>
                  <a:pt x="1678422" y="787501"/>
                </a:lnTo>
                <a:lnTo>
                  <a:pt x="1685953" y="798025"/>
                </a:lnTo>
                <a:lnTo>
                  <a:pt x="1694876" y="806636"/>
                </a:lnTo>
                <a:lnTo>
                  <a:pt x="1705190" y="813333"/>
                </a:lnTo>
                <a:lnTo>
                  <a:pt x="1716894" y="818117"/>
                </a:lnTo>
                <a:lnTo>
                  <a:pt x="1729988" y="820987"/>
                </a:lnTo>
                <a:lnTo>
                  <a:pt x="1744472" y="821944"/>
                </a:lnTo>
                <a:lnTo>
                  <a:pt x="1759579" y="821648"/>
                </a:lnTo>
                <a:lnTo>
                  <a:pt x="1778398" y="820198"/>
                </a:lnTo>
                <a:lnTo>
                  <a:pt x="1793925" y="817537"/>
                </a:lnTo>
                <a:lnTo>
                  <a:pt x="1806161" y="813662"/>
                </a:lnTo>
                <a:lnTo>
                  <a:pt x="1815106" y="808573"/>
                </a:lnTo>
                <a:lnTo>
                  <a:pt x="1820760" y="802268"/>
                </a:lnTo>
                <a:lnTo>
                  <a:pt x="1823123" y="794745"/>
                </a:lnTo>
                <a:lnTo>
                  <a:pt x="1822196" y="786003"/>
                </a:lnTo>
                <a:lnTo>
                  <a:pt x="1816114" y="771816"/>
                </a:lnTo>
                <a:lnTo>
                  <a:pt x="1807979" y="762290"/>
                </a:lnTo>
                <a:lnTo>
                  <a:pt x="1797212" y="755493"/>
                </a:lnTo>
                <a:lnTo>
                  <a:pt x="1783795" y="751418"/>
                </a:lnTo>
                <a:lnTo>
                  <a:pt x="1767712" y="750062"/>
                </a:lnTo>
                <a:lnTo>
                  <a:pt x="1767087" y="750058"/>
                </a:lnTo>
                <a:lnTo>
                  <a:pt x="1754460" y="748300"/>
                </a:lnTo>
                <a:lnTo>
                  <a:pt x="1742764" y="743315"/>
                </a:lnTo>
                <a:close/>
              </a:path>
              <a:path w="2414270" h="821944">
                <a:moveTo>
                  <a:pt x="2360676" y="809879"/>
                </a:moveTo>
                <a:lnTo>
                  <a:pt x="2363176" y="810361"/>
                </a:lnTo>
                <a:lnTo>
                  <a:pt x="2373993" y="811661"/>
                </a:lnTo>
                <a:lnTo>
                  <a:pt x="2386102" y="811936"/>
                </a:lnTo>
                <a:lnTo>
                  <a:pt x="2399520" y="811176"/>
                </a:lnTo>
                <a:lnTo>
                  <a:pt x="2414270" y="809371"/>
                </a:lnTo>
                <a:lnTo>
                  <a:pt x="2409698" y="745617"/>
                </a:lnTo>
                <a:lnTo>
                  <a:pt x="2407684" y="745854"/>
                </a:lnTo>
                <a:lnTo>
                  <a:pt x="2394735" y="745676"/>
                </a:lnTo>
                <a:lnTo>
                  <a:pt x="2373003" y="735888"/>
                </a:lnTo>
                <a:lnTo>
                  <a:pt x="2364232" y="726266"/>
                </a:lnTo>
                <a:lnTo>
                  <a:pt x="2356865" y="713486"/>
                </a:lnTo>
                <a:lnTo>
                  <a:pt x="2349843" y="694193"/>
                </a:lnTo>
                <a:lnTo>
                  <a:pt x="2344840" y="671877"/>
                </a:lnTo>
                <a:lnTo>
                  <a:pt x="2341488" y="645697"/>
                </a:lnTo>
                <a:lnTo>
                  <a:pt x="2340437" y="631159"/>
                </a:lnTo>
                <a:lnTo>
                  <a:pt x="2339805" y="615655"/>
                </a:lnTo>
                <a:lnTo>
                  <a:pt x="2339594" y="599186"/>
                </a:lnTo>
                <a:lnTo>
                  <a:pt x="2339594" y="593725"/>
                </a:lnTo>
                <a:lnTo>
                  <a:pt x="2378075" y="361188"/>
                </a:lnTo>
                <a:lnTo>
                  <a:pt x="2312924" y="361188"/>
                </a:lnTo>
                <a:lnTo>
                  <a:pt x="2301239" y="457581"/>
                </a:lnTo>
                <a:lnTo>
                  <a:pt x="2296928" y="446059"/>
                </a:lnTo>
                <a:lnTo>
                  <a:pt x="2291548" y="434364"/>
                </a:lnTo>
                <a:lnTo>
                  <a:pt x="2278506" y="413131"/>
                </a:lnTo>
                <a:lnTo>
                  <a:pt x="2264374" y="396604"/>
                </a:lnTo>
                <a:lnTo>
                  <a:pt x="2244979" y="380365"/>
                </a:lnTo>
                <a:lnTo>
                  <a:pt x="2226774" y="369523"/>
                </a:lnTo>
                <a:lnTo>
                  <a:pt x="2203069" y="360045"/>
                </a:lnTo>
                <a:lnTo>
                  <a:pt x="2180611" y="354988"/>
                </a:lnTo>
                <a:lnTo>
                  <a:pt x="2154808" y="353060"/>
                </a:lnTo>
                <a:lnTo>
                  <a:pt x="2152240" y="353075"/>
                </a:lnTo>
                <a:lnTo>
                  <a:pt x="2126016" y="355153"/>
                </a:lnTo>
                <a:lnTo>
                  <a:pt x="2101252" y="360701"/>
                </a:lnTo>
                <a:lnTo>
                  <a:pt x="2077974" y="369697"/>
                </a:lnTo>
                <a:lnTo>
                  <a:pt x="2056849" y="381735"/>
                </a:lnTo>
                <a:lnTo>
                  <a:pt x="2037171" y="397781"/>
                </a:lnTo>
                <a:lnTo>
                  <a:pt x="2020188" y="417195"/>
                </a:lnTo>
                <a:lnTo>
                  <a:pt x="2009543" y="433020"/>
                </a:lnTo>
                <a:lnTo>
                  <a:pt x="1997740" y="454949"/>
                </a:lnTo>
                <a:lnTo>
                  <a:pt x="1987577" y="479293"/>
                </a:lnTo>
                <a:lnTo>
                  <a:pt x="1980025" y="502782"/>
                </a:lnTo>
                <a:lnTo>
                  <a:pt x="1974629" y="526494"/>
                </a:lnTo>
                <a:lnTo>
                  <a:pt x="1971031" y="551630"/>
                </a:lnTo>
                <a:lnTo>
                  <a:pt x="1969232" y="578163"/>
                </a:lnTo>
                <a:lnTo>
                  <a:pt x="1969007" y="591947"/>
                </a:lnTo>
                <a:lnTo>
                  <a:pt x="1969022" y="595523"/>
                </a:lnTo>
                <a:lnTo>
                  <a:pt x="1970070" y="622293"/>
                </a:lnTo>
                <a:lnTo>
                  <a:pt x="1972760" y="647751"/>
                </a:lnTo>
                <a:lnTo>
                  <a:pt x="1977059" y="671914"/>
                </a:lnTo>
                <a:lnTo>
                  <a:pt x="1983875" y="697919"/>
                </a:lnTo>
                <a:lnTo>
                  <a:pt x="1992832" y="722571"/>
                </a:lnTo>
                <a:lnTo>
                  <a:pt x="2003601" y="744669"/>
                </a:lnTo>
                <a:lnTo>
                  <a:pt x="2012935" y="759604"/>
                </a:lnTo>
                <a:lnTo>
                  <a:pt x="2029632" y="778810"/>
                </a:lnTo>
                <a:lnTo>
                  <a:pt x="2049826" y="794473"/>
                </a:lnTo>
                <a:lnTo>
                  <a:pt x="2042144" y="637372"/>
                </a:lnTo>
                <a:lnTo>
                  <a:pt x="2040742" y="622942"/>
                </a:lnTo>
                <a:lnTo>
                  <a:pt x="2039900" y="607674"/>
                </a:lnTo>
                <a:lnTo>
                  <a:pt x="2039620" y="591566"/>
                </a:lnTo>
                <a:lnTo>
                  <a:pt x="2039837" y="579908"/>
                </a:lnTo>
                <a:lnTo>
                  <a:pt x="2040604" y="566989"/>
                </a:lnTo>
                <a:lnTo>
                  <a:pt x="2041927" y="554275"/>
                </a:lnTo>
                <a:lnTo>
                  <a:pt x="2043810" y="541769"/>
                </a:lnTo>
                <a:lnTo>
                  <a:pt x="2046257" y="529475"/>
                </a:lnTo>
                <a:lnTo>
                  <a:pt x="2049272" y="517398"/>
                </a:lnTo>
                <a:lnTo>
                  <a:pt x="2052792" y="505371"/>
                </a:lnTo>
                <a:lnTo>
                  <a:pt x="2057276" y="492435"/>
                </a:lnTo>
                <a:lnTo>
                  <a:pt x="2062168" y="480650"/>
                </a:lnTo>
                <a:lnTo>
                  <a:pt x="2067461" y="470007"/>
                </a:lnTo>
                <a:lnTo>
                  <a:pt x="2078728" y="452806"/>
                </a:lnTo>
                <a:lnTo>
                  <a:pt x="2087613" y="443227"/>
                </a:lnTo>
                <a:lnTo>
                  <a:pt x="2097474" y="435468"/>
                </a:lnTo>
                <a:lnTo>
                  <a:pt x="2108327" y="429514"/>
                </a:lnTo>
                <a:lnTo>
                  <a:pt x="2130134" y="422591"/>
                </a:lnTo>
                <a:lnTo>
                  <a:pt x="2142941" y="420730"/>
                </a:lnTo>
                <a:lnTo>
                  <a:pt x="2156586" y="420116"/>
                </a:lnTo>
                <a:lnTo>
                  <a:pt x="2167510" y="420652"/>
                </a:lnTo>
                <a:lnTo>
                  <a:pt x="2180277" y="422809"/>
                </a:lnTo>
                <a:lnTo>
                  <a:pt x="2192257" y="426642"/>
                </a:lnTo>
                <a:lnTo>
                  <a:pt x="2203450" y="432181"/>
                </a:lnTo>
                <a:lnTo>
                  <a:pt x="2221510" y="445722"/>
                </a:lnTo>
                <a:lnTo>
                  <a:pt x="2230263" y="455102"/>
                </a:lnTo>
                <a:lnTo>
                  <a:pt x="2238121" y="465836"/>
                </a:lnTo>
                <a:lnTo>
                  <a:pt x="2246205" y="480246"/>
                </a:lnTo>
                <a:lnTo>
                  <a:pt x="2251282" y="491733"/>
                </a:lnTo>
                <a:lnTo>
                  <a:pt x="2255660" y="504035"/>
                </a:lnTo>
                <a:lnTo>
                  <a:pt x="2259329" y="517144"/>
                </a:lnTo>
                <a:lnTo>
                  <a:pt x="2262068" y="530311"/>
                </a:lnTo>
                <a:lnTo>
                  <a:pt x="2263973" y="542583"/>
                </a:lnTo>
                <a:lnTo>
                  <a:pt x="2265341" y="555239"/>
                </a:lnTo>
                <a:lnTo>
                  <a:pt x="2266165" y="568269"/>
                </a:lnTo>
                <a:lnTo>
                  <a:pt x="2266441" y="581660"/>
                </a:lnTo>
                <a:lnTo>
                  <a:pt x="2266440" y="590696"/>
                </a:lnTo>
                <a:lnTo>
                  <a:pt x="2266053" y="604026"/>
                </a:lnTo>
                <a:lnTo>
                  <a:pt x="2264983" y="616987"/>
                </a:lnTo>
                <a:lnTo>
                  <a:pt x="2263231" y="629568"/>
                </a:lnTo>
                <a:lnTo>
                  <a:pt x="2260796" y="641757"/>
                </a:lnTo>
                <a:lnTo>
                  <a:pt x="2257679" y="653542"/>
                </a:lnTo>
                <a:lnTo>
                  <a:pt x="2251333" y="671949"/>
                </a:lnTo>
                <a:lnTo>
                  <a:pt x="2246105" y="683657"/>
                </a:lnTo>
                <a:lnTo>
                  <a:pt x="2240211" y="694579"/>
                </a:lnTo>
                <a:lnTo>
                  <a:pt x="2233676" y="704723"/>
                </a:lnTo>
                <a:lnTo>
                  <a:pt x="2226374" y="714099"/>
                </a:lnTo>
                <a:lnTo>
                  <a:pt x="2217464" y="723476"/>
                </a:lnTo>
                <a:lnTo>
                  <a:pt x="2207870" y="731565"/>
                </a:lnTo>
                <a:lnTo>
                  <a:pt x="2197607" y="738378"/>
                </a:lnTo>
                <a:lnTo>
                  <a:pt x="2186262" y="744262"/>
                </a:lnTo>
                <a:lnTo>
                  <a:pt x="2174685" y="748755"/>
                </a:lnTo>
                <a:lnTo>
                  <a:pt x="2162122" y="752332"/>
                </a:lnTo>
                <a:lnTo>
                  <a:pt x="2148585" y="755015"/>
                </a:lnTo>
                <a:lnTo>
                  <a:pt x="2145857" y="754988"/>
                </a:lnTo>
                <a:lnTo>
                  <a:pt x="2131497" y="753901"/>
                </a:lnTo>
                <a:lnTo>
                  <a:pt x="2118171" y="751223"/>
                </a:lnTo>
                <a:lnTo>
                  <a:pt x="2105879" y="746959"/>
                </a:lnTo>
                <a:lnTo>
                  <a:pt x="2094621" y="741112"/>
                </a:lnTo>
                <a:lnTo>
                  <a:pt x="2084397" y="733688"/>
                </a:lnTo>
                <a:lnTo>
                  <a:pt x="2075207" y="724689"/>
                </a:lnTo>
                <a:lnTo>
                  <a:pt x="2067052" y="714121"/>
                </a:lnTo>
                <a:lnTo>
                  <a:pt x="2057573" y="696999"/>
                </a:lnTo>
                <a:lnTo>
                  <a:pt x="2061209" y="800989"/>
                </a:lnTo>
                <a:lnTo>
                  <a:pt x="2073622" y="806516"/>
                </a:lnTo>
                <a:lnTo>
                  <a:pt x="2085166" y="810452"/>
                </a:lnTo>
                <a:lnTo>
                  <a:pt x="2097317" y="813525"/>
                </a:lnTo>
                <a:lnTo>
                  <a:pt x="2110075" y="815728"/>
                </a:lnTo>
                <a:lnTo>
                  <a:pt x="2123439" y="817055"/>
                </a:lnTo>
                <a:lnTo>
                  <a:pt x="2137409" y="817499"/>
                </a:lnTo>
                <a:lnTo>
                  <a:pt x="2145950" y="817331"/>
                </a:lnTo>
                <a:lnTo>
                  <a:pt x="2159670" y="816314"/>
                </a:lnTo>
                <a:lnTo>
                  <a:pt x="2172834" y="814378"/>
                </a:lnTo>
                <a:lnTo>
                  <a:pt x="2185440" y="811523"/>
                </a:lnTo>
                <a:lnTo>
                  <a:pt x="2197486" y="807751"/>
                </a:lnTo>
                <a:lnTo>
                  <a:pt x="2208970" y="803065"/>
                </a:lnTo>
                <a:lnTo>
                  <a:pt x="2219891" y="797466"/>
                </a:lnTo>
                <a:lnTo>
                  <a:pt x="2230247" y="790956"/>
                </a:lnTo>
                <a:lnTo>
                  <a:pt x="2245619" y="778873"/>
                </a:lnTo>
                <a:lnTo>
                  <a:pt x="2254581" y="770291"/>
                </a:lnTo>
                <a:lnTo>
                  <a:pt x="2262978" y="760962"/>
                </a:lnTo>
                <a:lnTo>
                  <a:pt x="2270812" y="750886"/>
                </a:lnTo>
                <a:lnTo>
                  <a:pt x="2278085" y="740060"/>
                </a:lnTo>
                <a:lnTo>
                  <a:pt x="2284798" y="728483"/>
                </a:lnTo>
                <a:lnTo>
                  <a:pt x="2290953" y="716153"/>
                </a:lnTo>
                <a:lnTo>
                  <a:pt x="2293264" y="725629"/>
                </a:lnTo>
                <a:lnTo>
                  <a:pt x="2296741" y="738336"/>
                </a:lnTo>
                <a:lnTo>
                  <a:pt x="2300490" y="750215"/>
                </a:lnTo>
                <a:lnTo>
                  <a:pt x="2304541" y="761238"/>
                </a:lnTo>
                <a:lnTo>
                  <a:pt x="2310585" y="773706"/>
                </a:lnTo>
                <a:lnTo>
                  <a:pt x="2317684" y="784228"/>
                </a:lnTo>
                <a:lnTo>
                  <a:pt x="2326004" y="793115"/>
                </a:lnTo>
                <a:lnTo>
                  <a:pt x="2336183" y="800589"/>
                </a:lnTo>
                <a:lnTo>
                  <a:pt x="2347642" y="806062"/>
                </a:lnTo>
                <a:lnTo>
                  <a:pt x="2360676" y="809879"/>
                </a:lnTo>
                <a:close/>
              </a:path>
              <a:path w="2414270" h="821944">
                <a:moveTo>
                  <a:pt x="2053365" y="686738"/>
                </a:moveTo>
                <a:lnTo>
                  <a:pt x="2049718" y="675646"/>
                </a:lnTo>
                <a:lnTo>
                  <a:pt x="2046633" y="663722"/>
                </a:lnTo>
                <a:lnTo>
                  <a:pt x="2044108" y="650965"/>
                </a:lnTo>
                <a:lnTo>
                  <a:pt x="2042144" y="637372"/>
                </a:lnTo>
                <a:lnTo>
                  <a:pt x="2049826" y="794473"/>
                </a:lnTo>
                <a:lnTo>
                  <a:pt x="2061209" y="800989"/>
                </a:lnTo>
                <a:lnTo>
                  <a:pt x="2057573" y="696999"/>
                </a:lnTo>
                <a:lnTo>
                  <a:pt x="2053365" y="686738"/>
                </a:lnTo>
                <a:close/>
              </a:path>
              <a:path w="2414270" h="821944">
                <a:moveTo>
                  <a:pt x="1414272" y="809879"/>
                </a:moveTo>
                <a:lnTo>
                  <a:pt x="1416772" y="810361"/>
                </a:lnTo>
                <a:lnTo>
                  <a:pt x="1427589" y="811661"/>
                </a:lnTo>
                <a:lnTo>
                  <a:pt x="1439698" y="811936"/>
                </a:lnTo>
                <a:lnTo>
                  <a:pt x="1453116" y="811176"/>
                </a:lnTo>
                <a:lnTo>
                  <a:pt x="1467865" y="809371"/>
                </a:lnTo>
                <a:lnTo>
                  <a:pt x="1463294" y="745617"/>
                </a:lnTo>
                <a:lnTo>
                  <a:pt x="1461280" y="745854"/>
                </a:lnTo>
                <a:lnTo>
                  <a:pt x="1448331" y="745676"/>
                </a:lnTo>
                <a:lnTo>
                  <a:pt x="1426599" y="735888"/>
                </a:lnTo>
                <a:lnTo>
                  <a:pt x="1417828" y="726266"/>
                </a:lnTo>
                <a:lnTo>
                  <a:pt x="1410461" y="713486"/>
                </a:lnTo>
                <a:lnTo>
                  <a:pt x="1403439" y="694193"/>
                </a:lnTo>
                <a:lnTo>
                  <a:pt x="1398436" y="671877"/>
                </a:lnTo>
                <a:lnTo>
                  <a:pt x="1395084" y="645697"/>
                </a:lnTo>
                <a:lnTo>
                  <a:pt x="1394033" y="631159"/>
                </a:lnTo>
                <a:lnTo>
                  <a:pt x="1393401" y="615655"/>
                </a:lnTo>
                <a:lnTo>
                  <a:pt x="1393189" y="599186"/>
                </a:lnTo>
                <a:lnTo>
                  <a:pt x="1393189" y="593725"/>
                </a:lnTo>
                <a:lnTo>
                  <a:pt x="1431671" y="361188"/>
                </a:lnTo>
                <a:lnTo>
                  <a:pt x="1366520" y="361188"/>
                </a:lnTo>
                <a:lnTo>
                  <a:pt x="1354835" y="457581"/>
                </a:lnTo>
                <a:lnTo>
                  <a:pt x="1350524" y="446059"/>
                </a:lnTo>
                <a:lnTo>
                  <a:pt x="1345144" y="434364"/>
                </a:lnTo>
                <a:lnTo>
                  <a:pt x="1332102" y="413131"/>
                </a:lnTo>
                <a:lnTo>
                  <a:pt x="1317970" y="396604"/>
                </a:lnTo>
                <a:lnTo>
                  <a:pt x="1298575" y="380365"/>
                </a:lnTo>
                <a:lnTo>
                  <a:pt x="1280370" y="369523"/>
                </a:lnTo>
                <a:lnTo>
                  <a:pt x="1256664" y="360045"/>
                </a:lnTo>
                <a:lnTo>
                  <a:pt x="1234207" y="354988"/>
                </a:lnTo>
                <a:lnTo>
                  <a:pt x="1208404" y="353060"/>
                </a:lnTo>
                <a:lnTo>
                  <a:pt x="1205836" y="353075"/>
                </a:lnTo>
                <a:lnTo>
                  <a:pt x="1179612" y="355153"/>
                </a:lnTo>
                <a:lnTo>
                  <a:pt x="1154848" y="360701"/>
                </a:lnTo>
                <a:lnTo>
                  <a:pt x="1131570" y="369697"/>
                </a:lnTo>
                <a:lnTo>
                  <a:pt x="1110501" y="381735"/>
                </a:lnTo>
                <a:lnTo>
                  <a:pt x="1090796" y="397781"/>
                </a:lnTo>
                <a:lnTo>
                  <a:pt x="1073784" y="417195"/>
                </a:lnTo>
                <a:lnTo>
                  <a:pt x="1063139" y="433020"/>
                </a:lnTo>
                <a:lnTo>
                  <a:pt x="1051336" y="454949"/>
                </a:lnTo>
                <a:lnTo>
                  <a:pt x="1041173" y="479293"/>
                </a:lnTo>
                <a:lnTo>
                  <a:pt x="1033629" y="502767"/>
                </a:lnTo>
                <a:lnTo>
                  <a:pt x="1028266" y="526484"/>
                </a:lnTo>
                <a:lnTo>
                  <a:pt x="1024714" y="551623"/>
                </a:lnTo>
                <a:lnTo>
                  <a:pt x="1022950" y="578161"/>
                </a:lnTo>
                <a:lnTo>
                  <a:pt x="1022730" y="591947"/>
                </a:lnTo>
                <a:lnTo>
                  <a:pt x="1022744" y="595507"/>
                </a:lnTo>
                <a:lnTo>
                  <a:pt x="1023763" y="622283"/>
                </a:lnTo>
                <a:lnTo>
                  <a:pt x="1026403" y="647745"/>
                </a:lnTo>
                <a:lnTo>
                  <a:pt x="1030662" y="671912"/>
                </a:lnTo>
                <a:lnTo>
                  <a:pt x="1037471" y="697919"/>
                </a:lnTo>
                <a:lnTo>
                  <a:pt x="1046428" y="722571"/>
                </a:lnTo>
                <a:lnTo>
                  <a:pt x="1057197" y="744669"/>
                </a:lnTo>
                <a:lnTo>
                  <a:pt x="1066531" y="759604"/>
                </a:lnTo>
                <a:lnTo>
                  <a:pt x="1083228" y="778810"/>
                </a:lnTo>
                <a:lnTo>
                  <a:pt x="1103422" y="794473"/>
                </a:lnTo>
                <a:lnTo>
                  <a:pt x="1095740" y="637372"/>
                </a:lnTo>
                <a:lnTo>
                  <a:pt x="1094338" y="622942"/>
                </a:lnTo>
                <a:lnTo>
                  <a:pt x="1093496" y="607674"/>
                </a:lnTo>
                <a:lnTo>
                  <a:pt x="1093215" y="591566"/>
                </a:lnTo>
                <a:lnTo>
                  <a:pt x="1093433" y="579908"/>
                </a:lnTo>
                <a:lnTo>
                  <a:pt x="1094200" y="566989"/>
                </a:lnTo>
                <a:lnTo>
                  <a:pt x="1095523" y="554275"/>
                </a:lnTo>
                <a:lnTo>
                  <a:pt x="1097406" y="541769"/>
                </a:lnTo>
                <a:lnTo>
                  <a:pt x="1099853" y="529475"/>
                </a:lnTo>
                <a:lnTo>
                  <a:pt x="1102868" y="517398"/>
                </a:lnTo>
                <a:lnTo>
                  <a:pt x="1106388" y="505371"/>
                </a:lnTo>
                <a:lnTo>
                  <a:pt x="1110872" y="492435"/>
                </a:lnTo>
                <a:lnTo>
                  <a:pt x="1115764" y="480650"/>
                </a:lnTo>
                <a:lnTo>
                  <a:pt x="1121057" y="470007"/>
                </a:lnTo>
                <a:lnTo>
                  <a:pt x="1132324" y="452806"/>
                </a:lnTo>
                <a:lnTo>
                  <a:pt x="1141209" y="443227"/>
                </a:lnTo>
                <a:lnTo>
                  <a:pt x="1151070" y="435468"/>
                </a:lnTo>
                <a:lnTo>
                  <a:pt x="1161923" y="429514"/>
                </a:lnTo>
                <a:lnTo>
                  <a:pt x="1183730" y="422591"/>
                </a:lnTo>
                <a:lnTo>
                  <a:pt x="1196537" y="420730"/>
                </a:lnTo>
                <a:lnTo>
                  <a:pt x="1210182" y="420116"/>
                </a:lnTo>
                <a:lnTo>
                  <a:pt x="1221106" y="420652"/>
                </a:lnTo>
                <a:lnTo>
                  <a:pt x="1233873" y="422809"/>
                </a:lnTo>
                <a:lnTo>
                  <a:pt x="1245853" y="426642"/>
                </a:lnTo>
                <a:lnTo>
                  <a:pt x="1257046" y="432181"/>
                </a:lnTo>
                <a:lnTo>
                  <a:pt x="1275106" y="445722"/>
                </a:lnTo>
                <a:lnTo>
                  <a:pt x="1283859" y="455102"/>
                </a:lnTo>
                <a:lnTo>
                  <a:pt x="1291716" y="465836"/>
                </a:lnTo>
                <a:lnTo>
                  <a:pt x="1299801" y="480246"/>
                </a:lnTo>
                <a:lnTo>
                  <a:pt x="1304878" y="491733"/>
                </a:lnTo>
                <a:lnTo>
                  <a:pt x="1309256" y="504035"/>
                </a:lnTo>
                <a:lnTo>
                  <a:pt x="1312926" y="517144"/>
                </a:lnTo>
                <a:lnTo>
                  <a:pt x="1315664" y="530311"/>
                </a:lnTo>
                <a:lnTo>
                  <a:pt x="1317569" y="542583"/>
                </a:lnTo>
                <a:lnTo>
                  <a:pt x="1318937" y="555239"/>
                </a:lnTo>
                <a:lnTo>
                  <a:pt x="1319761" y="568269"/>
                </a:lnTo>
                <a:lnTo>
                  <a:pt x="1320037" y="581660"/>
                </a:lnTo>
                <a:lnTo>
                  <a:pt x="1320036" y="590696"/>
                </a:lnTo>
                <a:lnTo>
                  <a:pt x="1319649" y="604026"/>
                </a:lnTo>
                <a:lnTo>
                  <a:pt x="1318579" y="616987"/>
                </a:lnTo>
                <a:lnTo>
                  <a:pt x="1316827" y="629568"/>
                </a:lnTo>
                <a:lnTo>
                  <a:pt x="1314392" y="641757"/>
                </a:lnTo>
                <a:lnTo>
                  <a:pt x="1311275" y="653542"/>
                </a:lnTo>
                <a:lnTo>
                  <a:pt x="1304929" y="671949"/>
                </a:lnTo>
                <a:lnTo>
                  <a:pt x="1299701" y="683657"/>
                </a:lnTo>
                <a:lnTo>
                  <a:pt x="1293807" y="694579"/>
                </a:lnTo>
                <a:lnTo>
                  <a:pt x="1287272" y="704723"/>
                </a:lnTo>
                <a:lnTo>
                  <a:pt x="1280020" y="714042"/>
                </a:lnTo>
                <a:lnTo>
                  <a:pt x="1271109" y="723443"/>
                </a:lnTo>
                <a:lnTo>
                  <a:pt x="1261537" y="731551"/>
                </a:lnTo>
                <a:lnTo>
                  <a:pt x="1251330" y="738378"/>
                </a:lnTo>
                <a:lnTo>
                  <a:pt x="1239831" y="744297"/>
                </a:lnTo>
                <a:lnTo>
                  <a:pt x="1228240" y="748774"/>
                </a:lnTo>
                <a:lnTo>
                  <a:pt x="1215690" y="752339"/>
                </a:lnTo>
                <a:lnTo>
                  <a:pt x="1202181" y="755015"/>
                </a:lnTo>
                <a:lnTo>
                  <a:pt x="1199453" y="754988"/>
                </a:lnTo>
                <a:lnTo>
                  <a:pt x="1185093" y="753901"/>
                </a:lnTo>
                <a:lnTo>
                  <a:pt x="1171767" y="751223"/>
                </a:lnTo>
                <a:lnTo>
                  <a:pt x="1159475" y="746959"/>
                </a:lnTo>
                <a:lnTo>
                  <a:pt x="1148217" y="741112"/>
                </a:lnTo>
                <a:lnTo>
                  <a:pt x="1137993" y="733688"/>
                </a:lnTo>
                <a:lnTo>
                  <a:pt x="1128803" y="724689"/>
                </a:lnTo>
                <a:lnTo>
                  <a:pt x="1120648" y="714121"/>
                </a:lnTo>
                <a:lnTo>
                  <a:pt x="1111169" y="696999"/>
                </a:lnTo>
                <a:lnTo>
                  <a:pt x="1114805" y="800989"/>
                </a:lnTo>
                <a:lnTo>
                  <a:pt x="1127218" y="806516"/>
                </a:lnTo>
                <a:lnTo>
                  <a:pt x="1138762" y="810452"/>
                </a:lnTo>
                <a:lnTo>
                  <a:pt x="1150913" y="813525"/>
                </a:lnTo>
                <a:lnTo>
                  <a:pt x="1163671" y="815728"/>
                </a:lnTo>
                <a:lnTo>
                  <a:pt x="1177035" y="817055"/>
                </a:lnTo>
                <a:lnTo>
                  <a:pt x="1191005" y="817499"/>
                </a:lnTo>
                <a:lnTo>
                  <a:pt x="1199546" y="817331"/>
                </a:lnTo>
                <a:lnTo>
                  <a:pt x="1213266" y="816314"/>
                </a:lnTo>
                <a:lnTo>
                  <a:pt x="1226430" y="814378"/>
                </a:lnTo>
                <a:lnTo>
                  <a:pt x="1239036" y="811523"/>
                </a:lnTo>
                <a:lnTo>
                  <a:pt x="1251082" y="807751"/>
                </a:lnTo>
                <a:lnTo>
                  <a:pt x="1262566" y="803065"/>
                </a:lnTo>
                <a:lnTo>
                  <a:pt x="1273487" y="797466"/>
                </a:lnTo>
                <a:lnTo>
                  <a:pt x="1283843" y="790956"/>
                </a:lnTo>
                <a:lnTo>
                  <a:pt x="1299215" y="778873"/>
                </a:lnTo>
                <a:lnTo>
                  <a:pt x="1308177" y="770291"/>
                </a:lnTo>
                <a:lnTo>
                  <a:pt x="1316574" y="760962"/>
                </a:lnTo>
                <a:lnTo>
                  <a:pt x="1324408" y="750886"/>
                </a:lnTo>
                <a:lnTo>
                  <a:pt x="1331681" y="740060"/>
                </a:lnTo>
                <a:lnTo>
                  <a:pt x="1338394" y="728483"/>
                </a:lnTo>
                <a:lnTo>
                  <a:pt x="1344549" y="716153"/>
                </a:lnTo>
                <a:lnTo>
                  <a:pt x="1346860" y="725629"/>
                </a:lnTo>
                <a:lnTo>
                  <a:pt x="1350337" y="738336"/>
                </a:lnTo>
                <a:lnTo>
                  <a:pt x="1354086" y="750215"/>
                </a:lnTo>
                <a:lnTo>
                  <a:pt x="1358137" y="761238"/>
                </a:lnTo>
                <a:lnTo>
                  <a:pt x="1364181" y="773706"/>
                </a:lnTo>
                <a:lnTo>
                  <a:pt x="1371280" y="784228"/>
                </a:lnTo>
                <a:lnTo>
                  <a:pt x="1379601" y="793115"/>
                </a:lnTo>
                <a:lnTo>
                  <a:pt x="1389779" y="800589"/>
                </a:lnTo>
                <a:lnTo>
                  <a:pt x="1401238" y="806062"/>
                </a:lnTo>
                <a:lnTo>
                  <a:pt x="1414272" y="809879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3040" y="4690999"/>
            <a:ext cx="226821" cy="334899"/>
          </a:xfrm>
          <a:custGeom>
            <a:avLst/>
            <a:gdLst/>
            <a:ahLst/>
            <a:cxnLst/>
            <a:rect l="l" t="t" r="r" b="b"/>
            <a:pathLst>
              <a:path w="226821" h="334899">
                <a:moveTo>
                  <a:pt x="116966" y="0"/>
                </a:moveTo>
                <a:lnTo>
                  <a:pt x="103321" y="614"/>
                </a:lnTo>
                <a:lnTo>
                  <a:pt x="90514" y="2475"/>
                </a:lnTo>
                <a:lnTo>
                  <a:pt x="78518" y="5609"/>
                </a:lnTo>
                <a:lnTo>
                  <a:pt x="57854" y="15352"/>
                </a:lnTo>
                <a:lnTo>
                  <a:pt x="47993" y="23111"/>
                </a:lnTo>
                <a:lnTo>
                  <a:pt x="39108" y="32690"/>
                </a:lnTo>
                <a:lnTo>
                  <a:pt x="27841" y="49891"/>
                </a:lnTo>
                <a:lnTo>
                  <a:pt x="22548" y="60534"/>
                </a:lnTo>
                <a:lnTo>
                  <a:pt x="17656" y="72319"/>
                </a:lnTo>
                <a:lnTo>
                  <a:pt x="13172" y="85255"/>
                </a:lnTo>
                <a:lnTo>
                  <a:pt x="9651" y="97281"/>
                </a:lnTo>
                <a:lnTo>
                  <a:pt x="6637" y="109359"/>
                </a:lnTo>
                <a:lnTo>
                  <a:pt x="4190" y="121653"/>
                </a:lnTo>
                <a:lnTo>
                  <a:pt x="2307" y="134159"/>
                </a:lnTo>
                <a:lnTo>
                  <a:pt x="984" y="146873"/>
                </a:lnTo>
                <a:lnTo>
                  <a:pt x="217" y="159792"/>
                </a:lnTo>
                <a:lnTo>
                  <a:pt x="0" y="171450"/>
                </a:lnTo>
                <a:lnTo>
                  <a:pt x="280" y="187558"/>
                </a:lnTo>
                <a:lnTo>
                  <a:pt x="1122" y="202826"/>
                </a:lnTo>
                <a:lnTo>
                  <a:pt x="2524" y="217256"/>
                </a:lnTo>
                <a:lnTo>
                  <a:pt x="4488" y="230849"/>
                </a:lnTo>
                <a:lnTo>
                  <a:pt x="7013" y="243606"/>
                </a:lnTo>
                <a:lnTo>
                  <a:pt x="10098" y="255530"/>
                </a:lnTo>
                <a:lnTo>
                  <a:pt x="13745" y="266622"/>
                </a:lnTo>
                <a:lnTo>
                  <a:pt x="22722" y="286316"/>
                </a:lnTo>
                <a:lnTo>
                  <a:pt x="35587" y="304573"/>
                </a:lnTo>
                <a:lnTo>
                  <a:pt x="44777" y="313572"/>
                </a:lnTo>
                <a:lnTo>
                  <a:pt x="55001" y="320996"/>
                </a:lnTo>
                <a:lnTo>
                  <a:pt x="66259" y="326843"/>
                </a:lnTo>
                <a:lnTo>
                  <a:pt x="78551" y="331107"/>
                </a:lnTo>
                <a:lnTo>
                  <a:pt x="91877" y="333785"/>
                </a:lnTo>
                <a:lnTo>
                  <a:pt x="106237" y="334872"/>
                </a:lnTo>
                <a:lnTo>
                  <a:pt x="108965" y="334899"/>
                </a:lnTo>
                <a:lnTo>
                  <a:pt x="122502" y="332216"/>
                </a:lnTo>
                <a:lnTo>
                  <a:pt x="135065" y="328639"/>
                </a:lnTo>
                <a:lnTo>
                  <a:pt x="146642" y="324146"/>
                </a:lnTo>
                <a:lnTo>
                  <a:pt x="157222" y="318715"/>
                </a:lnTo>
                <a:lnTo>
                  <a:pt x="168250" y="311449"/>
                </a:lnTo>
                <a:lnTo>
                  <a:pt x="177844" y="303360"/>
                </a:lnTo>
                <a:lnTo>
                  <a:pt x="186754" y="293983"/>
                </a:lnTo>
                <a:lnTo>
                  <a:pt x="194055" y="284606"/>
                </a:lnTo>
                <a:lnTo>
                  <a:pt x="200591" y="274463"/>
                </a:lnTo>
                <a:lnTo>
                  <a:pt x="206485" y="263541"/>
                </a:lnTo>
                <a:lnTo>
                  <a:pt x="211713" y="251833"/>
                </a:lnTo>
                <a:lnTo>
                  <a:pt x="216247" y="239329"/>
                </a:lnTo>
                <a:lnTo>
                  <a:pt x="221176" y="221641"/>
                </a:lnTo>
                <a:lnTo>
                  <a:pt x="223611" y="209452"/>
                </a:lnTo>
                <a:lnTo>
                  <a:pt x="225363" y="196871"/>
                </a:lnTo>
                <a:lnTo>
                  <a:pt x="226433" y="183910"/>
                </a:lnTo>
                <a:lnTo>
                  <a:pt x="226820" y="170580"/>
                </a:lnTo>
                <a:lnTo>
                  <a:pt x="226821" y="169671"/>
                </a:lnTo>
                <a:lnTo>
                  <a:pt x="226821" y="161544"/>
                </a:lnTo>
                <a:lnTo>
                  <a:pt x="226545" y="148153"/>
                </a:lnTo>
                <a:lnTo>
                  <a:pt x="225721" y="135123"/>
                </a:lnTo>
                <a:lnTo>
                  <a:pt x="224353" y="122467"/>
                </a:lnTo>
                <a:lnTo>
                  <a:pt x="222448" y="110195"/>
                </a:lnTo>
                <a:lnTo>
                  <a:pt x="220012" y="98318"/>
                </a:lnTo>
                <a:lnTo>
                  <a:pt x="216040" y="83919"/>
                </a:lnTo>
                <a:lnTo>
                  <a:pt x="211662" y="71617"/>
                </a:lnTo>
                <a:lnTo>
                  <a:pt x="206585" y="60130"/>
                </a:lnTo>
                <a:lnTo>
                  <a:pt x="200818" y="49469"/>
                </a:lnTo>
                <a:lnTo>
                  <a:pt x="190643" y="34986"/>
                </a:lnTo>
                <a:lnTo>
                  <a:pt x="181890" y="25606"/>
                </a:lnTo>
                <a:lnTo>
                  <a:pt x="172242" y="17568"/>
                </a:lnTo>
                <a:lnTo>
                  <a:pt x="152637" y="6526"/>
                </a:lnTo>
                <a:lnTo>
                  <a:pt x="140657" y="2693"/>
                </a:lnTo>
                <a:lnTo>
                  <a:pt x="127890" y="536"/>
                </a:lnTo>
                <a:lnTo>
                  <a:pt x="11696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36635" y="4690999"/>
            <a:ext cx="226822" cy="334899"/>
          </a:xfrm>
          <a:custGeom>
            <a:avLst/>
            <a:gdLst/>
            <a:ahLst/>
            <a:cxnLst/>
            <a:rect l="l" t="t" r="r" b="b"/>
            <a:pathLst>
              <a:path w="226822" h="334899">
                <a:moveTo>
                  <a:pt x="116967" y="0"/>
                </a:moveTo>
                <a:lnTo>
                  <a:pt x="103321" y="614"/>
                </a:lnTo>
                <a:lnTo>
                  <a:pt x="90514" y="2475"/>
                </a:lnTo>
                <a:lnTo>
                  <a:pt x="78518" y="5609"/>
                </a:lnTo>
                <a:lnTo>
                  <a:pt x="57854" y="15352"/>
                </a:lnTo>
                <a:lnTo>
                  <a:pt x="47993" y="23111"/>
                </a:lnTo>
                <a:lnTo>
                  <a:pt x="39108" y="32690"/>
                </a:lnTo>
                <a:lnTo>
                  <a:pt x="27841" y="49891"/>
                </a:lnTo>
                <a:lnTo>
                  <a:pt x="22548" y="60534"/>
                </a:lnTo>
                <a:lnTo>
                  <a:pt x="17656" y="72319"/>
                </a:lnTo>
                <a:lnTo>
                  <a:pt x="13172" y="85255"/>
                </a:lnTo>
                <a:lnTo>
                  <a:pt x="9652" y="97281"/>
                </a:lnTo>
                <a:lnTo>
                  <a:pt x="6637" y="109359"/>
                </a:lnTo>
                <a:lnTo>
                  <a:pt x="4190" y="121653"/>
                </a:lnTo>
                <a:lnTo>
                  <a:pt x="2307" y="134159"/>
                </a:lnTo>
                <a:lnTo>
                  <a:pt x="984" y="146873"/>
                </a:lnTo>
                <a:lnTo>
                  <a:pt x="217" y="159792"/>
                </a:lnTo>
                <a:lnTo>
                  <a:pt x="0" y="171450"/>
                </a:lnTo>
                <a:lnTo>
                  <a:pt x="280" y="187558"/>
                </a:lnTo>
                <a:lnTo>
                  <a:pt x="1122" y="202826"/>
                </a:lnTo>
                <a:lnTo>
                  <a:pt x="2524" y="217256"/>
                </a:lnTo>
                <a:lnTo>
                  <a:pt x="4488" y="230849"/>
                </a:lnTo>
                <a:lnTo>
                  <a:pt x="7013" y="243606"/>
                </a:lnTo>
                <a:lnTo>
                  <a:pt x="10098" y="255530"/>
                </a:lnTo>
                <a:lnTo>
                  <a:pt x="13745" y="266622"/>
                </a:lnTo>
                <a:lnTo>
                  <a:pt x="22722" y="286316"/>
                </a:lnTo>
                <a:lnTo>
                  <a:pt x="35587" y="304573"/>
                </a:lnTo>
                <a:lnTo>
                  <a:pt x="44777" y="313572"/>
                </a:lnTo>
                <a:lnTo>
                  <a:pt x="55001" y="320996"/>
                </a:lnTo>
                <a:lnTo>
                  <a:pt x="66259" y="326843"/>
                </a:lnTo>
                <a:lnTo>
                  <a:pt x="78551" y="331107"/>
                </a:lnTo>
                <a:lnTo>
                  <a:pt x="91877" y="333785"/>
                </a:lnTo>
                <a:lnTo>
                  <a:pt x="106237" y="334872"/>
                </a:lnTo>
                <a:lnTo>
                  <a:pt x="108966" y="334899"/>
                </a:lnTo>
                <a:lnTo>
                  <a:pt x="122474" y="332223"/>
                </a:lnTo>
                <a:lnTo>
                  <a:pt x="135024" y="328658"/>
                </a:lnTo>
                <a:lnTo>
                  <a:pt x="146615" y="324181"/>
                </a:lnTo>
                <a:lnTo>
                  <a:pt x="157248" y="318769"/>
                </a:lnTo>
                <a:lnTo>
                  <a:pt x="168321" y="311435"/>
                </a:lnTo>
                <a:lnTo>
                  <a:pt x="177893" y="303327"/>
                </a:lnTo>
                <a:lnTo>
                  <a:pt x="186804" y="293926"/>
                </a:lnTo>
                <a:lnTo>
                  <a:pt x="194056" y="284606"/>
                </a:lnTo>
                <a:lnTo>
                  <a:pt x="200591" y="274463"/>
                </a:lnTo>
                <a:lnTo>
                  <a:pt x="206485" y="263541"/>
                </a:lnTo>
                <a:lnTo>
                  <a:pt x="211713" y="251833"/>
                </a:lnTo>
                <a:lnTo>
                  <a:pt x="216247" y="239329"/>
                </a:lnTo>
                <a:lnTo>
                  <a:pt x="221176" y="221641"/>
                </a:lnTo>
                <a:lnTo>
                  <a:pt x="223611" y="209452"/>
                </a:lnTo>
                <a:lnTo>
                  <a:pt x="225363" y="196871"/>
                </a:lnTo>
                <a:lnTo>
                  <a:pt x="226433" y="183910"/>
                </a:lnTo>
                <a:lnTo>
                  <a:pt x="226820" y="170580"/>
                </a:lnTo>
                <a:lnTo>
                  <a:pt x="226822" y="169671"/>
                </a:lnTo>
                <a:lnTo>
                  <a:pt x="226822" y="161544"/>
                </a:lnTo>
                <a:lnTo>
                  <a:pt x="226545" y="148153"/>
                </a:lnTo>
                <a:lnTo>
                  <a:pt x="225721" y="135123"/>
                </a:lnTo>
                <a:lnTo>
                  <a:pt x="224353" y="122467"/>
                </a:lnTo>
                <a:lnTo>
                  <a:pt x="222448" y="110195"/>
                </a:lnTo>
                <a:lnTo>
                  <a:pt x="220012" y="98318"/>
                </a:lnTo>
                <a:lnTo>
                  <a:pt x="216040" y="83919"/>
                </a:lnTo>
                <a:lnTo>
                  <a:pt x="211662" y="71617"/>
                </a:lnTo>
                <a:lnTo>
                  <a:pt x="206585" y="60130"/>
                </a:lnTo>
                <a:lnTo>
                  <a:pt x="200818" y="49469"/>
                </a:lnTo>
                <a:lnTo>
                  <a:pt x="190643" y="34986"/>
                </a:lnTo>
                <a:lnTo>
                  <a:pt x="181890" y="25606"/>
                </a:lnTo>
                <a:lnTo>
                  <a:pt x="172242" y="17568"/>
                </a:lnTo>
                <a:lnTo>
                  <a:pt x="152637" y="6526"/>
                </a:lnTo>
                <a:lnTo>
                  <a:pt x="140657" y="2693"/>
                </a:lnTo>
                <a:lnTo>
                  <a:pt x="127890" y="536"/>
                </a:lnTo>
                <a:lnTo>
                  <a:pt x="116967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14032" y="4690999"/>
            <a:ext cx="226822" cy="334899"/>
          </a:xfrm>
          <a:custGeom>
            <a:avLst/>
            <a:gdLst/>
            <a:ahLst/>
            <a:cxnLst/>
            <a:rect l="l" t="t" r="r" b="b"/>
            <a:pathLst>
              <a:path w="226822" h="334899">
                <a:moveTo>
                  <a:pt x="116967" y="0"/>
                </a:moveTo>
                <a:lnTo>
                  <a:pt x="103321" y="614"/>
                </a:lnTo>
                <a:lnTo>
                  <a:pt x="90514" y="2475"/>
                </a:lnTo>
                <a:lnTo>
                  <a:pt x="78518" y="5609"/>
                </a:lnTo>
                <a:lnTo>
                  <a:pt x="57854" y="15352"/>
                </a:lnTo>
                <a:lnTo>
                  <a:pt x="47993" y="23111"/>
                </a:lnTo>
                <a:lnTo>
                  <a:pt x="39108" y="32690"/>
                </a:lnTo>
                <a:lnTo>
                  <a:pt x="27841" y="49891"/>
                </a:lnTo>
                <a:lnTo>
                  <a:pt x="22548" y="60534"/>
                </a:lnTo>
                <a:lnTo>
                  <a:pt x="17656" y="72319"/>
                </a:lnTo>
                <a:lnTo>
                  <a:pt x="13172" y="85255"/>
                </a:lnTo>
                <a:lnTo>
                  <a:pt x="9651" y="97281"/>
                </a:lnTo>
                <a:lnTo>
                  <a:pt x="6637" y="109359"/>
                </a:lnTo>
                <a:lnTo>
                  <a:pt x="4190" y="121653"/>
                </a:lnTo>
                <a:lnTo>
                  <a:pt x="2307" y="134159"/>
                </a:lnTo>
                <a:lnTo>
                  <a:pt x="984" y="146873"/>
                </a:lnTo>
                <a:lnTo>
                  <a:pt x="217" y="159792"/>
                </a:lnTo>
                <a:lnTo>
                  <a:pt x="0" y="171450"/>
                </a:lnTo>
                <a:lnTo>
                  <a:pt x="280" y="187558"/>
                </a:lnTo>
                <a:lnTo>
                  <a:pt x="1122" y="202826"/>
                </a:lnTo>
                <a:lnTo>
                  <a:pt x="2524" y="217256"/>
                </a:lnTo>
                <a:lnTo>
                  <a:pt x="4488" y="230849"/>
                </a:lnTo>
                <a:lnTo>
                  <a:pt x="7013" y="243606"/>
                </a:lnTo>
                <a:lnTo>
                  <a:pt x="10098" y="255530"/>
                </a:lnTo>
                <a:lnTo>
                  <a:pt x="13745" y="266622"/>
                </a:lnTo>
                <a:lnTo>
                  <a:pt x="22722" y="286316"/>
                </a:lnTo>
                <a:lnTo>
                  <a:pt x="35587" y="304573"/>
                </a:lnTo>
                <a:lnTo>
                  <a:pt x="44777" y="313572"/>
                </a:lnTo>
                <a:lnTo>
                  <a:pt x="55001" y="320996"/>
                </a:lnTo>
                <a:lnTo>
                  <a:pt x="66259" y="326843"/>
                </a:lnTo>
                <a:lnTo>
                  <a:pt x="78551" y="331107"/>
                </a:lnTo>
                <a:lnTo>
                  <a:pt x="91877" y="333785"/>
                </a:lnTo>
                <a:lnTo>
                  <a:pt x="106237" y="334872"/>
                </a:lnTo>
                <a:lnTo>
                  <a:pt x="108966" y="334899"/>
                </a:lnTo>
                <a:lnTo>
                  <a:pt x="122502" y="332216"/>
                </a:lnTo>
                <a:lnTo>
                  <a:pt x="135065" y="328639"/>
                </a:lnTo>
                <a:lnTo>
                  <a:pt x="146642" y="324146"/>
                </a:lnTo>
                <a:lnTo>
                  <a:pt x="157222" y="318715"/>
                </a:lnTo>
                <a:lnTo>
                  <a:pt x="168250" y="311449"/>
                </a:lnTo>
                <a:lnTo>
                  <a:pt x="177844" y="303360"/>
                </a:lnTo>
                <a:lnTo>
                  <a:pt x="186754" y="293983"/>
                </a:lnTo>
                <a:lnTo>
                  <a:pt x="194056" y="284606"/>
                </a:lnTo>
                <a:lnTo>
                  <a:pt x="200591" y="274463"/>
                </a:lnTo>
                <a:lnTo>
                  <a:pt x="206485" y="263541"/>
                </a:lnTo>
                <a:lnTo>
                  <a:pt x="211713" y="251833"/>
                </a:lnTo>
                <a:lnTo>
                  <a:pt x="216247" y="239329"/>
                </a:lnTo>
                <a:lnTo>
                  <a:pt x="221176" y="221641"/>
                </a:lnTo>
                <a:lnTo>
                  <a:pt x="223611" y="209452"/>
                </a:lnTo>
                <a:lnTo>
                  <a:pt x="225363" y="196871"/>
                </a:lnTo>
                <a:lnTo>
                  <a:pt x="226433" y="183910"/>
                </a:lnTo>
                <a:lnTo>
                  <a:pt x="226820" y="170580"/>
                </a:lnTo>
                <a:lnTo>
                  <a:pt x="226822" y="169671"/>
                </a:lnTo>
                <a:lnTo>
                  <a:pt x="226822" y="161544"/>
                </a:lnTo>
                <a:lnTo>
                  <a:pt x="226545" y="148153"/>
                </a:lnTo>
                <a:lnTo>
                  <a:pt x="225721" y="135123"/>
                </a:lnTo>
                <a:lnTo>
                  <a:pt x="224353" y="122467"/>
                </a:lnTo>
                <a:lnTo>
                  <a:pt x="222448" y="110195"/>
                </a:lnTo>
                <a:lnTo>
                  <a:pt x="220012" y="98318"/>
                </a:lnTo>
                <a:lnTo>
                  <a:pt x="216040" y="83919"/>
                </a:lnTo>
                <a:lnTo>
                  <a:pt x="211662" y="71617"/>
                </a:lnTo>
                <a:lnTo>
                  <a:pt x="206585" y="60130"/>
                </a:lnTo>
                <a:lnTo>
                  <a:pt x="200818" y="49469"/>
                </a:lnTo>
                <a:lnTo>
                  <a:pt x="190643" y="34986"/>
                </a:lnTo>
                <a:lnTo>
                  <a:pt x="181890" y="25606"/>
                </a:lnTo>
                <a:lnTo>
                  <a:pt x="172242" y="17568"/>
                </a:lnTo>
                <a:lnTo>
                  <a:pt x="152637" y="6526"/>
                </a:lnTo>
                <a:lnTo>
                  <a:pt x="140657" y="2693"/>
                </a:lnTo>
                <a:lnTo>
                  <a:pt x="127890" y="536"/>
                </a:lnTo>
                <a:lnTo>
                  <a:pt x="116967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70237" y="4632960"/>
            <a:ext cx="346305" cy="459866"/>
          </a:xfrm>
          <a:custGeom>
            <a:avLst/>
            <a:gdLst/>
            <a:ahLst/>
            <a:cxnLst/>
            <a:rect l="l" t="t" r="r" b="b"/>
            <a:pathLst>
              <a:path w="346305" h="459866">
                <a:moveTo>
                  <a:pt x="116816" y="0"/>
                </a:moveTo>
                <a:lnTo>
                  <a:pt x="346305" y="0"/>
                </a:lnTo>
                <a:lnTo>
                  <a:pt x="346305" y="61975"/>
                </a:lnTo>
                <a:lnTo>
                  <a:pt x="197207" y="61975"/>
                </a:lnTo>
                <a:lnTo>
                  <a:pt x="196503" y="90877"/>
                </a:lnTo>
                <a:lnTo>
                  <a:pt x="195915" y="118375"/>
                </a:lnTo>
                <a:lnTo>
                  <a:pt x="195444" y="144468"/>
                </a:lnTo>
                <a:lnTo>
                  <a:pt x="195089" y="169156"/>
                </a:lnTo>
                <a:lnTo>
                  <a:pt x="194849" y="192440"/>
                </a:lnTo>
                <a:lnTo>
                  <a:pt x="194727" y="214319"/>
                </a:lnTo>
                <a:lnTo>
                  <a:pt x="194720" y="234793"/>
                </a:lnTo>
                <a:lnTo>
                  <a:pt x="194829" y="253861"/>
                </a:lnTo>
                <a:lnTo>
                  <a:pt x="195055" y="271524"/>
                </a:lnTo>
                <a:lnTo>
                  <a:pt x="195397" y="287782"/>
                </a:lnTo>
                <a:lnTo>
                  <a:pt x="195855" y="302633"/>
                </a:lnTo>
                <a:lnTo>
                  <a:pt x="196430" y="316078"/>
                </a:lnTo>
                <a:lnTo>
                  <a:pt x="197120" y="328117"/>
                </a:lnTo>
                <a:lnTo>
                  <a:pt x="197927" y="338750"/>
                </a:lnTo>
                <a:lnTo>
                  <a:pt x="199889" y="355795"/>
                </a:lnTo>
                <a:lnTo>
                  <a:pt x="202316" y="367211"/>
                </a:lnTo>
                <a:lnTo>
                  <a:pt x="215947" y="381238"/>
                </a:lnTo>
                <a:lnTo>
                  <a:pt x="227643" y="386223"/>
                </a:lnTo>
                <a:lnTo>
                  <a:pt x="240270" y="387981"/>
                </a:lnTo>
                <a:lnTo>
                  <a:pt x="240895" y="387984"/>
                </a:lnTo>
                <a:lnTo>
                  <a:pt x="256978" y="389341"/>
                </a:lnTo>
                <a:lnTo>
                  <a:pt x="270394" y="393416"/>
                </a:lnTo>
                <a:lnTo>
                  <a:pt x="281161" y="400213"/>
                </a:lnTo>
                <a:lnTo>
                  <a:pt x="289296" y="409739"/>
                </a:lnTo>
                <a:lnTo>
                  <a:pt x="294815" y="422000"/>
                </a:lnTo>
                <a:lnTo>
                  <a:pt x="296306" y="432668"/>
                </a:lnTo>
                <a:lnTo>
                  <a:pt x="293943" y="440191"/>
                </a:lnTo>
                <a:lnTo>
                  <a:pt x="288288" y="446496"/>
                </a:lnTo>
                <a:lnTo>
                  <a:pt x="279343" y="451585"/>
                </a:lnTo>
                <a:lnTo>
                  <a:pt x="267107" y="455460"/>
                </a:lnTo>
                <a:lnTo>
                  <a:pt x="251580" y="458121"/>
                </a:lnTo>
                <a:lnTo>
                  <a:pt x="232762" y="459571"/>
                </a:lnTo>
                <a:lnTo>
                  <a:pt x="217654" y="459866"/>
                </a:lnTo>
                <a:lnTo>
                  <a:pt x="203171" y="458910"/>
                </a:lnTo>
                <a:lnTo>
                  <a:pt x="190077" y="456040"/>
                </a:lnTo>
                <a:lnTo>
                  <a:pt x="178372" y="451256"/>
                </a:lnTo>
                <a:lnTo>
                  <a:pt x="168058" y="444559"/>
                </a:lnTo>
                <a:lnTo>
                  <a:pt x="159135" y="435948"/>
                </a:lnTo>
                <a:lnTo>
                  <a:pt x="151604" y="425424"/>
                </a:lnTo>
                <a:lnTo>
                  <a:pt x="145466" y="412987"/>
                </a:lnTo>
                <a:lnTo>
                  <a:pt x="140720" y="398636"/>
                </a:lnTo>
                <a:lnTo>
                  <a:pt x="137369" y="382372"/>
                </a:lnTo>
                <a:lnTo>
                  <a:pt x="135412" y="364194"/>
                </a:lnTo>
                <a:lnTo>
                  <a:pt x="135104" y="358520"/>
                </a:lnTo>
                <a:lnTo>
                  <a:pt x="134632" y="351662"/>
                </a:lnTo>
                <a:lnTo>
                  <a:pt x="133832" y="335431"/>
                </a:lnTo>
                <a:lnTo>
                  <a:pt x="133221" y="315847"/>
                </a:lnTo>
                <a:lnTo>
                  <a:pt x="132986" y="304796"/>
                </a:lnTo>
                <a:lnTo>
                  <a:pt x="132798" y="292907"/>
                </a:lnTo>
                <a:lnTo>
                  <a:pt x="132657" y="280179"/>
                </a:lnTo>
                <a:lnTo>
                  <a:pt x="132563" y="266612"/>
                </a:lnTo>
                <a:lnTo>
                  <a:pt x="132516" y="252206"/>
                </a:lnTo>
                <a:lnTo>
                  <a:pt x="132516" y="236960"/>
                </a:lnTo>
                <a:lnTo>
                  <a:pt x="132562" y="220876"/>
                </a:lnTo>
                <a:lnTo>
                  <a:pt x="132654" y="203952"/>
                </a:lnTo>
                <a:lnTo>
                  <a:pt x="132793" y="186189"/>
                </a:lnTo>
                <a:lnTo>
                  <a:pt x="132979" y="167586"/>
                </a:lnTo>
                <a:lnTo>
                  <a:pt x="133210" y="148143"/>
                </a:lnTo>
                <a:lnTo>
                  <a:pt x="133488" y="127861"/>
                </a:lnTo>
                <a:lnTo>
                  <a:pt x="133811" y="106739"/>
                </a:lnTo>
                <a:lnTo>
                  <a:pt x="134181" y="84777"/>
                </a:lnTo>
                <a:lnTo>
                  <a:pt x="134596" y="61975"/>
                </a:lnTo>
                <a:lnTo>
                  <a:pt x="102084" y="61975"/>
                </a:lnTo>
                <a:lnTo>
                  <a:pt x="87910" y="61934"/>
                </a:lnTo>
                <a:lnTo>
                  <a:pt x="74436" y="61815"/>
                </a:lnTo>
                <a:lnTo>
                  <a:pt x="61660" y="61622"/>
                </a:lnTo>
                <a:lnTo>
                  <a:pt x="49584" y="61362"/>
                </a:lnTo>
                <a:lnTo>
                  <a:pt x="38206" y="61039"/>
                </a:lnTo>
                <a:lnTo>
                  <a:pt x="18306" y="59108"/>
                </a:lnTo>
                <a:lnTo>
                  <a:pt x="6796" y="55250"/>
                </a:lnTo>
                <a:lnTo>
                  <a:pt x="2008" y="50926"/>
                </a:lnTo>
                <a:lnTo>
                  <a:pt x="0" y="41138"/>
                </a:lnTo>
                <a:lnTo>
                  <a:pt x="3660" y="27998"/>
                </a:lnTo>
                <a:lnTo>
                  <a:pt x="11606" y="16397"/>
                </a:lnTo>
                <a:lnTo>
                  <a:pt x="21721" y="10017"/>
                </a:lnTo>
                <a:lnTo>
                  <a:pt x="35528" y="5625"/>
                </a:lnTo>
                <a:lnTo>
                  <a:pt x="46712" y="3809"/>
                </a:lnTo>
                <a:lnTo>
                  <a:pt x="58772" y="2556"/>
                </a:lnTo>
                <a:lnTo>
                  <a:pt x="71107" y="1551"/>
                </a:lnTo>
                <a:lnTo>
                  <a:pt x="83716" y="796"/>
                </a:lnTo>
                <a:lnTo>
                  <a:pt x="96599" y="291"/>
                </a:lnTo>
                <a:lnTo>
                  <a:pt x="109756" y="34"/>
                </a:lnTo>
                <a:lnTo>
                  <a:pt x="11681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12428" y="4623943"/>
            <a:ext cx="445262" cy="464438"/>
          </a:xfrm>
          <a:custGeom>
            <a:avLst/>
            <a:gdLst/>
            <a:ahLst/>
            <a:cxnLst/>
            <a:rect l="l" t="t" r="r" b="b"/>
            <a:pathLst>
              <a:path w="445262" h="464438">
                <a:moveTo>
                  <a:pt x="185800" y="0"/>
                </a:moveTo>
                <a:lnTo>
                  <a:pt x="198895" y="486"/>
                </a:lnTo>
                <a:lnTo>
                  <a:pt x="211603" y="1928"/>
                </a:lnTo>
                <a:lnTo>
                  <a:pt x="223951" y="4298"/>
                </a:lnTo>
                <a:lnTo>
                  <a:pt x="234061" y="6984"/>
                </a:lnTo>
                <a:lnTo>
                  <a:pt x="246168" y="11229"/>
                </a:lnTo>
                <a:lnTo>
                  <a:pt x="257766" y="16463"/>
                </a:lnTo>
                <a:lnTo>
                  <a:pt x="268854" y="22654"/>
                </a:lnTo>
                <a:lnTo>
                  <a:pt x="275971" y="27304"/>
                </a:lnTo>
                <a:lnTo>
                  <a:pt x="286032" y="34977"/>
                </a:lnTo>
                <a:lnTo>
                  <a:pt x="295366" y="43544"/>
                </a:lnTo>
                <a:lnTo>
                  <a:pt x="303973" y="53006"/>
                </a:lnTo>
                <a:lnTo>
                  <a:pt x="309499" y="60070"/>
                </a:lnTo>
                <a:lnTo>
                  <a:pt x="316395" y="70324"/>
                </a:lnTo>
                <a:lnTo>
                  <a:pt x="322540" y="81304"/>
                </a:lnTo>
                <a:lnTo>
                  <a:pt x="327920" y="92999"/>
                </a:lnTo>
                <a:lnTo>
                  <a:pt x="332231" y="104520"/>
                </a:lnTo>
                <a:lnTo>
                  <a:pt x="343916" y="8127"/>
                </a:lnTo>
                <a:lnTo>
                  <a:pt x="409067" y="8127"/>
                </a:lnTo>
                <a:lnTo>
                  <a:pt x="370586" y="240664"/>
                </a:lnTo>
                <a:lnTo>
                  <a:pt x="370586" y="246125"/>
                </a:lnTo>
                <a:lnTo>
                  <a:pt x="370797" y="262595"/>
                </a:lnTo>
                <a:lnTo>
                  <a:pt x="371429" y="278099"/>
                </a:lnTo>
                <a:lnTo>
                  <a:pt x="372480" y="292637"/>
                </a:lnTo>
                <a:lnTo>
                  <a:pt x="373949" y="306210"/>
                </a:lnTo>
                <a:lnTo>
                  <a:pt x="375832" y="318817"/>
                </a:lnTo>
                <a:lnTo>
                  <a:pt x="378128" y="330458"/>
                </a:lnTo>
                <a:lnTo>
                  <a:pt x="380835" y="341133"/>
                </a:lnTo>
                <a:lnTo>
                  <a:pt x="383952" y="350843"/>
                </a:lnTo>
                <a:lnTo>
                  <a:pt x="387475" y="359586"/>
                </a:lnTo>
                <a:lnTo>
                  <a:pt x="395224" y="373206"/>
                </a:lnTo>
                <a:lnTo>
                  <a:pt x="403995" y="382828"/>
                </a:lnTo>
                <a:lnTo>
                  <a:pt x="414164" y="389296"/>
                </a:lnTo>
                <a:lnTo>
                  <a:pt x="425727" y="392616"/>
                </a:lnTo>
                <a:lnTo>
                  <a:pt x="438676" y="392794"/>
                </a:lnTo>
                <a:lnTo>
                  <a:pt x="440690" y="392556"/>
                </a:lnTo>
                <a:lnTo>
                  <a:pt x="445262" y="456310"/>
                </a:lnTo>
                <a:lnTo>
                  <a:pt x="430512" y="458116"/>
                </a:lnTo>
                <a:lnTo>
                  <a:pt x="417094" y="458876"/>
                </a:lnTo>
                <a:lnTo>
                  <a:pt x="404985" y="458601"/>
                </a:lnTo>
                <a:lnTo>
                  <a:pt x="394168" y="457301"/>
                </a:lnTo>
                <a:lnTo>
                  <a:pt x="378634" y="453002"/>
                </a:lnTo>
                <a:lnTo>
                  <a:pt x="367175" y="447529"/>
                </a:lnTo>
                <a:lnTo>
                  <a:pt x="357290" y="440318"/>
                </a:lnTo>
                <a:lnTo>
                  <a:pt x="348676" y="431168"/>
                </a:lnTo>
                <a:lnTo>
                  <a:pt x="341577" y="420646"/>
                </a:lnTo>
                <a:lnTo>
                  <a:pt x="335671" y="408513"/>
                </a:lnTo>
                <a:lnTo>
                  <a:pt x="331482" y="397155"/>
                </a:lnTo>
                <a:lnTo>
                  <a:pt x="327733" y="385276"/>
                </a:lnTo>
                <a:lnTo>
                  <a:pt x="324256" y="372569"/>
                </a:lnTo>
                <a:lnTo>
                  <a:pt x="321945" y="363092"/>
                </a:lnTo>
                <a:lnTo>
                  <a:pt x="315790" y="375423"/>
                </a:lnTo>
                <a:lnTo>
                  <a:pt x="301804" y="397826"/>
                </a:lnTo>
                <a:lnTo>
                  <a:pt x="285573" y="417231"/>
                </a:lnTo>
                <a:lnTo>
                  <a:pt x="267082" y="433651"/>
                </a:lnTo>
                <a:lnTo>
                  <a:pt x="250883" y="444406"/>
                </a:lnTo>
                <a:lnTo>
                  <a:pt x="228478" y="454691"/>
                </a:lnTo>
                <a:lnTo>
                  <a:pt x="203826" y="461318"/>
                </a:lnTo>
                <a:lnTo>
                  <a:pt x="176942" y="464271"/>
                </a:lnTo>
                <a:lnTo>
                  <a:pt x="168401" y="464438"/>
                </a:lnTo>
                <a:lnTo>
                  <a:pt x="154431" y="463995"/>
                </a:lnTo>
                <a:lnTo>
                  <a:pt x="128309" y="460465"/>
                </a:lnTo>
                <a:lnTo>
                  <a:pt x="104614" y="453456"/>
                </a:lnTo>
                <a:lnTo>
                  <a:pt x="80818" y="441413"/>
                </a:lnTo>
                <a:lnTo>
                  <a:pt x="60624" y="425750"/>
                </a:lnTo>
                <a:lnTo>
                  <a:pt x="43927" y="406544"/>
                </a:lnTo>
                <a:lnTo>
                  <a:pt x="34593" y="391609"/>
                </a:lnTo>
                <a:lnTo>
                  <a:pt x="23824" y="369511"/>
                </a:lnTo>
                <a:lnTo>
                  <a:pt x="14867" y="344859"/>
                </a:lnTo>
                <a:lnTo>
                  <a:pt x="8051" y="318854"/>
                </a:lnTo>
                <a:lnTo>
                  <a:pt x="3752" y="294691"/>
                </a:lnTo>
                <a:lnTo>
                  <a:pt x="1062" y="269233"/>
                </a:lnTo>
                <a:lnTo>
                  <a:pt x="14" y="242463"/>
                </a:lnTo>
                <a:lnTo>
                  <a:pt x="0" y="238886"/>
                </a:lnTo>
                <a:lnTo>
                  <a:pt x="224" y="225103"/>
                </a:lnTo>
                <a:lnTo>
                  <a:pt x="2023" y="198570"/>
                </a:lnTo>
                <a:lnTo>
                  <a:pt x="5621" y="173434"/>
                </a:lnTo>
                <a:lnTo>
                  <a:pt x="11017" y="149722"/>
                </a:lnTo>
                <a:lnTo>
                  <a:pt x="18569" y="126233"/>
                </a:lnTo>
                <a:lnTo>
                  <a:pt x="28732" y="101889"/>
                </a:lnTo>
                <a:lnTo>
                  <a:pt x="40535" y="79960"/>
                </a:lnTo>
                <a:lnTo>
                  <a:pt x="51180" y="64134"/>
                </a:lnTo>
                <a:lnTo>
                  <a:pt x="68163" y="44721"/>
                </a:lnTo>
                <a:lnTo>
                  <a:pt x="87841" y="28675"/>
                </a:lnTo>
                <a:lnTo>
                  <a:pt x="108966" y="16636"/>
                </a:lnTo>
                <a:lnTo>
                  <a:pt x="132244" y="7641"/>
                </a:lnTo>
                <a:lnTo>
                  <a:pt x="157008" y="2093"/>
                </a:lnTo>
                <a:lnTo>
                  <a:pt x="183232" y="15"/>
                </a:lnTo>
                <a:lnTo>
                  <a:pt x="185800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66151" y="4623943"/>
            <a:ext cx="445134" cy="464438"/>
          </a:xfrm>
          <a:custGeom>
            <a:avLst/>
            <a:gdLst/>
            <a:ahLst/>
            <a:cxnLst/>
            <a:rect l="l" t="t" r="r" b="b"/>
            <a:pathLst>
              <a:path w="445134" h="464438">
                <a:moveTo>
                  <a:pt x="185674" y="0"/>
                </a:moveTo>
                <a:lnTo>
                  <a:pt x="198768" y="486"/>
                </a:lnTo>
                <a:lnTo>
                  <a:pt x="211476" y="1928"/>
                </a:lnTo>
                <a:lnTo>
                  <a:pt x="223824" y="4298"/>
                </a:lnTo>
                <a:lnTo>
                  <a:pt x="233933" y="6984"/>
                </a:lnTo>
                <a:lnTo>
                  <a:pt x="246041" y="11229"/>
                </a:lnTo>
                <a:lnTo>
                  <a:pt x="257639" y="16463"/>
                </a:lnTo>
                <a:lnTo>
                  <a:pt x="268727" y="22654"/>
                </a:lnTo>
                <a:lnTo>
                  <a:pt x="275844" y="27304"/>
                </a:lnTo>
                <a:lnTo>
                  <a:pt x="285905" y="34977"/>
                </a:lnTo>
                <a:lnTo>
                  <a:pt x="295239" y="43544"/>
                </a:lnTo>
                <a:lnTo>
                  <a:pt x="303846" y="53006"/>
                </a:lnTo>
                <a:lnTo>
                  <a:pt x="309372" y="60070"/>
                </a:lnTo>
                <a:lnTo>
                  <a:pt x="316268" y="70324"/>
                </a:lnTo>
                <a:lnTo>
                  <a:pt x="322413" y="81304"/>
                </a:lnTo>
                <a:lnTo>
                  <a:pt x="327793" y="92999"/>
                </a:lnTo>
                <a:lnTo>
                  <a:pt x="332104" y="104520"/>
                </a:lnTo>
                <a:lnTo>
                  <a:pt x="343789" y="8127"/>
                </a:lnTo>
                <a:lnTo>
                  <a:pt x="408940" y="8127"/>
                </a:lnTo>
                <a:lnTo>
                  <a:pt x="370458" y="240664"/>
                </a:lnTo>
                <a:lnTo>
                  <a:pt x="370458" y="246125"/>
                </a:lnTo>
                <a:lnTo>
                  <a:pt x="370670" y="262595"/>
                </a:lnTo>
                <a:lnTo>
                  <a:pt x="371302" y="278099"/>
                </a:lnTo>
                <a:lnTo>
                  <a:pt x="372353" y="292637"/>
                </a:lnTo>
                <a:lnTo>
                  <a:pt x="373822" y="306210"/>
                </a:lnTo>
                <a:lnTo>
                  <a:pt x="375705" y="318817"/>
                </a:lnTo>
                <a:lnTo>
                  <a:pt x="378001" y="330458"/>
                </a:lnTo>
                <a:lnTo>
                  <a:pt x="380708" y="341133"/>
                </a:lnTo>
                <a:lnTo>
                  <a:pt x="383825" y="350843"/>
                </a:lnTo>
                <a:lnTo>
                  <a:pt x="387348" y="359586"/>
                </a:lnTo>
                <a:lnTo>
                  <a:pt x="395097" y="373206"/>
                </a:lnTo>
                <a:lnTo>
                  <a:pt x="403868" y="382828"/>
                </a:lnTo>
                <a:lnTo>
                  <a:pt x="414037" y="389296"/>
                </a:lnTo>
                <a:lnTo>
                  <a:pt x="425600" y="392616"/>
                </a:lnTo>
                <a:lnTo>
                  <a:pt x="438549" y="392794"/>
                </a:lnTo>
                <a:lnTo>
                  <a:pt x="440563" y="392556"/>
                </a:lnTo>
                <a:lnTo>
                  <a:pt x="445134" y="456310"/>
                </a:lnTo>
                <a:lnTo>
                  <a:pt x="430385" y="458116"/>
                </a:lnTo>
                <a:lnTo>
                  <a:pt x="416967" y="458876"/>
                </a:lnTo>
                <a:lnTo>
                  <a:pt x="404858" y="458601"/>
                </a:lnTo>
                <a:lnTo>
                  <a:pt x="394041" y="457301"/>
                </a:lnTo>
                <a:lnTo>
                  <a:pt x="378507" y="453002"/>
                </a:lnTo>
                <a:lnTo>
                  <a:pt x="367048" y="447529"/>
                </a:lnTo>
                <a:lnTo>
                  <a:pt x="357163" y="440318"/>
                </a:lnTo>
                <a:lnTo>
                  <a:pt x="348549" y="431168"/>
                </a:lnTo>
                <a:lnTo>
                  <a:pt x="341450" y="420646"/>
                </a:lnTo>
                <a:lnTo>
                  <a:pt x="335544" y="408513"/>
                </a:lnTo>
                <a:lnTo>
                  <a:pt x="331355" y="397155"/>
                </a:lnTo>
                <a:lnTo>
                  <a:pt x="327606" y="385276"/>
                </a:lnTo>
                <a:lnTo>
                  <a:pt x="324129" y="372569"/>
                </a:lnTo>
                <a:lnTo>
                  <a:pt x="321818" y="363092"/>
                </a:lnTo>
                <a:lnTo>
                  <a:pt x="315663" y="375423"/>
                </a:lnTo>
                <a:lnTo>
                  <a:pt x="301677" y="397826"/>
                </a:lnTo>
                <a:lnTo>
                  <a:pt x="285446" y="417231"/>
                </a:lnTo>
                <a:lnTo>
                  <a:pt x="266955" y="433651"/>
                </a:lnTo>
                <a:lnTo>
                  <a:pt x="250756" y="444406"/>
                </a:lnTo>
                <a:lnTo>
                  <a:pt x="228351" y="454691"/>
                </a:lnTo>
                <a:lnTo>
                  <a:pt x="203699" y="461318"/>
                </a:lnTo>
                <a:lnTo>
                  <a:pt x="176815" y="464271"/>
                </a:lnTo>
                <a:lnTo>
                  <a:pt x="168275" y="464438"/>
                </a:lnTo>
                <a:lnTo>
                  <a:pt x="154304" y="463995"/>
                </a:lnTo>
                <a:lnTo>
                  <a:pt x="128182" y="460465"/>
                </a:lnTo>
                <a:lnTo>
                  <a:pt x="104487" y="453456"/>
                </a:lnTo>
                <a:lnTo>
                  <a:pt x="80691" y="441413"/>
                </a:lnTo>
                <a:lnTo>
                  <a:pt x="60497" y="425750"/>
                </a:lnTo>
                <a:lnTo>
                  <a:pt x="43800" y="406544"/>
                </a:lnTo>
                <a:lnTo>
                  <a:pt x="34466" y="391609"/>
                </a:lnTo>
                <a:lnTo>
                  <a:pt x="23697" y="369511"/>
                </a:lnTo>
                <a:lnTo>
                  <a:pt x="14740" y="344859"/>
                </a:lnTo>
                <a:lnTo>
                  <a:pt x="7931" y="318852"/>
                </a:lnTo>
                <a:lnTo>
                  <a:pt x="3672" y="294685"/>
                </a:lnTo>
                <a:lnTo>
                  <a:pt x="1032" y="269223"/>
                </a:lnTo>
                <a:lnTo>
                  <a:pt x="13" y="242447"/>
                </a:lnTo>
                <a:lnTo>
                  <a:pt x="0" y="238886"/>
                </a:lnTo>
                <a:lnTo>
                  <a:pt x="219" y="225101"/>
                </a:lnTo>
                <a:lnTo>
                  <a:pt x="1983" y="198563"/>
                </a:lnTo>
                <a:lnTo>
                  <a:pt x="5535" y="173424"/>
                </a:lnTo>
                <a:lnTo>
                  <a:pt x="10898" y="149707"/>
                </a:lnTo>
                <a:lnTo>
                  <a:pt x="18442" y="126233"/>
                </a:lnTo>
                <a:lnTo>
                  <a:pt x="28605" y="101889"/>
                </a:lnTo>
                <a:lnTo>
                  <a:pt x="40408" y="79960"/>
                </a:lnTo>
                <a:lnTo>
                  <a:pt x="51053" y="64134"/>
                </a:lnTo>
                <a:lnTo>
                  <a:pt x="68065" y="44721"/>
                </a:lnTo>
                <a:lnTo>
                  <a:pt x="87770" y="28675"/>
                </a:lnTo>
                <a:lnTo>
                  <a:pt x="108839" y="16636"/>
                </a:lnTo>
                <a:lnTo>
                  <a:pt x="132117" y="7641"/>
                </a:lnTo>
                <a:lnTo>
                  <a:pt x="156881" y="2093"/>
                </a:lnTo>
                <a:lnTo>
                  <a:pt x="183105" y="15"/>
                </a:lnTo>
                <a:lnTo>
                  <a:pt x="185674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43420" y="4623943"/>
            <a:ext cx="445261" cy="464438"/>
          </a:xfrm>
          <a:custGeom>
            <a:avLst/>
            <a:gdLst/>
            <a:ahLst/>
            <a:cxnLst/>
            <a:rect l="l" t="t" r="r" b="b"/>
            <a:pathLst>
              <a:path w="445261" h="464438">
                <a:moveTo>
                  <a:pt x="185800" y="0"/>
                </a:moveTo>
                <a:lnTo>
                  <a:pt x="198895" y="486"/>
                </a:lnTo>
                <a:lnTo>
                  <a:pt x="211603" y="1928"/>
                </a:lnTo>
                <a:lnTo>
                  <a:pt x="223951" y="4298"/>
                </a:lnTo>
                <a:lnTo>
                  <a:pt x="234060" y="6984"/>
                </a:lnTo>
                <a:lnTo>
                  <a:pt x="246168" y="11229"/>
                </a:lnTo>
                <a:lnTo>
                  <a:pt x="257766" y="16463"/>
                </a:lnTo>
                <a:lnTo>
                  <a:pt x="268854" y="22654"/>
                </a:lnTo>
                <a:lnTo>
                  <a:pt x="275971" y="27304"/>
                </a:lnTo>
                <a:lnTo>
                  <a:pt x="286032" y="34977"/>
                </a:lnTo>
                <a:lnTo>
                  <a:pt x="295366" y="43544"/>
                </a:lnTo>
                <a:lnTo>
                  <a:pt x="303973" y="53006"/>
                </a:lnTo>
                <a:lnTo>
                  <a:pt x="309499" y="60070"/>
                </a:lnTo>
                <a:lnTo>
                  <a:pt x="316395" y="70324"/>
                </a:lnTo>
                <a:lnTo>
                  <a:pt x="322540" y="81304"/>
                </a:lnTo>
                <a:lnTo>
                  <a:pt x="327920" y="92999"/>
                </a:lnTo>
                <a:lnTo>
                  <a:pt x="332231" y="104520"/>
                </a:lnTo>
                <a:lnTo>
                  <a:pt x="343915" y="8127"/>
                </a:lnTo>
                <a:lnTo>
                  <a:pt x="409066" y="8127"/>
                </a:lnTo>
                <a:lnTo>
                  <a:pt x="370585" y="240664"/>
                </a:lnTo>
                <a:lnTo>
                  <a:pt x="370585" y="246125"/>
                </a:lnTo>
                <a:lnTo>
                  <a:pt x="370797" y="262595"/>
                </a:lnTo>
                <a:lnTo>
                  <a:pt x="371429" y="278099"/>
                </a:lnTo>
                <a:lnTo>
                  <a:pt x="372480" y="292637"/>
                </a:lnTo>
                <a:lnTo>
                  <a:pt x="373949" y="306210"/>
                </a:lnTo>
                <a:lnTo>
                  <a:pt x="375832" y="318817"/>
                </a:lnTo>
                <a:lnTo>
                  <a:pt x="378128" y="330458"/>
                </a:lnTo>
                <a:lnTo>
                  <a:pt x="380835" y="341133"/>
                </a:lnTo>
                <a:lnTo>
                  <a:pt x="383952" y="350843"/>
                </a:lnTo>
                <a:lnTo>
                  <a:pt x="387475" y="359586"/>
                </a:lnTo>
                <a:lnTo>
                  <a:pt x="395224" y="373206"/>
                </a:lnTo>
                <a:lnTo>
                  <a:pt x="403995" y="382828"/>
                </a:lnTo>
                <a:lnTo>
                  <a:pt x="414164" y="389296"/>
                </a:lnTo>
                <a:lnTo>
                  <a:pt x="425727" y="392616"/>
                </a:lnTo>
                <a:lnTo>
                  <a:pt x="438676" y="392794"/>
                </a:lnTo>
                <a:lnTo>
                  <a:pt x="440689" y="392556"/>
                </a:lnTo>
                <a:lnTo>
                  <a:pt x="445261" y="456310"/>
                </a:lnTo>
                <a:lnTo>
                  <a:pt x="430512" y="458116"/>
                </a:lnTo>
                <a:lnTo>
                  <a:pt x="417094" y="458876"/>
                </a:lnTo>
                <a:lnTo>
                  <a:pt x="404985" y="458601"/>
                </a:lnTo>
                <a:lnTo>
                  <a:pt x="394168" y="457301"/>
                </a:lnTo>
                <a:lnTo>
                  <a:pt x="378634" y="453002"/>
                </a:lnTo>
                <a:lnTo>
                  <a:pt x="367175" y="447529"/>
                </a:lnTo>
                <a:lnTo>
                  <a:pt x="357290" y="440318"/>
                </a:lnTo>
                <a:lnTo>
                  <a:pt x="348676" y="431168"/>
                </a:lnTo>
                <a:lnTo>
                  <a:pt x="341577" y="420646"/>
                </a:lnTo>
                <a:lnTo>
                  <a:pt x="335671" y="408513"/>
                </a:lnTo>
                <a:lnTo>
                  <a:pt x="331482" y="397155"/>
                </a:lnTo>
                <a:lnTo>
                  <a:pt x="327733" y="385276"/>
                </a:lnTo>
                <a:lnTo>
                  <a:pt x="324256" y="372569"/>
                </a:lnTo>
                <a:lnTo>
                  <a:pt x="321945" y="363092"/>
                </a:lnTo>
                <a:lnTo>
                  <a:pt x="315790" y="375423"/>
                </a:lnTo>
                <a:lnTo>
                  <a:pt x="301804" y="397826"/>
                </a:lnTo>
                <a:lnTo>
                  <a:pt x="285573" y="417231"/>
                </a:lnTo>
                <a:lnTo>
                  <a:pt x="267082" y="433651"/>
                </a:lnTo>
                <a:lnTo>
                  <a:pt x="250883" y="444406"/>
                </a:lnTo>
                <a:lnTo>
                  <a:pt x="228478" y="454691"/>
                </a:lnTo>
                <a:lnTo>
                  <a:pt x="203826" y="461318"/>
                </a:lnTo>
                <a:lnTo>
                  <a:pt x="176942" y="464271"/>
                </a:lnTo>
                <a:lnTo>
                  <a:pt x="168401" y="464438"/>
                </a:lnTo>
                <a:lnTo>
                  <a:pt x="154431" y="463995"/>
                </a:lnTo>
                <a:lnTo>
                  <a:pt x="128309" y="460465"/>
                </a:lnTo>
                <a:lnTo>
                  <a:pt x="104614" y="453456"/>
                </a:lnTo>
                <a:lnTo>
                  <a:pt x="80818" y="441413"/>
                </a:lnTo>
                <a:lnTo>
                  <a:pt x="60624" y="425750"/>
                </a:lnTo>
                <a:lnTo>
                  <a:pt x="43927" y="406544"/>
                </a:lnTo>
                <a:lnTo>
                  <a:pt x="34593" y="391609"/>
                </a:lnTo>
                <a:lnTo>
                  <a:pt x="23824" y="369511"/>
                </a:lnTo>
                <a:lnTo>
                  <a:pt x="14867" y="344859"/>
                </a:lnTo>
                <a:lnTo>
                  <a:pt x="8051" y="318854"/>
                </a:lnTo>
                <a:lnTo>
                  <a:pt x="3752" y="294691"/>
                </a:lnTo>
                <a:lnTo>
                  <a:pt x="1062" y="269233"/>
                </a:lnTo>
                <a:lnTo>
                  <a:pt x="14" y="242463"/>
                </a:lnTo>
                <a:lnTo>
                  <a:pt x="0" y="238886"/>
                </a:lnTo>
                <a:lnTo>
                  <a:pt x="224" y="225103"/>
                </a:lnTo>
                <a:lnTo>
                  <a:pt x="2023" y="198570"/>
                </a:lnTo>
                <a:lnTo>
                  <a:pt x="5621" y="173434"/>
                </a:lnTo>
                <a:lnTo>
                  <a:pt x="11017" y="149722"/>
                </a:lnTo>
                <a:lnTo>
                  <a:pt x="18569" y="126233"/>
                </a:lnTo>
                <a:lnTo>
                  <a:pt x="28732" y="101889"/>
                </a:lnTo>
                <a:lnTo>
                  <a:pt x="40535" y="79960"/>
                </a:lnTo>
                <a:lnTo>
                  <a:pt x="51180" y="64134"/>
                </a:lnTo>
                <a:lnTo>
                  <a:pt x="68163" y="44721"/>
                </a:lnTo>
                <a:lnTo>
                  <a:pt x="87841" y="28675"/>
                </a:lnTo>
                <a:lnTo>
                  <a:pt x="108965" y="16636"/>
                </a:lnTo>
                <a:lnTo>
                  <a:pt x="132244" y="7641"/>
                </a:lnTo>
                <a:lnTo>
                  <a:pt x="157008" y="2093"/>
                </a:lnTo>
                <a:lnTo>
                  <a:pt x="183232" y="15"/>
                </a:lnTo>
                <a:lnTo>
                  <a:pt x="18580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38871" y="4459732"/>
            <a:ext cx="129921" cy="137541"/>
          </a:xfrm>
          <a:custGeom>
            <a:avLst/>
            <a:gdLst/>
            <a:ahLst/>
            <a:cxnLst/>
            <a:rect l="l" t="t" r="r" b="b"/>
            <a:pathLst>
              <a:path w="129921" h="137541">
                <a:moveTo>
                  <a:pt x="43306" y="0"/>
                </a:moveTo>
                <a:lnTo>
                  <a:pt x="129921" y="0"/>
                </a:lnTo>
                <a:lnTo>
                  <a:pt x="51307" y="137033"/>
                </a:lnTo>
                <a:lnTo>
                  <a:pt x="0" y="137541"/>
                </a:lnTo>
                <a:lnTo>
                  <a:pt x="4330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22659" y="4270883"/>
            <a:ext cx="406843" cy="816610"/>
          </a:xfrm>
          <a:custGeom>
            <a:avLst/>
            <a:gdLst/>
            <a:ahLst/>
            <a:cxnLst/>
            <a:rect l="l" t="t" r="r" b="b"/>
            <a:pathLst>
              <a:path w="406843" h="816610">
                <a:moveTo>
                  <a:pt x="91320" y="0"/>
                </a:moveTo>
                <a:lnTo>
                  <a:pt x="113553" y="4508"/>
                </a:lnTo>
                <a:lnTo>
                  <a:pt x="125274" y="10155"/>
                </a:lnTo>
                <a:lnTo>
                  <a:pt x="137418" y="18077"/>
                </a:lnTo>
                <a:lnTo>
                  <a:pt x="150670" y="29329"/>
                </a:lnTo>
                <a:lnTo>
                  <a:pt x="163728" y="46129"/>
                </a:lnTo>
                <a:lnTo>
                  <a:pt x="175790" y="68397"/>
                </a:lnTo>
                <a:lnTo>
                  <a:pt x="181443" y="81575"/>
                </a:lnTo>
                <a:lnTo>
                  <a:pt x="186843" y="96110"/>
                </a:lnTo>
                <a:lnTo>
                  <a:pt x="191988" y="112001"/>
                </a:lnTo>
                <a:lnTo>
                  <a:pt x="196619" y="128106"/>
                </a:lnTo>
                <a:lnTo>
                  <a:pt x="201085" y="145292"/>
                </a:lnTo>
                <a:lnTo>
                  <a:pt x="205812" y="164968"/>
                </a:lnTo>
                <a:lnTo>
                  <a:pt x="210800" y="187133"/>
                </a:lnTo>
                <a:lnTo>
                  <a:pt x="216050" y="211788"/>
                </a:lnTo>
                <a:lnTo>
                  <a:pt x="218774" y="225048"/>
                </a:lnTo>
                <a:lnTo>
                  <a:pt x="221563" y="238930"/>
                </a:lnTo>
                <a:lnTo>
                  <a:pt x="224419" y="253434"/>
                </a:lnTo>
                <a:lnTo>
                  <a:pt x="227340" y="268560"/>
                </a:lnTo>
                <a:lnTo>
                  <a:pt x="230328" y="284307"/>
                </a:lnTo>
                <a:lnTo>
                  <a:pt x="233381" y="300676"/>
                </a:lnTo>
                <a:lnTo>
                  <a:pt x="236501" y="317666"/>
                </a:lnTo>
                <a:lnTo>
                  <a:pt x="239688" y="335277"/>
                </a:lnTo>
                <a:lnTo>
                  <a:pt x="242941" y="353510"/>
                </a:lnTo>
                <a:lnTo>
                  <a:pt x="246260" y="372364"/>
                </a:lnTo>
                <a:lnTo>
                  <a:pt x="282455" y="551815"/>
                </a:lnTo>
                <a:lnTo>
                  <a:pt x="285602" y="569734"/>
                </a:lnTo>
                <a:lnTo>
                  <a:pt x="288752" y="586642"/>
                </a:lnTo>
                <a:lnTo>
                  <a:pt x="291906" y="602539"/>
                </a:lnTo>
                <a:lnTo>
                  <a:pt x="295060" y="617425"/>
                </a:lnTo>
                <a:lnTo>
                  <a:pt x="298215" y="631301"/>
                </a:lnTo>
                <a:lnTo>
                  <a:pt x="301368" y="644167"/>
                </a:lnTo>
                <a:lnTo>
                  <a:pt x="304519" y="656023"/>
                </a:lnTo>
                <a:lnTo>
                  <a:pt x="307666" y="666871"/>
                </a:lnTo>
                <a:lnTo>
                  <a:pt x="310808" y="676710"/>
                </a:lnTo>
                <a:lnTo>
                  <a:pt x="313943" y="685540"/>
                </a:lnTo>
                <a:lnTo>
                  <a:pt x="317071" y="693364"/>
                </a:lnTo>
                <a:lnTo>
                  <a:pt x="320190" y="700179"/>
                </a:lnTo>
                <a:lnTo>
                  <a:pt x="328892" y="714846"/>
                </a:lnTo>
                <a:lnTo>
                  <a:pt x="338119" y="725547"/>
                </a:lnTo>
                <a:lnTo>
                  <a:pt x="348242" y="733024"/>
                </a:lnTo>
                <a:lnTo>
                  <a:pt x="359269" y="737282"/>
                </a:lnTo>
                <a:lnTo>
                  <a:pt x="369069" y="738378"/>
                </a:lnTo>
                <a:lnTo>
                  <a:pt x="385379" y="739998"/>
                </a:lnTo>
                <a:lnTo>
                  <a:pt x="397111" y="744854"/>
                </a:lnTo>
                <a:lnTo>
                  <a:pt x="404266" y="752939"/>
                </a:lnTo>
                <a:lnTo>
                  <a:pt x="406843" y="764247"/>
                </a:lnTo>
                <a:lnTo>
                  <a:pt x="405264" y="777113"/>
                </a:lnTo>
                <a:lnTo>
                  <a:pt x="399950" y="792045"/>
                </a:lnTo>
                <a:lnTo>
                  <a:pt x="392293" y="803358"/>
                </a:lnTo>
                <a:lnTo>
                  <a:pt x="369953" y="815063"/>
                </a:lnTo>
                <a:lnTo>
                  <a:pt x="361449" y="815721"/>
                </a:lnTo>
                <a:lnTo>
                  <a:pt x="350884" y="814898"/>
                </a:lnTo>
                <a:lnTo>
                  <a:pt x="328007" y="808320"/>
                </a:lnTo>
                <a:lnTo>
                  <a:pt x="315696" y="802565"/>
                </a:lnTo>
                <a:lnTo>
                  <a:pt x="302803" y="795165"/>
                </a:lnTo>
                <a:lnTo>
                  <a:pt x="290252" y="786184"/>
                </a:lnTo>
                <a:lnTo>
                  <a:pt x="278849" y="772851"/>
                </a:lnTo>
                <a:lnTo>
                  <a:pt x="268363" y="754459"/>
                </a:lnTo>
                <a:lnTo>
                  <a:pt x="258791" y="731007"/>
                </a:lnTo>
                <a:lnTo>
                  <a:pt x="254347" y="717381"/>
                </a:lnTo>
                <a:lnTo>
                  <a:pt x="250130" y="702489"/>
                </a:lnTo>
                <a:lnTo>
                  <a:pt x="246139" y="686329"/>
                </a:lnTo>
                <a:lnTo>
                  <a:pt x="242375" y="668903"/>
                </a:lnTo>
                <a:lnTo>
                  <a:pt x="238836" y="650208"/>
                </a:lnTo>
                <a:lnTo>
                  <a:pt x="200286" y="424942"/>
                </a:lnTo>
                <a:lnTo>
                  <a:pt x="58300" y="816610"/>
                </a:lnTo>
                <a:lnTo>
                  <a:pt x="43994" y="816181"/>
                </a:lnTo>
                <a:lnTo>
                  <a:pt x="32054" y="814105"/>
                </a:lnTo>
                <a:lnTo>
                  <a:pt x="22480" y="810382"/>
                </a:lnTo>
                <a:lnTo>
                  <a:pt x="15272" y="805011"/>
                </a:lnTo>
                <a:lnTo>
                  <a:pt x="10430" y="797992"/>
                </a:lnTo>
                <a:lnTo>
                  <a:pt x="7955" y="789326"/>
                </a:lnTo>
                <a:lnTo>
                  <a:pt x="7845" y="779013"/>
                </a:lnTo>
                <a:lnTo>
                  <a:pt x="10102" y="767052"/>
                </a:lnTo>
                <a:lnTo>
                  <a:pt x="14725" y="753444"/>
                </a:lnTo>
                <a:lnTo>
                  <a:pt x="21714" y="738188"/>
                </a:lnTo>
                <a:lnTo>
                  <a:pt x="27058" y="728218"/>
                </a:lnTo>
                <a:lnTo>
                  <a:pt x="170822" y="337947"/>
                </a:lnTo>
                <a:lnTo>
                  <a:pt x="168868" y="320735"/>
                </a:lnTo>
                <a:lnTo>
                  <a:pt x="166896" y="304109"/>
                </a:lnTo>
                <a:lnTo>
                  <a:pt x="164906" y="288067"/>
                </a:lnTo>
                <a:lnTo>
                  <a:pt x="162897" y="272609"/>
                </a:lnTo>
                <a:lnTo>
                  <a:pt x="160871" y="257736"/>
                </a:lnTo>
                <a:lnTo>
                  <a:pt x="158828" y="243448"/>
                </a:lnTo>
                <a:lnTo>
                  <a:pt x="156767" y="229743"/>
                </a:lnTo>
                <a:lnTo>
                  <a:pt x="154689" y="216622"/>
                </a:lnTo>
                <a:lnTo>
                  <a:pt x="152593" y="204085"/>
                </a:lnTo>
                <a:lnTo>
                  <a:pt x="150481" y="192132"/>
                </a:lnTo>
                <a:lnTo>
                  <a:pt x="148352" y="180762"/>
                </a:lnTo>
                <a:lnTo>
                  <a:pt x="146206" y="169975"/>
                </a:lnTo>
                <a:lnTo>
                  <a:pt x="144043" y="159772"/>
                </a:lnTo>
                <a:lnTo>
                  <a:pt x="141865" y="150152"/>
                </a:lnTo>
                <a:lnTo>
                  <a:pt x="139670" y="141114"/>
                </a:lnTo>
                <a:lnTo>
                  <a:pt x="135232" y="124787"/>
                </a:lnTo>
                <a:lnTo>
                  <a:pt x="129069" y="106841"/>
                </a:lnTo>
                <a:lnTo>
                  <a:pt x="122437" y="92576"/>
                </a:lnTo>
                <a:lnTo>
                  <a:pt x="115242" y="81661"/>
                </a:lnTo>
                <a:lnTo>
                  <a:pt x="107487" y="74095"/>
                </a:lnTo>
                <a:lnTo>
                  <a:pt x="99174" y="69875"/>
                </a:lnTo>
                <a:lnTo>
                  <a:pt x="90307" y="68997"/>
                </a:lnTo>
                <a:lnTo>
                  <a:pt x="84208" y="70231"/>
                </a:lnTo>
                <a:lnTo>
                  <a:pt x="71421" y="75377"/>
                </a:lnTo>
                <a:lnTo>
                  <a:pt x="60311" y="82174"/>
                </a:lnTo>
                <a:lnTo>
                  <a:pt x="50879" y="90628"/>
                </a:lnTo>
                <a:lnTo>
                  <a:pt x="43124" y="100748"/>
                </a:lnTo>
                <a:lnTo>
                  <a:pt x="38869" y="108458"/>
                </a:lnTo>
                <a:lnTo>
                  <a:pt x="30869" y="121013"/>
                </a:lnTo>
                <a:lnTo>
                  <a:pt x="22309" y="126922"/>
                </a:lnTo>
                <a:lnTo>
                  <a:pt x="13170" y="126183"/>
                </a:lnTo>
                <a:lnTo>
                  <a:pt x="7881" y="122936"/>
                </a:lnTo>
                <a:lnTo>
                  <a:pt x="2483" y="116406"/>
                </a:lnTo>
                <a:lnTo>
                  <a:pt x="0" y="107404"/>
                </a:lnTo>
                <a:lnTo>
                  <a:pt x="432" y="95935"/>
                </a:lnTo>
                <a:lnTo>
                  <a:pt x="3780" y="82005"/>
                </a:lnTo>
                <a:lnTo>
                  <a:pt x="10044" y="65619"/>
                </a:lnTo>
                <a:lnTo>
                  <a:pt x="16629" y="52685"/>
                </a:lnTo>
                <a:lnTo>
                  <a:pt x="23532" y="42609"/>
                </a:lnTo>
                <a:lnTo>
                  <a:pt x="31640" y="33398"/>
                </a:lnTo>
                <a:lnTo>
                  <a:pt x="40953" y="25052"/>
                </a:lnTo>
                <a:lnTo>
                  <a:pt x="51469" y="17571"/>
                </a:lnTo>
                <a:lnTo>
                  <a:pt x="63190" y="10956"/>
                </a:lnTo>
                <a:lnTo>
                  <a:pt x="76116" y="5206"/>
                </a:lnTo>
                <a:lnTo>
                  <a:pt x="90246" y="321"/>
                </a:lnTo>
                <a:lnTo>
                  <a:pt x="9132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0576" y="5234940"/>
            <a:ext cx="3017520" cy="915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6550" y="5281041"/>
            <a:ext cx="2925826" cy="823810"/>
          </a:xfrm>
          <a:custGeom>
            <a:avLst/>
            <a:gdLst/>
            <a:ahLst/>
            <a:cxnLst/>
            <a:rect l="l" t="t" r="r" b="b"/>
            <a:pathLst>
              <a:path w="2925826" h="823810">
                <a:moveTo>
                  <a:pt x="1634660" y="661188"/>
                </a:moveTo>
                <a:lnTo>
                  <a:pt x="1632038" y="648668"/>
                </a:lnTo>
                <a:lnTo>
                  <a:pt x="1629999" y="635189"/>
                </a:lnTo>
                <a:lnTo>
                  <a:pt x="1628543" y="620752"/>
                </a:lnTo>
                <a:lnTo>
                  <a:pt x="1627669" y="605355"/>
                </a:lnTo>
                <a:lnTo>
                  <a:pt x="1623421" y="795844"/>
                </a:lnTo>
                <a:lnTo>
                  <a:pt x="1634870" y="802335"/>
                </a:lnTo>
                <a:lnTo>
                  <a:pt x="1638744" y="804233"/>
                </a:lnTo>
                <a:lnTo>
                  <a:pt x="1649786" y="808875"/>
                </a:lnTo>
                <a:lnTo>
                  <a:pt x="1646020" y="692988"/>
                </a:lnTo>
                <a:lnTo>
                  <a:pt x="1641651" y="683348"/>
                </a:lnTo>
                <a:lnTo>
                  <a:pt x="1637864" y="672748"/>
                </a:lnTo>
                <a:lnTo>
                  <a:pt x="1634660" y="661188"/>
                </a:lnTo>
                <a:close/>
              </a:path>
              <a:path w="2925826" h="823810">
                <a:moveTo>
                  <a:pt x="719074" y="819074"/>
                </a:moveTo>
                <a:lnTo>
                  <a:pt x="732625" y="817840"/>
                </a:lnTo>
                <a:lnTo>
                  <a:pt x="745651" y="815719"/>
                </a:lnTo>
                <a:lnTo>
                  <a:pt x="758151" y="812714"/>
                </a:lnTo>
                <a:lnTo>
                  <a:pt x="770125" y="808822"/>
                </a:lnTo>
                <a:lnTo>
                  <a:pt x="781573" y="804045"/>
                </a:lnTo>
                <a:lnTo>
                  <a:pt x="792496" y="798381"/>
                </a:lnTo>
                <a:lnTo>
                  <a:pt x="802894" y="791832"/>
                </a:lnTo>
                <a:lnTo>
                  <a:pt x="813221" y="784001"/>
                </a:lnTo>
                <a:lnTo>
                  <a:pt x="822991" y="775060"/>
                </a:lnTo>
                <a:lnTo>
                  <a:pt x="831588" y="765433"/>
                </a:lnTo>
                <a:lnTo>
                  <a:pt x="839010" y="755120"/>
                </a:lnTo>
                <a:lnTo>
                  <a:pt x="845254" y="744120"/>
                </a:lnTo>
                <a:lnTo>
                  <a:pt x="850319" y="732435"/>
                </a:lnTo>
                <a:lnTo>
                  <a:pt x="854201" y="720064"/>
                </a:lnTo>
                <a:lnTo>
                  <a:pt x="854220" y="721860"/>
                </a:lnTo>
                <a:lnTo>
                  <a:pt x="855276" y="733927"/>
                </a:lnTo>
                <a:lnTo>
                  <a:pt x="857971" y="746391"/>
                </a:lnTo>
                <a:lnTo>
                  <a:pt x="862330" y="759256"/>
                </a:lnTo>
                <a:lnTo>
                  <a:pt x="869659" y="774074"/>
                </a:lnTo>
                <a:lnTo>
                  <a:pt x="876967" y="784408"/>
                </a:lnTo>
                <a:lnTo>
                  <a:pt x="885570" y="793419"/>
                </a:lnTo>
                <a:lnTo>
                  <a:pt x="898541" y="802704"/>
                </a:lnTo>
                <a:lnTo>
                  <a:pt x="910173" y="808014"/>
                </a:lnTo>
                <a:lnTo>
                  <a:pt x="923163" y="811682"/>
                </a:lnTo>
                <a:lnTo>
                  <a:pt x="933695" y="813192"/>
                </a:lnTo>
                <a:lnTo>
                  <a:pt x="944906" y="813712"/>
                </a:lnTo>
                <a:lnTo>
                  <a:pt x="957573" y="813399"/>
                </a:lnTo>
                <a:lnTo>
                  <a:pt x="971702" y="812253"/>
                </a:lnTo>
                <a:lnTo>
                  <a:pt x="987298" y="810272"/>
                </a:lnTo>
                <a:lnTo>
                  <a:pt x="982091" y="731100"/>
                </a:lnTo>
                <a:lnTo>
                  <a:pt x="968170" y="731545"/>
                </a:lnTo>
                <a:lnTo>
                  <a:pt x="955633" y="729011"/>
                </a:lnTo>
                <a:lnTo>
                  <a:pt x="936114" y="714825"/>
                </a:lnTo>
                <a:lnTo>
                  <a:pt x="929132" y="703173"/>
                </a:lnTo>
                <a:lnTo>
                  <a:pt x="924372" y="690441"/>
                </a:lnTo>
                <a:lnTo>
                  <a:pt x="919384" y="669313"/>
                </a:lnTo>
                <a:lnTo>
                  <a:pt x="916039" y="643601"/>
                </a:lnTo>
                <a:lnTo>
                  <a:pt x="914989" y="629027"/>
                </a:lnTo>
                <a:lnTo>
                  <a:pt x="914357" y="613307"/>
                </a:lnTo>
                <a:lnTo>
                  <a:pt x="914145" y="596442"/>
                </a:lnTo>
                <a:lnTo>
                  <a:pt x="914145" y="591820"/>
                </a:lnTo>
                <a:lnTo>
                  <a:pt x="951864" y="354177"/>
                </a:lnTo>
                <a:lnTo>
                  <a:pt x="870585" y="354177"/>
                </a:lnTo>
                <a:lnTo>
                  <a:pt x="863854" y="438340"/>
                </a:lnTo>
                <a:lnTo>
                  <a:pt x="862457" y="429082"/>
                </a:lnTo>
                <a:lnTo>
                  <a:pt x="860679" y="422465"/>
                </a:lnTo>
                <a:lnTo>
                  <a:pt x="852297" y="409028"/>
                </a:lnTo>
                <a:lnTo>
                  <a:pt x="836784" y="390978"/>
                </a:lnTo>
                <a:lnTo>
                  <a:pt x="817372" y="374751"/>
                </a:lnTo>
                <a:lnTo>
                  <a:pt x="797364" y="362902"/>
                </a:lnTo>
                <a:lnTo>
                  <a:pt x="773557" y="353517"/>
                </a:lnTo>
                <a:lnTo>
                  <a:pt x="749277" y="348116"/>
                </a:lnTo>
                <a:lnTo>
                  <a:pt x="723519" y="346290"/>
                </a:lnTo>
                <a:lnTo>
                  <a:pt x="718370" y="346353"/>
                </a:lnTo>
                <a:lnTo>
                  <a:pt x="692400" y="348692"/>
                </a:lnTo>
                <a:lnTo>
                  <a:pt x="667700" y="354405"/>
                </a:lnTo>
                <a:lnTo>
                  <a:pt x="644270" y="363486"/>
                </a:lnTo>
                <a:lnTo>
                  <a:pt x="621000" y="376943"/>
                </a:lnTo>
                <a:lnTo>
                  <a:pt x="601401" y="393107"/>
                </a:lnTo>
                <a:lnTo>
                  <a:pt x="584581" y="412419"/>
                </a:lnTo>
                <a:lnTo>
                  <a:pt x="573139" y="429558"/>
                </a:lnTo>
                <a:lnTo>
                  <a:pt x="561354" y="451589"/>
                </a:lnTo>
                <a:lnTo>
                  <a:pt x="551193" y="475942"/>
                </a:lnTo>
                <a:lnTo>
                  <a:pt x="543458" y="500240"/>
                </a:lnTo>
                <a:lnTo>
                  <a:pt x="538121" y="524034"/>
                </a:lnTo>
                <a:lnTo>
                  <a:pt x="534539" y="549180"/>
                </a:lnTo>
                <a:lnTo>
                  <a:pt x="532737" y="575678"/>
                </a:lnTo>
                <a:lnTo>
                  <a:pt x="532511" y="589432"/>
                </a:lnTo>
                <a:lnTo>
                  <a:pt x="532531" y="593698"/>
                </a:lnTo>
                <a:lnTo>
                  <a:pt x="533611" y="620355"/>
                </a:lnTo>
                <a:lnTo>
                  <a:pt x="536327" y="645788"/>
                </a:lnTo>
                <a:lnTo>
                  <a:pt x="540662" y="669999"/>
                </a:lnTo>
                <a:lnTo>
                  <a:pt x="544206" y="684629"/>
                </a:lnTo>
                <a:lnTo>
                  <a:pt x="552261" y="710219"/>
                </a:lnTo>
                <a:lnTo>
                  <a:pt x="562256" y="733491"/>
                </a:lnTo>
                <a:lnTo>
                  <a:pt x="574167" y="754443"/>
                </a:lnTo>
                <a:lnTo>
                  <a:pt x="586875" y="771220"/>
                </a:lnTo>
                <a:lnTo>
                  <a:pt x="605469" y="788495"/>
                </a:lnTo>
                <a:lnTo>
                  <a:pt x="616057" y="795844"/>
                </a:lnTo>
                <a:lnTo>
                  <a:pt x="620305" y="605355"/>
                </a:lnTo>
                <a:lnTo>
                  <a:pt x="620013" y="589000"/>
                </a:lnTo>
                <a:lnTo>
                  <a:pt x="620110" y="581225"/>
                </a:lnTo>
                <a:lnTo>
                  <a:pt x="620725" y="568159"/>
                </a:lnTo>
                <a:lnTo>
                  <a:pt x="621916" y="555367"/>
                </a:lnTo>
                <a:lnTo>
                  <a:pt x="623692" y="542850"/>
                </a:lnTo>
                <a:lnTo>
                  <a:pt x="626060" y="530608"/>
                </a:lnTo>
                <a:lnTo>
                  <a:pt x="629031" y="518642"/>
                </a:lnTo>
                <a:lnTo>
                  <a:pt x="635396" y="498199"/>
                </a:lnTo>
                <a:lnTo>
                  <a:pt x="640154" y="486129"/>
                </a:lnTo>
                <a:lnTo>
                  <a:pt x="645310" y="475388"/>
                </a:lnTo>
                <a:lnTo>
                  <a:pt x="650875" y="465975"/>
                </a:lnTo>
                <a:lnTo>
                  <a:pt x="662029" y="452208"/>
                </a:lnTo>
                <a:lnTo>
                  <a:pt x="671703" y="444113"/>
                </a:lnTo>
                <a:lnTo>
                  <a:pt x="682370" y="438086"/>
                </a:lnTo>
                <a:lnTo>
                  <a:pt x="698915" y="432610"/>
                </a:lnTo>
                <a:lnTo>
                  <a:pt x="711614" y="430516"/>
                </a:lnTo>
                <a:lnTo>
                  <a:pt x="725297" y="429818"/>
                </a:lnTo>
                <a:lnTo>
                  <a:pt x="730437" y="429954"/>
                </a:lnTo>
                <a:lnTo>
                  <a:pt x="743399" y="431613"/>
                </a:lnTo>
                <a:lnTo>
                  <a:pt x="755509" y="435162"/>
                </a:lnTo>
                <a:lnTo>
                  <a:pt x="766826" y="440601"/>
                </a:lnTo>
                <a:lnTo>
                  <a:pt x="781038" y="451022"/>
                </a:lnTo>
                <a:lnTo>
                  <a:pt x="789930" y="460216"/>
                </a:lnTo>
                <a:lnTo>
                  <a:pt x="797813" y="470916"/>
                </a:lnTo>
                <a:lnTo>
                  <a:pt x="804037" y="481651"/>
                </a:lnTo>
                <a:lnTo>
                  <a:pt x="809182" y="492918"/>
                </a:lnTo>
                <a:lnTo>
                  <a:pt x="813584" y="505232"/>
                </a:lnTo>
                <a:lnTo>
                  <a:pt x="817244" y="518591"/>
                </a:lnTo>
                <a:lnTo>
                  <a:pt x="821441" y="540445"/>
                </a:lnTo>
                <a:lnTo>
                  <a:pt x="822919" y="553029"/>
                </a:lnTo>
                <a:lnTo>
                  <a:pt x="823807" y="566001"/>
                </a:lnTo>
                <a:lnTo>
                  <a:pt x="824102" y="579361"/>
                </a:lnTo>
                <a:lnTo>
                  <a:pt x="824102" y="587248"/>
                </a:lnTo>
                <a:lnTo>
                  <a:pt x="822967" y="610369"/>
                </a:lnTo>
                <a:lnTo>
                  <a:pt x="821314" y="622999"/>
                </a:lnTo>
                <a:lnTo>
                  <a:pt x="818938" y="635230"/>
                </a:lnTo>
                <a:lnTo>
                  <a:pt x="815848" y="647065"/>
                </a:lnTo>
                <a:lnTo>
                  <a:pt x="810977" y="661652"/>
                </a:lnTo>
                <a:lnTo>
                  <a:pt x="805897" y="673551"/>
                </a:lnTo>
                <a:lnTo>
                  <a:pt x="800105" y="684542"/>
                </a:lnTo>
                <a:lnTo>
                  <a:pt x="793623" y="694626"/>
                </a:lnTo>
                <a:lnTo>
                  <a:pt x="780391" y="710251"/>
                </a:lnTo>
                <a:lnTo>
                  <a:pt x="770958" y="718563"/>
                </a:lnTo>
                <a:lnTo>
                  <a:pt x="760857" y="725436"/>
                </a:lnTo>
                <a:lnTo>
                  <a:pt x="742628" y="733870"/>
                </a:lnTo>
                <a:lnTo>
                  <a:pt x="730278" y="737595"/>
                </a:lnTo>
                <a:lnTo>
                  <a:pt x="716914" y="740283"/>
                </a:lnTo>
                <a:lnTo>
                  <a:pt x="711379" y="740153"/>
                </a:lnTo>
                <a:lnTo>
                  <a:pt x="697489" y="738564"/>
                </a:lnTo>
                <a:lnTo>
                  <a:pt x="684718" y="735163"/>
                </a:lnTo>
                <a:lnTo>
                  <a:pt x="673065" y="729951"/>
                </a:lnTo>
                <a:lnTo>
                  <a:pt x="662526" y="722929"/>
                </a:lnTo>
                <a:lnTo>
                  <a:pt x="653098" y="714096"/>
                </a:lnTo>
                <a:lnTo>
                  <a:pt x="644779" y="703453"/>
                </a:lnTo>
                <a:lnTo>
                  <a:pt x="638656" y="692988"/>
                </a:lnTo>
                <a:lnTo>
                  <a:pt x="642422" y="808875"/>
                </a:lnTo>
                <a:lnTo>
                  <a:pt x="654051" y="812674"/>
                </a:lnTo>
                <a:lnTo>
                  <a:pt x="666271" y="815629"/>
                </a:lnTo>
                <a:lnTo>
                  <a:pt x="679084" y="817740"/>
                </a:lnTo>
                <a:lnTo>
                  <a:pt x="692493" y="819007"/>
                </a:lnTo>
                <a:lnTo>
                  <a:pt x="706501" y="819429"/>
                </a:lnTo>
                <a:lnTo>
                  <a:pt x="719074" y="819074"/>
                </a:lnTo>
                <a:close/>
              </a:path>
              <a:path w="2925826" h="823810">
                <a:moveTo>
                  <a:pt x="627296" y="661188"/>
                </a:moveTo>
                <a:lnTo>
                  <a:pt x="624674" y="648668"/>
                </a:lnTo>
                <a:lnTo>
                  <a:pt x="622635" y="635189"/>
                </a:lnTo>
                <a:lnTo>
                  <a:pt x="621179" y="620752"/>
                </a:lnTo>
                <a:lnTo>
                  <a:pt x="620305" y="605355"/>
                </a:lnTo>
                <a:lnTo>
                  <a:pt x="616057" y="795844"/>
                </a:lnTo>
                <a:lnTo>
                  <a:pt x="627507" y="802335"/>
                </a:lnTo>
                <a:lnTo>
                  <a:pt x="631380" y="804233"/>
                </a:lnTo>
                <a:lnTo>
                  <a:pt x="642422" y="808875"/>
                </a:lnTo>
                <a:lnTo>
                  <a:pt x="638656" y="692988"/>
                </a:lnTo>
                <a:lnTo>
                  <a:pt x="634287" y="683348"/>
                </a:lnTo>
                <a:lnTo>
                  <a:pt x="630500" y="672748"/>
                </a:lnTo>
                <a:lnTo>
                  <a:pt x="627296" y="661188"/>
                </a:lnTo>
                <a:close/>
              </a:path>
              <a:path w="2925826" h="823810">
                <a:moveTo>
                  <a:pt x="440968" y="350045"/>
                </a:moveTo>
                <a:lnTo>
                  <a:pt x="423171" y="350354"/>
                </a:lnTo>
                <a:lnTo>
                  <a:pt x="406766" y="350595"/>
                </a:lnTo>
                <a:lnTo>
                  <a:pt x="391753" y="350767"/>
                </a:lnTo>
                <a:lnTo>
                  <a:pt x="365907" y="350907"/>
                </a:lnTo>
                <a:lnTo>
                  <a:pt x="345641" y="350774"/>
                </a:lnTo>
                <a:lnTo>
                  <a:pt x="337603" y="350604"/>
                </a:lnTo>
                <a:lnTo>
                  <a:pt x="330962" y="350367"/>
                </a:lnTo>
                <a:lnTo>
                  <a:pt x="323238" y="350020"/>
                </a:lnTo>
                <a:lnTo>
                  <a:pt x="310639" y="349447"/>
                </a:lnTo>
                <a:lnTo>
                  <a:pt x="297979" y="348865"/>
                </a:lnTo>
                <a:lnTo>
                  <a:pt x="285243" y="348274"/>
                </a:lnTo>
                <a:lnTo>
                  <a:pt x="272414" y="347675"/>
                </a:lnTo>
                <a:lnTo>
                  <a:pt x="269969" y="347564"/>
                </a:lnTo>
                <a:lnTo>
                  <a:pt x="256179" y="347010"/>
                </a:lnTo>
                <a:lnTo>
                  <a:pt x="243185" y="346612"/>
                </a:lnTo>
                <a:lnTo>
                  <a:pt x="230954" y="346371"/>
                </a:lnTo>
                <a:lnTo>
                  <a:pt x="213944" y="346341"/>
                </a:lnTo>
                <a:lnTo>
                  <a:pt x="200380" y="346914"/>
                </a:lnTo>
                <a:lnTo>
                  <a:pt x="174397" y="349971"/>
                </a:lnTo>
                <a:lnTo>
                  <a:pt x="149970" y="355576"/>
                </a:lnTo>
                <a:lnTo>
                  <a:pt x="127126" y="363728"/>
                </a:lnTo>
                <a:lnTo>
                  <a:pt x="107300" y="373454"/>
                </a:lnTo>
                <a:lnTo>
                  <a:pt x="85880" y="387344"/>
                </a:lnTo>
                <a:lnTo>
                  <a:pt x="66676" y="403820"/>
                </a:lnTo>
                <a:lnTo>
                  <a:pt x="50809" y="421411"/>
                </a:lnTo>
                <a:lnTo>
                  <a:pt x="36436" y="441882"/>
                </a:lnTo>
                <a:lnTo>
                  <a:pt x="24417" y="464424"/>
                </a:lnTo>
                <a:lnTo>
                  <a:pt x="14731" y="489038"/>
                </a:lnTo>
                <a:lnTo>
                  <a:pt x="8846" y="509435"/>
                </a:lnTo>
                <a:lnTo>
                  <a:pt x="3940" y="533871"/>
                </a:lnTo>
                <a:lnTo>
                  <a:pt x="987" y="559512"/>
                </a:lnTo>
                <a:lnTo>
                  <a:pt x="0" y="586359"/>
                </a:lnTo>
                <a:lnTo>
                  <a:pt x="193" y="599390"/>
                </a:lnTo>
                <a:lnTo>
                  <a:pt x="1929" y="626235"/>
                </a:lnTo>
                <a:lnTo>
                  <a:pt x="5477" y="651410"/>
                </a:lnTo>
                <a:lnTo>
                  <a:pt x="10849" y="674914"/>
                </a:lnTo>
                <a:lnTo>
                  <a:pt x="16942" y="693832"/>
                </a:lnTo>
                <a:lnTo>
                  <a:pt x="27486" y="718050"/>
                </a:lnTo>
                <a:lnTo>
                  <a:pt x="40353" y="739786"/>
                </a:lnTo>
                <a:lnTo>
                  <a:pt x="55499" y="759040"/>
                </a:lnTo>
                <a:lnTo>
                  <a:pt x="66666" y="770272"/>
                </a:lnTo>
                <a:lnTo>
                  <a:pt x="86556" y="786028"/>
                </a:lnTo>
                <a:lnTo>
                  <a:pt x="87048" y="639859"/>
                </a:lnTo>
                <a:lnTo>
                  <a:pt x="84913" y="627779"/>
                </a:lnTo>
                <a:lnTo>
                  <a:pt x="83388" y="614983"/>
                </a:lnTo>
                <a:lnTo>
                  <a:pt x="82473" y="601473"/>
                </a:lnTo>
                <a:lnTo>
                  <a:pt x="82168" y="587248"/>
                </a:lnTo>
                <a:lnTo>
                  <a:pt x="82273" y="580091"/>
                </a:lnTo>
                <a:lnTo>
                  <a:pt x="82969" y="567443"/>
                </a:lnTo>
                <a:lnTo>
                  <a:pt x="84311" y="554824"/>
                </a:lnTo>
                <a:lnTo>
                  <a:pt x="86290" y="542232"/>
                </a:lnTo>
                <a:lnTo>
                  <a:pt x="88900" y="529666"/>
                </a:lnTo>
                <a:lnTo>
                  <a:pt x="93993" y="512185"/>
                </a:lnTo>
                <a:lnTo>
                  <a:pt x="98768" y="500341"/>
                </a:lnTo>
                <a:lnTo>
                  <a:pt x="104476" y="489141"/>
                </a:lnTo>
                <a:lnTo>
                  <a:pt x="111125" y="478586"/>
                </a:lnTo>
                <a:lnTo>
                  <a:pt x="121476" y="465692"/>
                </a:lnTo>
                <a:lnTo>
                  <a:pt x="130602" y="456930"/>
                </a:lnTo>
                <a:lnTo>
                  <a:pt x="140789" y="449070"/>
                </a:lnTo>
                <a:lnTo>
                  <a:pt x="152019" y="442112"/>
                </a:lnTo>
                <a:lnTo>
                  <a:pt x="163780" y="436638"/>
                </a:lnTo>
                <a:lnTo>
                  <a:pt x="175272" y="432888"/>
                </a:lnTo>
                <a:lnTo>
                  <a:pt x="187719" y="430209"/>
                </a:lnTo>
                <a:lnTo>
                  <a:pt x="201130" y="428602"/>
                </a:lnTo>
                <a:lnTo>
                  <a:pt x="215519" y="428066"/>
                </a:lnTo>
                <a:lnTo>
                  <a:pt x="233172" y="428142"/>
                </a:lnTo>
                <a:lnTo>
                  <a:pt x="238125" y="428294"/>
                </a:lnTo>
                <a:lnTo>
                  <a:pt x="242950" y="428434"/>
                </a:lnTo>
                <a:lnTo>
                  <a:pt x="247776" y="428574"/>
                </a:lnTo>
                <a:lnTo>
                  <a:pt x="252222" y="428713"/>
                </a:lnTo>
                <a:lnTo>
                  <a:pt x="256794" y="428853"/>
                </a:lnTo>
                <a:lnTo>
                  <a:pt x="267791" y="432195"/>
                </a:lnTo>
                <a:lnTo>
                  <a:pt x="276930" y="440163"/>
                </a:lnTo>
                <a:lnTo>
                  <a:pt x="285457" y="449048"/>
                </a:lnTo>
                <a:lnTo>
                  <a:pt x="293371" y="458851"/>
                </a:lnTo>
                <a:lnTo>
                  <a:pt x="300672" y="469571"/>
                </a:lnTo>
                <a:lnTo>
                  <a:pt x="307360" y="481208"/>
                </a:lnTo>
                <a:lnTo>
                  <a:pt x="313436" y="493763"/>
                </a:lnTo>
                <a:lnTo>
                  <a:pt x="320040" y="510868"/>
                </a:lnTo>
                <a:lnTo>
                  <a:pt x="323634" y="522701"/>
                </a:lnTo>
                <a:lnTo>
                  <a:pt x="326582" y="534892"/>
                </a:lnTo>
                <a:lnTo>
                  <a:pt x="328882" y="547442"/>
                </a:lnTo>
                <a:lnTo>
                  <a:pt x="330529" y="560351"/>
                </a:lnTo>
                <a:lnTo>
                  <a:pt x="331519" y="573619"/>
                </a:lnTo>
                <a:lnTo>
                  <a:pt x="331850" y="587248"/>
                </a:lnTo>
                <a:lnTo>
                  <a:pt x="331688" y="596941"/>
                </a:lnTo>
                <a:lnTo>
                  <a:pt x="330970" y="609721"/>
                </a:lnTo>
                <a:lnTo>
                  <a:pt x="329679" y="622365"/>
                </a:lnTo>
                <a:lnTo>
                  <a:pt x="327813" y="634873"/>
                </a:lnTo>
                <a:lnTo>
                  <a:pt x="325374" y="647242"/>
                </a:lnTo>
                <a:lnTo>
                  <a:pt x="320563" y="664547"/>
                </a:lnTo>
                <a:lnTo>
                  <a:pt x="316026" y="676557"/>
                </a:lnTo>
                <a:lnTo>
                  <a:pt x="310654" y="687769"/>
                </a:lnTo>
                <a:lnTo>
                  <a:pt x="304419" y="698182"/>
                </a:lnTo>
                <a:lnTo>
                  <a:pt x="296671" y="708567"/>
                </a:lnTo>
                <a:lnTo>
                  <a:pt x="287912" y="717770"/>
                </a:lnTo>
                <a:lnTo>
                  <a:pt x="278087" y="725895"/>
                </a:lnTo>
                <a:lnTo>
                  <a:pt x="267207" y="732942"/>
                </a:lnTo>
                <a:lnTo>
                  <a:pt x="250261" y="740349"/>
                </a:lnTo>
                <a:lnTo>
                  <a:pt x="238118" y="743473"/>
                </a:lnTo>
                <a:lnTo>
                  <a:pt x="224931" y="745347"/>
                </a:lnTo>
                <a:lnTo>
                  <a:pt x="210693" y="745972"/>
                </a:lnTo>
                <a:lnTo>
                  <a:pt x="207613" y="745945"/>
                </a:lnTo>
                <a:lnTo>
                  <a:pt x="194145" y="745152"/>
                </a:lnTo>
                <a:lnTo>
                  <a:pt x="181392" y="743257"/>
                </a:lnTo>
                <a:lnTo>
                  <a:pt x="169342" y="740259"/>
                </a:lnTo>
                <a:lnTo>
                  <a:pt x="157987" y="736155"/>
                </a:lnTo>
                <a:lnTo>
                  <a:pt x="147522" y="731059"/>
                </a:lnTo>
                <a:lnTo>
                  <a:pt x="136828" y="724234"/>
                </a:lnTo>
                <a:lnTo>
                  <a:pt x="126982" y="716129"/>
                </a:lnTo>
                <a:lnTo>
                  <a:pt x="117982" y="706742"/>
                </a:lnTo>
                <a:lnTo>
                  <a:pt x="108094" y="693339"/>
                </a:lnTo>
                <a:lnTo>
                  <a:pt x="101876" y="682454"/>
                </a:lnTo>
                <a:lnTo>
                  <a:pt x="97352" y="792794"/>
                </a:lnTo>
                <a:lnTo>
                  <a:pt x="120650" y="804100"/>
                </a:lnTo>
                <a:lnTo>
                  <a:pt x="142060" y="811280"/>
                </a:lnTo>
                <a:lnTo>
                  <a:pt x="166619" y="816496"/>
                </a:lnTo>
                <a:lnTo>
                  <a:pt x="192734" y="819103"/>
                </a:lnTo>
                <a:lnTo>
                  <a:pt x="206375" y="819429"/>
                </a:lnTo>
                <a:lnTo>
                  <a:pt x="208264" y="819422"/>
                </a:lnTo>
                <a:lnTo>
                  <a:pt x="221978" y="818968"/>
                </a:lnTo>
                <a:lnTo>
                  <a:pt x="235258" y="817798"/>
                </a:lnTo>
                <a:lnTo>
                  <a:pt x="260516" y="813314"/>
                </a:lnTo>
                <a:lnTo>
                  <a:pt x="284038" y="805972"/>
                </a:lnTo>
                <a:lnTo>
                  <a:pt x="301199" y="798286"/>
                </a:lnTo>
                <a:lnTo>
                  <a:pt x="323358" y="785083"/>
                </a:lnTo>
                <a:lnTo>
                  <a:pt x="343128" y="769199"/>
                </a:lnTo>
                <a:lnTo>
                  <a:pt x="360552" y="750633"/>
                </a:lnTo>
                <a:lnTo>
                  <a:pt x="373371" y="733129"/>
                </a:lnTo>
                <a:lnTo>
                  <a:pt x="385913" y="711273"/>
                </a:lnTo>
                <a:lnTo>
                  <a:pt x="396222" y="687491"/>
                </a:lnTo>
                <a:lnTo>
                  <a:pt x="400557" y="674878"/>
                </a:lnTo>
                <a:lnTo>
                  <a:pt x="405482" y="656959"/>
                </a:lnTo>
                <a:lnTo>
                  <a:pt x="410235" y="632504"/>
                </a:lnTo>
                <a:lnTo>
                  <a:pt x="413076" y="606930"/>
                </a:lnTo>
                <a:lnTo>
                  <a:pt x="413784" y="593724"/>
                </a:lnTo>
                <a:lnTo>
                  <a:pt x="414019" y="580237"/>
                </a:lnTo>
                <a:lnTo>
                  <a:pt x="413966" y="574315"/>
                </a:lnTo>
                <a:lnTo>
                  <a:pt x="413417" y="560612"/>
                </a:lnTo>
                <a:lnTo>
                  <a:pt x="412270" y="547339"/>
                </a:lnTo>
                <a:lnTo>
                  <a:pt x="408176" y="522083"/>
                </a:lnTo>
                <a:lnTo>
                  <a:pt x="401671" y="498548"/>
                </a:lnTo>
                <a:lnTo>
                  <a:pt x="393011" y="477005"/>
                </a:lnTo>
                <a:lnTo>
                  <a:pt x="386730" y="464477"/>
                </a:lnTo>
                <a:lnTo>
                  <a:pt x="379989" y="453146"/>
                </a:lnTo>
                <a:lnTo>
                  <a:pt x="365174" y="434071"/>
                </a:lnTo>
                <a:lnTo>
                  <a:pt x="357124" y="426326"/>
                </a:lnTo>
                <a:lnTo>
                  <a:pt x="361682" y="426690"/>
                </a:lnTo>
                <a:lnTo>
                  <a:pt x="374252" y="427557"/>
                </a:lnTo>
                <a:lnTo>
                  <a:pt x="386956" y="428236"/>
                </a:lnTo>
                <a:lnTo>
                  <a:pt x="399795" y="428726"/>
                </a:lnTo>
                <a:lnTo>
                  <a:pt x="413578" y="429055"/>
                </a:lnTo>
                <a:lnTo>
                  <a:pt x="425842" y="429238"/>
                </a:lnTo>
                <a:lnTo>
                  <a:pt x="453898" y="429387"/>
                </a:lnTo>
                <a:lnTo>
                  <a:pt x="453898" y="349796"/>
                </a:lnTo>
                <a:lnTo>
                  <a:pt x="440968" y="350045"/>
                </a:lnTo>
                <a:close/>
              </a:path>
              <a:path w="2925826" h="823810">
                <a:moveTo>
                  <a:pt x="97352" y="792794"/>
                </a:moveTo>
                <a:lnTo>
                  <a:pt x="101876" y="682454"/>
                </a:lnTo>
                <a:lnTo>
                  <a:pt x="96409" y="670534"/>
                </a:lnTo>
                <a:lnTo>
                  <a:pt x="91693" y="657580"/>
                </a:lnTo>
                <a:lnTo>
                  <a:pt x="89793" y="651225"/>
                </a:lnTo>
                <a:lnTo>
                  <a:pt x="87048" y="639859"/>
                </a:lnTo>
                <a:lnTo>
                  <a:pt x="86556" y="786028"/>
                </a:lnTo>
                <a:lnTo>
                  <a:pt x="97352" y="792794"/>
                </a:lnTo>
                <a:close/>
              </a:path>
              <a:path w="2925826" h="823810">
                <a:moveTo>
                  <a:pt x="1753997" y="185166"/>
                </a:moveTo>
                <a:lnTo>
                  <a:pt x="1709292" y="337883"/>
                </a:lnTo>
                <a:lnTo>
                  <a:pt x="1774063" y="337413"/>
                </a:lnTo>
                <a:lnTo>
                  <a:pt x="1854962" y="185166"/>
                </a:lnTo>
                <a:lnTo>
                  <a:pt x="1753997" y="185166"/>
                </a:lnTo>
                <a:close/>
              </a:path>
              <a:path w="2925826" h="823810">
                <a:moveTo>
                  <a:pt x="1120821" y="57940"/>
                </a:moveTo>
                <a:lnTo>
                  <a:pt x="1115314" y="69088"/>
                </a:lnTo>
                <a:lnTo>
                  <a:pt x="1110548" y="81415"/>
                </a:lnTo>
                <a:lnTo>
                  <a:pt x="1106472" y="96277"/>
                </a:lnTo>
                <a:lnTo>
                  <a:pt x="1105101" y="109105"/>
                </a:lnTo>
                <a:lnTo>
                  <a:pt x="1106436" y="119898"/>
                </a:lnTo>
                <a:lnTo>
                  <a:pt x="1110475" y="128657"/>
                </a:lnTo>
                <a:lnTo>
                  <a:pt x="1117219" y="135382"/>
                </a:lnTo>
                <a:lnTo>
                  <a:pt x="1117490" y="135574"/>
                </a:lnTo>
                <a:lnTo>
                  <a:pt x="1128503" y="140886"/>
                </a:lnTo>
                <a:lnTo>
                  <a:pt x="1138492" y="140633"/>
                </a:lnTo>
                <a:lnTo>
                  <a:pt x="1147469" y="134849"/>
                </a:lnTo>
                <a:lnTo>
                  <a:pt x="1155445" y="123571"/>
                </a:lnTo>
                <a:lnTo>
                  <a:pt x="1157525" y="119777"/>
                </a:lnTo>
                <a:lnTo>
                  <a:pt x="1165300" y="108226"/>
                </a:lnTo>
                <a:lnTo>
                  <a:pt x="1174148" y="98770"/>
                </a:lnTo>
                <a:lnTo>
                  <a:pt x="1184072" y="91400"/>
                </a:lnTo>
                <a:lnTo>
                  <a:pt x="1195070" y="86106"/>
                </a:lnTo>
                <a:lnTo>
                  <a:pt x="1202750" y="84939"/>
                </a:lnTo>
                <a:lnTo>
                  <a:pt x="1210488" y="87491"/>
                </a:lnTo>
                <a:lnTo>
                  <a:pt x="1224709" y="104257"/>
                </a:lnTo>
                <a:lnTo>
                  <a:pt x="1237233" y="136525"/>
                </a:lnTo>
                <a:lnTo>
                  <a:pt x="1244045" y="163101"/>
                </a:lnTo>
                <a:lnTo>
                  <a:pt x="1250385" y="194164"/>
                </a:lnTo>
                <a:lnTo>
                  <a:pt x="1254554" y="218059"/>
                </a:lnTo>
                <a:lnTo>
                  <a:pt x="1258676" y="244503"/>
                </a:lnTo>
                <a:lnTo>
                  <a:pt x="1262751" y="273495"/>
                </a:lnTo>
                <a:lnTo>
                  <a:pt x="1266779" y="305032"/>
                </a:lnTo>
                <a:lnTo>
                  <a:pt x="1270762" y="339115"/>
                </a:lnTo>
                <a:lnTo>
                  <a:pt x="1130300" y="719848"/>
                </a:lnTo>
                <a:lnTo>
                  <a:pt x="1123139" y="735450"/>
                </a:lnTo>
                <a:lnTo>
                  <a:pt x="1117727" y="750201"/>
                </a:lnTo>
                <a:lnTo>
                  <a:pt x="1114360" y="763511"/>
                </a:lnTo>
                <a:lnTo>
                  <a:pt x="1113039" y="775378"/>
                </a:lnTo>
                <a:lnTo>
                  <a:pt x="1113763" y="785802"/>
                </a:lnTo>
                <a:lnTo>
                  <a:pt x="1121349" y="802324"/>
                </a:lnTo>
                <a:lnTo>
                  <a:pt x="1137124" y="813074"/>
                </a:lnTo>
                <a:lnTo>
                  <a:pt x="1161090" y="818051"/>
                </a:lnTo>
                <a:lnTo>
                  <a:pt x="1176147" y="818375"/>
                </a:lnTo>
                <a:lnTo>
                  <a:pt x="1305560" y="434632"/>
                </a:lnTo>
                <a:lnTo>
                  <a:pt x="1338452" y="653605"/>
                </a:lnTo>
                <a:lnTo>
                  <a:pt x="1341227" y="668509"/>
                </a:lnTo>
                <a:lnTo>
                  <a:pt x="1344915" y="685856"/>
                </a:lnTo>
                <a:lnTo>
                  <a:pt x="1348882" y="701971"/>
                </a:lnTo>
                <a:lnTo>
                  <a:pt x="1353127" y="716855"/>
                </a:lnTo>
                <a:lnTo>
                  <a:pt x="1357651" y="730507"/>
                </a:lnTo>
                <a:lnTo>
                  <a:pt x="1362454" y="742928"/>
                </a:lnTo>
                <a:lnTo>
                  <a:pt x="1367536" y="754118"/>
                </a:lnTo>
                <a:lnTo>
                  <a:pt x="1372897" y="764076"/>
                </a:lnTo>
                <a:lnTo>
                  <a:pt x="1378536" y="772804"/>
                </a:lnTo>
                <a:lnTo>
                  <a:pt x="1384454" y="780301"/>
                </a:lnTo>
                <a:lnTo>
                  <a:pt x="1390651" y="786567"/>
                </a:lnTo>
                <a:lnTo>
                  <a:pt x="1397127" y="791603"/>
                </a:lnTo>
                <a:lnTo>
                  <a:pt x="1408208" y="798582"/>
                </a:lnTo>
                <a:lnTo>
                  <a:pt x="1420891" y="805457"/>
                </a:lnTo>
                <a:lnTo>
                  <a:pt x="1433067" y="810804"/>
                </a:lnTo>
                <a:lnTo>
                  <a:pt x="1444741" y="814622"/>
                </a:lnTo>
                <a:lnTo>
                  <a:pt x="1455916" y="816913"/>
                </a:lnTo>
                <a:lnTo>
                  <a:pt x="1466595" y="817676"/>
                </a:lnTo>
                <a:lnTo>
                  <a:pt x="1473529" y="817324"/>
                </a:lnTo>
                <a:lnTo>
                  <a:pt x="1486580" y="814281"/>
                </a:lnTo>
                <a:lnTo>
                  <a:pt x="1497542" y="808116"/>
                </a:lnTo>
                <a:lnTo>
                  <a:pt x="1506429" y="798829"/>
                </a:lnTo>
                <a:lnTo>
                  <a:pt x="1513253" y="786420"/>
                </a:lnTo>
                <a:lnTo>
                  <a:pt x="1518031" y="770890"/>
                </a:lnTo>
                <a:lnTo>
                  <a:pt x="1519608" y="758490"/>
                </a:lnTo>
                <a:lnTo>
                  <a:pt x="1518054" y="746105"/>
                </a:lnTo>
                <a:lnTo>
                  <a:pt x="1512729" y="736473"/>
                </a:lnTo>
                <a:lnTo>
                  <a:pt x="1503629" y="729593"/>
                </a:lnTo>
                <a:lnTo>
                  <a:pt x="1490750" y="725466"/>
                </a:lnTo>
                <a:lnTo>
                  <a:pt x="1474089" y="724090"/>
                </a:lnTo>
                <a:lnTo>
                  <a:pt x="1472741" y="724061"/>
                </a:lnTo>
                <a:lnTo>
                  <a:pt x="1461997" y="721604"/>
                </a:lnTo>
                <a:lnTo>
                  <a:pt x="1451959" y="715191"/>
                </a:lnTo>
                <a:lnTo>
                  <a:pt x="1442616" y="704822"/>
                </a:lnTo>
                <a:lnTo>
                  <a:pt x="1433957" y="690499"/>
                </a:lnTo>
                <a:lnTo>
                  <a:pt x="1430090" y="681957"/>
                </a:lnTo>
                <a:lnTo>
                  <a:pt x="1427042" y="673999"/>
                </a:lnTo>
                <a:lnTo>
                  <a:pt x="1423969" y="664914"/>
                </a:lnTo>
                <a:lnTo>
                  <a:pt x="1420872" y="654703"/>
                </a:lnTo>
                <a:lnTo>
                  <a:pt x="1417751" y="643366"/>
                </a:lnTo>
                <a:lnTo>
                  <a:pt x="1414606" y="630904"/>
                </a:lnTo>
                <a:lnTo>
                  <a:pt x="1411438" y="617315"/>
                </a:lnTo>
                <a:lnTo>
                  <a:pt x="1408245" y="602600"/>
                </a:lnTo>
                <a:lnTo>
                  <a:pt x="1405029" y="586760"/>
                </a:lnTo>
                <a:lnTo>
                  <a:pt x="1401788" y="569793"/>
                </a:lnTo>
                <a:lnTo>
                  <a:pt x="1398524" y="551700"/>
                </a:lnTo>
                <a:lnTo>
                  <a:pt x="1363091" y="377088"/>
                </a:lnTo>
                <a:lnTo>
                  <a:pt x="1359826" y="358156"/>
                </a:lnTo>
                <a:lnTo>
                  <a:pt x="1356625" y="339849"/>
                </a:lnTo>
                <a:lnTo>
                  <a:pt x="1353486" y="322168"/>
                </a:lnTo>
                <a:lnTo>
                  <a:pt x="1350410" y="305110"/>
                </a:lnTo>
                <a:lnTo>
                  <a:pt x="1347396" y="288677"/>
                </a:lnTo>
                <a:lnTo>
                  <a:pt x="1344445" y="272868"/>
                </a:lnTo>
                <a:lnTo>
                  <a:pt x="1341556" y="257684"/>
                </a:lnTo>
                <a:lnTo>
                  <a:pt x="1338729" y="243123"/>
                </a:lnTo>
                <a:lnTo>
                  <a:pt x="1335964" y="229185"/>
                </a:lnTo>
                <a:lnTo>
                  <a:pt x="1333261" y="215871"/>
                </a:lnTo>
                <a:lnTo>
                  <a:pt x="1330621" y="203180"/>
                </a:lnTo>
                <a:lnTo>
                  <a:pt x="1325524" y="179666"/>
                </a:lnTo>
                <a:lnTo>
                  <a:pt x="1320674" y="158643"/>
                </a:lnTo>
                <a:lnTo>
                  <a:pt x="1316070" y="140107"/>
                </a:lnTo>
                <a:lnTo>
                  <a:pt x="1311711" y="124059"/>
                </a:lnTo>
                <a:lnTo>
                  <a:pt x="1302988" y="96758"/>
                </a:lnTo>
                <a:lnTo>
                  <a:pt x="1297559" y="82673"/>
                </a:lnTo>
                <a:lnTo>
                  <a:pt x="1291843" y="69840"/>
                </a:lnTo>
                <a:lnTo>
                  <a:pt x="1285839" y="58261"/>
                </a:lnTo>
                <a:lnTo>
                  <a:pt x="1272970" y="38870"/>
                </a:lnTo>
                <a:lnTo>
                  <a:pt x="1258951" y="24511"/>
                </a:lnTo>
                <a:lnTo>
                  <a:pt x="1247035" y="15791"/>
                </a:lnTo>
                <a:lnTo>
                  <a:pt x="1235158" y="8901"/>
                </a:lnTo>
                <a:lnTo>
                  <a:pt x="1223452" y="3964"/>
                </a:lnTo>
                <a:lnTo>
                  <a:pt x="1200531" y="0"/>
                </a:lnTo>
                <a:lnTo>
                  <a:pt x="1191308" y="2985"/>
                </a:lnTo>
                <a:lnTo>
                  <a:pt x="1177800" y="8347"/>
                </a:lnTo>
                <a:lnTo>
                  <a:pt x="1165442" y="14542"/>
                </a:lnTo>
                <a:lnTo>
                  <a:pt x="1154232" y="21569"/>
                </a:lnTo>
                <a:lnTo>
                  <a:pt x="1144167" y="29425"/>
                </a:lnTo>
                <a:lnTo>
                  <a:pt x="1127464" y="47613"/>
                </a:lnTo>
                <a:lnTo>
                  <a:pt x="1120821" y="57940"/>
                </a:lnTo>
                <a:close/>
              </a:path>
              <a:path w="2925826" h="823810">
                <a:moveTo>
                  <a:pt x="2037860" y="396227"/>
                </a:moveTo>
                <a:lnTo>
                  <a:pt x="2036610" y="408354"/>
                </a:lnTo>
                <a:lnTo>
                  <a:pt x="2039492" y="418452"/>
                </a:lnTo>
                <a:lnTo>
                  <a:pt x="2047694" y="426308"/>
                </a:lnTo>
                <a:lnTo>
                  <a:pt x="2059910" y="430632"/>
                </a:lnTo>
                <a:lnTo>
                  <a:pt x="2076830" y="432574"/>
                </a:lnTo>
                <a:lnTo>
                  <a:pt x="2092424" y="433100"/>
                </a:lnTo>
                <a:lnTo>
                  <a:pt x="2104678" y="433393"/>
                </a:lnTo>
                <a:lnTo>
                  <a:pt x="2117468" y="433602"/>
                </a:lnTo>
                <a:lnTo>
                  <a:pt x="2144649" y="433768"/>
                </a:lnTo>
                <a:lnTo>
                  <a:pt x="2167636" y="433768"/>
                </a:lnTo>
                <a:lnTo>
                  <a:pt x="2167220" y="455302"/>
                </a:lnTo>
                <a:lnTo>
                  <a:pt x="2166851" y="476057"/>
                </a:lnTo>
                <a:lnTo>
                  <a:pt x="2166527" y="496035"/>
                </a:lnTo>
                <a:lnTo>
                  <a:pt x="2166250" y="515235"/>
                </a:lnTo>
                <a:lnTo>
                  <a:pt x="2166018" y="533657"/>
                </a:lnTo>
                <a:lnTo>
                  <a:pt x="2165833" y="551301"/>
                </a:lnTo>
                <a:lnTo>
                  <a:pt x="2165694" y="568167"/>
                </a:lnTo>
                <a:lnTo>
                  <a:pt x="2165555" y="599565"/>
                </a:lnTo>
                <a:lnTo>
                  <a:pt x="2165697" y="640827"/>
                </a:lnTo>
                <a:lnTo>
                  <a:pt x="2165838" y="653026"/>
                </a:lnTo>
                <a:lnTo>
                  <a:pt x="2166026" y="664447"/>
                </a:lnTo>
                <a:lnTo>
                  <a:pt x="2166260" y="675089"/>
                </a:lnTo>
                <a:lnTo>
                  <a:pt x="2166542" y="684954"/>
                </a:lnTo>
                <a:lnTo>
                  <a:pt x="2166871" y="694041"/>
                </a:lnTo>
                <a:lnTo>
                  <a:pt x="2167672" y="709882"/>
                </a:lnTo>
                <a:lnTo>
                  <a:pt x="2168144" y="716635"/>
                </a:lnTo>
                <a:lnTo>
                  <a:pt x="2168151" y="716813"/>
                </a:lnTo>
                <a:lnTo>
                  <a:pt x="2169689" y="735383"/>
                </a:lnTo>
                <a:lnTo>
                  <a:pt x="2172548" y="752184"/>
                </a:lnTo>
                <a:lnTo>
                  <a:pt x="2176730" y="767217"/>
                </a:lnTo>
                <a:lnTo>
                  <a:pt x="2182235" y="780481"/>
                </a:lnTo>
                <a:lnTo>
                  <a:pt x="2189065" y="791977"/>
                </a:lnTo>
                <a:lnTo>
                  <a:pt x="2197222" y="801704"/>
                </a:lnTo>
                <a:lnTo>
                  <a:pt x="2206705" y="809662"/>
                </a:lnTo>
                <a:lnTo>
                  <a:pt x="2217516" y="815852"/>
                </a:lnTo>
                <a:lnTo>
                  <a:pt x="2229658" y="820273"/>
                </a:lnTo>
                <a:lnTo>
                  <a:pt x="2243129" y="822926"/>
                </a:lnTo>
                <a:lnTo>
                  <a:pt x="2257933" y="823810"/>
                </a:lnTo>
                <a:lnTo>
                  <a:pt x="2269383" y="823639"/>
                </a:lnTo>
                <a:lnTo>
                  <a:pt x="2288710" y="822388"/>
                </a:lnTo>
                <a:lnTo>
                  <a:pt x="2305126" y="819923"/>
                </a:lnTo>
                <a:lnTo>
                  <a:pt x="2318628" y="816244"/>
                </a:lnTo>
                <a:lnTo>
                  <a:pt x="2329214" y="811352"/>
                </a:lnTo>
                <a:lnTo>
                  <a:pt x="2336885" y="805245"/>
                </a:lnTo>
                <a:lnTo>
                  <a:pt x="2341638" y="797924"/>
                </a:lnTo>
                <a:lnTo>
                  <a:pt x="2343473" y="789389"/>
                </a:lnTo>
                <a:lnTo>
                  <a:pt x="2342388" y="779640"/>
                </a:lnTo>
                <a:lnTo>
                  <a:pt x="2337864" y="766470"/>
                </a:lnTo>
                <a:lnTo>
                  <a:pt x="2330964" y="755309"/>
                </a:lnTo>
                <a:lnTo>
                  <a:pt x="2321803" y="746628"/>
                </a:lnTo>
                <a:lnTo>
                  <a:pt x="2310385" y="740429"/>
                </a:lnTo>
                <a:lnTo>
                  <a:pt x="2296714" y="736709"/>
                </a:lnTo>
                <a:lnTo>
                  <a:pt x="2280792" y="735469"/>
                </a:lnTo>
                <a:lnTo>
                  <a:pt x="2275227" y="735089"/>
                </a:lnTo>
                <a:lnTo>
                  <a:pt x="2263217" y="731298"/>
                </a:lnTo>
                <a:lnTo>
                  <a:pt x="2252345" y="723442"/>
                </a:lnTo>
                <a:lnTo>
                  <a:pt x="2249011" y="713859"/>
                </a:lnTo>
                <a:lnTo>
                  <a:pt x="2247276" y="700830"/>
                </a:lnTo>
                <a:lnTo>
                  <a:pt x="2245935" y="682488"/>
                </a:lnTo>
                <a:lnTo>
                  <a:pt x="2245411" y="671325"/>
                </a:lnTo>
                <a:lnTo>
                  <a:pt x="2244987" y="658833"/>
                </a:lnTo>
                <a:lnTo>
                  <a:pt x="2244661" y="645013"/>
                </a:lnTo>
                <a:lnTo>
                  <a:pt x="2244434" y="629866"/>
                </a:lnTo>
                <a:lnTo>
                  <a:pt x="2244307" y="613390"/>
                </a:lnTo>
                <a:lnTo>
                  <a:pt x="2244351" y="576453"/>
                </a:lnTo>
                <a:lnTo>
                  <a:pt x="2244522" y="555993"/>
                </a:lnTo>
                <a:lnTo>
                  <a:pt x="2244794" y="534204"/>
                </a:lnTo>
                <a:lnTo>
                  <a:pt x="2245165" y="511087"/>
                </a:lnTo>
                <a:lnTo>
                  <a:pt x="2245637" y="486642"/>
                </a:lnTo>
                <a:lnTo>
                  <a:pt x="2246210" y="460869"/>
                </a:lnTo>
                <a:lnTo>
                  <a:pt x="2246884" y="433768"/>
                </a:lnTo>
                <a:lnTo>
                  <a:pt x="2393441" y="433768"/>
                </a:lnTo>
                <a:lnTo>
                  <a:pt x="2393441" y="355053"/>
                </a:lnTo>
                <a:lnTo>
                  <a:pt x="2150692" y="355107"/>
                </a:lnTo>
                <a:lnTo>
                  <a:pt x="2137932" y="355400"/>
                </a:lnTo>
                <a:lnTo>
                  <a:pt x="2125221" y="355949"/>
                </a:lnTo>
                <a:lnTo>
                  <a:pt x="2112556" y="356751"/>
                </a:lnTo>
                <a:lnTo>
                  <a:pt x="2099940" y="357807"/>
                </a:lnTo>
                <a:lnTo>
                  <a:pt x="2087372" y="359117"/>
                </a:lnTo>
                <a:lnTo>
                  <a:pt x="2070455" y="362463"/>
                </a:lnTo>
                <a:lnTo>
                  <a:pt x="2057960" y="367703"/>
                </a:lnTo>
                <a:lnTo>
                  <a:pt x="2048536" y="374999"/>
                </a:lnTo>
                <a:lnTo>
                  <a:pt x="2042160" y="384352"/>
                </a:lnTo>
                <a:lnTo>
                  <a:pt x="2037860" y="396227"/>
                </a:lnTo>
                <a:close/>
              </a:path>
              <a:path w="2925826" h="823810">
                <a:moveTo>
                  <a:pt x="2657602" y="819074"/>
                </a:moveTo>
                <a:lnTo>
                  <a:pt x="2671153" y="817840"/>
                </a:lnTo>
                <a:lnTo>
                  <a:pt x="2684179" y="815719"/>
                </a:lnTo>
                <a:lnTo>
                  <a:pt x="2696679" y="812714"/>
                </a:lnTo>
                <a:lnTo>
                  <a:pt x="2708653" y="808822"/>
                </a:lnTo>
                <a:lnTo>
                  <a:pt x="2720101" y="804045"/>
                </a:lnTo>
                <a:lnTo>
                  <a:pt x="2731024" y="798381"/>
                </a:lnTo>
                <a:lnTo>
                  <a:pt x="2741422" y="791832"/>
                </a:lnTo>
                <a:lnTo>
                  <a:pt x="2751749" y="784001"/>
                </a:lnTo>
                <a:lnTo>
                  <a:pt x="2761519" y="775060"/>
                </a:lnTo>
                <a:lnTo>
                  <a:pt x="2770116" y="765433"/>
                </a:lnTo>
                <a:lnTo>
                  <a:pt x="2777538" y="755120"/>
                </a:lnTo>
                <a:lnTo>
                  <a:pt x="2783782" y="744120"/>
                </a:lnTo>
                <a:lnTo>
                  <a:pt x="2788847" y="732435"/>
                </a:lnTo>
                <a:lnTo>
                  <a:pt x="2792729" y="720064"/>
                </a:lnTo>
                <a:lnTo>
                  <a:pt x="2792748" y="721860"/>
                </a:lnTo>
                <a:lnTo>
                  <a:pt x="2793804" y="733927"/>
                </a:lnTo>
                <a:lnTo>
                  <a:pt x="2796499" y="746391"/>
                </a:lnTo>
                <a:lnTo>
                  <a:pt x="2800858" y="759256"/>
                </a:lnTo>
                <a:lnTo>
                  <a:pt x="2808187" y="774074"/>
                </a:lnTo>
                <a:lnTo>
                  <a:pt x="2815495" y="784408"/>
                </a:lnTo>
                <a:lnTo>
                  <a:pt x="2824099" y="793419"/>
                </a:lnTo>
                <a:lnTo>
                  <a:pt x="2837069" y="802704"/>
                </a:lnTo>
                <a:lnTo>
                  <a:pt x="2848701" y="808014"/>
                </a:lnTo>
                <a:lnTo>
                  <a:pt x="2861691" y="811682"/>
                </a:lnTo>
                <a:lnTo>
                  <a:pt x="2872223" y="813192"/>
                </a:lnTo>
                <a:lnTo>
                  <a:pt x="2883434" y="813712"/>
                </a:lnTo>
                <a:lnTo>
                  <a:pt x="2896101" y="813399"/>
                </a:lnTo>
                <a:lnTo>
                  <a:pt x="2910230" y="812253"/>
                </a:lnTo>
                <a:lnTo>
                  <a:pt x="2925826" y="810272"/>
                </a:lnTo>
                <a:lnTo>
                  <a:pt x="2920619" y="731100"/>
                </a:lnTo>
                <a:lnTo>
                  <a:pt x="2906698" y="731545"/>
                </a:lnTo>
                <a:lnTo>
                  <a:pt x="2894161" y="729011"/>
                </a:lnTo>
                <a:lnTo>
                  <a:pt x="2874642" y="714825"/>
                </a:lnTo>
                <a:lnTo>
                  <a:pt x="2867660" y="703173"/>
                </a:lnTo>
                <a:lnTo>
                  <a:pt x="2862900" y="690441"/>
                </a:lnTo>
                <a:lnTo>
                  <a:pt x="2857912" y="669313"/>
                </a:lnTo>
                <a:lnTo>
                  <a:pt x="2854567" y="643601"/>
                </a:lnTo>
                <a:lnTo>
                  <a:pt x="2853517" y="629027"/>
                </a:lnTo>
                <a:lnTo>
                  <a:pt x="2852885" y="613307"/>
                </a:lnTo>
                <a:lnTo>
                  <a:pt x="2852674" y="596442"/>
                </a:lnTo>
                <a:lnTo>
                  <a:pt x="2852674" y="591820"/>
                </a:lnTo>
                <a:lnTo>
                  <a:pt x="2890392" y="354177"/>
                </a:lnTo>
                <a:lnTo>
                  <a:pt x="2809113" y="354177"/>
                </a:lnTo>
                <a:lnTo>
                  <a:pt x="2802382" y="438340"/>
                </a:lnTo>
                <a:lnTo>
                  <a:pt x="2800985" y="429082"/>
                </a:lnTo>
                <a:lnTo>
                  <a:pt x="2799207" y="422465"/>
                </a:lnTo>
                <a:lnTo>
                  <a:pt x="2790825" y="409028"/>
                </a:lnTo>
                <a:lnTo>
                  <a:pt x="2775312" y="390978"/>
                </a:lnTo>
                <a:lnTo>
                  <a:pt x="2755900" y="374751"/>
                </a:lnTo>
                <a:lnTo>
                  <a:pt x="2735892" y="362902"/>
                </a:lnTo>
                <a:lnTo>
                  <a:pt x="2712085" y="353517"/>
                </a:lnTo>
                <a:lnTo>
                  <a:pt x="2687805" y="348116"/>
                </a:lnTo>
                <a:lnTo>
                  <a:pt x="2662047" y="346290"/>
                </a:lnTo>
                <a:lnTo>
                  <a:pt x="2656898" y="346353"/>
                </a:lnTo>
                <a:lnTo>
                  <a:pt x="2630928" y="348692"/>
                </a:lnTo>
                <a:lnTo>
                  <a:pt x="2606228" y="354405"/>
                </a:lnTo>
                <a:lnTo>
                  <a:pt x="2582799" y="363486"/>
                </a:lnTo>
                <a:lnTo>
                  <a:pt x="2559528" y="376943"/>
                </a:lnTo>
                <a:lnTo>
                  <a:pt x="2539929" y="393107"/>
                </a:lnTo>
                <a:lnTo>
                  <a:pt x="2523109" y="412419"/>
                </a:lnTo>
                <a:lnTo>
                  <a:pt x="2511667" y="429558"/>
                </a:lnTo>
                <a:lnTo>
                  <a:pt x="2499882" y="451589"/>
                </a:lnTo>
                <a:lnTo>
                  <a:pt x="2489721" y="475942"/>
                </a:lnTo>
                <a:lnTo>
                  <a:pt x="2481986" y="500240"/>
                </a:lnTo>
                <a:lnTo>
                  <a:pt x="2476649" y="524034"/>
                </a:lnTo>
                <a:lnTo>
                  <a:pt x="2473067" y="549180"/>
                </a:lnTo>
                <a:lnTo>
                  <a:pt x="2471265" y="575678"/>
                </a:lnTo>
                <a:lnTo>
                  <a:pt x="2471039" y="589432"/>
                </a:lnTo>
                <a:lnTo>
                  <a:pt x="2471059" y="593698"/>
                </a:lnTo>
                <a:lnTo>
                  <a:pt x="2472139" y="620355"/>
                </a:lnTo>
                <a:lnTo>
                  <a:pt x="2474855" y="645788"/>
                </a:lnTo>
                <a:lnTo>
                  <a:pt x="2479190" y="669999"/>
                </a:lnTo>
                <a:lnTo>
                  <a:pt x="2482734" y="684629"/>
                </a:lnTo>
                <a:lnTo>
                  <a:pt x="2490789" y="710219"/>
                </a:lnTo>
                <a:lnTo>
                  <a:pt x="2500784" y="733491"/>
                </a:lnTo>
                <a:lnTo>
                  <a:pt x="2512695" y="754443"/>
                </a:lnTo>
                <a:lnTo>
                  <a:pt x="2525403" y="771220"/>
                </a:lnTo>
                <a:lnTo>
                  <a:pt x="2543997" y="788495"/>
                </a:lnTo>
                <a:lnTo>
                  <a:pt x="2554585" y="795844"/>
                </a:lnTo>
                <a:lnTo>
                  <a:pt x="2558833" y="605355"/>
                </a:lnTo>
                <a:lnTo>
                  <a:pt x="2558541" y="589000"/>
                </a:lnTo>
                <a:lnTo>
                  <a:pt x="2558638" y="581225"/>
                </a:lnTo>
                <a:lnTo>
                  <a:pt x="2559253" y="568159"/>
                </a:lnTo>
                <a:lnTo>
                  <a:pt x="2560444" y="555367"/>
                </a:lnTo>
                <a:lnTo>
                  <a:pt x="2562220" y="542850"/>
                </a:lnTo>
                <a:lnTo>
                  <a:pt x="2564588" y="530608"/>
                </a:lnTo>
                <a:lnTo>
                  <a:pt x="2567559" y="518642"/>
                </a:lnTo>
                <a:lnTo>
                  <a:pt x="2573924" y="498199"/>
                </a:lnTo>
                <a:lnTo>
                  <a:pt x="2578682" y="486129"/>
                </a:lnTo>
                <a:lnTo>
                  <a:pt x="2583838" y="475388"/>
                </a:lnTo>
                <a:lnTo>
                  <a:pt x="2589403" y="465975"/>
                </a:lnTo>
                <a:lnTo>
                  <a:pt x="2600557" y="452208"/>
                </a:lnTo>
                <a:lnTo>
                  <a:pt x="2610231" y="444113"/>
                </a:lnTo>
                <a:lnTo>
                  <a:pt x="2620899" y="438086"/>
                </a:lnTo>
                <a:lnTo>
                  <a:pt x="2637443" y="432610"/>
                </a:lnTo>
                <a:lnTo>
                  <a:pt x="2650142" y="430516"/>
                </a:lnTo>
                <a:lnTo>
                  <a:pt x="2663825" y="429818"/>
                </a:lnTo>
                <a:lnTo>
                  <a:pt x="2668965" y="429954"/>
                </a:lnTo>
                <a:lnTo>
                  <a:pt x="2681927" y="431613"/>
                </a:lnTo>
                <a:lnTo>
                  <a:pt x="2694037" y="435162"/>
                </a:lnTo>
                <a:lnTo>
                  <a:pt x="2705354" y="440601"/>
                </a:lnTo>
                <a:lnTo>
                  <a:pt x="2719566" y="451022"/>
                </a:lnTo>
                <a:lnTo>
                  <a:pt x="2728458" y="460216"/>
                </a:lnTo>
                <a:lnTo>
                  <a:pt x="2736341" y="470916"/>
                </a:lnTo>
                <a:lnTo>
                  <a:pt x="2742565" y="481651"/>
                </a:lnTo>
                <a:lnTo>
                  <a:pt x="2747710" y="492918"/>
                </a:lnTo>
                <a:lnTo>
                  <a:pt x="2752112" y="505232"/>
                </a:lnTo>
                <a:lnTo>
                  <a:pt x="2755773" y="518591"/>
                </a:lnTo>
                <a:lnTo>
                  <a:pt x="2759969" y="540445"/>
                </a:lnTo>
                <a:lnTo>
                  <a:pt x="2761447" y="553029"/>
                </a:lnTo>
                <a:lnTo>
                  <a:pt x="2762335" y="566001"/>
                </a:lnTo>
                <a:lnTo>
                  <a:pt x="2762630" y="579361"/>
                </a:lnTo>
                <a:lnTo>
                  <a:pt x="2762630" y="587248"/>
                </a:lnTo>
                <a:lnTo>
                  <a:pt x="2761495" y="610369"/>
                </a:lnTo>
                <a:lnTo>
                  <a:pt x="2759842" y="622999"/>
                </a:lnTo>
                <a:lnTo>
                  <a:pt x="2757466" y="635230"/>
                </a:lnTo>
                <a:lnTo>
                  <a:pt x="2754376" y="647065"/>
                </a:lnTo>
                <a:lnTo>
                  <a:pt x="2749505" y="661652"/>
                </a:lnTo>
                <a:lnTo>
                  <a:pt x="2744425" y="673551"/>
                </a:lnTo>
                <a:lnTo>
                  <a:pt x="2738633" y="684542"/>
                </a:lnTo>
                <a:lnTo>
                  <a:pt x="2732151" y="694626"/>
                </a:lnTo>
                <a:lnTo>
                  <a:pt x="2718919" y="710251"/>
                </a:lnTo>
                <a:lnTo>
                  <a:pt x="2709486" y="718563"/>
                </a:lnTo>
                <a:lnTo>
                  <a:pt x="2699385" y="725436"/>
                </a:lnTo>
                <a:lnTo>
                  <a:pt x="2681156" y="733870"/>
                </a:lnTo>
                <a:lnTo>
                  <a:pt x="2668806" y="737595"/>
                </a:lnTo>
                <a:lnTo>
                  <a:pt x="2655442" y="740283"/>
                </a:lnTo>
                <a:lnTo>
                  <a:pt x="2649907" y="740153"/>
                </a:lnTo>
                <a:lnTo>
                  <a:pt x="2636017" y="738564"/>
                </a:lnTo>
                <a:lnTo>
                  <a:pt x="2623246" y="735163"/>
                </a:lnTo>
                <a:lnTo>
                  <a:pt x="2611593" y="729951"/>
                </a:lnTo>
                <a:lnTo>
                  <a:pt x="2601054" y="722929"/>
                </a:lnTo>
                <a:lnTo>
                  <a:pt x="2591626" y="714096"/>
                </a:lnTo>
                <a:lnTo>
                  <a:pt x="2583307" y="703453"/>
                </a:lnTo>
                <a:lnTo>
                  <a:pt x="2577184" y="692988"/>
                </a:lnTo>
                <a:lnTo>
                  <a:pt x="2580950" y="808875"/>
                </a:lnTo>
                <a:lnTo>
                  <a:pt x="2592579" y="812674"/>
                </a:lnTo>
                <a:lnTo>
                  <a:pt x="2604799" y="815629"/>
                </a:lnTo>
                <a:lnTo>
                  <a:pt x="2617612" y="817740"/>
                </a:lnTo>
                <a:lnTo>
                  <a:pt x="2631021" y="819007"/>
                </a:lnTo>
                <a:lnTo>
                  <a:pt x="2645029" y="819429"/>
                </a:lnTo>
                <a:lnTo>
                  <a:pt x="2657602" y="819074"/>
                </a:lnTo>
                <a:close/>
              </a:path>
              <a:path w="2925826" h="823810">
                <a:moveTo>
                  <a:pt x="2565824" y="661188"/>
                </a:moveTo>
                <a:lnTo>
                  <a:pt x="2563202" y="648668"/>
                </a:lnTo>
                <a:lnTo>
                  <a:pt x="2561163" y="635189"/>
                </a:lnTo>
                <a:lnTo>
                  <a:pt x="2559707" y="620752"/>
                </a:lnTo>
                <a:lnTo>
                  <a:pt x="2558833" y="605355"/>
                </a:lnTo>
                <a:lnTo>
                  <a:pt x="2554585" y="795844"/>
                </a:lnTo>
                <a:lnTo>
                  <a:pt x="2566035" y="802335"/>
                </a:lnTo>
                <a:lnTo>
                  <a:pt x="2569908" y="804233"/>
                </a:lnTo>
                <a:lnTo>
                  <a:pt x="2580950" y="808875"/>
                </a:lnTo>
                <a:lnTo>
                  <a:pt x="2577184" y="692988"/>
                </a:lnTo>
                <a:lnTo>
                  <a:pt x="2572815" y="683348"/>
                </a:lnTo>
                <a:lnTo>
                  <a:pt x="2569028" y="672748"/>
                </a:lnTo>
                <a:lnTo>
                  <a:pt x="2565824" y="661188"/>
                </a:lnTo>
                <a:close/>
              </a:path>
              <a:path w="2925826" h="823810">
                <a:moveTo>
                  <a:pt x="1726438" y="819074"/>
                </a:moveTo>
                <a:lnTo>
                  <a:pt x="1739989" y="817840"/>
                </a:lnTo>
                <a:lnTo>
                  <a:pt x="1753015" y="815719"/>
                </a:lnTo>
                <a:lnTo>
                  <a:pt x="1765515" y="812714"/>
                </a:lnTo>
                <a:lnTo>
                  <a:pt x="1777489" y="808822"/>
                </a:lnTo>
                <a:lnTo>
                  <a:pt x="1788937" y="804045"/>
                </a:lnTo>
                <a:lnTo>
                  <a:pt x="1799860" y="798381"/>
                </a:lnTo>
                <a:lnTo>
                  <a:pt x="1810258" y="791832"/>
                </a:lnTo>
                <a:lnTo>
                  <a:pt x="1820585" y="784001"/>
                </a:lnTo>
                <a:lnTo>
                  <a:pt x="1830355" y="775060"/>
                </a:lnTo>
                <a:lnTo>
                  <a:pt x="1838952" y="765433"/>
                </a:lnTo>
                <a:lnTo>
                  <a:pt x="1846374" y="755120"/>
                </a:lnTo>
                <a:lnTo>
                  <a:pt x="1852618" y="744120"/>
                </a:lnTo>
                <a:lnTo>
                  <a:pt x="1857683" y="732435"/>
                </a:lnTo>
                <a:lnTo>
                  <a:pt x="1861565" y="720064"/>
                </a:lnTo>
                <a:lnTo>
                  <a:pt x="1861584" y="721860"/>
                </a:lnTo>
                <a:lnTo>
                  <a:pt x="1862640" y="733927"/>
                </a:lnTo>
                <a:lnTo>
                  <a:pt x="1865335" y="746391"/>
                </a:lnTo>
                <a:lnTo>
                  <a:pt x="1869694" y="759256"/>
                </a:lnTo>
                <a:lnTo>
                  <a:pt x="1877023" y="774074"/>
                </a:lnTo>
                <a:lnTo>
                  <a:pt x="1884331" y="784408"/>
                </a:lnTo>
                <a:lnTo>
                  <a:pt x="1892935" y="793419"/>
                </a:lnTo>
                <a:lnTo>
                  <a:pt x="1905905" y="802704"/>
                </a:lnTo>
                <a:lnTo>
                  <a:pt x="1917537" y="808014"/>
                </a:lnTo>
                <a:lnTo>
                  <a:pt x="1930527" y="811682"/>
                </a:lnTo>
                <a:lnTo>
                  <a:pt x="1941059" y="813192"/>
                </a:lnTo>
                <a:lnTo>
                  <a:pt x="1952270" y="813712"/>
                </a:lnTo>
                <a:lnTo>
                  <a:pt x="1964937" y="813399"/>
                </a:lnTo>
                <a:lnTo>
                  <a:pt x="1979066" y="812253"/>
                </a:lnTo>
                <a:lnTo>
                  <a:pt x="1994662" y="810272"/>
                </a:lnTo>
                <a:lnTo>
                  <a:pt x="1989454" y="731100"/>
                </a:lnTo>
                <a:lnTo>
                  <a:pt x="1975534" y="731545"/>
                </a:lnTo>
                <a:lnTo>
                  <a:pt x="1962997" y="729011"/>
                </a:lnTo>
                <a:lnTo>
                  <a:pt x="1943478" y="714825"/>
                </a:lnTo>
                <a:lnTo>
                  <a:pt x="1936496" y="703173"/>
                </a:lnTo>
                <a:lnTo>
                  <a:pt x="1931736" y="690441"/>
                </a:lnTo>
                <a:lnTo>
                  <a:pt x="1926748" y="669313"/>
                </a:lnTo>
                <a:lnTo>
                  <a:pt x="1923403" y="643601"/>
                </a:lnTo>
                <a:lnTo>
                  <a:pt x="1922353" y="629027"/>
                </a:lnTo>
                <a:lnTo>
                  <a:pt x="1921721" y="613307"/>
                </a:lnTo>
                <a:lnTo>
                  <a:pt x="1921510" y="596442"/>
                </a:lnTo>
                <a:lnTo>
                  <a:pt x="1921510" y="591820"/>
                </a:lnTo>
                <a:lnTo>
                  <a:pt x="1959228" y="354177"/>
                </a:lnTo>
                <a:lnTo>
                  <a:pt x="1877949" y="354177"/>
                </a:lnTo>
                <a:lnTo>
                  <a:pt x="1871217" y="438340"/>
                </a:lnTo>
                <a:lnTo>
                  <a:pt x="1869821" y="429082"/>
                </a:lnTo>
                <a:lnTo>
                  <a:pt x="1868042" y="422465"/>
                </a:lnTo>
                <a:lnTo>
                  <a:pt x="1859661" y="409028"/>
                </a:lnTo>
                <a:lnTo>
                  <a:pt x="1844148" y="390978"/>
                </a:lnTo>
                <a:lnTo>
                  <a:pt x="1824736" y="374751"/>
                </a:lnTo>
                <a:lnTo>
                  <a:pt x="1804728" y="362902"/>
                </a:lnTo>
                <a:lnTo>
                  <a:pt x="1780921" y="353517"/>
                </a:lnTo>
                <a:lnTo>
                  <a:pt x="1756641" y="348116"/>
                </a:lnTo>
                <a:lnTo>
                  <a:pt x="1730883" y="346290"/>
                </a:lnTo>
                <a:lnTo>
                  <a:pt x="1725734" y="346353"/>
                </a:lnTo>
                <a:lnTo>
                  <a:pt x="1699764" y="348692"/>
                </a:lnTo>
                <a:lnTo>
                  <a:pt x="1675064" y="354405"/>
                </a:lnTo>
                <a:lnTo>
                  <a:pt x="1651635" y="363486"/>
                </a:lnTo>
                <a:lnTo>
                  <a:pt x="1628364" y="376943"/>
                </a:lnTo>
                <a:lnTo>
                  <a:pt x="1608765" y="393107"/>
                </a:lnTo>
                <a:lnTo>
                  <a:pt x="1591945" y="412419"/>
                </a:lnTo>
                <a:lnTo>
                  <a:pt x="1580503" y="429558"/>
                </a:lnTo>
                <a:lnTo>
                  <a:pt x="1568718" y="451589"/>
                </a:lnTo>
                <a:lnTo>
                  <a:pt x="1558557" y="475942"/>
                </a:lnTo>
                <a:lnTo>
                  <a:pt x="1550822" y="500240"/>
                </a:lnTo>
                <a:lnTo>
                  <a:pt x="1545485" y="524034"/>
                </a:lnTo>
                <a:lnTo>
                  <a:pt x="1541903" y="549180"/>
                </a:lnTo>
                <a:lnTo>
                  <a:pt x="1540101" y="575678"/>
                </a:lnTo>
                <a:lnTo>
                  <a:pt x="1539875" y="589432"/>
                </a:lnTo>
                <a:lnTo>
                  <a:pt x="1539895" y="593698"/>
                </a:lnTo>
                <a:lnTo>
                  <a:pt x="1540975" y="620355"/>
                </a:lnTo>
                <a:lnTo>
                  <a:pt x="1543691" y="645788"/>
                </a:lnTo>
                <a:lnTo>
                  <a:pt x="1548026" y="669999"/>
                </a:lnTo>
                <a:lnTo>
                  <a:pt x="1551570" y="684629"/>
                </a:lnTo>
                <a:lnTo>
                  <a:pt x="1559625" y="710219"/>
                </a:lnTo>
                <a:lnTo>
                  <a:pt x="1569620" y="733491"/>
                </a:lnTo>
                <a:lnTo>
                  <a:pt x="1581531" y="754443"/>
                </a:lnTo>
                <a:lnTo>
                  <a:pt x="1594239" y="771220"/>
                </a:lnTo>
                <a:lnTo>
                  <a:pt x="1612833" y="788495"/>
                </a:lnTo>
                <a:lnTo>
                  <a:pt x="1623421" y="795844"/>
                </a:lnTo>
                <a:lnTo>
                  <a:pt x="1627669" y="605355"/>
                </a:lnTo>
                <a:lnTo>
                  <a:pt x="1627377" y="589000"/>
                </a:lnTo>
                <a:lnTo>
                  <a:pt x="1627474" y="581225"/>
                </a:lnTo>
                <a:lnTo>
                  <a:pt x="1628089" y="568159"/>
                </a:lnTo>
                <a:lnTo>
                  <a:pt x="1629280" y="555367"/>
                </a:lnTo>
                <a:lnTo>
                  <a:pt x="1631056" y="542850"/>
                </a:lnTo>
                <a:lnTo>
                  <a:pt x="1633424" y="530608"/>
                </a:lnTo>
                <a:lnTo>
                  <a:pt x="1636395" y="518642"/>
                </a:lnTo>
                <a:lnTo>
                  <a:pt x="1642760" y="498199"/>
                </a:lnTo>
                <a:lnTo>
                  <a:pt x="1647518" y="486129"/>
                </a:lnTo>
                <a:lnTo>
                  <a:pt x="1652674" y="475388"/>
                </a:lnTo>
                <a:lnTo>
                  <a:pt x="1658239" y="465975"/>
                </a:lnTo>
                <a:lnTo>
                  <a:pt x="1669393" y="452208"/>
                </a:lnTo>
                <a:lnTo>
                  <a:pt x="1679067" y="444113"/>
                </a:lnTo>
                <a:lnTo>
                  <a:pt x="1689735" y="438086"/>
                </a:lnTo>
                <a:lnTo>
                  <a:pt x="1706279" y="432610"/>
                </a:lnTo>
                <a:lnTo>
                  <a:pt x="1718978" y="430516"/>
                </a:lnTo>
                <a:lnTo>
                  <a:pt x="1732661" y="429818"/>
                </a:lnTo>
                <a:lnTo>
                  <a:pt x="1737801" y="429954"/>
                </a:lnTo>
                <a:lnTo>
                  <a:pt x="1750763" y="431613"/>
                </a:lnTo>
                <a:lnTo>
                  <a:pt x="1762873" y="435162"/>
                </a:lnTo>
                <a:lnTo>
                  <a:pt x="1774189" y="440601"/>
                </a:lnTo>
                <a:lnTo>
                  <a:pt x="1788402" y="451022"/>
                </a:lnTo>
                <a:lnTo>
                  <a:pt x="1797294" y="460216"/>
                </a:lnTo>
                <a:lnTo>
                  <a:pt x="1805177" y="470916"/>
                </a:lnTo>
                <a:lnTo>
                  <a:pt x="1811401" y="481651"/>
                </a:lnTo>
                <a:lnTo>
                  <a:pt x="1816546" y="492918"/>
                </a:lnTo>
                <a:lnTo>
                  <a:pt x="1820948" y="505232"/>
                </a:lnTo>
                <a:lnTo>
                  <a:pt x="1824609" y="518591"/>
                </a:lnTo>
                <a:lnTo>
                  <a:pt x="1828805" y="540445"/>
                </a:lnTo>
                <a:lnTo>
                  <a:pt x="1830283" y="553029"/>
                </a:lnTo>
                <a:lnTo>
                  <a:pt x="1831171" y="566001"/>
                </a:lnTo>
                <a:lnTo>
                  <a:pt x="1831466" y="579361"/>
                </a:lnTo>
                <a:lnTo>
                  <a:pt x="1831466" y="587248"/>
                </a:lnTo>
                <a:lnTo>
                  <a:pt x="1830331" y="610369"/>
                </a:lnTo>
                <a:lnTo>
                  <a:pt x="1828678" y="622999"/>
                </a:lnTo>
                <a:lnTo>
                  <a:pt x="1826302" y="635230"/>
                </a:lnTo>
                <a:lnTo>
                  <a:pt x="1823212" y="647065"/>
                </a:lnTo>
                <a:lnTo>
                  <a:pt x="1818341" y="661652"/>
                </a:lnTo>
                <a:lnTo>
                  <a:pt x="1813261" y="673551"/>
                </a:lnTo>
                <a:lnTo>
                  <a:pt x="1807469" y="684542"/>
                </a:lnTo>
                <a:lnTo>
                  <a:pt x="1800987" y="694626"/>
                </a:lnTo>
                <a:lnTo>
                  <a:pt x="1787755" y="710251"/>
                </a:lnTo>
                <a:lnTo>
                  <a:pt x="1778322" y="718563"/>
                </a:lnTo>
                <a:lnTo>
                  <a:pt x="1768221" y="725436"/>
                </a:lnTo>
                <a:lnTo>
                  <a:pt x="1749992" y="733870"/>
                </a:lnTo>
                <a:lnTo>
                  <a:pt x="1737642" y="737595"/>
                </a:lnTo>
                <a:lnTo>
                  <a:pt x="1724278" y="740283"/>
                </a:lnTo>
                <a:lnTo>
                  <a:pt x="1718743" y="740153"/>
                </a:lnTo>
                <a:lnTo>
                  <a:pt x="1704853" y="738564"/>
                </a:lnTo>
                <a:lnTo>
                  <a:pt x="1692082" y="735163"/>
                </a:lnTo>
                <a:lnTo>
                  <a:pt x="1680429" y="729951"/>
                </a:lnTo>
                <a:lnTo>
                  <a:pt x="1669890" y="722929"/>
                </a:lnTo>
                <a:lnTo>
                  <a:pt x="1660462" y="714096"/>
                </a:lnTo>
                <a:lnTo>
                  <a:pt x="1652142" y="703453"/>
                </a:lnTo>
                <a:lnTo>
                  <a:pt x="1646020" y="692988"/>
                </a:lnTo>
                <a:lnTo>
                  <a:pt x="1649786" y="808875"/>
                </a:lnTo>
                <a:lnTo>
                  <a:pt x="1661415" y="812674"/>
                </a:lnTo>
                <a:lnTo>
                  <a:pt x="1673635" y="815629"/>
                </a:lnTo>
                <a:lnTo>
                  <a:pt x="1686448" y="817740"/>
                </a:lnTo>
                <a:lnTo>
                  <a:pt x="1699857" y="819007"/>
                </a:lnTo>
                <a:lnTo>
                  <a:pt x="1713864" y="819429"/>
                </a:lnTo>
                <a:lnTo>
                  <a:pt x="1726438" y="8190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5091" y="5710859"/>
            <a:ext cx="204088" cy="310464"/>
          </a:xfrm>
          <a:custGeom>
            <a:avLst/>
            <a:gdLst/>
            <a:ahLst/>
            <a:cxnLst/>
            <a:rect l="l" t="t" r="r" b="b"/>
            <a:pathLst>
              <a:path w="204088" h="310464">
                <a:moveTo>
                  <a:pt x="105283" y="0"/>
                </a:moveTo>
                <a:lnTo>
                  <a:pt x="91600" y="697"/>
                </a:lnTo>
                <a:lnTo>
                  <a:pt x="78901" y="2791"/>
                </a:lnTo>
                <a:lnTo>
                  <a:pt x="67204" y="6280"/>
                </a:lnTo>
                <a:lnTo>
                  <a:pt x="51689" y="14294"/>
                </a:lnTo>
                <a:lnTo>
                  <a:pt x="42015" y="22390"/>
                </a:lnTo>
                <a:lnTo>
                  <a:pt x="33356" y="32555"/>
                </a:lnTo>
                <a:lnTo>
                  <a:pt x="25296" y="45569"/>
                </a:lnTo>
                <a:lnTo>
                  <a:pt x="20140" y="56310"/>
                </a:lnTo>
                <a:lnTo>
                  <a:pt x="15382" y="68380"/>
                </a:lnTo>
                <a:lnTo>
                  <a:pt x="11015" y="81779"/>
                </a:lnTo>
                <a:lnTo>
                  <a:pt x="6046" y="100790"/>
                </a:lnTo>
                <a:lnTo>
                  <a:pt x="3678" y="113032"/>
                </a:lnTo>
                <a:lnTo>
                  <a:pt x="1902" y="125549"/>
                </a:lnTo>
                <a:lnTo>
                  <a:pt x="711" y="138340"/>
                </a:lnTo>
                <a:lnTo>
                  <a:pt x="96" y="151407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5" y="273634"/>
                </a:lnTo>
                <a:lnTo>
                  <a:pt x="33084" y="284277"/>
                </a:lnTo>
                <a:lnTo>
                  <a:pt x="42512" y="293110"/>
                </a:lnTo>
                <a:lnTo>
                  <a:pt x="53051" y="300132"/>
                </a:lnTo>
                <a:lnTo>
                  <a:pt x="64704" y="305344"/>
                </a:lnTo>
                <a:lnTo>
                  <a:pt x="77475" y="308745"/>
                </a:lnTo>
                <a:lnTo>
                  <a:pt x="91365" y="310335"/>
                </a:lnTo>
                <a:lnTo>
                  <a:pt x="96900" y="310464"/>
                </a:lnTo>
                <a:lnTo>
                  <a:pt x="110264" y="307776"/>
                </a:lnTo>
                <a:lnTo>
                  <a:pt x="122614" y="304052"/>
                </a:lnTo>
                <a:lnTo>
                  <a:pt x="133968" y="299287"/>
                </a:lnTo>
                <a:lnTo>
                  <a:pt x="150944" y="288744"/>
                </a:lnTo>
                <a:lnTo>
                  <a:pt x="160377" y="280432"/>
                </a:lnTo>
                <a:lnTo>
                  <a:pt x="169142" y="270684"/>
                </a:lnTo>
                <a:lnTo>
                  <a:pt x="180091" y="254723"/>
                </a:lnTo>
                <a:lnTo>
                  <a:pt x="185883" y="243732"/>
                </a:lnTo>
                <a:lnTo>
                  <a:pt x="190963" y="231834"/>
                </a:lnTo>
                <a:lnTo>
                  <a:pt x="195309" y="219027"/>
                </a:lnTo>
                <a:lnTo>
                  <a:pt x="198924" y="205412"/>
                </a:lnTo>
                <a:lnTo>
                  <a:pt x="201300" y="193180"/>
                </a:lnTo>
                <a:lnTo>
                  <a:pt x="202953" y="180550"/>
                </a:lnTo>
                <a:lnTo>
                  <a:pt x="203878" y="167523"/>
                </a:lnTo>
                <a:lnTo>
                  <a:pt x="204088" y="157429"/>
                </a:lnTo>
                <a:lnTo>
                  <a:pt x="204088" y="149542"/>
                </a:lnTo>
                <a:lnTo>
                  <a:pt x="203793" y="136182"/>
                </a:lnTo>
                <a:lnTo>
                  <a:pt x="202905" y="123210"/>
                </a:lnTo>
                <a:lnTo>
                  <a:pt x="201427" y="110626"/>
                </a:lnTo>
                <a:lnTo>
                  <a:pt x="199356" y="98430"/>
                </a:lnTo>
                <a:lnTo>
                  <a:pt x="193570" y="75413"/>
                </a:lnTo>
                <a:lnTo>
                  <a:pt x="189168" y="63099"/>
                </a:lnTo>
                <a:lnTo>
                  <a:pt x="184023" y="51833"/>
                </a:lnTo>
                <a:lnTo>
                  <a:pt x="178137" y="41617"/>
                </a:lnTo>
                <a:lnTo>
                  <a:pt x="169916" y="30397"/>
                </a:lnTo>
                <a:lnTo>
                  <a:pt x="161024" y="21204"/>
                </a:lnTo>
                <a:lnTo>
                  <a:pt x="151163" y="13518"/>
                </a:lnTo>
                <a:lnTo>
                  <a:pt x="135495" y="5343"/>
                </a:lnTo>
                <a:lnTo>
                  <a:pt x="123385" y="1794"/>
                </a:lnTo>
                <a:lnTo>
                  <a:pt x="110423" y="135"/>
                </a:lnTo>
                <a:lnTo>
                  <a:pt x="10528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3928" y="5710859"/>
            <a:ext cx="204088" cy="310464"/>
          </a:xfrm>
          <a:custGeom>
            <a:avLst/>
            <a:gdLst/>
            <a:ahLst/>
            <a:cxnLst/>
            <a:rect l="l" t="t" r="r" b="b"/>
            <a:pathLst>
              <a:path w="204088" h="310464">
                <a:moveTo>
                  <a:pt x="105283" y="0"/>
                </a:moveTo>
                <a:lnTo>
                  <a:pt x="91600" y="697"/>
                </a:lnTo>
                <a:lnTo>
                  <a:pt x="78901" y="2791"/>
                </a:lnTo>
                <a:lnTo>
                  <a:pt x="67204" y="6280"/>
                </a:lnTo>
                <a:lnTo>
                  <a:pt x="51689" y="14294"/>
                </a:lnTo>
                <a:lnTo>
                  <a:pt x="42015" y="22390"/>
                </a:lnTo>
                <a:lnTo>
                  <a:pt x="33356" y="32555"/>
                </a:lnTo>
                <a:lnTo>
                  <a:pt x="25296" y="45569"/>
                </a:lnTo>
                <a:lnTo>
                  <a:pt x="20140" y="56310"/>
                </a:lnTo>
                <a:lnTo>
                  <a:pt x="15382" y="68380"/>
                </a:lnTo>
                <a:lnTo>
                  <a:pt x="11015" y="81779"/>
                </a:lnTo>
                <a:lnTo>
                  <a:pt x="6046" y="100790"/>
                </a:lnTo>
                <a:lnTo>
                  <a:pt x="3678" y="113032"/>
                </a:lnTo>
                <a:lnTo>
                  <a:pt x="1902" y="125549"/>
                </a:lnTo>
                <a:lnTo>
                  <a:pt x="711" y="138340"/>
                </a:lnTo>
                <a:lnTo>
                  <a:pt x="96" y="151407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4" y="273634"/>
                </a:lnTo>
                <a:lnTo>
                  <a:pt x="33084" y="284277"/>
                </a:lnTo>
                <a:lnTo>
                  <a:pt x="42512" y="293110"/>
                </a:lnTo>
                <a:lnTo>
                  <a:pt x="53051" y="300132"/>
                </a:lnTo>
                <a:lnTo>
                  <a:pt x="64704" y="305344"/>
                </a:lnTo>
                <a:lnTo>
                  <a:pt x="77475" y="308745"/>
                </a:lnTo>
                <a:lnTo>
                  <a:pt x="91365" y="310335"/>
                </a:lnTo>
                <a:lnTo>
                  <a:pt x="96900" y="310464"/>
                </a:lnTo>
                <a:lnTo>
                  <a:pt x="110264" y="307776"/>
                </a:lnTo>
                <a:lnTo>
                  <a:pt x="122614" y="304052"/>
                </a:lnTo>
                <a:lnTo>
                  <a:pt x="133968" y="299287"/>
                </a:lnTo>
                <a:lnTo>
                  <a:pt x="150944" y="288744"/>
                </a:lnTo>
                <a:lnTo>
                  <a:pt x="160377" y="280432"/>
                </a:lnTo>
                <a:lnTo>
                  <a:pt x="169142" y="270684"/>
                </a:lnTo>
                <a:lnTo>
                  <a:pt x="180091" y="254723"/>
                </a:lnTo>
                <a:lnTo>
                  <a:pt x="185883" y="243732"/>
                </a:lnTo>
                <a:lnTo>
                  <a:pt x="190963" y="231834"/>
                </a:lnTo>
                <a:lnTo>
                  <a:pt x="195309" y="219027"/>
                </a:lnTo>
                <a:lnTo>
                  <a:pt x="198924" y="205412"/>
                </a:lnTo>
                <a:lnTo>
                  <a:pt x="201300" y="193180"/>
                </a:lnTo>
                <a:lnTo>
                  <a:pt x="202953" y="180550"/>
                </a:lnTo>
                <a:lnTo>
                  <a:pt x="203878" y="167523"/>
                </a:lnTo>
                <a:lnTo>
                  <a:pt x="204088" y="157429"/>
                </a:lnTo>
                <a:lnTo>
                  <a:pt x="204088" y="149542"/>
                </a:lnTo>
                <a:lnTo>
                  <a:pt x="203793" y="136182"/>
                </a:lnTo>
                <a:lnTo>
                  <a:pt x="202905" y="123210"/>
                </a:lnTo>
                <a:lnTo>
                  <a:pt x="201427" y="110626"/>
                </a:lnTo>
                <a:lnTo>
                  <a:pt x="199356" y="98430"/>
                </a:lnTo>
                <a:lnTo>
                  <a:pt x="193570" y="75413"/>
                </a:lnTo>
                <a:lnTo>
                  <a:pt x="189168" y="63099"/>
                </a:lnTo>
                <a:lnTo>
                  <a:pt x="184023" y="51833"/>
                </a:lnTo>
                <a:lnTo>
                  <a:pt x="178137" y="41617"/>
                </a:lnTo>
                <a:lnTo>
                  <a:pt x="169916" y="30397"/>
                </a:lnTo>
                <a:lnTo>
                  <a:pt x="161024" y="21204"/>
                </a:lnTo>
                <a:lnTo>
                  <a:pt x="151163" y="13518"/>
                </a:lnTo>
                <a:lnTo>
                  <a:pt x="135495" y="5343"/>
                </a:lnTo>
                <a:lnTo>
                  <a:pt x="123385" y="1794"/>
                </a:lnTo>
                <a:lnTo>
                  <a:pt x="110423" y="135"/>
                </a:lnTo>
                <a:lnTo>
                  <a:pt x="10528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26564" y="5710859"/>
            <a:ext cx="204088" cy="310464"/>
          </a:xfrm>
          <a:custGeom>
            <a:avLst/>
            <a:gdLst/>
            <a:ahLst/>
            <a:cxnLst/>
            <a:rect l="l" t="t" r="r" b="b"/>
            <a:pathLst>
              <a:path w="204088" h="310464">
                <a:moveTo>
                  <a:pt x="105283" y="0"/>
                </a:moveTo>
                <a:lnTo>
                  <a:pt x="91600" y="697"/>
                </a:lnTo>
                <a:lnTo>
                  <a:pt x="78901" y="2791"/>
                </a:lnTo>
                <a:lnTo>
                  <a:pt x="67204" y="6280"/>
                </a:lnTo>
                <a:lnTo>
                  <a:pt x="51689" y="14294"/>
                </a:lnTo>
                <a:lnTo>
                  <a:pt x="42015" y="22390"/>
                </a:lnTo>
                <a:lnTo>
                  <a:pt x="33356" y="32555"/>
                </a:lnTo>
                <a:lnTo>
                  <a:pt x="25296" y="45569"/>
                </a:lnTo>
                <a:lnTo>
                  <a:pt x="20140" y="56310"/>
                </a:lnTo>
                <a:lnTo>
                  <a:pt x="15382" y="68380"/>
                </a:lnTo>
                <a:lnTo>
                  <a:pt x="11015" y="81779"/>
                </a:lnTo>
                <a:lnTo>
                  <a:pt x="6046" y="100790"/>
                </a:lnTo>
                <a:lnTo>
                  <a:pt x="3678" y="113032"/>
                </a:lnTo>
                <a:lnTo>
                  <a:pt x="1902" y="125549"/>
                </a:lnTo>
                <a:lnTo>
                  <a:pt x="711" y="138340"/>
                </a:lnTo>
                <a:lnTo>
                  <a:pt x="96" y="151407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5" y="273634"/>
                </a:lnTo>
                <a:lnTo>
                  <a:pt x="33084" y="284277"/>
                </a:lnTo>
                <a:lnTo>
                  <a:pt x="42512" y="293110"/>
                </a:lnTo>
                <a:lnTo>
                  <a:pt x="53051" y="300132"/>
                </a:lnTo>
                <a:lnTo>
                  <a:pt x="64704" y="305344"/>
                </a:lnTo>
                <a:lnTo>
                  <a:pt x="77475" y="308745"/>
                </a:lnTo>
                <a:lnTo>
                  <a:pt x="91365" y="310335"/>
                </a:lnTo>
                <a:lnTo>
                  <a:pt x="96900" y="310464"/>
                </a:lnTo>
                <a:lnTo>
                  <a:pt x="110264" y="307776"/>
                </a:lnTo>
                <a:lnTo>
                  <a:pt x="122614" y="304052"/>
                </a:lnTo>
                <a:lnTo>
                  <a:pt x="133968" y="299287"/>
                </a:lnTo>
                <a:lnTo>
                  <a:pt x="150944" y="288744"/>
                </a:lnTo>
                <a:lnTo>
                  <a:pt x="160377" y="280432"/>
                </a:lnTo>
                <a:lnTo>
                  <a:pt x="169142" y="270684"/>
                </a:lnTo>
                <a:lnTo>
                  <a:pt x="180091" y="254723"/>
                </a:lnTo>
                <a:lnTo>
                  <a:pt x="185883" y="243732"/>
                </a:lnTo>
                <a:lnTo>
                  <a:pt x="190963" y="231834"/>
                </a:lnTo>
                <a:lnTo>
                  <a:pt x="195309" y="219027"/>
                </a:lnTo>
                <a:lnTo>
                  <a:pt x="198924" y="205412"/>
                </a:lnTo>
                <a:lnTo>
                  <a:pt x="201300" y="193180"/>
                </a:lnTo>
                <a:lnTo>
                  <a:pt x="202953" y="180550"/>
                </a:lnTo>
                <a:lnTo>
                  <a:pt x="203878" y="167523"/>
                </a:lnTo>
                <a:lnTo>
                  <a:pt x="204088" y="157429"/>
                </a:lnTo>
                <a:lnTo>
                  <a:pt x="204088" y="149542"/>
                </a:lnTo>
                <a:lnTo>
                  <a:pt x="203793" y="136182"/>
                </a:lnTo>
                <a:lnTo>
                  <a:pt x="202905" y="123210"/>
                </a:lnTo>
                <a:lnTo>
                  <a:pt x="201427" y="110626"/>
                </a:lnTo>
                <a:lnTo>
                  <a:pt x="199356" y="98430"/>
                </a:lnTo>
                <a:lnTo>
                  <a:pt x="193570" y="75413"/>
                </a:lnTo>
                <a:lnTo>
                  <a:pt x="189168" y="63099"/>
                </a:lnTo>
                <a:lnTo>
                  <a:pt x="184023" y="51833"/>
                </a:lnTo>
                <a:lnTo>
                  <a:pt x="178137" y="41617"/>
                </a:lnTo>
                <a:lnTo>
                  <a:pt x="169916" y="30397"/>
                </a:lnTo>
                <a:lnTo>
                  <a:pt x="161024" y="21204"/>
                </a:lnTo>
                <a:lnTo>
                  <a:pt x="151163" y="13518"/>
                </a:lnTo>
                <a:lnTo>
                  <a:pt x="135495" y="5343"/>
                </a:lnTo>
                <a:lnTo>
                  <a:pt x="123385" y="1794"/>
                </a:lnTo>
                <a:lnTo>
                  <a:pt x="110423" y="135"/>
                </a:lnTo>
                <a:lnTo>
                  <a:pt x="10528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8719" y="5709107"/>
            <a:ext cx="249681" cy="317906"/>
          </a:xfrm>
          <a:custGeom>
            <a:avLst/>
            <a:gdLst/>
            <a:ahLst/>
            <a:cxnLst/>
            <a:rect l="l" t="t" r="r" b="b"/>
            <a:pathLst>
              <a:path w="249681" h="317906">
                <a:moveTo>
                  <a:pt x="133350" y="0"/>
                </a:moveTo>
                <a:lnTo>
                  <a:pt x="118961" y="536"/>
                </a:lnTo>
                <a:lnTo>
                  <a:pt x="105550" y="2143"/>
                </a:lnTo>
                <a:lnTo>
                  <a:pt x="93103" y="4822"/>
                </a:lnTo>
                <a:lnTo>
                  <a:pt x="81611" y="8571"/>
                </a:lnTo>
                <a:lnTo>
                  <a:pt x="71061" y="13391"/>
                </a:lnTo>
                <a:lnTo>
                  <a:pt x="58620" y="21004"/>
                </a:lnTo>
                <a:lnTo>
                  <a:pt x="48433" y="28864"/>
                </a:lnTo>
                <a:lnTo>
                  <a:pt x="39307" y="37626"/>
                </a:lnTo>
                <a:lnTo>
                  <a:pt x="31261" y="47291"/>
                </a:lnTo>
                <a:lnTo>
                  <a:pt x="22307" y="61075"/>
                </a:lnTo>
                <a:lnTo>
                  <a:pt x="16599" y="72275"/>
                </a:lnTo>
                <a:lnTo>
                  <a:pt x="11824" y="84119"/>
                </a:lnTo>
                <a:lnTo>
                  <a:pt x="7973" y="96605"/>
                </a:lnTo>
                <a:lnTo>
                  <a:pt x="4121" y="114165"/>
                </a:lnTo>
                <a:lnTo>
                  <a:pt x="2142" y="126758"/>
                </a:lnTo>
                <a:lnTo>
                  <a:pt x="800" y="139377"/>
                </a:lnTo>
                <a:lnTo>
                  <a:pt x="104" y="152024"/>
                </a:lnTo>
                <a:lnTo>
                  <a:pt x="0" y="159181"/>
                </a:lnTo>
                <a:lnTo>
                  <a:pt x="304" y="173407"/>
                </a:lnTo>
                <a:lnTo>
                  <a:pt x="1219" y="186917"/>
                </a:lnTo>
                <a:lnTo>
                  <a:pt x="2744" y="199712"/>
                </a:lnTo>
                <a:lnTo>
                  <a:pt x="4879" y="211793"/>
                </a:lnTo>
                <a:lnTo>
                  <a:pt x="7624" y="223159"/>
                </a:lnTo>
                <a:lnTo>
                  <a:pt x="14240" y="242468"/>
                </a:lnTo>
                <a:lnTo>
                  <a:pt x="19707" y="254388"/>
                </a:lnTo>
                <a:lnTo>
                  <a:pt x="25925" y="265273"/>
                </a:lnTo>
                <a:lnTo>
                  <a:pt x="32894" y="275120"/>
                </a:lnTo>
                <a:lnTo>
                  <a:pt x="44813" y="288062"/>
                </a:lnTo>
                <a:lnTo>
                  <a:pt x="54659" y="296168"/>
                </a:lnTo>
                <a:lnTo>
                  <a:pt x="65353" y="302993"/>
                </a:lnTo>
                <a:lnTo>
                  <a:pt x="75818" y="308089"/>
                </a:lnTo>
                <a:lnTo>
                  <a:pt x="87173" y="312193"/>
                </a:lnTo>
                <a:lnTo>
                  <a:pt x="99223" y="315191"/>
                </a:lnTo>
                <a:lnTo>
                  <a:pt x="111976" y="317086"/>
                </a:lnTo>
                <a:lnTo>
                  <a:pt x="125444" y="317879"/>
                </a:lnTo>
                <a:lnTo>
                  <a:pt x="128524" y="317906"/>
                </a:lnTo>
                <a:lnTo>
                  <a:pt x="142762" y="317281"/>
                </a:lnTo>
                <a:lnTo>
                  <a:pt x="155949" y="315407"/>
                </a:lnTo>
                <a:lnTo>
                  <a:pt x="168092" y="312283"/>
                </a:lnTo>
                <a:lnTo>
                  <a:pt x="179200" y="307909"/>
                </a:lnTo>
                <a:lnTo>
                  <a:pt x="195918" y="297828"/>
                </a:lnTo>
                <a:lnTo>
                  <a:pt x="205743" y="289704"/>
                </a:lnTo>
                <a:lnTo>
                  <a:pt x="214502" y="280501"/>
                </a:lnTo>
                <a:lnTo>
                  <a:pt x="222250" y="270116"/>
                </a:lnTo>
                <a:lnTo>
                  <a:pt x="228485" y="259702"/>
                </a:lnTo>
                <a:lnTo>
                  <a:pt x="233857" y="248491"/>
                </a:lnTo>
                <a:lnTo>
                  <a:pt x="238394" y="236481"/>
                </a:lnTo>
                <a:lnTo>
                  <a:pt x="242124" y="223674"/>
                </a:lnTo>
                <a:lnTo>
                  <a:pt x="245644" y="206806"/>
                </a:lnTo>
                <a:lnTo>
                  <a:pt x="247510" y="194299"/>
                </a:lnTo>
                <a:lnTo>
                  <a:pt x="248801" y="181655"/>
                </a:lnTo>
                <a:lnTo>
                  <a:pt x="249519" y="168874"/>
                </a:lnTo>
                <a:lnTo>
                  <a:pt x="249681" y="159181"/>
                </a:lnTo>
                <a:lnTo>
                  <a:pt x="249350" y="145553"/>
                </a:lnTo>
                <a:lnTo>
                  <a:pt x="248360" y="132285"/>
                </a:lnTo>
                <a:lnTo>
                  <a:pt x="246713" y="119376"/>
                </a:lnTo>
                <a:lnTo>
                  <a:pt x="244413" y="106826"/>
                </a:lnTo>
                <a:lnTo>
                  <a:pt x="241465" y="94635"/>
                </a:lnTo>
                <a:lnTo>
                  <a:pt x="237871" y="82802"/>
                </a:lnTo>
                <a:lnTo>
                  <a:pt x="233636" y="71327"/>
                </a:lnTo>
                <a:lnTo>
                  <a:pt x="225191" y="53142"/>
                </a:lnTo>
                <a:lnTo>
                  <a:pt x="218503" y="41505"/>
                </a:lnTo>
                <a:lnTo>
                  <a:pt x="211202" y="30785"/>
                </a:lnTo>
                <a:lnTo>
                  <a:pt x="203288" y="20982"/>
                </a:lnTo>
                <a:lnTo>
                  <a:pt x="194761" y="12097"/>
                </a:lnTo>
                <a:lnTo>
                  <a:pt x="185622" y="4128"/>
                </a:lnTo>
                <a:lnTo>
                  <a:pt x="174625" y="787"/>
                </a:lnTo>
                <a:lnTo>
                  <a:pt x="170053" y="647"/>
                </a:lnTo>
                <a:lnTo>
                  <a:pt x="165607" y="507"/>
                </a:lnTo>
                <a:lnTo>
                  <a:pt x="160781" y="368"/>
                </a:lnTo>
                <a:lnTo>
                  <a:pt x="155956" y="228"/>
                </a:lnTo>
                <a:lnTo>
                  <a:pt x="151003" y="76"/>
                </a:lnTo>
                <a:lnTo>
                  <a:pt x="146812" y="0"/>
                </a:lnTo>
                <a:lnTo>
                  <a:pt x="143510" y="0"/>
                </a:lnTo>
                <a:lnTo>
                  <a:pt x="140335" y="0"/>
                </a:lnTo>
                <a:lnTo>
                  <a:pt x="136906" y="0"/>
                </a:lnTo>
                <a:lnTo>
                  <a:pt x="133350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160" y="5636094"/>
            <a:ext cx="356831" cy="468756"/>
          </a:xfrm>
          <a:custGeom>
            <a:avLst/>
            <a:gdLst/>
            <a:ahLst/>
            <a:cxnLst/>
            <a:rect l="l" t="t" r="r" b="b"/>
            <a:pathLst>
              <a:path w="356831" h="468756">
                <a:moveTo>
                  <a:pt x="122389" y="0"/>
                </a:moveTo>
                <a:lnTo>
                  <a:pt x="356831" y="0"/>
                </a:lnTo>
                <a:lnTo>
                  <a:pt x="356831" y="78714"/>
                </a:lnTo>
                <a:lnTo>
                  <a:pt x="210273" y="78714"/>
                </a:lnTo>
                <a:lnTo>
                  <a:pt x="209600" y="105815"/>
                </a:lnTo>
                <a:lnTo>
                  <a:pt x="209027" y="131589"/>
                </a:lnTo>
                <a:lnTo>
                  <a:pt x="208555" y="156033"/>
                </a:lnTo>
                <a:lnTo>
                  <a:pt x="208184" y="179150"/>
                </a:lnTo>
                <a:lnTo>
                  <a:pt x="207912" y="200939"/>
                </a:lnTo>
                <a:lnTo>
                  <a:pt x="207741" y="221399"/>
                </a:lnTo>
                <a:lnTo>
                  <a:pt x="207669" y="240532"/>
                </a:lnTo>
                <a:lnTo>
                  <a:pt x="207697" y="258336"/>
                </a:lnTo>
                <a:lnTo>
                  <a:pt x="207824" y="274812"/>
                </a:lnTo>
                <a:lnTo>
                  <a:pt x="208051" y="289960"/>
                </a:lnTo>
                <a:lnTo>
                  <a:pt x="208377" y="303779"/>
                </a:lnTo>
                <a:lnTo>
                  <a:pt x="208801" y="316271"/>
                </a:lnTo>
                <a:lnTo>
                  <a:pt x="209325" y="327434"/>
                </a:lnTo>
                <a:lnTo>
                  <a:pt x="209946" y="337269"/>
                </a:lnTo>
                <a:lnTo>
                  <a:pt x="211485" y="352955"/>
                </a:lnTo>
                <a:lnTo>
                  <a:pt x="213414" y="363328"/>
                </a:lnTo>
                <a:lnTo>
                  <a:pt x="226607" y="376244"/>
                </a:lnTo>
                <a:lnTo>
                  <a:pt x="238617" y="380036"/>
                </a:lnTo>
                <a:lnTo>
                  <a:pt x="244182" y="380415"/>
                </a:lnTo>
                <a:lnTo>
                  <a:pt x="260104" y="381655"/>
                </a:lnTo>
                <a:lnTo>
                  <a:pt x="273775" y="385375"/>
                </a:lnTo>
                <a:lnTo>
                  <a:pt x="285193" y="391574"/>
                </a:lnTo>
                <a:lnTo>
                  <a:pt x="294354" y="400255"/>
                </a:lnTo>
                <a:lnTo>
                  <a:pt x="301254" y="411416"/>
                </a:lnTo>
                <a:lnTo>
                  <a:pt x="305777" y="424586"/>
                </a:lnTo>
                <a:lnTo>
                  <a:pt x="306863" y="434335"/>
                </a:lnTo>
                <a:lnTo>
                  <a:pt x="305028" y="442870"/>
                </a:lnTo>
                <a:lnTo>
                  <a:pt x="300275" y="450191"/>
                </a:lnTo>
                <a:lnTo>
                  <a:pt x="292604" y="456298"/>
                </a:lnTo>
                <a:lnTo>
                  <a:pt x="282018" y="461190"/>
                </a:lnTo>
                <a:lnTo>
                  <a:pt x="268516" y="464869"/>
                </a:lnTo>
                <a:lnTo>
                  <a:pt x="252100" y="467334"/>
                </a:lnTo>
                <a:lnTo>
                  <a:pt x="232772" y="468585"/>
                </a:lnTo>
                <a:lnTo>
                  <a:pt x="221322" y="468756"/>
                </a:lnTo>
                <a:lnTo>
                  <a:pt x="206519" y="467872"/>
                </a:lnTo>
                <a:lnTo>
                  <a:pt x="193048" y="465219"/>
                </a:lnTo>
                <a:lnTo>
                  <a:pt x="180906" y="460798"/>
                </a:lnTo>
                <a:lnTo>
                  <a:pt x="170095" y="454608"/>
                </a:lnTo>
                <a:lnTo>
                  <a:pt x="160611" y="446650"/>
                </a:lnTo>
                <a:lnTo>
                  <a:pt x="152455" y="436923"/>
                </a:lnTo>
                <a:lnTo>
                  <a:pt x="145625" y="425427"/>
                </a:lnTo>
                <a:lnTo>
                  <a:pt x="140120" y="412163"/>
                </a:lnTo>
                <a:lnTo>
                  <a:pt x="135938" y="397130"/>
                </a:lnTo>
                <a:lnTo>
                  <a:pt x="133079" y="380329"/>
                </a:lnTo>
                <a:lnTo>
                  <a:pt x="131541" y="361759"/>
                </a:lnTo>
                <a:lnTo>
                  <a:pt x="131533" y="361581"/>
                </a:lnTo>
                <a:lnTo>
                  <a:pt x="131062" y="354828"/>
                </a:lnTo>
                <a:lnTo>
                  <a:pt x="130261" y="338987"/>
                </a:lnTo>
                <a:lnTo>
                  <a:pt x="129650" y="320035"/>
                </a:lnTo>
                <a:lnTo>
                  <a:pt x="129415" y="309393"/>
                </a:lnTo>
                <a:lnTo>
                  <a:pt x="129228" y="297972"/>
                </a:lnTo>
                <a:lnTo>
                  <a:pt x="129087" y="285774"/>
                </a:lnTo>
                <a:lnTo>
                  <a:pt x="128993" y="272797"/>
                </a:lnTo>
                <a:lnTo>
                  <a:pt x="128946" y="259043"/>
                </a:lnTo>
                <a:lnTo>
                  <a:pt x="128945" y="244511"/>
                </a:lnTo>
                <a:lnTo>
                  <a:pt x="128991" y="229201"/>
                </a:lnTo>
                <a:lnTo>
                  <a:pt x="129084" y="213113"/>
                </a:lnTo>
                <a:lnTo>
                  <a:pt x="129223" y="196247"/>
                </a:lnTo>
                <a:lnTo>
                  <a:pt x="129408" y="178603"/>
                </a:lnTo>
                <a:lnTo>
                  <a:pt x="129640" y="160181"/>
                </a:lnTo>
                <a:lnTo>
                  <a:pt x="129917" y="140981"/>
                </a:lnTo>
                <a:lnTo>
                  <a:pt x="130241" y="121004"/>
                </a:lnTo>
                <a:lnTo>
                  <a:pt x="130610" y="100248"/>
                </a:lnTo>
                <a:lnTo>
                  <a:pt x="131025" y="78714"/>
                </a:lnTo>
                <a:lnTo>
                  <a:pt x="108038" y="78714"/>
                </a:lnTo>
                <a:lnTo>
                  <a:pt x="94181" y="78673"/>
                </a:lnTo>
                <a:lnTo>
                  <a:pt x="80857" y="78548"/>
                </a:lnTo>
                <a:lnTo>
                  <a:pt x="68068" y="78339"/>
                </a:lnTo>
                <a:lnTo>
                  <a:pt x="55814" y="78046"/>
                </a:lnTo>
                <a:lnTo>
                  <a:pt x="44093" y="77669"/>
                </a:lnTo>
                <a:lnTo>
                  <a:pt x="40220" y="77520"/>
                </a:lnTo>
                <a:lnTo>
                  <a:pt x="23300" y="75578"/>
                </a:lnTo>
                <a:lnTo>
                  <a:pt x="11084" y="71254"/>
                </a:lnTo>
                <a:lnTo>
                  <a:pt x="3573" y="64553"/>
                </a:lnTo>
                <a:lnTo>
                  <a:pt x="0" y="53300"/>
                </a:lnTo>
                <a:lnTo>
                  <a:pt x="1250" y="41173"/>
                </a:lnTo>
                <a:lnTo>
                  <a:pt x="5549" y="29298"/>
                </a:lnTo>
                <a:lnTo>
                  <a:pt x="11926" y="19945"/>
                </a:lnTo>
                <a:lnTo>
                  <a:pt x="21350" y="12649"/>
                </a:lnTo>
                <a:lnTo>
                  <a:pt x="33845" y="7409"/>
                </a:lnTo>
                <a:lnTo>
                  <a:pt x="49433" y="4224"/>
                </a:lnTo>
                <a:lnTo>
                  <a:pt x="63330" y="2754"/>
                </a:lnTo>
                <a:lnTo>
                  <a:pt x="75946" y="1697"/>
                </a:lnTo>
                <a:lnTo>
                  <a:pt x="88611" y="895"/>
                </a:lnTo>
                <a:lnTo>
                  <a:pt x="101322" y="347"/>
                </a:lnTo>
                <a:lnTo>
                  <a:pt x="114082" y="53"/>
                </a:lnTo>
                <a:lnTo>
                  <a:pt x="122389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7589" y="5627331"/>
            <a:ext cx="454787" cy="473138"/>
          </a:xfrm>
          <a:custGeom>
            <a:avLst/>
            <a:gdLst/>
            <a:ahLst/>
            <a:cxnLst/>
            <a:rect l="l" t="t" r="r" b="b"/>
            <a:pathLst>
              <a:path w="454787" h="473138">
                <a:moveTo>
                  <a:pt x="191008" y="0"/>
                </a:moveTo>
                <a:lnTo>
                  <a:pt x="204049" y="456"/>
                </a:lnTo>
                <a:lnTo>
                  <a:pt x="216766" y="1825"/>
                </a:lnTo>
                <a:lnTo>
                  <a:pt x="229170" y="4105"/>
                </a:lnTo>
                <a:lnTo>
                  <a:pt x="241046" y="7226"/>
                </a:lnTo>
                <a:lnTo>
                  <a:pt x="253209" y="11456"/>
                </a:lnTo>
                <a:lnTo>
                  <a:pt x="264853" y="16611"/>
                </a:lnTo>
                <a:lnTo>
                  <a:pt x="275980" y="22689"/>
                </a:lnTo>
                <a:lnTo>
                  <a:pt x="284861" y="28460"/>
                </a:lnTo>
                <a:lnTo>
                  <a:pt x="294907" y="36151"/>
                </a:lnTo>
                <a:lnTo>
                  <a:pt x="304273" y="44687"/>
                </a:lnTo>
                <a:lnTo>
                  <a:pt x="312945" y="54068"/>
                </a:lnTo>
                <a:lnTo>
                  <a:pt x="319786" y="62738"/>
                </a:lnTo>
                <a:lnTo>
                  <a:pt x="324865" y="69481"/>
                </a:lnTo>
                <a:lnTo>
                  <a:pt x="328168" y="76174"/>
                </a:lnTo>
                <a:lnTo>
                  <a:pt x="329946" y="82791"/>
                </a:lnTo>
                <a:lnTo>
                  <a:pt x="331343" y="92049"/>
                </a:lnTo>
                <a:lnTo>
                  <a:pt x="338074" y="7886"/>
                </a:lnTo>
                <a:lnTo>
                  <a:pt x="419353" y="7886"/>
                </a:lnTo>
                <a:lnTo>
                  <a:pt x="381635" y="245529"/>
                </a:lnTo>
                <a:lnTo>
                  <a:pt x="381635" y="250151"/>
                </a:lnTo>
                <a:lnTo>
                  <a:pt x="381846" y="267016"/>
                </a:lnTo>
                <a:lnTo>
                  <a:pt x="382478" y="282736"/>
                </a:lnTo>
                <a:lnTo>
                  <a:pt x="383528" y="297311"/>
                </a:lnTo>
                <a:lnTo>
                  <a:pt x="384994" y="310739"/>
                </a:lnTo>
                <a:lnTo>
                  <a:pt x="386873" y="323023"/>
                </a:lnTo>
                <a:lnTo>
                  <a:pt x="389163" y="334160"/>
                </a:lnTo>
                <a:lnTo>
                  <a:pt x="391861" y="344150"/>
                </a:lnTo>
                <a:lnTo>
                  <a:pt x="394965" y="352995"/>
                </a:lnTo>
                <a:lnTo>
                  <a:pt x="403603" y="368534"/>
                </a:lnTo>
                <a:lnTo>
                  <a:pt x="412437" y="377147"/>
                </a:lnTo>
                <a:lnTo>
                  <a:pt x="423122" y="382720"/>
                </a:lnTo>
                <a:lnTo>
                  <a:pt x="435659" y="385254"/>
                </a:lnTo>
                <a:lnTo>
                  <a:pt x="449580" y="384810"/>
                </a:lnTo>
                <a:lnTo>
                  <a:pt x="454787" y="463981"/>
                </a:lnTo>
                <a:lnTo>
                  <a:pt x="439191" y="465962"/>
                </a:lnTo>
                <a:lnTo>
                  <a:pt x="425062" y="467108"/>
                </a:lnTo>
                <a:lnTo>
                  <a:pt x="412395" y="467421"/>
                </a:lnTo>
                <a:lnTo>
                  <a:pt x="401184" y="466901"/>
                </a:lnTo>
                <a:lnTo>
                  <a:pt x="391422" y="465546"/>
                </a:lnTo>
                <a:lnTo>
                  <a:pt x="377662" y="461723"/>
                </a:lnTo>
                <a:lnTo>
                  <a:pt x="366030" y="456413"/>
                </a:lnTo>
                <a:lnTo>
                  <a:pt x="355779" y="449459"/>
                </a:lnTo>
                <a:lnTo>
                  <a:pt x="344456" y="438117"/>
                </a:lnTo>
                <a:lnTo>
                  <a:pt x="337148" y="427783"/>
                </a:lnTo>
                <a:lnTo>
                  <a:pt x="331136" y="416129"/>
                </a:lnTo>
                <a:lnTo>
                  <a:pt x="325460" y="400100"/>
                </a:lnTo>
                <a:lnTo>
                  <a:pt x="322765" y="387636"/>
                </a:lnTo>
                <a:lnTo>
                  <a:pt x="321709" y="375569"/>
                </a:lnTo>
                <a:lnTo>
                  <a:pt x="321690" y="373773"/>
                </a:lnTo>
                <a:lnTo>
                  <a:pt x="317808" y="386144"/>
                </a:lnTo>
                <a:lnTo>
                  <a:pt x="306499" y="408829"/>
                </a:lnTo>
                <a:lnTo>
                  <a:pt x="290480" y="428769"/>
                </a:lnTo>
                <a:lnTo>
                  <a:pt x="270383" y="445541"/>
                </a:lnTo>
                <a:lnTo>
                  <a:pt x="249062" y="457754"/>
                </a:lnTo>
                <a:lnTo>
                  <a:pt x="225640" y="466423"/>
                </a:lnTo>
                <a:lnTo>
                  <a:pt x="200114" y="471549"/>
                </a:lnTo>
                <a:lnTo>
                  <a:pt x="173989" y="473138"/>
                </a:lnTo>
                <a:lnTo>
                  <a:pt x="159982" y="472716"/>
                </a:lnTo>
                <a:lnTo>
                  <a:pt x="133760" y="469338"/>
                </a:lnTo>
                <a:lnTo>
                  <a:pt x="109911" y="462584"/>
                </a:lnTo>
                <a:lnTo>
                  <a:pt x="94996" y="456044"/>
                </a:lnTo>
                <a:lnTo>
                  <a:pt x="72958" y="442204"/>
                </a:lnTo>
                <a:lnTo>
                  <a:pt x="54364" y="424929"/>
                </a:lnTo>
                <a:lnTo>
                  <a:pt x="41656" y="408152"/>
                </a:lnTo>
                <a:lnTo>
                  <a:pt x="29745" y="387200"/>
                </a:lnTo>
                <a:lnTo>
                  <a:pt x="19750" y="363928"/>
                </a:lnTo>
                <a:lnTo>
                  <a:pt x="11695" y="338338"/>
                </a:lnTo>
                <a:lnTo>
                  <a:pt x="5782" y="311755"/>
                </a:lnTo>
                <a:lnTo>
                  <a:pt x="2254" y="286933"/>
                </a:lnTo>
                <a:lnTo>
                  <a:pt x="354" y="260888"/>
                </a:lnTo>
                <a:lnTo>
                  <a:pt x="0" y="243141"/>
                </a:lnTo>
                <a:lnTo>
                  <a:pt x="226" y="229387"/>
                </a:lnTo>
                <a:lnTo>
                  <a:pt x="2028" y="202889"/>
                </a:lnTo>
                <a:lnTo>
                  <a:pt x="5610" y="177743"/>
                </a:lnTo>
                <a:lnTo>
                  <a:pt x="10947" y="153950"/>
                </a:lnTo>
                <a:lnTo>
                  <a:pt x="18682" y="129651"/>
                </a:lnTo>
                <a:lnTo>
                  <a:pt x="28843" y="105298"/>
                </a:lnTo>
                <a:lnTo>
                  <a:pt x="40628" y="83267"/>
                </a:lnTo>
                <a:lnTo>
                  <a:pt x="52070" y="66128"/>
                </a:lnTo>
                <a:lnTo>
                  <a:pt x="68890" y="46816"/>
                </a:lnTo>
                <a:lnTo>
                  <a:pt x="88489" y="30652"/>
                </a:lnTo>
                <a:lnTo>
                  <a:pt x="110839" y="17636"/>
                </a:lnTo>
                <a:lnTo>
                  <a:pt x="135189" y="8114"/>
                </a:lnTo>
                <a:lnTo>
                  <a:pt x="159889" y="2401"/>
                </a:lnTo>
                <a:lnTo>
                  <a:pt x="185859" y="62"/>
                </a:lnTo>
                <a:lnTo>
                  <a:pt x="191008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46425" y="5627331"/>
            <a:ext cx="454787" cy="473138"/>
          </a:xfrm>
          <a:custGeom>
            <a:avLst/>
            <a:gdLst/>
            <a:ahLst/>
            <a:cxnLst/>
            <a:rect l="l" t="t" r="r" b="b"/>
            <a:pathLst>
              <a:path w="454787" h="473138">
                <a:moveTo>
                  <a:pt x="191008" y="0"/>
                </a:moveTo>
                <a:lnTo>
                  <a:pt x="204049" y="456"/>
                </a:lnTo>
                <a:lnTo>
                  <a:pt x="216766" y="1825"/>
                </a:lnTo>
                <a:lnTo>
                  <a:pt x="229170" y="4105"/>
                </a:lnTo>
                <a:lnTo>
                  <a:pt x="241046" y="7226"/>
                </a:lnTo>
                <a:lnTo>
                  <a:pt x="253209" y="11456"/>
                </a:lnTo>
                <a:lnTo>
                  <a:pt x="264853" y="16611"/>
                </a:lnTo>
                <a:lnTo>
                  <a:pt x="275980" y="22689"/>
                </a:lnTo>
                <a:lnTo>
                  <a:pt x="284861" y="28460"/>
                </a:lnTo>
                <a:lnTo>
                  <a:pt x="294907" y="36151"/>
                </a:lnTo>
                <a:lnTo>
                  <a:pt x="304273" y="44687"/>
                </a:lnTo>
                <a:lnTo>
                  <a:pt x="312945" y="54068"/>
                </a:lnTo>
                <a:lnTo>
                  <a:pt x="319786" y="62738"/>
                </a:lnTo>
                <a:lnTo>
                  <a:pt x="324865" y="69481"/>
                </a:lnTo>
                <a:lnTo>
                  <a:pt x="328167" y="76174"/>
                </a:lnTo>
                <a:lnTo>
                  <a:pt x="329946" y="82791"/>
                </a:lnTo>
                <a:lnTo>
                  <a:pt x="331342" y="92049"/>
                </a:lnTo>
                <a:lnTo>
                  <a:pt x="338074" y="7886"/>
                </a:lnTo>
                <a:lnTo>
                  <a:pt x="419353" y="7886"/>
                </a:lnTo>
                <a:lnTo>
                  <a:pt x="381635" y="245529"/>
                </a:lnTo>
                <a:lnTo>
                  <a:pt x="381635" y="250151"/>
                </a:lnTo>
                <a:lnTo>
                  <a:pt x="381846" y="267016"/>
                </a:lnTo>
                <a:lnTo>
                  <a:pt x="382478" y="282736"/>
                </a:lnTo>
                <a:lnTo>
                  <a:pt x="383528" y="297311"/>
                </a:lnTo>
                <a:lnTo>
                  <a:pt x="384994" y="310739"/>
                </a:lnTo>
                <a:lnTo>
                  <a:pt x="386873" y="323023"/>
                </a:lnTo>
                <a:lnTo>
                  <a:pt x="389163" y="334160"/>
                </a:lnTo>
                <a:lnTo>
                  <a:pt x="391861" y="344150"/>
                </a:lnTo>
                <a:lnTo>
                  <a:pt x="394965" y="352995"/>
                </a:lnTo>
                <a:lnTo>
                  <a:pt x="403603" y="368534"/>
                </a:lnTo>
                <a:lnTo>
                  <a:pt x="412437" y="377147"/>
                </a:lnTo>
                <a:lnTo>
                  <a:pt x="423122" y="382720"/>
                </a:lnTo>
                <a:lnTo>
                  <a:pt x="435659" y="385254"/>
                </a:lnTo>
                <a:lnTo>
                  <a:pt x="449579" y="384810"/>
                </a:lnTo>
                <a:lnTo>
                  <a:pt x="454787" y="463981"/>
                </a:lnTo>
                <a:lnTo>
                  <a:pt x="439191" y="465962"/>
                </a:lnTo>
                <a:lnTo>
                  <a:pt x="425062" y="467108"/>
                </a:lnTo>
                <a:lnTo>
                  <a:pt x="412395" y="467421"/>
                </a:lnTo>
                <a:lnTo>
                  <a:pt x="401184" y="466901"/>
                </a:lnTo>
                <a:lnTo>
                  <a:pt x="391422" y="465546"/>
                </a:lnTo>
                <a:lnTo>
                  <a:pt x="377662" y="461723"/>
                </a:lnTo>
                <a:lnTo>
                  <a:pt x="366030" y="456413"/>
                </a:lnTo>
                <a:lnTo>
                  <a:pt x="355779" y="449459"/>
                </a:lnTo>
                <a:lnTo>
                  <a:pt x="344456" y="438117"/>
                </a:lnTo>
                <a:lnTo>
                  <a:pt x="337148" y="427783"/>
                </a:lnTo>
                <a:lnTo>
                  <a:pt x="331136" y="416129"/>
                </a:lnTo>
                <a:lnTo>
                  <a:pt x="325460" y="400100"/>
                </a:lnTo>
                <a:lnTo>
                  <a:pt x="322765" y="387636"/>
                </a:lnTo>
                <a:lnTo>
                  <a:pt x="321709" y="375569"/>
                </a:lnTo>
                <a:lnTo>
                  <a:pt x="321690" y="373773"/>
                </a:lnTo>
                <a:lnTo>
                  <a:pt x="317808" y="386144"/>
                </a:lnTo>
                <a:lnTo>
                  <a:pt x="306499" y="408829"/>
                </a:lnTo>
                <a:lnTo>
                  <a:pt x="290480" y="428769"/>
                </a:lnTo>
                <a:lnTo>
                  <a:pt x="270383" y="445541"/>
                </a:lnTo>
                <a:lnTo>
                  <a:pt x="249062" y="457754"/>
                </a:lnTo>
                <a:lnTo>
                  <a:pt x="225640" y="466423"/>
                </a:lnTo>
                <a:lnTo>
                  <a:pt x="200114" y="471549"/>
                </a:lnTo>
                <a:lnTo>
                  <a:pt x="173989" y="473138"/>
                </a:lnTo>
                <a:lnTo>
                  <a:pt x="159982" y="472716"/>
                </a:lnTo>
                <a:lnTo>
                  <a:pt x="133760" y="469338"/>
                </a:lnTo>
                <a:lnTo>
                  <a:pt x="109911" y="462584"/>
                </a:lnTo>
                <a:lnTo>
                  <a:pt x="94995" y="456044"/>
                </a:lnTo>
                <a:lnTo>
                  <a:pt x="72958" y="442204"/>
                </a:lnTo>
                <a:lnTo>
                  <a:pt x="54364" y="424929"/>
                </a:lnTo>
                <a:lnTo>
                  <a:pt x="41656" y="408152"/>
                </a:lnTo>
                <a:lnTo>
                  <a:pt x="29745" y="387200"/>
                </a:lnTo>
                <a:lnTo>
                  <a:pt x="19750" y="363928"/>
                </a:lnTo>
                <a:lnTo>
                  <a:pt x="11695" y="338338"/>
                </a:lnTo>
                <a:lnTo>
                  <a:pt x="5782" y="311755"/>
                </a:lnTo>
                <a:lnTo>
                  <a:pt x="2254" y="286933"/>
                </a:lnTo>
                <a:lnTo>
                  <a:pt x="354" y="260888"/>
                </a:lnTo>
                <a:lnTo>
                  <a:pt x="0" y="243141"/>
                </a:lnTo>
                <a:lnTo>
                  <a:pt x="226" y="229387"/>
                </a:lnTo>
                <a:lnTo>
                  <a:pt x="2028" y="202889"/>
                </a:lnTo>
                <a:lnTo>
                  <a:pt x="5610" y="177743"/>
                </a:lnTo>
                <a:lnTo>
                  <a:pt x="10947" y="153950"/>
                </a:lnTo>
                <a:lnTo>
                  <a:pt x="18682" y="129651"/>
                </a:lnTo>
                <a:lnTo>
                  <a:pt x="28843" y="105298"/>
                </a:lnTo>
                <a:lnTo>
                  <a:pt x="40628" y="83267"/>
                </a:lnTo>
                <a:lnTo>
                  <a:pt x="52069" y="66128"/>
                </a:lnTo>
                <a:lnTo>
                  <a:pt x="68890" y="46816"/>
                </a:lnTo>
                <a:lnTo>
                  <a:pt x="88489" y="30652"/>
                </a:lnTo>
                <a:lnTo>
                  <a:pt x="110839" y="17636"/>
                </a:lnTo>
                <a:lnTo>
                  <a:pt x="135189" y="8114"/>
                </a:lnTo>
                <a:lnTo>
                  <a:pt x="159889" y="2401"/>
                </a:lnTo>
                <a:lnTo>
                  <a:pt x="185859" y="62"/>
                </a:lnTo>
                <a:lnTo>
                  <a:pt x="191008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39061" y="5627331"/>
            <a:ext cx="454787" cy="473138"/>
          </a:xfrm>
          <a:custGeom>
            <a:avLst/>
            <a:gdLst/>
            <a:ahLst/>
            <a:cxnLst/>
            <a:rect l="l" t="t" r="r" b="b"/>
            <a:pathLst>
              <a:path w="454787" h="473138">
                <a:moveTo>
                  <a:pt x="191007" y="0"/>
                </a:moveTo>
                <a:lnTo>
                  <a:pt x="204049" y="456"/>
                </a:lnTo>
                <a:lnTo>
                  <a:pt x="216766" y="1825"/>
                </a:lnTo>
                <a:lnTo>
                  <a:pt x="229170" y="4105"/>
                </a:lnTo>
                <a:lnTo>
                  <a:pt x="241045" y="7226"/>
                </a:lnTo>
                <a:lnTo>
                  <a:pt x="253209" y="11456"/>
                </a:lnTo>
                <a:lnTo>
                  <a:pt x="264853" y="16611"/>
                </a:lnTo>
                <a:lnTo>
                  <a:pt x="275980" y="22689"/>
                </a:lnTo>
                <a:lnTo>
                  <a:pt x="284861" y="28460"/>
                </a:lnTo>
                <a:lnTo>
                  <a:pt x="294907" y="36151"/>
                </a:lnTo>
                <a:lnTo>
                  <a:pt x="304273" y="44687"/>
                </a:lnTo>
                <a:lnTo>
                  <a:pt x="312945" y="54068"/>
                </a:lnTo>
                <a:lnTo>
                  <a:pt x="319786" y="62738"/>
                </a:lnTo>
                <a:lnTo>
                  <a:pt x="324865" y="69481"/>
                </a:lnTo>
                <a:lnTo>
                  <a:pt x="328168" y="76174"/>
                </a:lnTo>
                <a:lnTo>
                  <a:pt x="329945" y="82791"/>
                </a:lnTo>
                <a:lnTo>
                  <a:pt x="331343" y="92049"/>
                </a:lnTo>
                <a:lnTo>
                  <a:pt x="338074" y="7886"/>
                </a:lnTo>
                <a:lnTo>
                  <a:pt x="419353" y="7886"/>
                </a:lnTo>
                <a:lnTo>
                  <a:pt x="381634" y="245529"/>
                </a:lnTo>
                <a:lnTo>
                  <a:pt x="381634" y="250151"/>
                </a:lnTo>
                <a:lnTo>
                  <a:pt x="381846" y="267016"/>
                </a:lnTo>
                <a:lnTo>
                  <a:pt x="382478" y="282736"/>
                </a:lnTo>
                <a:lnTo>
                  <a:pt x="383528" y="297311"/>
                </a:lnTo>
                <a:lnTo>
                  <a:pt x="384994" y="310739"/>
                </a:lnTo>
                <a:lnTo>
                  <a:pt x="386873" y="323023"/>
                </a:lnTo>
                <a:lnTo>
                  <a:pt x="389163" y="334160"/>
                </a:lnTo>
                <a:lnTo>
                  <a:pt x="391861" y="344150"/>
                </a:lnTo>
                <a:lnTo>
                  <a:pt x="394965" y="352995"/>
                </a:lnTo>
                <a:lnTo>
                  <a:pt x="403603" y="368534"/>
                </a:lnTo>
                <a:lnTo>
                  <a:pt x="412437" y="377147"/>
                </a:lnTo>
                <a:lnTo>
                  <a:pt x="423122" y="382720"/>
                </a:lnTo>
                <a:lnTo>
                  <a:pt x="435659" y="385254"/>
                </a:lnTo>
                <a:lnTo>
                  <a:pt x="449580" y="384810"/>
                </a:lnTo>
                <a:lnTo>
                  <a:pt x="454787" y="463981"/>
                </a:lnTo>
                <a:lnTo>
                  <a:pt x="439191" y="465962"/>
                </a:lnTo>
                <a:lnTo>
                  <a:pt x="425062" y="467108"/>
                </a:lnTo>
                <a:lnTo>
                  <a:pt x="412395" y="467421"/>
                </a:lnTo>
                <a:lnTo>
                  <a:pt x="401184" y="466901"/>
                </a:lnTo>
                <a:lnTo>
                  <a:pt x="391422" y="465546"/>
                </a:lnTo>
                <a:lnTo>
                  <a:pt x="377662" y="461723"/>
                </a:lnTo>
                <a:lnTo>
                  <a:pt x="366030" y="456413"/>
                </a:lnTo>
                <a:lnTo>
                  <a:pt x="355779" y="449459"/>
                </a:lnTo>
                <a:lnTo>
                  <a:pt x="344456" y="438117"/>
                </a:lnTo>
                <a:lnTo>
                  <a:pt x="337148" y="427783"/>
                </a:lnTo>
                <a:lnTo>
                  <a:pt x="331136" y="416129"/>
                </a:lnTo>
                <a:lnTo>
                  <a:pt x="325460" y="400100"/>
                </a:lnTo>
                <a:lnTo>
                  <a:pt x="322765" y="387636"/>
                </a:lnTo>
                <a:lnTo>
                  <a:pt x="321709" y="375569"/>
                </a:lnTo>
                <a:lnTo>
                  <a:pt x="321690" y="373773"/>
                </a:lnTo>
                <a:lnTo>
                  <a:pt x="317808" y="386144"/>
                </a:lnTo>
                <a:lnTo>
                  <a:pt x="306499" y="408829"/>
                </a:lnTo>
                <a:lnTo>
                  <a:pt x="290480" y="428769"/>
                </a:lnTo>
                <a:lnTo>
                  <a:pt x="270382" y="445541"/>
                </a:lnTo>
                <a:lnTo>
                  <a:pt x="249062" y="457754"/>
                </a:lnTo>
                <a:lnTo>
                  <a:pt x="225640" y="466423"/>
                </a:lnTo>
                <a:lnTo>
                  <a:pt x="200114" y="471549"/>
                </a:lnTo>
                <a:lnTo>
                  <a:pt x="173989" y="473138"/>
                </a:lnTo>
                <a:lnTo>
                  <a:pt x="159982" y="472716"/>
                </a:lnTo>
                <a:lnTo>
                  <a:pt x="133760" y="469338"/>
                </a:lnTo>
                <a:lnTo>
                  <a:pt x="109911" y="462584"/>
                </a:lnTo>
                <a:lnTo>
                  <a:pt x="94995" y="456044"/>
                </a:lnTo>
                <a:lnTo>
                  <a:pt x="72958" y="442204"/>
                </a:lnTo>
                <a:lnTo>
                  <a:pt x="54364" y="424929"/>
                </a:lnTo>
                <a:lnTo>
                  <a:pt x="41656" y="408152"/>
                </a:lnTo>
                <a:lnTo>
                  <a:pt x="29745" y="387200"/>
                </a:lnTo>
                <a:lnTo>
                  <a:pt x="19750" y="363928"/>
                </a:lnTo>
                <a:lnTo>
                  <a:pt x="11695" y="338338"/>
                </a:lnTo>
                <a:lnTo>
                  <a:pt x="5782" y="311755"/>
                </a:lnTo>
                <a:lnTo>
                  <a:pt x="2254" y="286933"/>
                </a:lnTo>
                <a:lnTo>
                  <a:pt x="354" y="260888"/>
                </a:lnTo>
                <a:lnTo>
                  <a:pt x="0" y="243141"/>
                </a:lnTo>
                <a:lnTo>
                  <a:pt x="226" y="229387"/>
                </a:lnTo>
                <a:lnTo>
                  <a:pt x="2028" y="202889"/>
                </a:lnTo>
                <a:lnTo>
                  <a:pt x="5610" y="177743"/>
                </a:lnTo>
                <a:lnTo>
                  <a:pt x="10947" y="153950"/>
                </a:lnTo>
                <a:lnTo>
                  <a:pt x="18682" y="129651"/>
                </a:lnTo>
                <a:lnTo>
                  <a:pt x="28843" y="105298"/>
                </a:lnTo>
                <a:lnTo>
                  <a:pt x="40628" y="83267"/>
                </a:lnTo>
                <a:lnTo>
                  <a:pt x="52069" y="66128"/>
                </a:lnTo>
                <a:lnTo>
                  <a:pt x="68890" y="46816"/>
                </a:lnTo>
                <a:lnTo>
                  <a:pt x="88489" y="30652"/>
                </a:lnTo>
                <a:lnTo>
                  <a:pt x="110839" y="17636"/>
                </a:lnTo>
                <a:lnTo>
                  <a:pt x="135189" y="8114"/>
                </a:lnTo>
                <a:lnTo>
                  <a:pt x="159889" y="2401"/>
                </a:lnTo>
                <a:lnTo>
                  <a:pt x="185859" y="62"/>
                </a:lnTo>
                <a:lnTo>
                  <a:pt x="191007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6550" y="5627331"/>
            <a:ext cx="453898" cy="473138"/>
          </a:xfrm>
          <a:custGeom>
            <a:avLst/>
            <a:gdLst/>
            <a:ahLst/>
            <a:cxnLst/>
            <a:rect l="l" t="t" r="r" b="b"/>
            <a:pathLst>
              <a:path w="453898" h="473138">
                <a:moveTo>
                  <a:pt x="219456" y="0"/>
                </a:moveTo>
                <a:lnTo>
                  <a:pt x="230954" y="80"/>
                </a:lnTo>
                <a:lnTo>
                  <a:pt x="243185" y="321"/>
                </a:lnTo>
                <a:lnTo>
                  <a:pt x="256179" y="719"/>
                </a:lnTo>
                <a:lnTo>
                  <a:pt x="269969" y="1273"/>
                </a:lnTo>
                <a:lnTo>
                  <a:pt x="272414" y="1384"/>
                </a:lnTo>
                <a:lnTo>
                  <a:pt x="285243" y="1983"/>
                </a:lnTo>
                <a:lnTo>
                  <a:pt x="297979" y="2574"/>
                </a:lnTo>
                <a:lnTo>
                  <a:pt x="310639" y="3156"/>
                </a:lnTo>
                <a:lnTo>
                  <a:pt x="323238" y="3729"/>
                </a:lnTo>
                <a:lnTo>
                  <a:pt x="330962" y="4076"/>
                </a:lnTo>
                <a:lnTo>
                  <a:pt x="337603" y="4314"/>
                </a:lnTo>
                <a:lnTo>
                  <a:pt x="345641" y="4483"/>
                </a:lnTo>
                <a:lnTo>
                  <a:pt x="355076" y="4584"/>
                </a:lnTo>
                <a:lnTo>
                  <a:pt x="365907" y="4616"/>
                </a:lnTo>
                <a:lnTo>
                  <a:pt x="378133" y="4580"/>
                </a:lnTo>
                <a:lnTo>
                  <a:pt x="391753" y="4476"/>
                </a:lnTo>
                <a:lnTo>
                  <a:pt x="406766" y="4304"/>
                </a:lnTo>
                <a:lnTo>
                  <a:pt x="423171" y="4063"/>
                </a:lnTo>
                <a:lnTo>
                  <a:pt x="440968" y="3754"/>
                </a:lnTo>
                <a:lnTo>
                  <a:pt x="453898" y="3505"/>
                </a:lnTo>
                <a:lnTo>
                  <a:pt x="453898" y="83096"/>
                </a:lnTo>
                <a:lnTo>
                  <a:pt x="439282" y="83058"/>
                </a:lnTo>
                <a:lnTo>
                  <a:pt x="425842" y="82947"/>
                </a:lnTo>
                <a:lnTo>
                  <a:pt x="413578" y="82764"/>
                </a:lnTo>
                <a:lnTo>
                  <a:pt x="402489" y="82512"/>
                </a:lnTo>
                <a:lnTo>
                  <a:pt x="386956" y="81945"/>
                </a:lnTo>
                <a:lnTo>
                  <a:pt x="374252" y="81266"/>
                </a:lnTo>
                <a:lnTo>
                  <a:pt x="361682" y="80399"/>
                </a:lnTo>
                <a:lnTo>
                  <a:pt x="357124" y="80035"/>
                </a:lnTo>
                <a:lnTo>
                  <a:pt x="365174" y="87780"/>
                </a:lnTo>
                <a:lnTo>
                  <a:pt x="379989" y="106855"/>
                </a:lnTo>
                <a:lnTo>
                  <a:pt x="393011" y="130714"/>
                </a:lnTo>
                <a:lnTo>
                  <a:pt x="401671" y="152257"/>
                </a:lnTo>
                <a:lnTo>
                  <a:pt x="408176" y="175792"/>
                </a:lnTo>
                <a:lnTo>
                  <a:pt x="412270" y="201048"/>
                </a:lnTo>
                <a:lnTo>
                  <a:pt x="413966" y="228024"/>
                </a:lnTo>
                <a:lnTo>
                  <a:pt x="414019" y="233946"/>
                </a:lnTo>
                <a:lnTo>
                  <a:pt x="413784" y="247433"/>
                </a:lnTo>
                <a:lnTo>
                  <a:pt x="411893" y="273566"/>
                </a:lnTo>
                <a:lnTo>
                  <a:pt x="408098" y="298581"/>
                </a:lnTo>
                <a:lnTo>
                  <a:pt x="402384" y="322476"/>
                </a:lnTo>
                <a:lnTo>
                  <a:pt x="396222" y="341201"/>
                </a:lnTo>
                <a:lnTo>
                  <a:pt x="385913" y="364983"/>
                </a:lnTo>
                <a:lnTo>
                  <a:pt x="373371" y="386839"/>
                </a:lnTo>
                <a:lnTo>
                  <a:pt x="360552" y="404342"/>
                </a:lnTo>
                <a:lnTo>
                  <a:pt x="343128" y="422908"/>
                </a:lnTo>
                <a:lnTo>
                  <a:pt x="323358" y="438792"/>
                </a:lnTo>
                <a:lnTo>
                  <a:pt x="301199" y="451995"/>
                </a:lnTo>
                <a:lnTo>
                  <a:pt x="284038" y="459681"/>
                </a:lnTo>
                <a:lnTo>
                  <a:pt x="260516" y="467023"/>
                </a:lnTo>
                <a:lnTo>
                  <a:pt x="235258" y="471507"/>
                </a:lnTo>
                <a:lnTo>
                  <a:pt x="208264" y="473131"/>
                </a:lnTo>
                <a:lnTo>
                  <a:pt x="206375" y="473138"/>
                </a:lnTo>
                <a:lnTo>
                  <a:pt x="192734" y="472812"/>
                </a:lnTo>
                <a:lnTo>
                  <a:pt x="166619" y="470205"/>
                </a:lnTo>
                <a:lnTo>
                  <a:pt x="142060" y="464990"/>
                </a:lnTo>
                <a:lnTo>
                  <a:pt x="120650" y="457809"/>
                </a:lnTo>
                <a:lnTo>
                  <a:pt x="97352" y="446503"/>
                </a:lnTo>
                <a:lnTo>
                  <a:pt x="76327" y="432230"/>
                </a:lnTo>
                <a:lnTo>
                  <a:pt x="57574" y="414992"/>
                </a:lnTo>
                <a:lnTo>
                  <a:pt x="40353" y="393495"/>
                </a:lnTo>
                <a:lnTo>
                  <a:pt x="27486" y="371759"/>
                </a:lnTo>
                <a:lnTo>
                  <a:pt x="16942" y="347541"/>
                </a:lnTo>
                <a:lnTo>
                  <a:pt x="10849" y="328623"/>
                </a:lnTo>
                <a:lnTo>
                  <a:pt x="5477" y="305119"/>
                </a:lnTo>
                <a:lnTo>
                  <a:pt x="1929" y="279944"/>
                </a:lnTo>
                <a:lnTo>
                  <a:pt x="193" y="253099"/>
                </a:lnTo>
                <a:lnTo>
                  <a:pt x="0" y="240068"/>
                </a:lnTo>
                <a:lnTo>
                  <a:pt x="247" y="226493"/>
                </a:lnTo>
                <a:lnTo>
                  <a:pt x="2218" y="200250"/>
                </a:lnTo>
                <a:lnTo>
                  <a:pt x="6150" y="175212"/>
                </a:lnTo>
                <a:lnTo>
                  <a:pt x="12027" y="151378"/>
                </a:lnTo>
                <a:lnTo>
                  <a:pt x="19283" y="130182"/>
                </a:lnTo>
                <a:lnTo>
                  <a:pt x="30134" y="106603"/>
                </a:lnTo>
                <a:lnTo>
                  <a:pt x="43328" y="85096"/>
                </a:lnTo>
                <a:lnTo>
                  <a:pt x="57912" y="66738"/>
                </a:lnTo>
                <a:lnTo>
                  <a:pt x="76000" y="48968"/>
                </a:lnTo>
                <a:lnTo>
                  <a:pt x="96314" y="33785"/>
                </a:lnTo>
                <a:lnTo>
                  <a:pt x="118834" y="21188"/>
                </a:lnTo>
                <a:lnTo>
                  <a:pt x="138348" y="13043"/>
                </a:lnTo>
                <a:lnTo>
                  <a:pt x="161987" y="6164"/>
                </a:lnTo>
                <a:lnTo>
                  <a:pt x="187196" y="1833"/>
                </a:lnTo>
                <a:lnTo>
                  <a:pt x="213944" y="50"/>
                </a:lnTo>
                <a:lnTo>
                  <a:pt x="21945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5842" y="5466207"/>
            <a:ext cx="145669" cy="152717"/>
          </a:xfrm>
          <a:custGeom>
            <a:avLst/>
            <a:gdLst/>
            <a:ahLst/>
            <a:cxnLst/>
            <a:rect l="l" t="t" r="r" b="b"/>
            <a:pathLst>
              <a:path w="145669" h="152717">
                <a:moveTo>
                  <a:pt x="44704" y="0"/>
                </a:moveTo>
                <a:lnTo>
                  <a:pt x="145669" y="0"/>
                </a:lnTo>
                <a:lnTo>
                  <a:pt x="64770" y="152247"/>
                </a:lnTo>
                <a:lnTo>
                  <a:pt x="0" y="152717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1651" y="5281041"/>
            <a:ext cx="414506" cy="818375"/>
          </a:xfrm>
          <a:custGeom>
            <a:avLst/>
            <a:gdLst/>
            <a:ahLst/>
            <a:cxnLst/>
            <a:rect l="l" t="t" r="r" b="b"/>
            <a:pathLst>
              <a:path w="414506" h="818375">
                <a:moveTo>
                  <a:pt x="95429" y="0"/>
                </a:moveTo>
                <a:lnTo>
                  <a:pt x="118350" y="3964"/>
                </a:lnTo>
                <a:lnTo>
                  <a:pt x="130056" y="8901"/>
                </a:lnTo>
                <a:lnTo>
                  <a:pt x="141933" y="15791"/>
                </a:lnTo>
                <a:lnTo>
                  <a:pt x="153849" y="24511"/>
                </a:lnTo>
                <a:lnTo>
                  <a:pt x="167868" y="38870"/>
                </a:lnTo>
                <a:lnTo>
                  <a:pt x="180737" y="58261"/>
                </a:lnTo>
                <a:lnTo>
                  <a:pt x="186741" y="69840"/>
                </a:lnTo>
                <a:lnTo>
                  <a:pt x="192457" y="82673"/>
                </a:lnTo>
                <a:lnTo>
                  <a:pt x="197886" y="96758"/>
                </a:lnTo>
                <a:lnTo>
                  <a:pt x="203027" y="112094"/>
                </a:lnTo>
                <a:lnTo>
                  <a:pt x="208758" y="131772"/>
                </a:lnTo>
                <a:lnTo>
                  <a:pt x="213240" y="149064"/>
                </a:lnTo>
                <a:lnTo>
                  <a:pt x="217967" y="168843"/>
                </a:lnTo>
                <a:lnTo>
                  <a:pt x="222940" y="191112"/>
                </a:lnTo>
                <a:lnTo>
                  <a:pt x="228159" y="215871"/>
                </a:lnTo>
                <a:lnTo>
                  <a:pt x="230862" y="229185"/>
                </a:lnTo>
                <a:lnTo>
                  <a:pt x="233627" y="243123"/>
                </a:lnTo>
                <a:lnTo>
                  <a:pt x="236454" y="257684"/>
                </a:lnTo>
                <a:lnTo>
                  <a:pt x="239343" y="272868"/>
                </a:lnTo>
                <a:lnTo>
                  <a:pt x="242294" y="288677"/>
                </a:lnTo>
                <a:lnTo>
                  <a:pt x="245308" y="305110"/>
                </a:lnTo>
                <a:lnTo>
                  <a:pt x="248384" y="322168"/>
                </a:lnTo>
                <a:lnTo>
                  <a:pt x="251523" y="339849"/>
                </a:lnTo>
                <a:lnTo>
                  <a:pt x="254724" y="358156"/>
                </a:lnTo>
                <a:lnTo>
                  <a:pt x="257989" y="377088"/>
                </a:lnTo>
                <a:lnTo>
                  <a:pt x="293422" y="551700"/>
                </a:lnTo>
                <a:lnTo>
                  <a:pt x="296686" y="569793"/>
                </a:lnTo>
                <a:lnTo>
                  <a:pt x="299927" y="586760"/>
                </a:lnTo>
                <a:lnTo>
                  <a:pt x="303143" y="602600"/>
                </a:lnTo>
                <a:lnTo>
                  <a:pt x="306336" y="617315"/>
                </a:lnTo>
                <a:lnTo>
                  <a:pt x="309504" y="630904"/>
                </a:lnTo>
                <a:lnTo>
                  <a:pt x="312649" y="643366"/>
                </a:lnTo>
                <a:lnTo>
                  <a:pt x="315770" y="654703"/>
                </a:lnTo>
                <a:lnTo>
                  <a:pt x="318867" y="664914"/>
                </a:lnTo>
                <a:lnTo>
                  <a:pt x="321940" y="673999"/>
                </a:lnTo>
                <a:lnTo>
                  <a:pt x="324988" y="681957"/>
                </a:lnTo>
                <a:lnTo>
                  <a:pt x="328013" y="688790"/>
                </a:lnTo>
                <a:lnTo>
                  <a:pt x="337514" y="704822"/>
                </a:lnTo>
                <a:lnTo>
                  <a:pt x="346857" y="715191"/>
                </a:lnTo>
                <a:lnTo>
                  <a:pt x="356896" y="721604"/>
                </a:lnTo>
                <a:lnTo>
                  <a:pt x="367640" y="724061"/>
                </a:lnTo>
                <a:lnTo>
                  <a:pt x="368987" y="724090"/>
                </a:lnTo>
                <a:lnTo>
                  <a:pt x="385648" y="725466"/>
                </a:lnTo>
                <a:lnTo>
                  <a:pt x="398527" y="729593"/>
                </a:lnTo>
                <a:lnTo>
                  <a:pt x="407627" y="736473"/>
                </a:lnTo>
                <a:lnTo>
                  <a:pt x="412952" y="746105"/>
                </a:lnTo>
                <a:lnTo>
                  <a:pt x="414506" y="758490"/>
                </a:lnTo>
                <a:lnTo>
                  <a:pt x="412929" y="770890"/>
                </a:lnTo>
                <a:lnTo>
                  <a:pt x="408151" y="786420"/>
                </a:lnTo>
                <a:lnTo>
                  <a:pt x="401327" y="798829"/>
                </a:lnTo>
                <a:lnTo>
                  <a:pt x="392440" y="808116"/>
                </a:lnTo>
                <a:lnTo>
                  <a:pt x="368427" y="817324"/>
                </a:lnTo>
                <a:lnTo>
                  <a:pt x="361494" y="817676"/>
                </a:lnTo>
                <a:lnTo>
                  <a:pt x="350814" y="816913"/>
                </a:lnTo>
                <a:lnTo>
                  <a:pt x="327965" y="810804"/>
                </a:lnTo>
                <a:lnTo>
                  <a:pt x="315789" y="805457"/>
                </a:lnTo>
                <a:lnTo>
                  <a:pt x="303106" y="798582"/>
                </a:lnTo>
                <a:lnTo>
                  <a:pt x="292025" y="791603"/>
                </a:lnTo>
                <a:lnTo>
                  <a:pt x="279352" y="780301"/>
                </a:lnTo>
                <a:lnTo>
                  <a:pt x="267795" y="764076"/>
                </a:lnTo>
                <a:lnTo>
                  <a:pt x="257353" y="742928"/>
                </a:lnTo>
                <a:lnTo>
                  <a:pt x="252549" y="730507"/>
                </a:lnTo>
                <a:lnTo>
                  <a:pt x="248025" y="716855"/>
                </a:lnTo>
                <a:lnTo>
                  <a:pt x="243780" y="701971"/>
                </a:lnTo>
                <a:lnTo>
                  <a:pt x="239813" y="685856"/>
                </a:lnTo>
                <a:lnTo>
                  <a:pt x="236125" y="668509"/>
                </a:lnTo>
                <a:lnTo>
                  <a:pt x="233351" y="653605"/>
                </a:lnTo>
                <a:lnTo>
                  <a:pt x="200458" y="434632"/>
                </a:lnTo>
                <a:lnTo>
                  <a:pt x="71045" y="818375"/>
                </a:lnTo>
                <a:lnTo>
                  <a:pt x="55988" y="818051"/>
                </a:lnTo>
                <a:lnTo>
                  <a:pt x="42981" y="816284"/>
                </a:lnTo>
                <a:lnTo>
                  <a:pt x="32022" y="813074"/>
                </a:lnTo>
                <a:lnTo>
                  <a:pt x="23111" y="808420"/>
                </a:lnTo>
                <a:lnTo>
                  <a:pt x="16247" y="802324"/>
                </a:lnTo>
                <a:lnTo>
                  <a:pt x="11431" y="794784"/>
                </a:lnTo>
                <a:lnTo>
                  <a:pt x="8661" y="785802"/>
                </a:lnTo>
                <a:lnTo>
                  <a:pt x="7937" y="775378"/>
                </a:lnTo>
                <a:lnTo>
                  <a:pt x="9258" y="763511"/>
                </a:lnTo>
                <a:lnTo>
                  <a:pt x="12625" y="750201"/>
                </a:lnTo>
                <a:lnTo>
                  <a:pt x="18037" y="735450"/>
                </a:lnTo>
                <a:lnTo>
                  <a:pt x="25198" y="719848"/>
                </a:lnTo>
                <a:lnTo>
                  <a:pt x="165660" y="339115"/>
                </a:lnTo>
                <a:lnTo>
                  <a:pt x="163674" y="321755"/>
                </a:lnTo>
                <a:lnTo>
                  <a:pt x="161678" y="305032"/>
                </a:lnTo>
                <a:lnTo>
                  <a:pt x="159669" y="288945"/>
                </a:lnTo>
                <a:lnTo>
                  <a:pt x="157649" y="273495"/>
                </a:lnTo>
                <a:lnTo>
                  <a:pt x="155617" y="258680"/>
                </a:lnTo>
                <a:lnTo>
                  <a:pt x="153574" y="244503"/>
                </a:lnTo>
                <a:lnTo>
                  <a:pt x="151518" y="230963"/>
                </a:lnTo>
                <a:lnTo>
                  <a:pt x="149452" y="218059"/>
                </a:lnTo>
                <a:lnTo>
                  <a:pt x="147373" y="205793"/>
                </a:lnTo>
                <a:lnTo>
                  <a:pt x="145283" y="194164"/>
                </a:lnTo>
                <a:lnTo>
                  <a:pt x="143181" y="183172"/>
                </a:lnTo>
                <a:lnTo>
                  <a:pt x="141068" y="172818"/>
                </a:lnTo>
                <a:lnTo>
                  <a:pt x="138943" y="163101"/>
                </a:lnTo>
                <a:lnTo>
                  <a:pt x="136806" y="154023"/>
                </a:lnTo>
                <a:lnTo>
                  <a:pt x="134658" y="145582"/>
                </a:lnTo>
                <a:lnTo>
                  <a:pt x="132132" y="136525"/>
                </a:lnTo>
                <a:lnTo>
                  <a:pt x="126083" y="118456"/>
                </a:lnTo>
                <a:lnTo>
                  <a:pt x="119607" y="104257"/>
                </a:lnTo>
                <a:lnTo>
                  <a:pt x="112707" y="93932"/>
                </a:lnTo>
                <a:lnTo>
                  <a:pt x="105386" y="87491"/>
                </a:lnTo>
                <a:lnTo>
                  <a:pt x="97648" y="84939"/>
                </a:lnTo>
                <a:lnTo>
                  <a:pt x="89968" y="86106"/>
                </a:lnTo>
                <a:lnTo>
                  <a:pt x="78970" y="91400"/>
                </a:lnTo>
                <a:lnTo>
                  <a:pt x="69046" y="98770"/>
                </a:lnTo>
                <a:lnTo>
                  <a:pt x="60198" y="108226"/>
                </a:lnTo>
                <a:lnTo>
                  <a:pt x="52423" y="119777"/>
                </a:lnTo>
                <a:lnTo>
                  <a:pt x="50344" y="123571"/>
                </a:lnTo>
                <a:lnTo>
                  <a:pt x="42367" y="134849"/>
                </a:lnTo>
                <a:lnTo>
                  <a:pt x="33390" y="140633"/>
                </a:lnTo>
                <a:lnTo>
                  <a:pt x="23401" y="140886"/>
                </a:lnTo>
                <a:lnTo>
                  <a:pt x="12388" y="135574"/>
                </a:lnTo>
                <a:lnTo>
                  <a:pt x="12117" y="135382"/>
                </a:lnTo>
                <a:lnTo>
                  <a:pt x="5373" y="128657"/>
                </a:lnTo>
                <a:lnTo>
                  <a:pt x="1334" y="119898"/>
                </a:lnTo>
                <a:lnTo>
                  <a:pt x="0" y="109105"/>
                </a:lnTo>
                <a:lnTo>
                  <a:pt x="1370" y="96277"/>
                </a:lnTo>
                <a:lnTo>
                  <a:pt x="5446" y="81415"/>
                </a:lnTo>
                <a:lnTo>
                  <a:pt x="10212" y="69088"/>
                </a:lnTo>
                <a:lnTo>
                  <a:pt x="15719" y="57940"/>
                </a:lnTo>
                <a:lnTo>
                  <a:pt x="22362" y="47613"/>
                </a:lnTo>
                <a:lnTo>
                  <a:pt x="30143" y="38107"/>
                </a:lnTo>
                <a:lnTo>
                  <a:pt x="39065" y="29425"/>
                </a:lnTo>
                <a:lnTo>
                  <a:pt x="49130" y="21569"/>
                </a:lnTo>
                <a:lnTo>
                  <a:pt x="60340" y="14542"/>
                </a:lnTo>
                <a:lnTo>
                  <a:pt x="72698" y="8347"/>
                </a:lnTo>
                <a:lnTo>
                  <a:pt x="86206" y="2985"/>
                </a:lnTo>
                <a:lnTo>
                  <a:pt x="9542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89432" y="781812"/>
            <a:ext cx="4558284" cy="3866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21552" y="995172"/>
            <a:ext cx="1380744" cy="1985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95720" y="1029715"/>
            <a:ext cx="1232915" cy="1838421"/>
          </a:xfrm>
          <a:custGeom>
            <a:avLst/>
            <a:gdLst/>
            <a:ahLst/>
            <a:cxnLst/>
            <a:rect l="l" t="t" r="r" b="b"/>
            <a:pathLst>
              <a:path w="1232915" h="1838421">
                <a:moveTo>
                  <a:pt x="1232915" y="1814449"/>
                </a:moveTo>
                <a:lnTo>
                  <a:pt x="674370" y="0"/>
                </a:lnTo>
                <a:lnTo>
                  <a:pt x="746759" y="846582"/>
                </a:lnTo>
                <a:lnTo>
                  <a:pt x="510412" y="846582"/>
                </a:lnTo>
                <a:lnTo>
                  <a:pt x="789939" y="992632"/>
                </a:lnTo>
                <a:lnTo>
                  <a:pt x="1018158" y="1798193"/>
                </a:lnTo>
                <a:lnTo>
                  <a:pt x="1018279" y="1800677"/>
                </a:lnTo>
                <a:lnTo>
                  <a:pt x="1019486" y="1807834"/>
                </a:lnTo>
                <a:lnTo>
                  <a:pt x="1021954" y="1814239"/>
                </a:lnTo>
                <a:lnTo>
                  <a:pt x="1025684" y="1819893"/>
                </a:lnTo>
                <a:lnTo>
                  <a:pt x="1030675" y="1824796"/>
                </a:lnTo>
                <a:lnTo>
                  <a:pt x="1036927" y="1828946"/>
                </a:lnTo>
                <a:lnTo>
                  <a:pt x="1044440" y="1832345"/>
                </a:lnTo>
                <a:lnTo>
                  <a:pt x="1053214" y="1834992"/>
                </a:lnTo>
                <a:lnTo>
                  <a:pt x="1063249" y="1836887"/>
                </a:lnTo>
                <a:lnTo>
                  <a:pt x="1074545" y="1838030"/>
                </a:lnTo>
                <a:lnTo>
                  <a:pt x="1087101" y="1838421"/>
                </a:lnTo>
                <a:lnTo>
                  <a:pt x="1100918" y="1838059"/>
                </a:lnTo>
                <a:lnTo>
                  <a:pt x="1115994" y="1836945"/>
                </a:lnTo>
                <a:lnTo>
                  <a:pt x="1132332" y="1835078"/>
                </a:lnTo>
                <a:lnTo>
                  <a:pt x="1149929" y="1832458"/>
                </a:lnTo>
                <a:lnTo>
                  <a:pt x="1168786" y="1829085"/>
                </a:lnTo>
                <a:lnTo>
                  <a:pt x="1188903" y="1824959"/>
                </a:lnTo>
                <a:lnTo>
                  <a:pt x="1210279" y="1820081"/>
                </a:lnTo>
                <a:lnTo>
                  <a:pt x="1232915" y="1814449"/>
                </a:lnTo>
                <a:close/>
              </a:path>
              <a:path w="1232915" h="1838421">
                <a:moveTo>
                  <a:pt x="746759" y="846582"/>
                </a:moveTo>
                <a:lnTo>
                  <a:pt x="674370" y="0"/>
                </a:lnTo>
                <a:lnTo>
                  <a:pt x="608202" y="0"/>
                </a:lnTo>
                <a:lnTo>
                  <a:pt x="0" y="1811147"/>
                </a:lnTo>
                <a:lnTo>
                  <a:pt x="484" y="1811457"/>
                </a:lnTo>
                <a:lnTo>
                  <a:pt x="47582" y="1824343"/>
                </a:lnTo>
                <a:lnTo>
                  <a:pt x="87458" y="1828514"/>
                </a:lnTo>
                <a:lnTo>
                  <a:pt x="138198" y="1831171"/>
                </a:lnTo>
                <a:lnTo>
                  <a:pt x="178053" y="1832102"/>
                </a:lnTo>
                <a:lnTo>
                  <a:pt x="181317" y="1825081"/>
                </a:lnTo>
                <a:lnTo>
                  <a:pt x="198036" y="1781946"/>
                </a:lnTo>
                <a:lnTo>
                  <a:pt x="214960" y="1734794"/>
                </a:lnTo>
                <a:lnTo>
                  <a:pt x="236508" y="1672927"/>
                </a:lnTo>
                <a:lnTo>
                  <a:pt x="249017" y="1636474"/>
                </a:lnTo>
                <a:lnTo>
                  <a:pt x="262683" y="1596342"/>
                </a:lnTo>
                <a:lnTo>
                  <a:pt x="277506" y="1552530"/>
                </a:lnTo>
                <a:lnTo>
                  <a:pt x="293487" y="1505039"/>
                </a:lnTo>
                <a:lnTo>
                  <a:pt x="310626" y="1453868"/>
                </a:lnTo>
                <a:lnTo>
                  <a:pt x="328923" y="1399017"/>
                </a:lnTo>
                <a:lnTo>
                  <a:pt x="348378" y="1340486"/>
                </a:lnTo>
                <a:lnTo>
                  <a:pt x="368992" y="1278276"/>
                </a:lnTo>
                <a:lnTo>
                  <a:pt x="390765" y="1212385"/>
                </a:lnTo>
                <a:lnTo>
                  <a:pt x="413698" y="1142814"/>
                </a:lnTo>
                <a:lnTo>
                  <a:pt x="437790" y="1069563"/>
                </a:lnTo>
                <a:lnTo>
                  <a:pt x="463041" y="992632"/>
                </a:lnTo>
                <a:lnTo>
                  <a:pt x="789939" y="992632"/>
                </a:lnTo>
                <a:lnTo>
                  <a:pt x="510412" y="846582"/>
                </a:lnTo>
                <a:lnTo>
                  <a:pt x="626618" y="405384"/>
                </a:lnTo>
                <a:lnTo>
                  <a:pt x="746759" y="84658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06133" y="1435100"/>
            <a:ext cx="236347" cy="441198"/>
          </a:xfrm>
          <a:custGeom>
            <a:avLst/>
            <a:gdLst/>
            <a:ahLst/>
            <a:cxnLst/>
            <a:rect l="l" t="t" r="r" b="b"/>
            <a:pathLst>
              <a:path w="236347" h="441198">
                <a:moveTo>
                  <a:pt x="116205" y="0"/>
                </a:moveTo>
                <a:lnTo>
                  <a:pt x="0" y="441198"/>
                </a:lnTo>
                <a:lnTo>
                  <a:pt x="236347" y="441198"/>
                </a:lnTo>
                <a:lnTo>
                  <a:pt x="116205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95720" y="1029715"/>
            <a:ext cx="1232915" cy="1838421"/>
          </a:xfrm>
          <a:custGeom>
            <a:avLst/>
            <a:gdLst/>
            <a:ahLst/>
            <a:cxnLst/>
            <a:rect l="l" t="t" r="r" b="b"/>
            <a:pathLst>
              <a:path w="1232915" h="1838421">
                <a:moveTo>
                  <a:pt x="608202" y="0"/>
                </a:moveTo>
                <a:lnTo>
                  <a:pt x="674370" y="0"/>
                </a:lnTo>
                <a:lnTo>
                  <a:pt x="1232915" y="1814449"/>
                </a:lnTo>
                <a:lnTo>
                  <a:pt x="1188903" y="1824959"/>
                </a:lnTo>
                <a:lnTo>
                  <a:pt x="1149929" y="1832458"/>
                </a:lnTo>
                <a:lnTo>
                  <a:pt x="1100918" y="1838059"/>
                </a:lnTo>
                <a:lnTo>
                  <a:pt x="1087101" y="1838421"/>
                </a:lnTo>
                <a:lnTo>
                  <a:pt x="1074545" y="1838030"/>
                </a:lnTo>
                <a:lnTo>
                  <a:pt x="1036927" y="1828946"/>
                </a:lnTo>
                <a:lnTo>
                  <a:pt x="1018158" y="1798193"/>
                </a:lnTo>
                <a:lnTo>
                  <a:pt x="789939" y="992632"/>
                </a:lnTo>
                <a:lnTo>
                  <a:pt x="463041" y="992632"/>
                </a:lnTo>
                <a:lnTo>
                  <a:pt x="437790" y="1069563"/>
                </a:lnTo>
                <a:lnTo>
                  <a:pt x="413698" y="1142814"/>
                </a:lnTo>
                <a:lnTo>
                  <a:pt x="390765" y="1212385"/>
                </a:lnTo>
                <a:lnTo>
                  <a:pt x="368992" y="1278276"/>
                </a:lnTo>
                <a:lnTo>
                  <a:pt x="348378" y="1340486"/>
                </a:lnTo>
                <a:lnTo>
                  <a:pt x="328923" y="1399017"/>
                </a:lnTo>
                <a:lnTo>
                  <a:pt x="310626" y="1453868"/>
                </a:lnTo>
                <a:lnTo>
                  <a:pt x="293487" y="1505039"/>
                </a:lnTo>
                <a:lnTo>
                  <a:pt x="277506" y="1552530"/>
                </a:lnTo>
                <a:lnTo>
                  <a:pt x="262683" y="1596342"/>
                </a:lnTo>
                <a:lnTo>
                  <a:pt x="249017" y="1636474"/>
                </a:lnTo>
                <a:lnTo>
                  <a:pt x="236508" y="1672927"/>
                </a:lnTo>
                <a:lnTo>
                  <a:pt x="225156" y="1705700"/>
                </a:lnTo>
                <a:lnTo>
                  <a:pt x="214960" y="1734794"/>
                </a:lnTo>
                <a:lnTo>
                  <a:pt x="205920" y="1760210"/>
                </a:lnTo>
                <a:lnTo>
                  <a:pt x="198036" y="1781946"/>
                </a:lnTo>
                <a:lnTo>
                  <a:pt x="185735" y="1814381"/>
                </a:lnTo>
                <a:lnTo>
                  <a:pt x="178053" y="1832102"/>
                </a:lnTo>
                <a:lnTo>
                  <a:pt x="157523" y="1831720"/>
                </a:lnTo>
                <a:lnTo>
                  <a:pt x="120078" y="1830454"/>
                </a:lnTo>
                <a:lnTo>
                  <a:pt x="87458" y="1828514"/>
                </a:lnTo>
                <a:lnTo>
                  <a:pt x="59666" y="1825901"/>
                </a:lnTo>
                <a:lnTo>
                  <a:pt x="36707" y="1822616"/>
                </a:lnTo>
                <a:lnTo>
                  <a:pt x="11341" y="1816425"/>
                </a:lnTo>
                <a:lnTo>
                  <a:pt x="0" y="1811147"/>
                </a:lnTo>
                <a:lnTo>
                  <a:pt x="608202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70748" y="1757172"/>
            <a:ext cx="1196340" cy="1239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45234" y="2350897"/>
            <a:ext cx="208606" cy="1044936"/>
          </a:xfrm>
          <a:custGeom>
            <a:avLst/>
            <a:gdLst/>
            <a:ahLst/>
            <a:cxnLst/>
            <a:rect l="l" t="t" r="r" b="b"/>
            <a:pathLst>
              <a:path w="208606" h="1044936">
                <a:moveTo>
                  <a:pt x="207318" y="485501"/>
                </a:moveTo>
                <a:lnTo>
                  <a:pt x="208606" y="113723"/>
                </a:lnTo>
                <a:lnTo>
                  <a:pt x="206751" y="98885"/>
                </a:lnTo>
                <a:lnTo>
                  <a:pt x="205181" y="83577"/>
                </a:lnTo>
                <a:lnTo>
                  <a:pt x="203896" y="67800"/>
                </a:lnTo>
                <a:lnTo>
                  <a:pt x="202896" y="51554"/>
                </a:lnTo>
                <a:lnTo>
                  <a:pt x="202182" y="34838"/>
                </a:lnTo>
                <a:lnTo>
                  <a:pt x="201754" y="17653"/>
                </a:lnTo>
                <a:lnTo>
                  <a:pt x="201611" y="0"/>
                </a:lnTo>
                <a:lnTo>
                  <a:pt x="196000" y="478886"/>
                </a:lnTo>
                <a:lnTo>
                  <a:pt x="207318" y="485501"/>
                </a:lnTo>
                <a:close/>
              </a:path>
              <a:path w="208606" h="1044936">
                <a:moveTo>
                  <a:pt x="226028" y="495221"/>
                </a:moveTo>
                <a:lnTo>
                  <a:pt x="247936" y="504755"/>
                </a:lnTo>
                <a:lnTo>
                  <a:pt x="270877" y="512817"/>
                </a:lnTo>
                <a:lnTo>
                  <a:pt x="294848" y="519409"/>
                </a:lnTo>
                <a:lnTo>
                  <a:pt x="319848" y="524533"/>
                </a:lnTo>
                <a:lnTo>
                  <a:pt x="345875" y="528190"/>
                </a:lnTo>
                <a:lnTo>
                  <a:pt x="372926" y="530383"/>
                </a:lnTo>
                <a:lnTo>
                  <a:pt x="401001" y="531113"/>
                </a:lnTo>
                <a:lnTo>
                  <a:pt x="403763" y="531106"/>
                </a:lnTo>
                <a:lnTo>
                  <a:pt x="431820" y="530189"/>
                </a:lnTo>
                <a:lnTo>
                  <a:pt x="458956" y="527733"/>
                </a:lnTo>
                <a:lnTo>
                  <a:pt x="485171" y="523740"/>
                </a:lnTo>
                <a:lnTo>
                  <a:pt x="510465" y="518209"/>
                </a:lnTo>
                <a:lnTo>
                  <a:pt x="534838" y="511140"/>
                </a:lnTo>
                <a:lnTo>
                  <a:pt x="558291" y="502533"/>
                </a:lnTo>
                <a:lnTo>
                  <a:pt x="580823" y="492389"/>
                </a:lnTo>
                <a:lnTo>
                  <a:pt x="602434" y="480707"/>
                </a:lnTo>
                <a:lnTo>
                  <a:pt x="623124" y="467487"/>
                </a:lnTo>
                <a:lnTo>
                  <a:pt x="645223" y="450888"/>
                </a:lnTo>
                <a:lnTo>
                  <a:pt x="665088" y="433224"/>
                </a:lnTo>
                <a:lnTo>
                  <a:pt x="682921" y="414356"/>
                </a:lnTo>
                <a:lnTo>
                  <a:pt x="698723" y="394290"/>
                </a:lnTo>
                <a:lnTo>
                  <a:pt x="712493" y="373031"/>
                </a:lnTo>
                <a:lnTo>
                  <a:pt x="724232" y="350581"/>
                </a:lnTo>
                <a:lnTo>
                  <a:pt x="733939" y="326947"/>
                </a:lnTo>
                <a:lnTo>
                  <a:pt x="741615" y="302132"/>
                </a:lnTo>
                <a:lnTo>
                  <a:pt x="741612" y="305259"/>
                </a:lnTo>
                <a:lnTo>
                  <a:pt x="742060" y="317192"/>
                </a:lnTo>
                <a:lnTo>
                  <a:pt x="743232" y="329299"/>
                </a:lnTo>
                <a:lnTo>
                  <a:pt x="745131" y="341578"/>
                </a:lnTo>
                <a:lnTo>
                  <a:pt x="747758" y="354031"/>
                </a:lnTo>
                <a:lnTo>
                  <a:pt x="751115" y="366657"/>
                </a:lnTo>
                <a:lnTo>
                  <a:pt x="755205" y="379457"/>
                </a:lnTo>
                <a:lnTo>
                  <a:pt x="760030" y="392429"/>
                </a:lnTo>
                <a:lnTo>
                  <a:pt x="768212" y="410761"/>
                </a:lnTo>
                <a:lnTo>
                  <a:pt x="774376" y="422269"/>
                </a:lnTo>
                <a:lnTo>
                  <a:pt x="781104" y="433203"/>
                </a:lnTo>
                <a:lnTo>
                  <a:pt x="788394" y="443562"/>
                </a:lnTo>
                <a:lnTo>
                  <a:pt x="796246" y="453344"/>
                </a:lnTo>
                <a:lnTo>
                  <a:pt x="804656" y="462547"/>
                </a:lnTo>
                <a:lnTo>
                  <a:pt x="813624" y="471169"/>
                </a:lnTo>
                <a:lnTo>
                  <a:pt x="828951" y="483445"/>
                </a:lnTo>
                <a:lnTo>
                  <a:pt x="839351" y="490209"/>
                </a:lnTo>
                <a:lnTo>
                  <a:pt x="850354" y="496255"/>
                </a:lnTo>
                <a:lnTo>
                  <a:pt x="861959" y="501587"/>
                </a:lnTo>
                <a:lnTo>
                  <a:pt x="874163" y="506209"/>
                </a:lnTo>
                <a:lnTo>
                  <a:pt x="886966" y="510123"/>
                </a:lnTo>
                <a:lnTo>
                  <a:pt x="900365" y="513333"/>
                </a:lnTo>
                <a:lnTo>
                  <a:pt x="916586" y="515940"/>
                </a:lnTo>
                <a:lnTo>
                  <a:pt x="926877" y="516970"/>
                </a:lnTo>
                <a:lnTo>
                  <a:pt x="937805" y="517641"/>
                </a:lnTo>
                <a:lnTo>
                  <a:pt x="949371" y="517955"/>
                </a:lnTo>
                <a:lnTo>
                  <a:pt x="961575" y="517909"/>
                </a:lnTo>
                <a:lnTo>
                  <a:pt x="974417" y="517502"/>
                </a:lnTo>
                <a:lnTo>
                  <a:pt x="987896" y="516735"/>
                </a:lnTo>
                <a:lnTo>
                  <a:pt x="1002014" y="515605"/>
                </a:lnTo>
                <a:lnTo>
                  <a:pt x="1016769" y="514111"/>
                </a:lnTo>
                <a:lnTo>
                  <a:pt x="1032162" y="512254"/>
                </a:lnTo>
                <a:lnTo>
                  <a:pt x="1048193" y="510031"/>
                </a:lnTo>
                <a:lnTo>
                  <a:pt x="1036255" y="327532"/>
                </a:lnTo>
                <a:lnTo>
                  <a:pt x="1029424" y="328271"/>
                </a:lnTo>
                <a:lnTo>
                  <a:pt x="1014924" y="328944"/>
                </a:lnTo>
                <a:lnTo>
                  <a:pt x="976261" y="323051"/>
                </a:lnTo>
                <a:lnTo>
                  <a:pt x="944845" y="305289"/>
                </a:lnTo>
                <a:lnTo>
                  <a:pt x="920663" y="275658"/>
                </a:lnTo>
                <a:lnTo>
                  <a:pt x="905770" y="241771"/>
                </a:lnTo>
                <a:lnTo>
                  <a:pt x="897379" y="212585"/>
                </a:lnTo>
                <a:lnTo>
                  <a:pt x="890606" y="178925"/>
                </a:lnTo>
                <a:lnTo>
                  <a:pt x="885455" y="140787"/>
                </a:lnTo>
                <a:lnTo>
                  <a:pt x="881927" y="98164"/>
                </a:lnTo>
                <a:lnTo>
                  <a:pt x="880479" y="67254"/>
                </a:lnTo>
                <a:lnTo>
                  <a:pt x="879754" y="34347"/>
                </a:lnTo>
                <a:lnTo>
                  <a:pt x="879664" y="6476"/>
                </a:lnTo>
                <a:lnTo>
                  <a:pt x="966405" y="-541274"/>
                </a:lnTo>
                <a:lnTo>
                  <a:pt x="779080" y="-541274"/>
                </a:lnTo>
                <a:lnTo>
                  <a:pt x="763713" y="-348234"/>
                </a:lnTo>
                <a:lnTo>
                  <a:pt x="763586" y="-351536"/>
                </a:lnTo>
                <a:lnTo>
                  <a:pt x="763054" y="-356135"/>
                </a:lnTo>
                <a:lnTo>
                  <a:pt x="751806" y="-391166"/>
                </a:lnTo>
                <a:lnTo>
                  <a:pt x="730191" y="-423974"/>
                </a:lnTo>
                <a:lnTo>
                  <a:pt x="704843" y="-452900"/>
                </a:lnTo>
                <a:lnTo>
                  <a:pt x="676757" y="-478538"/>
                </a:lnTo>
                <a:lnTo>
                  <a:pt x="647675" y="-499770"/>
                </a:lnTo>
                <a:lnTo>
                  <a:pt x="614742" y="-518904"/>
                </a:lnTo>
                <a:lnTo>
                  <a:pt x="579876" y="-534426"/>
                </a:lnTo>
                <a:lnTo>
                  <a:pt x="541535" y="-546744"/>
                </a:lnTo>
                <a:lnTo>
                  <a:pt x="504587" y="-554465"/>
                </a:lnTo>
                <a:lnTo>
                  <a:pt x="466459" y="-558637"/>
                </a:lnTo>
                <a:lnTo>
                  <a:pt x="440371" y="-559435"/>
                </a:lnTo>
                <a:lnTo>
                  <a:pt x="430644" y="-559339"/>
                </a:lnTo>
                <a:lnTo>
                  <a:pt x="391182" y="-556899"/>
                </a:lnTo>
                <a:lnTo>
                  <a:pt x="353032" y="-551171"/>
                </a:lnTo>
                <a:lnTo>
                  <a:pt x="316182" y="-542152"/>
                </a:lnTo>
                <a:lnTo>
                  <a:pt x="280618" y="-529844"/>
                </a:lnTo>
                <a:lnTo>
                  <a:pt x="245707" y="-513907"/>
                </a:lnTo>
                <a:lnTo>
                  <a:pt x="212210" y="-494367"/>
                </a:lnTo>
                <a:lnTo>
                  <a:pt x="181386" y="-471753"/>
                </a:lnTo>
                <a:lnTo>
                  <a:pt x="153252" y="-446065"/>
                </a:lnTo>
                <a:lnTo>
                  <a:pt x="127823" y="-417304"/>
                </a:lnTo>
                <a:lnTo>
                  <a:pt x="102996" y="-382648"/>
                </a:lnTo>
                <a:lnTo>
                  <a:pt x="84140" y="-351320"/>
                </a:lnTo>
                <a:lnTo>
                  <a:pt x="66891" y="-317727"/>
                </a:lnTo>
                <a:lnTo>
                  <a:pt x="51237" y="-281864"/>
                </a:lnTo>
                <a:lnTo>
                  <a:pt x="37167" y="-243724"/>
                </a:lnTo>
                <a:lnTo>
                  <a:pt x="24796" y="-203010"/>
                </a:lnTo>
                <a:lnTo>
                  <a:pt x="16368" y="-167627"/>
                </a:lnTo>
                <a:lnTo>
                  <a:pt x="9671" y="-130915"/>
                </a:lnTo>
                <a:lnTo>
                  <a:pt x="4711" y="-92877"/>
                </a:lnTo>
                <a:lnTo>
                  <a:pt x="1496" y="-53516"/>
                </a:lnTo>
                <a:lnTo>
                  <a:pt x="32" y="-12836"/>
                </a:lnTo>
                <a:lnTo>
                  <a:pt x="0" y="12706"/>
                </a:lnTo>
                <a:lnTo>
                  <a:pt x="239" y="26248"/>
                </a:lnTo>
                <a:lnTo>
                  <a:pt x="2018" y="66087"/>
                </a:lnTo>
                <a:lnTo>
                  <a:pt x="5384" y="104743"/>
                </a:lnTo>
                <a:lnTo>
                  <a:pt x="10331" y="142216"/>
                </a:lnTo>
                <a:lnTo>
                  <a:pt x="16856" y="178506"/>
                </a:lnTo>
                <a:lnTo>
                  <a:pt x="24954" y="213613"/>
                </a:lnTo>
                <a:lnTo>
                  <a:pt x="37716" y="257291"/>
                </a:lnTo>
                <a:lnTo>
                  <a:pt x="51117" y="294133"/>
                </a:lnTo>
                <a:lnTo>
                  <a:pt x="66352" y="328721"/>
                </a:lnTo>
                <a:lnTo>
                  <a:pt x="83421" y="361063"/>
                </a:lnTo>
                <a:lnTo>
                  <a:pt x="103227" y="392324"/>
                </a:lnTo>
                <a:lnTo>
                  <a:pt x="127171" y="422180"/>
                </a:lnTo>
                <a:lnTo>
                  <a:pt x="154444" y="448709"/>
                </a:lnTo>
                <a:lnTo>
                  <a:pt x="185053" y="471899"/>
                </a:lnTo>
                <a:lnTo>
                  <a:pt x="196000" y="478886"/>
                </a:lnTo>
                <a:lnTo>
                  <a:pt x="201611" y="0"/>
                </a:lnTo>
                <a:lnTo>
                  <a:pt x="201706" y="-11616"/>
                </a:lnTo>
                <a:lnTo>
                  <a:pt x="202047" y="-24805"/>
                </a:lnTo>
                <a:lnTo>
                  <a:pt x="203477" y="-50837"/>
                </a:lnTo>
                <a:lnTo>
                  <a:pt x="205906" y="-76403"/>
                </a:lnTo>
                <a:lnTo>
                  <a:pt x="209336" y="-101501"/>
                </a:lnTo>
                <a:lnTo>
                  <a:pt x="213770" y="-126128"/>
                </a:lnTo>
                <a:lnTo>
                  <a:pt x="219212" y="-150281"/>
                </a:lnTo>
                <a:lnTo>
                  <a:pt x="227904" y="-181591"/>
                </a:lnTo>
                <a:lnTo>
                  <a:pt x="236724" y="-208288"/>
                </a:lnTo>
                <a:lnTo>
                  <a:pt x="246217" y="-232673"/>
                </a:lnTo>
                <a:lnTo>
                  <a:pt x="256377" y="-254756"/>
                </a:lnTo>
                <a:lnTo>
                  <a:pt x="272858" y="-283591"/>
                </a:lnTo>
                <a:lnTo>
                  <a:pt x="294972" y="-311628"/>
                </a:lnTo>
                <a:lnTo>
                  <a:pt x="313811" y="-328814"/>
                </a:lnTo>
                <a:lnTo>
                  <a:pt x="334411" y="-342407"/>
                </a:lnTo>
                <a:lnTo>
                  <a:pt x="366966" y="-356005"/>
                </a:lnTo>
                <a:lnTo>
                  <a:pt x="390996" y="-362059"/>
                </a:lnTo>
                <a:lnTo>
                  <a:pt x="416768" y="-365692"/>
                </a:lnTo>
                <a:lnTo>
                  <a:pt x="444308" y="-366902"/>
                </a:lnTo>
                <a:lnTo>
                  <a:pt x="454903" y="-366653"/>
                </a:lnTo>
                <a:lnTo>
                  <a:pt x="481024" y="-363733"/>
                </a:lnTo>
                <a:lnTo>
                  <a:pt x="505685" y="-357523"/>
                </a:lnTo>
                <a:lnTo>
                  <a:pt x="528886" y="-348010"/>
                </a:lnTo>
                <a:lnTo>
                  <a:pt x="559364" y="-329039"/>
                </a:lnTo>
                <a:lnTo>
                  <a:pt x="578435" y="-312675"/>
                </a:lnTo>
                <a:lnTo>
                  <a:pt x="595836" y="-293707"/>
                </a:lnTo>
                <a:lnTo>
                  <a:pt x="611567" y="-272161"/>
                </a:lnTo>
                <a:lnTo>
                  <a:pt x="625343" y="-248349"/>
                </a:lnTo>
                <a:lnTo>
                  <a:pt x="635768" y="-226029"/>
                </a:lnTo>
                <a:lnTo>
                  <a:pt x="644955" y="-201890"/>
                </a:lnTo>
                <a:lnTo>
                  <a:pt x="652897" y="-175948"/>
                </a:lnTo>
                <a:lnTo>
                  <a:pt x="659337" y="-149350"/>
                </a:lnTo>
                <a:lnTo>
                  <a:pt x="663902" y="-125257"/>
                </a:lnTo>
                <a:lnTo>
                  <a:pt x="667453" y="-100507"/>
                </a:lnTo>
                <a:lnTo>
                  <a:pt x="669990" y="-75091"/>
                </a:lnTo>
                <a:lnTo>
                  <a:pt x="671511" y="-49000"/>
                </a:lnTo>
                <a:lnTo>
                  <a:pt x="672019" y="-4063"/>
                </a:lnTo>
                <a:lnTo>
                  <a:pt x="671872" y="8860"/>
                </a:lnTo>
                <a:lnTo>
                  <a:pt x="670631" y="35229"/>
                </a:lnTo>
                <a:lnTo>
                  <a:pt x="668127" y="60913"/>
                </a:lnTo>
                <a:lnTo>
                  <a:pt x="664368" y="85913"/>
                </a:lnTo>
                <a:lnTo>
                  <a:pt x="659355" y="110228"/>
                </a:lnTo>
                <a:lnTo>
                  <a:pt x="653096" y="133857"/>
                </a:lnTo>
                <a:lnTo>
                  <a:pt x="642159" y="166485"/>
                </a:lnTo>
                <a:lnTo>
                  <a:pt x="632108" y="190441"/>
                </a:lnTo>
                <a:lnTo>
                  <a:pt x="620831" y="212819"/>
                </a:lnTo>
                <a:lnTo>
                  <a:pt x="608348" y="233634"/>
                </a:lnTo>
                <a:lnTo>
                  <a:pt x="592215" y="256059"/>
                </a:lnTo>
                <a:lnTo>
                  <a:pt x="574906" y="275863"/>
                </a:lnTo>
                <a:lnTo>
                  <a:pt x="556360" y="293165"/>
                </a:lnTo>
                <a:lnTo>
                  <a:pt x="536578" y="307976"/>
                </a:lnTo>
                <a:lnTo>
                  <a:pt x="511376" y="322455"/>
                </a:lnTo>
                <a:lnTo>
                  <a:pt x="488907" y="332226"/>
                </a:lnTo>
                <a:lnTo>
                  <a:pt x="464681" y="340188"/>
                </a:lnTo>
                <a:lnTo>
                  <a:pt x="438678" y="346342"/>
                </a:lnTo>
                <a:lnTo>
                  <a:pt x="425004" y="348741"/>
                </a:lnTo>
                <a:lnTo>
                  <a:pt x="414579" y="348544"/>
                </a:lnTo>
                <a:lnTo>
                  <a:pt x="386504" y="345859"/>
                </a:lnTo>
                <a:lnTo>
                  <a:pt x="360367" y="340032"/>
                </a:lnTo>
                <a:lnTo>
                  <a:pt x="336166" y="331065"/>
                </a:lnTo>
                <a:lnTo>
                  <a:pt x="313896" y="318955"/>
                </a:lnTo>
                <a:lnTo>
                  <a:pt x="293553" y="303704"/>
                </a:lnTo>
                <a:lnTo>
                  <a:pt x="275133" y="285312"/>
                </a:lnTo>
                <a:lnTo>
                  <a:pt x="258634" y="263778"/>
                </a:lnTo>
                <a:lnTo>
                  <a:pt x="242824" y="236222"/>
                </a:lnTo>
                <a:lnTo>
                  <a:pt x="229571" y="204418"/>
                </a:lnTo>
                <a:lnTo>
                  <a:pt x="222157" y="180859"/>
                </a:lnTo>
                <a:lnTo>
                  <a:pt x="215882" y="155416"/>
                </a:lnTo>
                <a:lnTo>
                  <a:pt x="210747" y="128091"/>
                </a:lnTo>
                <a:lnTo>
                  <a:pt x="208606" y="113723"/>
                </a:lnTo>
                <a:lnTo>
                  <a:pt x="207318" y="485501"/>
                </a:lnTo>
                <a:lnTo>
                  <a:pt x="219010" y="491743"/>
                </a:lnTo>
                <a:lnTo>
                  <a:pt x="226028" y="4952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46846" y="1983994"/>
            <a:ext cx="470407" cy="715644"/>
          </a:xfrm>
          <a:custGeom>
            <a:avLst/>
            <a:gdLst/>
            <a:ahLst/>
            <a:cxnLst/>
            <a:rect l="l" t="t" r="r" b="b"/>
            <a:pathLst>
              <a:path w="470407" h="715644">
                <a:moveTo>
                  <a:pt x="242697" y="0"/>
                </a:moveTo>
                <a:lnTo>
                  <a:pt x="215157" y="1210"/>
                </a:lnTo>
                <a:lnTo>
                  <a:pt x="189384" y="4843"/>
                </a:lnTo>
                <a:lnTo>
                  <a:pt x="165355" y="10897"/>
                </a:lnTo>
                <a:lnTo>
                  <a:pt x="132800" y="24495"/>
                </a:lnTo>
                <a:lnTo>
                  <a:pt x="112200" y="38088"/>
                </a:lnTo>
                <a:lnTo>
                  <a:pt x="93360" y="55274"/>
                </a:lnTo>
                <a:lnTo>
                  <a:pt x="76267" y="76039"/>
                </a:lnTo>
                <a:lnTo>
                  <a:pt x="60095" y="101963"/>
                </a:lnTo>
                <a:lnTo>
                  <a:pt x="44606" y="134229"/>
                </a:lnTo>
                <a:lnTo>
                  <a:pt x="35113" y="158614"/>
                </a:lnTo>
                <a:lnTo>
                  <a:pt x="26292" y="185311"/>
                </a:lnTo>
                <a:lnTo>
                  <a:pt x="17601" y="216621"/>
                </a:lnTo>
                <a:lnTo>
                  <a:pt x="12159" y="240774"/>
                </a:lnTo>
                <a:lnTo>
                  <a:pt x="7725" y="265401"/>
                </a:lnTo>
                <a:lnTo>
                  <a:pt x="4294" y="290499"/>
                </a:lnTo>
                <a:lnTo>
                  <a:pt x="1866" y="316065"/>
                </a:lnTo>
                <a:lnTo>
                  <a:pt x="436" y="342097"/>
                </a:lnTo>
                <a:lnTo>
                  <a:pt x="0" y="366902"/>
                </a:lnTo>
                <a:lnTo>
                  <a:pt x="142" y="384556"/>
                </a:lnTo>
                <a:lnTo>
                  <a:pt x="1285" y="418457"/>
                </a:lnTo>
                <a:lnTo>
                  <a:pt x="3569" y="450480"/>
                </a:lnTo>
                <a:lnTo>
                  <a:pt x="6995" y="480626"/>
                </a:lnTo>
                <a:lnTo>
                  <a:pt x="11561" y="508891"/>
                </a:lnTo>
                <a:lnTo>
                  <a:pt x="17266" y="535276"/>
                </a:lnTo>
                <a:lnTo>
                  <a:pt x="24110" y="559777"/>
                </a:lnTo>
                <a:lnTo>
                  <a:pt x="32093" y="582394"/>
                </a:lnTo>
                <a:lnTo>
                  <a:pt x="46198" y="612782"/>
                </a:lnTo>
                <a:lnTo>
                  <a:pt x="65033" y="641841"/>
                </a:lnTo>
                <a:lnTo>
                  <a:pt x="82492" y="661804"/>
                </a:lnTo>
                <a:lnTo>
                  <a:pt x="101872" y="678626"/>
                </a:lnTo>
                <a:lnTo>
                  <a:pt x="123178" y="692306"/>
                </a:lnTo>
                <a:lnTo>
                  <a:pt x="146414" y="702844"/>
                </a:lnTo>
                <a:lnTo>
                  <a:pt x="171582" y="710241"/>
                </a:lnTo>
                <a:lnTo>
                  <a:pt x="198688" y="714497"/>
                </a:lnTo>
                <a:lnTo>
                  <a:pt x="223393" y="715644"/>
                </a:lnTo>
                <a:lnTo>
                  <a:pt x="237067" y="713245"/>
                </a:lnTo>
                <a:lnTo>
                  <a:pt x="263070" y="707091"/>
                </a:lnTo>
                <a:lnTo>
                  <a:pt x="287296" y="699129"/>
                </a:lnTo>
                <a:lnTo>
                  <a:pt x="309765" y="689358"/>
                </a:lnTo>
                <a:lnTo>
                  <a:pt x="334967" y="674879"/>
                </a:lnTo>
                <a:lnTo>
                  <a:pt x="354749" y="660068"/>
                </a:lnTo>
                <a:lnTo>
                  <a:pt x="373295" y="642766"/>
                </a:lnTo>
                <a:lnTo>
                  <a:pt x="390604" y="622962"/>
                </a:lnTo>
                <a:lnTo>
                  <a:pt x="406737" y="600537"/>
                </a:lnTo>
                <a:lnTo>
                  <a:pt x="419220" y="579722"/>
                </a:lnTo>
                <a:lnTo>
                  <a:pt x="430497" y="557344"/>
                </a:lnTo>
                <a:lnTo>
                  <a:pt x="440548" y="533388"/>
                </a:lnTo>
                <a:lnTo>
                  <a:pt x="449351" y="507840"/>
                </a:lnTo>
                <a:lnTo>
                  <a:pt x="457744" y="477131"/>
                </a:lnTo>
                <a:lnTo>
                  <a:pt x="462756" y="452816"/>
                </a:lnTo>
                <a:lnTo>
                  <a:pt x="466516" y="427816"/>
                </a:lnTo>
                <a:lnTo>
                  <a:pt x="469019" y="402132"/>
                </a:lnTo>
                <a:lnTo>
                  <a:pt x="470261" y="375763"/>
                </a:lnTo>
                <a:lnTo>
                  <a:pt x="470407" y="362838"/>
                </a:lnTo>
                <a:lnTo>
                  <a:pt x="470407" y="344677"/>
                </a:lnTo>
                <a:lnTo>
                  <a:pt x="469900" y="317902"/>
                </a:lnTo>
                <a:lnTo>
                  <a:pt x="468378" y="291811"/>
                </a:lnTo>
                <a:lnTo>
                  <a:pt x="465842" y="266395"/>
                </a:lnTo>
                <a:lnTo>
                  <a:pt x="462291" y="241645"/>
                </a:lnTo>
                <a:lnTo>
                  <a:pt x="457725" y="217552"/>
                </a:lnTo>
                <a:lnTo>
                  <a:pt x="451285" y="190954"/>
                </a:lnTo>
                <a:lnTo>
                  <a:pt x="443344" y="165012"/>
                </a:lnTo>
                <a:lnTo>
                  <a:pt x="434157" y="140873"/>
                </a:lnTo>
                <a:lnTo>
                  <a:pt x="423732" y="118553"/>
                </a:lnTo>
                <a:lnTo>
                  <a:pt x="409955" y="94741"/>
                </a:lnTo>
                <a:lnTo>
                  <a:pt x="394225" y="73195"/>
                </a:lnTo>
                <a:lnTo>
                  <a:pt x="376824" y="54227"/>
                </a:lnTo>
                <a:lnTo>
                  <a:pt x="357753" y="37863"/>
                </a:lnTo>
                <a:lnTo>
                  <a:pt x="327275" y="18892"/>
                </a:lnTo>
                <a:lnTo>
                  <a:pt x="304074" y="9379"/>
                </a:lnTo>
                <a:lnTo>
                  <a:pt x="279413" y="3169"/>
                </a:lnTo>
                <a:lnTo>
                  <a:pt x="253292" y="249"/>
                </a:lnTo>
                <a:lnTo>
                  <a:pt x="242697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45170" y="1791462"/>
            <a:ext cx="1048257" cy="1090549"/>
          </a:xfrm>
          <a:custGeom>
            <a:avLst/>
            <a:gdLst/>
            <a:ahLst/>
            <a:cxnLst/>
            <a:rect l="l" t="t" r="r" b="b"/>
            <a:pathLst>
              <a:path w="1048257" h="1090549">
                <a:moveTo>
                  <a:pt x="440435" y="0"/>
                </a:moveTo>
                <a:lnTo>
                  <a:pt x="453547" y="199"/>
                </a:lnTo>
                <a:lnTo>
                  <a:pt x="466523" y="797"/>
                </a:lnTo>
                <a:lnTo>
                  <a:pt x="479366" y="1792"/>
                </a:lnTo>
                <a:lnTo>
                  <a:pt x="492075" y="3183"/>
                </a:lnTo>
                <a:lnTo>
                  <a:pt x="504652" y="4969"/>
                </a:lnTo>
                <a:lnTo>
                  <a:pt x="517097" y="7150"/>
                </a:lnTo>
                <a:lnTo>
                  <a:pt x="529413" y="9724"/>
                </a:lnTo>
                <a:lnTo>
                  <a:pt x="541599" y="12690"/>
                </a:lnTo>
                <a:lnTo>
                  <a:pt x="553658" y="16048"/>
                </a:lnTo>
                <a:lnTo>
                  <a:pt x="567890" y="20626"/>
                </a:lnTo>
                <a:lnTo>
                  <a:pt x="579941" y="25008"/>
                </a:lnTo>
                <a:lnTo>
                  <a:pt x="591778" y="29784"/>
                </a:lnTo>
                <a:lnTo>
                  <a:pt x="603399" y="34957"/>
                </a:lnTo>
                <a:lnTo>
                  <a:pt x="614807" y="40530"/>
                </a:lnTo>
                <a:lnTo>
                  <a:pt x="625999" y="46504"/>
                </a:lnTo>
                <a:lnTo>
                  <a:pt x="636977" y="52881"/>
                </a:lnTo>
                <a:lnTo>
                  <a:pt x="647740" y="59664"/>
                </a:lnTo>
                <a:lnTo>
                  <a:pt x="666856" y="73090"/>
                </a:lnTo>
                <a:lnTo>
                  <a:pt x="676821" y="80896"/>
                </a:lnTo>
                <a:lnTo>
                  <a:pt x="686486" y="89073"/>
                </a:lnTo>
                <a:lnTo>
                  <a:pt x="695849" y="97620"/>
                </a:lnTo>
                <a:lnTo>
                  <a:pt x="704908" y="106534"/>
                </a:lnTo>
                <a:lnTo>
                  <a:pt x="713663" y="115814"/>
                </a:lnTo>
                <a:lnTo>
                  <a:pt x="722112" y="125456"/>
                </a:lnTo>
                <a:lnTo>
                  <a:pt x="730255" y="135460"/>
                </a:lnTo>
                <a:lnTo>
                  <a:pt x="737234" y="144652"/>
                </a:lnTo>
                <a:lnTo>
                  <a:pt x="745270" y="156486"/>
                </a:lnTo>
                <a:lnTo>
                  <a:pt x="751871" y="168268"/>
                </a:lnTo>
                <a:lnTo>
                  <a:pt x="757043" y="179997"/>
                </a:lnTo>
                <a:lnTo>
                  <a:pt x="760791" y="191674"/>
                </a:lnTo>
                <a:lnTo>
                  <a:pt x="763119" y="203299"/>
                </a:lnTo>
                <a:lnTo>
                  <a:pt x="763777" y="211200"/>
                </a:lnTo>
                <a:lnTo>
                  <a:pt x="779145" y="18161"/>
                </a:lnTo>
                <a:lnTo>
                  <a:pt x="966470" y="18161"/>
                </a:lnTo>
                <a:lnTo>
                  <a:pt x="879728" y="565912"/>
                </a:lnTo>
                <a:lnTo>
                  <a:pt x="879728" y="576579"/>
                </a:lnTo>
                <a:lnTo>
                  <a:pt x="879819" y="593782"/>
                </a:lnTo>
                <a:lnTo>
                  <a:pt x="880091" y="610485"/>
                </a:lnTo>
                <a:lnTo>
                  <a:pt x="880544" y="626689"/>
                </a:lnTo>
                <a:lnTo>
                  <a:pt x="881177" y="642393"/>
                </a:lnTo>
                <a:lnTo>
                  <a:pt x="881992" y="657599"/>
                </a:lnTo>
                <a:lnTo>
                  <a:pt x="882987" y="672305"/>
                </a:lnTo>
                <a:lnTo>
                  <a:pt x="884163" y="686512"/>
                </a:lnTo>
                <a:lnTo>
                  <a:pt x="885520" y="700222"/>
                </a:lnTo>
                <a:lnTo>
                  <a:pt x="887056" y="713433"/>
                </a:lnTo>
                <a:lnTo>
                  <a:pt x="888774" y="726145"/>
                </a:lnTo>
                <a:lnTo>
                  <a:pt x="890671" y="738360"/>
                </a:lnTo>
                <a:lnTo>
                  <a:pt x="892749" y="750078"/>
                </a:lnTo>
                <a:lnTo>
                  <a:pt x="895006" y="761297"/>
                </a:lnTo>
                <a:lnTo>
                  <a:pt x="897444" y="772020"/>
                </a:lnTo>
                <a:lnTo>
                  <a:pt x="900061" y="782245"/>
                </a:lnTo>
                <a:lnTo>
                  <a:pt x="905834" y="801206"/>
                </a:lnTo>
                <a:lnTo>
                  <a:pt x="912326" y="818181"/>
                </a:lnTo>
                <a:lnTo>
                  <a:pt x="920728" y="835093"/>
                </a:lnTo>
                <a:lnTo>
                  <a:pt x="927986" y="846289"/>
                </a:lnTo>
                <a:lnTo>
                  <a:pt x="936046" y="856166"/>
                </a:lnTo>
                <a:lnTo>
                  <a:pt x="944910" y="864724"/>
                </a:lnTo>
                <a:lnTo>
                  <a:pt x="954578" y="871963"/>
                </a:lnTo>
                <a:lnTo>
                  <a:pt x="965049" y="877884"/>
                </a:lnTo>
                <a:lnTo>
                  <a:pt x="976326" y="882486"/>
                </a:lnTo>
                <a:lnTo>
                  <a:pt x="988407" y="885769"/>
                </a:lnTo>
                <a:lnTo>
                  <a:pt x="1001295" y="887733"/>
                </a:lnTo>
                <a:lnTo>
                  <a:pt x="1014989" y="888379"/>
                </a:lnTo>
                <a:lnTo>
                  <a:pt x="1029489" y="887706"/>
                </a:lnTo>
                <a:lnTo>
                  <a:pt x="1036320" y="886967"/>
                </a:lnTo>
                <a:lnTo>
                  <a:pt x="1048257" y="1069466"/>
                </a:lnTo>
                <a:lnTo>
                  <a:pt x="1032227" y="1071689"/>
                </a:lnTo>
                <a:lnTo>
                  <a:pt x="1016834" y="1073546"/>
                </a:lnTo>
                <a:lnTo>
                  <a:pt x="1002079" y="1075040"/>
                </a:lnTo>
                <a:lnTo>
                  <a:pt x="987961" y="1076170"/>
                </a:lnTo>
                <a:lnTo>
                  <a:pt x="974482" y="1076937"/>
                </a:lnTo>
                <a:lnTo>
                  <a:pt x="961640" y="1077344"/>
                </a:lnTo>
                <a:lnTo>
                  <a:pt x="949436" y="1077390"/>
                </a:lnTo>
                <a:lnTo>
                  <a:pt x="937870" y="1077076"/>
                </a:lnTo>
                <a:lnTo>
                  <a:pt x="926941" y="1076405"/>
                </a:lnTo>
                <a:lnTo>
                  <a:pt x="916651" y="1075375"/>
                </a:lnTo>
                <a:lnTo>
                  <a:pt x="900429" y="1072768"/>
                </a:lnTo>
                <a:lnTo>
                  <a:pt x="887031" y="1069558"/>
                </a:lnTo>
                <a:lnTo>
                  <a:pt x="874228" y="1065644"/>
                </a:lnTo>
                <a:lnTo>
                  <a:pt x="862024" y="1061022"/>
                </a:lnTo>
                <a:lnTo>
                  <a:pt x="850419" y="1055690"/>
                </a:lnTo>
                <a:lnTo>
                  <a:pt x="839416" y="1049644"/>
                </a:lnTo>
                <a:lnTo>
                  <a:pt x="829016" y="1042880"/>
                </a:lnTo>
                <a:lnTo>
                  <a:pt x="819221" y="1035395"/>
                </a:lnTo>
                <a:lnTo>
                  <a:pt x="804721" y="1021982"/>
                </a:lnTo>
                <a:lnTo>
                  <a:pt x="796310" y="1012779"/>
                </a:lnTo>
                <a:lnTo>
                  <a:pt x="788459" y="1002997"/>
                </a:lnTo>
                <a:lnTo>
                  <a:pt x="781168" y="992638"/>
                </a:lnTo>
                <a:lnTo>
                  <a:pt x="774440" y="981704"/>
                </a:lnTo>
                <a:lnTo>
                  <a:pt x="768277" y="970196"/>
                </a:lnTo>
                <a:lnTo>
                  <a:pt x="762680" y="958117"/>
                </a:lnTo>
                <a:lnTo>
                  <a:pt x="755270" y="938892"/>
                </a:lnTo>
                <a:lnTo>
                  <a:pt x="751180" y="926092"/>
                </a:lnTo>
                <a:lnTo>
                  <a:pt x="747823" y="913466"/>
                </a:lnTo>
                <a:lnTo>
                  <a:pt x="745195" y="901013"/>
                </a:lnTo>
                <a:lnTo>
                  <a:pt x="743297" y="888734"/>
                </a:lnTo>
                <a:lnTo>
                  <a:pt x="742125" y="876627"/>
                </a:lnTo>
                <a:lnTo>
                  <a:pt x="741677" y="864694"/>
                </a:lnTo>
                <a:lnTo>
                  <a:pt x="741679" y="861567"/>
                </a:lnTo>
                <a:lnTo>
                  <a:pt x="738096" y="874122"/>
                </a:lnTo>
                <a:lnTo>
                  <a:pt x="724296" y="910016"/>
                </a:lnTo>
                <a:lnTo>
                  <a:pt x="705927" y="943244"/>
                </a:lnTo>
                <a:lnTo>
                  <a:pt x="682986" y="973791"/>
                </a:lnTo>
                <a:lnTo>
                  <a:pt x="655474" y="1001642"/>
                </a:lnTo>
                <a:lnTo>
                  <a:pt x="623392" y="1026781"/>
                </a:lnTo>
                <a:lnTo>
                  <a:pt x="591808" y="1046175"/>
                </a:lnTo>
                <a:lnTo>
                  <a:pt x="558356" y="1061968"/>
                </a:lnTo>
                <a:lnTo>
                  <a:pt x="522832" y="1074302"/>
                </a:lnTo>
                <a:lnTo>
                  <a:pt x="485235" y="1083175"/>
                </a:lnTo>
                <a:lnTo>
                  <a:pt x="445567" y="1088588"/>
                </a:lnTo>
                <a:lnTo>
                  <a:pt x="403828" y="1090541"/>
                </a:lnTo>
                <a:lnTo>
                  <a:pt x="401065" y="1090549"/>
                </a:lnTo>
                <a:lnTo>
                  <a:pt x="386901" y="1090366"/>
                </a:lnTo>
                <a:lnTo>
                  <a:pt x="345940" y="1087625"/>
                </a:lnTo>
                <a:lnTo>
                  <a:pt x="307285" y="1081589"/>
                </a:lnTo>
                <a:lnTo>
                  <a:pt x="270942" y="1072252"/>
                </a:lnTo>
                <a:lnTo>
                  <a:pt x="226093" y="1054656"/>
                </a:lnTo>
                <a:lnTo>
                  <a:pt x="185118" y="1031334"/>
                </a:lnTo>
                <a:lnTo>
                  <a:pt x="154508" y="1008144"/>
                </a:lnTo>
                <a:lnTo>
                  <a:pt x="127236" y="981615"/>
                </a:lnTo>
                <a:lnTo>
                  <a:pt x="103292" y="951759"/>
                </a:lnTo>
                <a:lnTo>
                  <a:pt x="83486" y="920498"/>
                </a:lnTo>
                <a:lnTo>
                  <a:pt x="66417" y="888156"/>
                </a:lnTo>
                <a:lnTo>
                  <a:pt x="51182" y="853568"/>
                </a:lnTo>
                <a:lnTo>
                  <a:pt x="37781" y="816726"/>
                </a:lnTo>
                <a:lnTo>
                  <a:pt x="26214" y="777625"/>
                </a:lnTo>
                <a:lnTo>
                  <a:pt x="16920" y="737941"/>
                </a:lnTo>
                <a:lnTo>
                  <a:pt x="10396" y="701651"/>
                </a:lnTo>
                <a:lnTo>
                  <a:pt x="5448" y="664178"/>
                </a:lnTo>
                <a:lnTo>
                  <a:pt x="2083" y="625522"/>
                </a:lnTo>
                <a:lnTo>
                  <a:pt x="304" y="585683"/>
                </a:lnTo>
                <a:lnTo>
                  <a:pt x="0" y="560451"/>
                </a:lnTo>
                <a:lnTo>
                  <a:pt x="97" y="546598"/>
                </a:lnTo>
                <a:lnTo>
                  <a:pt x="1561" y="505918"/>
                </a:lnTo>
                <a:lnTo>
                  <a:pt x="4776" y="466557"/>
                </a:lnTo>
                <a:lnTo>
                  <a:pt x="9736" y="428519"/>
                </a:lnTo>
                <a:lnTo>
                  <a:pt x="16433" y="391807"/>
                </a:lnTo>
                <a:lnTo>
                  <a:pt x="24861" y="356424"/>
                </a:lnTo>
                <a:lnTo>
                  <a:pt x="37232" y="315710"/>
                </a:lnTo>
                <a:lnTo>
                  <a:pt x="51301" y="277570"/>
                </a:lnTo>
                <a:lnTo>
                  <a:pt x="66955" y="241707"/>
                </a:lnTo>
                <a:lnTo>
                  <a:pt x="84205" y="208114"/>
                </a:lnTo>
                <a:lnTo>
                  <a:pt x="103061" y="176786"/>
                </a:lnTo>
                <a:lnTo>
                  <a:pt x="127888" y="142130"/>
                </a:lnTo>
                <a:lnTo>
                  <a:pt x="153317" y="113369"/>
                </a:lnTo>
                <a:lnTo>
                  <a:pt x="181451" y="87681"/>
                </a:lnTo>
                <a:lnTo>
                  <a:pt x="212274" y="65067"/>
                </a:lnTo>
                <a:lnTo>
                  <a:pt x="245772" y="45527"/>
                </a:lnTo>
                <a:lnTo>
                  <a:pt x="280683" y="29590"/>
                </a:lnTo>
                <a:lnTo>
                  <a:pt x="316247" y="17282"/>
                </a:lnTo>
                <a:lnTo>
                  <a:pt x="353097" y="8263"/>
                </a:lnTo>
                <a:lnTo>
                  <a:pt x="391247" y="2535"/>
                </a:lnTo>
                <a:lnTo>
                  <a:pt x="430709" y="95"/>
                </a:lnTo>
                <a:lnTo>
                  <a:pt x="440435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19316" y="4408932"/>
            <a:ext cx="545592" cy="72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65035" y="4453890"/>
            <a:ext cx="315087" cy="634238"/>
          </a:xfrm>
          <a:custGeom>
            <a:avLst/>
            <a:gdLst/>
            <a:ahLst/>
            <a:cxnLst/>
            <a:rect l="l" t="t" r="r" b="b"/>
            <a:pathLst>
              <a:path w="315087" h="634238">
                <a:moveTo>
                  <a:pt x="94661" y="476044"/>
                </a:moveTo>
                <a:lnTo>
                  <a:pt x="92038" y="463520"/>
                </a:lnTo>
                <a:lnTo>
                  <a:pt x="89998" y="450037"/>
                </a:lnTo>
                <a:lnTo>
                  <a:pt x="88541" y="435598"/>
                </a:lnTo>
                <a:lnTo>
                  <a:pt x="87667" y="420205"/>
                </a:lnTo>
                <a:lnTo>
                  <a:pt x="83559" y="610723"/>
                </a:lnTo>
                <a:lnTo>
                  <a:pt x="94996" y="617220"/>
                </a:lnTo>
                <a:lnTo>
                  <a:pt x="98757" y="619070"/>
                </a:lnTo>
                <a:lnTo>
                  <a:pt x="109811" y="623730"/>
                </a:lnTo>
                <a:lnTo>
                  <a:pt x="106026" y="507848"/>
                </a:lnTo>
                <a:lnTo>
                  <a:pt x="101655" y="498210"/>
                </a:lnTo>
                <a:lnTo>
                  <a:pt x="97866" y="487608"/>
                </a:lnTo>
                <a:lnTo>
                  <a:pt x="94661" y="476044"/>
                </a:lnTo>
                <a:close/>
              </a:path>
              <a:path w="315087" h="634238">
                <a:moveTo>
                  <a:pt x="214122" y="0"/>
                </a:moveTo>
                <a:lnTo>
                  <a:pt x="169418" y="152781"/>
                </a:lnTo>
                <a:lnTo>
                  <a:pt x="234188" y="152273"/>
                </a:lnTo>
                <a:lnTo>
                  <a:pt x="315087" y="0"/>
                </a:lnTo>
                <a:lnTo>
                  <a:pt x="214122" y="0"/>
                </a:lnTo>
                <a:close/>
              </a:path>
              <a:path w="315087" h="634238">
                <a:moveTo>
                  <a:pt x="322677" y="548868"/>
                </a:moveTo>
                <a:lnTo>
                  <a:pt x="325344" y="561326"/>
                </a:lnTo>
                <a:lnTo>
                  <a:pt x="329692" y="574167"/>
                </a:lnTo>
                <a:lnTo>
                  <a:pt x="337021" y="588960"/>
                </a:lnTo>
                <a:lnTo>
                  <a:pt x="344329" y="599279"/>
                </a:lnTo>
                <a:lnTo>
                  <a:pt x="352933" y="608330"/>
                </a:lnTo>
                <a:lnTo>
                  <a:pt x="365880" y="617571"/>
                </a:lnTo>
                <a:lnTo>
                  <a:pt x="377522" y="622866"/>
                </a:lnTo>
                <a:lnTo>
                  <a:pt x="390525" y="626491"/>
                </a:lnTo>
                <a:lnTo>
                  <a:pt x="401064" y="628022"/>
                </a:lnTo>
                <a:lnTo>
                  <a:pt x="412274" y="628547"/>
                </a:lnTo>
                <a:lnTo>
                  <a:pt x="424940" y="628230"/>
                </a:lnTo>
                <a:lnTo>
                  <a:pt x="439066" y="627077"/>
                </a:lnTo>
                <a:lnTo>
                  <a:pt x="454660" y="625094"/>
                </a:lnTo>
                <a:lnTo>
                  <a:pt x="449453" y="545973"/>
                </a:lnTo>
                <a:lnTo>
                  <a:pt x="435653" y="546417"/>
                </a:lnTo>
                <a:lnTo>
                  <a:pt x="423109" y="543900"/>
                </a:lnTo>
                <a:lnTo>
                  <a:pt x="403606" y="529714"/>
                </a:lnTo>
                <a:lnTo>
                  <a:pt x="396621" y="518033"/>
                </a:lnTo>
                <a:lnTo>
                  <a:pt x="391825" y="505323"/>
                </a:lnTo>
                <a:lnTo>
                  <a:pt x="386823" y="484193"/>
                </a:lnTo>
                <a:lnTo>
                  <a:pt x="383499" y="458488"/>
                </a:lnTo>
                <a:lnTo>
                  <a:pt x="382462" y="443920"/>
                </a:lnTo>
                <a:lnTo>
                  <a:pt x="381841" y="428208"/>
                </a:lnTo>
                <a:lnTo>
                  <a:pt x="381635" y="411353"/>
                </a:lnTo>
                <a:lnTo>
                  <a:pt x="381635" y="406654"/>
                </a:lnTo>
                <a:lnTo>
                  <a:pt x="419227" y="169037"/>
                </a:lnTo>
                <a:lnTo>
                  <a:pt x="337947" y="169037"/>
                </a:lnTo>
                <a:lnTo>
                  <a:pt x="331343" y="252984"/>
                </a:lnTo>
                <a:lnTo>
                  <a:pt x="330962" y="248920"/>
                </a:lnTo>
                <a:lnTo>
                  <a:pt x="330644" y="247108"/>
                </a:lnTo>
                <a:lnTo>
                  <a:pt x="319786" y="223901"/>
                </a:lnTo>
                <a:lnTo>
                  <a:pt x="304222" y="205851"/>
                </a:lnTo>
                <a:lnTo>
                  <a:pt x="284734" y="189611"/>
                </a:lnTo>
                <a:lnTo>
                  <a:pt x="264732" y="177756"/>
                </a:lnTo>
                <a:lnTo>
                  <a:pt x="240919" y="168402"/>
                </a:lnTo>
                <a:lnTo>
                  <a:pt x="216764" y="162999"/>
                </a:lnTo>
                <a:lnTo>
                  <a:pt x="191008" y="161162"/>
                </a:lnTo>
                <a:lnTo>
                  <a:pt x="185848" y="161225"/>
                </a:lnTo>
                <a:lnTo>
                  <a:pt x="159806" y="163554"/>
                </a:lnTo>
                <a:lnTo>
                  <a:pt x="135110" y="169248"/>
                </a:lnTo>
                <a:lnTo>
                  <a:pt x="111760" y="178308"/>
                </a:lnTo>
                <a:lnTo>
                  <a:pt x="88400" y="191875"/>
                </a:lnTo>
                <a:lnTo>
                  <a:pt x="68815" y="208026"/>
                </a:lnTo>
                <a:lnTo>
                  <a:pt x="51943" y="227330"/>
                </a:lnTo>
                <a:lnTo>
                  <a:pt x="40581" y="244333"/>
                </a:lnTo>
                <a:lnTo>
                  <a:pt x="28820" y="266368"/>
                </a:lnTo>
                <a:lnTo>
                  <a:pt x="18683" y="290733"/>
                </a:lnTo>
                <a:lnTo>
                  <a:pt x="10908" y="315077"/>
                </a:lnTo>
                <a:lnTo>
                  <a:pt x="5553" y="338911"/>
                </a:lnTo>
                <a:lnTo>
                  <a:pt x="1994" y="364063"/>
                </a:lnTo>
                <a:lnTo>
                  <a:pt x="221" y="390524"/>
                </a:lnTo>
                <a:lnTo>
                  <a:pt x="0" y="404241"/>
                </a:lnTo>
                <a:lnTo>
                  <a:pt x="20" y="408615"/>
                </a:lnTo>
                <a:lnTo>
                  <a:pt x="1075" y="435277"/>
                </a:lnTo>
                <a:lnTo>
                  <a:pt x="3741" y="460706"/>
                </a:lnTo>
                <a:lnTo>
                  <a:pt x="8033" y="484916"/>
                </a:lnTo>
                <a:lnTo>
                  <a:pt x="11574" y="499521"/>
                </a:lnTo>
                <a:lnTo>
                  <a:pt x="19705" y="525079"/>
                </a:lnTo>
                <a:lnTo>
                  <a:pt x="29698" y="548352"/>
                </a:lnTo>
                <a:lnTo>
                  <a:pt x="41529" y="569341"/>
                </a:lnTo>
                <a:lnTo>
                  <a:pt x="54359" y="586122"/>
                </a:lnTo>
                <a:lnTo>
                  <a:pt x="72977" y="603372"/>
                </a:lnTo>
                <a:lnTo>
                  <a:pt x="83559" y="610723"/>
                </a:lnTo>
                <a:lnTo>
                  <a:pt x="87667" y="420205"/>
                </a:lnTo>
                <a:lnTo>
                  <a:pt x="87375" y="403860"/>
                </a:lnTo>
                <a:lnTo>
                  <a:pt x="87476" y="396080"/>
                </a:lnTo>
                <a:lnTo>
                  <a:pt x="88109" y="383004"/>
                </a:lnTo>
                <a:lnTo>
                  <a:pt x="89322" y="370204"/>
                </a:lnTo>
                <a:lnTo>
                  <a:pt x="91110" y="357684"/>
                </a:lnTo>
                <a:lnTo>
                  <a:pt x="93468" y="345448"/>
                </a:lnTo>
                <a:lnTo>
                  <a:pt x="96393" y="333502"/>
                </a:lnTo>
                <a:lnTo>
                  <a:pt x="102811" y="313012"/>
                </a:lnTo>
                <a:lnTo>
                  <a:pt x="107604" y="300944"/>
                </a:lnTo>
                <a:lnTo>
                  <a:pt x="112791" y="290200"/>
                </a:lnTo>
                <a:lnTo>
                  <a:pt x="118364" y="280797"/>
                </a:lnTo>
                <a:lnTo>
                  <a:pt x="129411" y="267105"/>
                </a:lnTo>
                <a:lnTo>
                  <a:pt x="139058" y="258995"/>
                </a:lnTo>
                <a:lnTo>
                  <a:pt x="149733" y="252984"/>
                </a:lnTo>
                <a:lnTo>
                  <a:pt x="166354" y="247464"/>
                </a:lnTo>
                <a:lnTo>
                  <a:pt x="179058" y="245406"/>
                </a:lnTo>
                <a:lnTo>
                  <a:pt x="192786" y="244729"/>
                </a:lnTo>
                <a:lnTo>
                  <a:pt x="197780" y="244857"/>
                </a:lnTo>
                <a:lnTo>
                  <a:pt x="210755" y="246499"/>
                </a:lnTo>
                <a:lnTo>
                  <a:pt x="222898" y="250048"/>
                </a:lnTo>
                <a:lnTo>
                  <a:pt x="234188" y="255524"/>
                </a:lnTo>
                <a:lnTo>
                  <a:pt x="248476" y="265919"/>
                </a:lnTo>
                <a:lnTo>
                  <a:pt x="257365" y="275097"/>
                </a:lnTo>
                <a:lnTo>
                  <a:pt x="265303" y="285750"/>
                </a:lnTo>
                <a:lnTo>
                  <a:pt x="271476" y="296564"/>
                </a:lnTo>
                <a:lnTo>
                  <a:pt x="276589" y="307832"/>
                </a:lnTo>
                <a:lnTo>
                  <a:pt x="281008" y="320141"/>
                </a:lnTo>
                <a:lnTo>
                  <a:pt x="284734" y="333502"/>
                </a:lnTo>
                <a:lnTo>
                  <a:pt x="288827" y="355259"/>
                </a:lnTo>
                <a:lnTo>
                  <a:pt x="290288" y="367857"/>
                </a:lnTo>
                <a:lnTo>
                  <a:pt x="291169" y="380844"/>
                </a:lnTo>
                <a:lnTo>
                  <a:pt x="291465" y="394208"/>
                </a:lnTo>
                <a:lnTo>
                  <a:pt x="291465" y="402082"/>
                </a:lnTo>
                <a:lnTo>
                  <a:pt x="290370" y="425210"/>
                </a:lnTo>
                <a:lnTo>
                  <a:pt x="288755" y="437844"/>
                </a:lnTo>
                <a:lnTo>
                  <a:pt x="286413" y="450074"/>
                </a:lnTo>
                <a:lnTo>
                  <a:pt x="283337" y="461899"/>
                </a:lnTo>
                <a:lnTo>
                  <a:pt x="278357" y="476555"/>
                </a:lnTo>
                <a:lnTo>
                  <a:pt x="273250" y="488433"/>
                </a:lnTo>
                <a:lnTo>
                  <a:pt x="267456" y="499422"/>
                </a:lnTo>
                <a:lnTo>
                  <a:pt x="260985" y="509524"/>
                </a:lnTo>
                <a:lnTo>
                  <a:pt x="247868" y="525079"/>
                </a:lnTo>
                <a:lnTo>
                  <a:pt x="238408" y="533390"/>
                </a:lnTo>
                <a:lnTo>
                  <a:pt x="228219" y="540258"/>
                </a:lnTo>
                <a:lnTo>
                  <a:pt x="210156" y="548657"/>
                </a:lnTo>
                <a:lnTo>
                  <a:pt x="197796" y="552403"/>
                </a:lnTo>
                <a:lnTo>
                  <a:pt x="184404" y="555117"/>
                </a:lnTo>
                <a:lnTo>
                  <a:pt x="178746" y="554983"/>
                </a:lnTo>
                <a:lnTo>
                  <a:pt x="164869" y="553390"/>
                </a:lnTo>
                <a:lnTo>
                  <a:pt x="152099" y="549996"/>
                </a:lnTo>
                <a:lnTo>
                  <a:pt x="140438" y="544795"/>
                </a:lnTo>
                <a:lnTo>
                  <a:pt x="129890" y="537780"/>
                </a:lnTo>
                <a:lnTo>
                  <a:pt x="120456" y="528946"/>
                </a:lnTo>
                <a:lnTo>
                  <a:pt x="112141" y="518287"/>
                </a:lnTo>
                <a:lnTo>
                  <a:pt x="106026" y="507848"/>
                </a:lnTo>
                <a:lnTo>
                  <a:pt x="109811" y="623730"/>
                </a:lnTo>
                <a:lnTo>
                  <a:pt x="121451" y="627528"/>
                </a:lnTo>
                <a:lnTo>
                  <a:pt x="133676" y="630472"/>
                </a:lnTo>
                <a:lnTo>
                  <a:pt x="146486" y="632568"/>
                </a:lnTo>
                <a:lnTo>
                  <a:pt x="159882" y="633821"/>
                </a:lnTo>
                <a:lnTo>
                  <a:pt x="173863" y="634238"/>
                </a:lnTo>
                <a:lnTo>
                  <a:pt x="186464" y="633885"/>
                </a:lnTo>
                <a:lnTo>
                  <a:pt x="200048" y="632656"/>
                </a:lnTo>
                <a:lnTo>
                  <a:pt x="213095" y="630544"/>
                </a:lnTo>
                <a:lnTo>
                  <a:pt x="225603" y="627547"/>
                </a:lnTo>
                <a:lnTo>
                  <a:pt x="237573" y="623663"/>
                </a:lnTo>
                <a:lnTo>
                  <a:pt x="249005" y="618892"/>
                </a:lnTo>
                <a:lnTo>
                  <a:pt x="259899" y="613231"/>
                </a:lnTo>
                <a:lnTo>
                  <a:pt x="270256" y="606679"/>
                </a:lnTo>
                <a:lnTo>
                  <a:pt x="280628" y="598809"/>
                </a:lnTo>
                <a:lnTo>
                  <a:pt x="290389" y="589875"/>
                </a:lnTo>
                <a:lnTo>
                  <a:pt x="298983" y="580259"/>
                </a:lnTo>
                <a:lnTo>
                  <a:pt x="306410" y="569958"/>
                </a:lnTo>
                <a:lnTo>
                  <a:pt x="312670" y="558970"/>
                </a:lnTo>
                <a:lnTo>
                  <a:pt x="317764" y="547292"/>
                </a:lnTo>
                <a:lnTo>
                  <a:pt x="321691" y="534924"/>
                </a:lnTo>
                <a:lnTo>
                  <a:pt x="321692" y="536792"/>
                </a:lnTo>
                <a:lnTo>
                  <a:pt x="322677" y="5488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52411" y="4698619"/>
            <a:ext cx="204089" cy="310388"/>
          </a:xfrm>
          <a:custGeom>
            <a:avLst/>
            <a:gdLst/>
            <a:ahLst/>
            <a:cxnLst/>
            <a:rect l="l" t="t" r="r" b="b"/>
            <a:pathLst>
              <a:path w="204089" h="310388">
                <a:moveTo>
                  <a:pt x="105410" y="0"/>
                </a:moveTo>
                <a:lnTo>
                  <a:pt x="91682" y="677"/>
                </a:lnTo>
                <a:lnTo>
                  <a:pt x="78978" y="2735"/>
                </a:lnTo>
                <a:lnTo>
                  <a:pt x="67298" y="6210"/>
                </a:lnTo>
                <a:lnTo>
                  <a:pt x="51682" y="14266"/>
                </a:lnTo>
                <a:lnTo>
                  <a:pt x="42035" y="22376"/>
                </a:lnTo>
                <a:lnTo>
                  <a:pt x="33395" y="32584"/>
                </a:lnTo>
                <a:lnTo>
                  <a:pt x="25415" y="45471"/>
                </a:lnTo>
                <a:lnTo>
                  <a:pt x="20228" y="56215"/>
                </a:lnTo>
                <a:lnTo>
                  <a:pt x="15435" y="68283"/>
                </a:lnTo>
                <a:lnTo>
                  <a:pt x="11043" y="81657"/>
                </a:lnTo>
                <a:lnTo>
                  <a:pt x="6092" y="100719"/>
                </a:lnTo>
                <a:lnTo>
                  <a:pt x="3734" y="112955"/>
                </a:lnTo>
                <a:lnTo>
                  <a:pt x="1946" y="125475"/>
                </a:lnTo>
                <a:lnTo>
                  <a:pt x="733" y="138275"/>
                </a:lnTo>
                <a:lnTo>
                  <a:pt x="100" y="151351"/>
                </a:lnTo>
                <a:lnTo>
                  <a:pt x="0" y="159130"/>
                </a:lnTo>
                <a:lnTo>
                  <a:pt x="291" y="175476"/>
                </a:lnTo>
                <a:lnTo>
                  <a:pt x="1165" y="190869"/>
                </a:lnTo>
                <a:lnTo>
                  <a:pt x="2622" y="205308"/>
                </a:lnTo>
                <a:lnTo>
                  <a:pt x="4662" y="218791"/>
                </a:lnTo>
                <a:lnTo>
                  <a:pt x="7285" y="231315"/>
                </a:lnTo>
                <a:lnTo>
                  <a:pt x="10490" y="242879"/>
                </a:lnTo>
                <a:lnTo>
                  <a:pt x="14279" y="253481"/>
                </a:lnTo>
                <a:lnTo>
                  <a:pt x="18650" y="263119"/>
                </a:lnTo>
                <a:lnTo>
                  <a:pt x="24765" y="273557"/>
                </a:lnTo>
                <a:lnTo>
                  <a:pt x="33080" y="284217"/>
                </a:lnTo>
                <a:lnTo>
                  <a:pt x="42514" y="293051"/>
                </a:lnTo>
                <a:lnTo>
                  <a:pt x="53062" y="300066"/>
                </a:lnTo>
                <a:lnTo>
                  <a:pt x="64723" y="305267"/>
                </a:lnTo>
                <a:lnTo>
                  <a:pt x="77493" y="308661"/>
                </a:lnTo>
                <a:lnTo>
                  <a:pt x="91370" y="310254"/>
                </a:lnTo>
                <a:lnTo>
                  <a:pt x="97028" y="310387"/>
                </a:lnTo>
                <a:lnTo>
                  <a:pt x="110420" y="307674"/>
                </a:lnTo>
                <a:lnTo>
                  <a:pt x="122780" y="303928"/>
                </a:lnTo>
                <a:lnTo>
                  <a:pt x="134106" y="299148"/>
                </a:lnTo>
                <a:lnTo>
                  <a:pt x="151032" y="288661"/>
                </a:lnTo>
                <a:lnTo>
                  <a:pt x="160492" y="280350"/>
                </a:lnTo>
                <a:lnTo>
                  <a:pt x="169220" y="270611"/>
                </a:lnTo>
                <a:lnTo>
                  <a:pt x="180080" y="254693"/>
                </a:lnTo>
                <a:lnTo>
                  <a:pt x="185874" y="243704"/>
                </a:lnTo>
                <a:lnTo>
                  <a:pt x="190981" y="231826"/>
                </a:lnTo>
                <a:lnTo>
                  <a:pt x="195390" y="219061"/>
                </a:lnTo>
                <a:lnTo>
                  <a:pt x="199037" y="205345"/>
                </a:lnTo>
                <a:lnTo>
                  <a:pt x="201379" y="193115"/>
                </a:lnTo>
                <a:lnTo>
                  <a:pt x="202994" y="180481"/>
                </a:lnTo>
                <a:lnTo>
                  <a:pt x="203887" y="167442"/>
                </a:lnTo>
                <a:lnTo>
                  <a:pt x="204089" y="157352"/>
                </a:lnTo>
                <a:lnTo>
                  <a:pt x="204089" y="149478"/>
                </a:lnTo>
                <a:lnTo>
                  <a:pt x="203793" y="136115"/>
                </a:lnTo>
                <a:lnTo>
                  <a:pt x="202912" y="123128"/>
                </a:lnTo>
                <a:lnTo>
                  <a:pt x="201451" y="110530"/>
                </a:lnTo>
                <a:lnTo>
                  <a:pt x="199417" y="98336"/>
                </a:lnTo>
                <a:lnTo>
                  <a:pt x="193632" y="75412"/>
                </a:lnTo>
                <a:lnTo>
                  <a:pt x="189213" y="63103"/>
                </a:lnTo>
                <a:lnTo>
                  <a:pt x="184100" y="51835"/>
                </a:lnTo>
                <a:lnTo>
                  <a:pt x="178293" y="41596"/>
                </a:lnTo>
                <a:lnTo>
                  <a:pt x="169989" y="30368"/>
                </a:lnTo>
                <a:lnTo>
                  <a:pt x="161100" y="21190"/>
                </a:lnTo>
                <a:lnTo>
                  <a:pt x="151219" y="13526"/>
                </a:lnTo>
                <a:lnTo>
                  <a:pt x="135522" y="5319"/>
                </a:lnTo>
                <a:lnTo>
                  <a:pt x="123379" y="1770"/>
                </a:lnTo>
                <a:lnTo>
                  <a:pt x="110404" y="128"/>
                </a:lnTo>
                <a:lnTo>
                  <a:pt x="10541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65035" y="4615053"/>
            <a:ext cx="454660" cy="473075"/>
          </a:xfrm>
          <a:custGeom>
            <a:avLst/>
            <a:gdLst/>
            <a:ahLst/>
            <a:cxnLst/>
            <a:rect l="l" t="t" r="r" b="b"/>
            <a:pathLst>
              <a:path w="454660" h="473075">
                <a:moveTo>
                  <a:pt x="191008" y="0"/>
                </a:moveTo>
                <a:lnTo>
                  <a:pt x="204025" y="459"/>
                </a:lnTo>
                <a:lnTo>
                  <a:pt x="216764" y="1836"/>
                </a:lnTo>
                <a:lnTo>
                  <a:pt x="229188" y="4131"/>
                </a:lnTo>
                <a:lnTo>
                  <a:pt x="240919" y="7239"/>
                </a:lnTo>
                <a:lnTo>
                  <a:pt x="253084" y="11461"/>
                </a:lnTo>
                <a:lnTo>
                  <a:pt x="264732" y="16593"/>
                </a:lnTo>
                <a:lnTo>
                  <a:pt x="275860" y="22660"/>
                </a:lnTo>
                <a:lnTo>
                  <a:pt x="284734" y="28448"/>
                </a:lnTo>
                <a:lnTo>
                  <a:pt x="294836" y="36159"/>
                </a:lnTo>
                <a:lnTo>
                  <a:pt x="304222" y="44688"/>
                </a:lnTo>
                <a:lnTo>
                  <a:pt x="312893" y="54034"/>
                </a:lnTo>
                <a:lnTo>
                  <a:pt x="319786" y="62738"/>
                </a:lnTo>
                <a:lnTo>
                  <a:pt x="326814" y="74379"/>
                </a:lnTo>
                <a:lnTo>
                  <a:pt x="330644" y="85945"/>
                </a:lnTo>
                <a:lnTo>
                  <a:pt x="331343" y="91821"/>
                </a:lnTo>
                <a:lnTo>
                  <a:pt x="337947" y="7874"/>
                </a:lnTo>
                <a:lnTo>
                  <a:pt x="419227" y="7874"/>
                </a:lnTo>
                <a:lnTo>
                  <a:pt x="381635" y="245491"/>
                </a:lnTo>
                <a:lnTo>
                  <a:pt x="381635" y="250190"/>
                </a:lnTo>
                <a:lnTo>
                  <a:pt x="381841" y="267045"/>
                </a:lnTo>
                <a:lnTo>
                  <a:pt x="382462" y="282757"/>
                </a:lnTo>
                <a:lnTo>
                  <a:pt x="383499" y="297325"/>
                </a:lnTo>
                <a:lnTo>
                  <a:pt x="384952" y="310749"/>
                </a:lnTo>
                <a:lnTo>
                  <a:pt x="386823" y="323030"/>
                </a:lnTo>
                <a:lnTo>
                  <a:pt x="389114" y="334167"/>
                </a:lnTo>
                <a:lnTo>
                  <a:pt x="391825" y="344160"/>
                </a:lnTo>
                <a:lnTo>
                  <a:pt x="394958" y="353009"/>
                </a:lnTo>
                <a:lnTo>
                  <a:pt x="403606" y="368551"/>
                </a:lnTo>
                <a:lnTo>
                  <a:pt x="412431" y="377171"/>
                </a:lnTo>
                <a:lnTo>
                  <a:pt x="423109" y="382737"/>
                </a:lnTo>
                <a:lnTo>
                  <a:pt x="435653" y="385254"/>
                </a:lnTo>
                <a:lnTo>
                  <a:pt x="449453" y="384810"/>
                </a:lnTo>
                <a:lnTo>
                  <a:pt x="454660" y="463931"/>
                </a:lnTo>
                <a:lnTo>
                  <a:pt x="439066" y="465914"/>
                </a:lnTo>
                <a:lnTo>
                  <a:pt x="424940" y="467067"/>
                </a:lnTo>
                <a:lnTo>
                  <a:pt x="412274" y="467384"/>
                </a:lnTo>
                <a:lnTo>
                  <a:pt x="401064" y="466859"/>
                </a:lnTo>
                <a:lnTo>
                  <a:pt x="391303" y="465487"/>
                </a:lnTo>
                <a:lnTo>
                  <a:pt x="377522" y="461703"/>
                </a:lnTo>
                <a:lnTo>
                  <a:pt x="365880" y="456408"/>
                </a:lnTo>
                <a:lnTo>
                  <a:pt x="355621" y="449464"/>
                </a:lnTo>
                <a:lnTo>
                  <a:pt x="344329" y="438116"/>
                </a:lnTo>
                <a:lnTo>
                  <a:pt x="337021" y="427797"/>
                </a:lnTo>
                <a:lnTo>
                  <a:pt x="331009" y="416165"/>
                </a:lnTo>
                <a:lnTo>
                  <a:pt x="325344" y="400163"/>
                </a:lnTo>
                <a:lnTo>
                  <a:pt x="322677" y="387705"/>
                </a:lnTo>
                <a:lnTo>
                  <a:pt x="321692" y="375629"/>
                </a:lnTo>
                <a:lnTo>
                  <a:pt x="321691" y="373761"/>
                </a:lnTo>
                <a:lnTo>
                  <a:pt x="317764" y="386129"/>
                </a:lnTo>
                <a:lnTo>
                  <a:pt x="306410" y="408795"/>
                </a:lnTo>
                <a:lnTo>
                  <a:pt x="290389" y="428712"/>
                </a:lnTo>
                <a:lnTo>
                  <a:pt x="270256" y="445516"/>
                </a:lnTo>
                <a:lnTo>
                  <a:pt x="249005" y="457729"/>
                </a:lnTo>
                <a:lnTo>
                  <a:pt x="225603" y="466384"/>
                </a:lnTo>
                <a:lnTo>
                  <a:pt x="200048" y="471493"/>
                </a:lnTo>
                <a:lnTo>
                  <a:pt x="173863" y="473075"/>
                </a:lnTo>
                <a:lnTo>
                  <a:pt x="159882" y="472658"/>
                </a:lnTo>
                <a:lnTo>
                  <a:pt x="133676" y="469309"/>
                </a:lnTo>
                <a:lnTo>
                  <a:pt x="109811" y="462567"/>
                </a:lnTo>
                <a:lnTo>
                  <a:pt x="94996" y="456057"/>
                </a:lnTo>
                <a:lnTo>
                  <a:pt x="72977" y="442209"/>
                </a:lnTo>
                <a:lnTo>
                  <a:pt x="54359" y="424959"/>
                </a:lnTo>
                <a:lnTo>
                  <a:pt x="41529" y="408178"/>
                </a:lnTo>
                <a:lnTo>
                  <a:pt x="29698" y="387189"/>
                </a:lnTo>
                <a:lnTo>
                  <a:pt x="19705" y="363916"/>
                </a:lnTo>
                <a:lnTo>
                  <a:pt x="11574" y="338358"/>
                </a:lnTo>
                <a:lnTo>
                  <a:pt x="5683" y="311799"/>
                </a:lnTo>
                <a:lnTo>
                  <a:pt x="2206" y="286982"/>
                </a:lnTo>
                <a:lnTo>
                  <a:pt x="347" y="260939"/>
                </a:lnTo>
                <a:lnTo>
                  <a:pt x="0" y="243078"/>
                </a:lnTo>
                <a:lnTo>
                  <a:pt x="221" y="229361"/>
                </a:lnTo>
                <a:lnTo>
                  <a:pt x="1994" y="202900"/>
                </a:lnTo>
                <a:lnTo>
                  <a:pt x="5553" y="177748"/>
                </a:lnTo>
                <a:lnTo>
                  <a:pt x="10908" y="153914"/>
                </a:lnTo>
                <a:lnTo>
                  <a:pt x="18683" y="129570"/>
                </a:lnTo>
                <a:lnTo>
                  <a:pt x="28820" y="105205"/>
                </a:lnTo>
                <a:lnTo>
                  <a:pt x="40581" y="83170"/>
                </a:lnTo>
                <a:lnTo>
                  <a:pt x="51943" y="66167"/>
                </a:lnTo>
                <a:lnTo>
                  <a:pt x="68815" y="46863"/>
                </a:lnTo>
                <a:lnTo>
                  <a:pt x="88400" y="30712"/>
                </a:lnTo>
                <a:lnTo>
                  <a:pt x="110697" y="17658"/>
                </a:lnTo>
                <a:lnTo>
                  <a:pt x="135110" y="8085"/>
                </a:lnTo>
                <a:lnTo>
                  <a:pt x="159806" y="2391"/>
                </a:lnTo>
                <a:lnTo>
                  <a:pt x="185848" y="62"/>
                </a:lnTo>
                <a:lnTo>
                  <a:pt x="19100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34454" y="4453890"/>
            <a:ext cx="145669" cy="152781"/>
          </a:xfrm>
          <a:custGeom>
            <a:avLst/>
            <a:gdLst/>
            <a:ahLst/>
            <a:cxnLst/>
            <a:rect l="l" t="t" r="r" b="b"/>
            <a:pathLst>
              <a:path w="145669" h="152781">
                <a:moveTo>
                  <a:pt x="44703" y="0"/>
                </a:moveTo>
                <a:lnTo>
                  <a:pt x="145669" y="0"/>
                </a:lnTo>
                <a:lnTo>
                  <a:pt x="64770" y="152273"/>
                </a:lnTo>
                <a:lnTo>
                  <a:pt x="0" y="152781"/>
                </a:lnTo>
                <a:lnTo>
                  <a:pt x="4470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6911" y="4255008"/>
            <a:ext cx="1399031" cy="1080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37325" y="4270883"/>
            <a:ext cx="1317978" cy="999617"/>
          </a:xfrm>
          <a:custGeom>
            <a:avLst/>
            <a:gdLst/>
            <a:ahLst/>
            <a:cxnLst/>
            <a:rect l="l" t="t" r="r" b="b"/>
            <a:pathLst>
              <a:path w="1317978" h="999617">
                <a:moveTo>
                  <a:pt x="1048319" y="924650"/>
                </a:moveTo>
                <a:lnTo>
                  <a:pt x="1049505" y="931219"/>
                </a:lnTo>
                <a:lnTo>
                  <a:pt x="1051405" y="937133"/>
                </a:lnTo>
                <a:lnTo>
                  <a:pt x="1051610" y="942910"/>
                </a:lnTo>
                <a:lnTo>
                  <a:pt x="1053835" y="955844"/>
                </a:lnTo>
                <a:lnTo>
                  <a:pt x="1058508" y="967108"/>
                </a:lnTo>
                <a:lnTo>
                  <a:pt x="1065629" y="976701"/>
                </a:lnTo>
                <a:lnTo>
                  <a:pt x="1075201" y="984624"/>
                </a:lnTo>
                <a:lnTo>
                  <a:pt x="1087225" y="990878"/>
                </a:lnTo>
                <a:lnTo>
                  <a:pt x="1101702" y="995461"/>
                </a:lnTo>
                <a:lnTo>
                  <a:pt x="1112665" y="922266"/>
                </a:lnTo>
                <a:lnTo>
                  <a:pt x="1112406" y="913464"/>
                </a:lnTo>
                <a:lnTo>
                  <a:pt x="1113779" y="902649"/>
                </a:lnTo>
                <a:lnTo>
                  <a:pt x="1116785" y="889823"/>
                </a:lnTo>
                <a:lnTo>
                  <a:pt x="1121423" y="874985"/>
                </a:lnTo>
                <a:lnTo>
                  <a:pt x="1127693" y="858133"/>
                </a:lnTo>
                <a:lnTo>
                  <a:pt x="1135596" y="839267"/>
                </a:lnTo>
                <a:lnTo>
                  <a:pt x="1137919" y="526619"/>
                </a:lnTo>
                <a:lnTo>
                  <a:pt x="1134507" y="514628"/>
                </a:lnTo>
                <a:lnTo>
                  <a:pt x="1131146" y="503146"/>
                </a:lnTo>
                <a:lnTo>
                  <a:pt x="1127837" y="492172"/>
                </a:lnTo>
                <a:lnTo>
                  <a:pt x="1124579" y="481706"/>
                </a:lnTo>
                <a:lnTo>
                  <a:pt x="1121372" y="471748"/>
                </a:lnTo>
                <a:lnTo>
                  <a:pt x="1118217" y="462300"/>
                </a:lnTo>
                <a:lnTo>
                  <a:pt x="1115114" y="453360"/>
                </a:lnTo>
                <a:lnTo>
                  <a:pt x="1112062" y="444929"/>
                </a:lnTo>
                <a:lnTo>
                  <a:pt x="1109063" y="437007"/>
                </a:lnTo>
                <a:lnTo>
                  <a:pt x="1101038" y="419022"/>
                </a:lnTo>
                <a:lnTo>
                  <a:pt x="1093271" y="405557"/>
                </a:lnTo>
                <a:lnTo>
                  <a:pt x="1084793" y="394167"/>
                </a:lnTo>
                <a:lnTo>
                  <a:pt x="1075602" y="384851"/>
                </a:lnTo>
                <a:lnTo>
                  <a:pt x="1065699" y="377607"/>
                </a:lnTo>
                <a:lnTo>
                  <a:pt x="1055085" y="372435"/>
                </a:lnTo>
                <a:lnTo>
                  <a:pt x="1043758" y="369333"/>
                </a:lnTo>
                <a:lnTo>
                  <a:pt x="1031720" y="368300"/>
                </a:lnTo>
                <a:lnTo>
                  <a:pt x="1018641" y="368766"/>
                </a:lnTo>
                <a:lnTo>
                  <a:pt x="1001446" y="371255"/>
                </a:lnTo>
                <a:lnTo>
                  <a:pt x="987433" y="375887"/>
                </a:lnTo>
                <a:lnTo>
                  <a:pt x="976607" y="382659"/>
                </a:lnTo>
                <a:lnTo>
                  <a:pt x="968969" y="391570"/>
                </a:lnTo>
                <a:lnTo>
                  <a:pt x="964521" y="402617"/>
                </a:lnTo>
                <a:lnTo>
                  <a:pt x="963267" y="415798"/>
                </a:lnTo>
                <a:lnTo>
                  <a:pt x="963551" y="420731"/>
                </a:lnTo>
                <a:lnTo>
                  <a:pt x="966212" y="432650"/>
                </a:lnTo>
                <a:lnTo>
                  <a:pt x="971610" y="440890"/>
                </a:lnTo>
                <a:lnTo>
                  <a:pt x="979748" y="445448"/>
                </a:lnTo>
                <a:lnTo>
                  <a:pt x="990634" y="446323"/>
                </a:lnTo>
                <a:lnTo>
                  <a:pt x="1004273" y="443510"/>
                </a:lnTo>
                <a:lnTo>
                  <a:pt x="1020671" y="437007"/>
                </a:lnTo>
                <a:lnTo>
                  <a:pt x="1027847" y="437554"/>
                </a:lnTo>
                <a:lnTo>
                  <a:pt x="1038992" y="440897"/>
                </a:lnTo>
                <a:lnTo>
                  <a:pt x="1049135" y="447276"/>
                </a:lnTo>
                <a:lnTo>
                  <a:pt x="1058271" y="456691"/>
                </a:lnTo>
                <a:lnTo>
                  <a:pt x="1066395" y="469143"/>
                </a:lnTo>
                <a:lnTo>
                  <a:pt x="1073503" y="484632"/>
                </a:lnTo>
                <a:lnTo>
                  <a:pt x="1079594" y="501342"/>
                </a:lnTo>
                <a:lnTo>
                  <a:pt x="1082991" y="511605"/>
                </a:lnTo>
                <a:lnTo>
                  <a:pt x="1086375" y="522508"/>
                </a:lnTo>
                <a:lnTo>
                  <a:pt x="1089747" y="534051"/>
                </a:lnTo>
                <a:lnTo>
                  <a:pt x="1093105" y="546233"/>
                </a:lnTo>
                <a:lnTo>
                  <a:pt x="1096449" y="559054"/>
                </a:lnTo>
                <a:lnTo>
                  <a:pt x="1099781" y="572512"/>
                </a:lnTo>
                <a:lnTo>
                  <a:pt x="1103100" y="586609"/>
                </a:lnTo>
                <a:lnTo>
                  <a:pt x="1106405" y="601342"/>
                </a:lnTo>
                <a:lnTo>
                  <a:pt x="1109698" y="616712"/>
                </a:lnTo>
                <a:lnTo>
                  <a:pt x="1114494" y="641037"/>
                </a:lnTo>
                <a:lnTo>
                  <a:pt x="1117311" y="656822"/>
                </a:lnTo>
                <a:lnTo>
                  <a:pt x="1119655" y="671446"/>
                </a:lnTo>
                <a:lnTo>
                  <a:pt x="1121527" y="684909"/>
                </a:lnTo>
                <a:lnTo>
                  <a:pt x="1122926" y="697213"/>
                </a:lnTo>
                <a:lnTo>
                  <a:pt x="1123852" y="708355"/>
                </a:lnTo>
                <a:lnTo>
                  <a:pt x="1124306" y="718338"/>
                </a:lnTo>
                <a:lnTo>
                  <a:pt x="1124287" y="727160"/>
                </a:lnTo>
                <a:lnTo>
                  <a:pt x="1123795" y="734822"/>
                </a:lnTo>
                <a:lnTo>
                  <a:pt x="1116295" y="747341"/>
                </a:lnTo>
                <a:lnTo>
                  <a:pt x="1106745" y="763757"/>
                </a:lnTo>
                <a:lnTo>
                  <a:pt x="1097914" y="779516"/>
                </a:lnTo>
                <a:lnTo>
                  <a:pt x="1089801" y="794618"/>
                </a:lnTo>
                <a:lnTo>
                  <a:pt x="1082406" y="809064"/>
                </a:lnTo>
                <a:lnTo>
                  <a:pt x="1075728" y="822854"/>
                </a:lnTo>
                <a:lnTo>
                  <a:pt x="1069767" y="835987"/>
                </a:lnTo>
                <a:lnTo>
                  <a:pt x="1064523" y="848464"/>
                </a:lnTo>
                <a:lnTo>
                  <a:pt x="1059995" y="860285"/>
                </a:lnTo>
                <a:lnTo>
                  <a:pt x="1056183" y="871449"/>
                </a:lnTo>
                <a:lnTo>
                  <a:pt x="1053086" y="881957"/>
                </a:lnTo>
                <a:lnTo>
                  <a:pt x="1050704" y="891808"/>
                </a:lnTo>
                <a:lnTo>
                  <a:pt x="1049037" y="901003"/>
                </a:lnTo>
                <a:lnTo>
                  <a:pt x="1048084" y="909542"/>
                </a:lnTo>
                <a:lnTo>
                  <a:pt x="1047845" y="917424"/>
                </a:lnTo>
                <a:lnTo>
                  <a:pt x="1048319" y="924650"/>
                </a:lnTo>
                <a:close/>
              </a:path>
              <a:path w="1317978" h="999617">
                <a:moveTo>
                  <a:pt x="1200503" y="738378"/>
                </a:moveTo>
                <a:lnTo>
                  <a:pt x="1317978" y="385699"/>
                </a:lnTo>
                <a:lnTo>
                  <a:pt x="1257272" y="370586"/>
                </a:lnTo>
                <a:lnTo>
                  <a:pt x="1170658" y="656336"/>
                </a:lnTo>
                <a:lnTo>
                  <a:pt x="1167033" y="640818"/>
                </a:lnTo>
                <a:lnTo>
                  <a:pt x="1163218" y="624767"/>
                </a:lnTo>
                <a:lnTo>
                  <a:pt x="1159453" y="609224"/>
                </a:lnTo>
                <a:lnTo>
                  <a:pt x="1155738" y="594188"/>
                </a:lnTo>
                <a:lnTo>
                  <a:pt x="1152073" y="579659"/>
                </a:lnTo>
                <a:lnTo>
                  <a:pt x="1148458" y="565637"/>
                </a:lnTo>
                <a:lnTo>
                  <a:pt x="1144895" y="552123"/>
                </a:lnTo>
                <a:lnTo>
                  <a:pt x="1141381" y="539117"/>
                </a:lnTo>
                <a:lnTo>
                  <a:pt x="1137919" y="526619"/>
                </a:lnTo>
                <a:lnTo>
                  <a:pt x="1135596" y="839267"/>
                </a:lnTo>
                <a:lnTo>
                  <a:pt x="1145131" y="818388"/>
                </a:lnTo>
                <a:lnTo>
                  <a:pt x="1145885" y="821928"/>
                </a:lnTo>
                <a:lnTo>
                  <a:pt x="1150069" y="843740"/>
                </a:lnTo>
                <a:lnTo>
                  <a:pt x="1152959" y="863268"/>
                </a:lnTo>
                <a:lnTo>
                  <a:pt x="1154555" y="880514"/>
                </a:lnTo>
                <a:lnTo>
                  <a:pt x="1154858" y="895479"/>
                </a:lnTo>
                <a:lnTo>
                  <a:pt x="1153867" y="908162"/>
                </a:lnTo>
                <a:lnTo>
                  <a:pt x="1151583" y="918565"/>
                </a:lnTo>
                <a:lnTo>
                  <a:pt x="1148005" y="926688"/>
                </a:lnTo>
                <a:lnTo>
                  <a:pt x="1143134" y="932532"/>
                </a:lnTo>
                <a:lnTo>
                  <a:pt x="1136968" y="936098"/>
                </a:lnTo>
                <a:lnTo>
                  <a:pt x="1129510" y="937387"/>
                </a:lnTo>
                <a:lnTo>
                  <a:pt x="1123236" y="936612"/>
                </a:lnTo>
                <a:lnTo>
                  <a:pt x="1118080" y="933840"/>
                </a:lnTo>
                <a:lnTo>
                  <a:pt x="1114556" y="929058"/>
                </a:lnTo>
                <a:lnTo>
                  <a:pt x="1112665" y="922266"/>
                </a:lnTo>
                <a:lnTo>
                  <a:pt x="1101702" y="995461"/>
                </a:lnTo>
                <a:lnTo>
                  <a:pt x="1118633" y="998374"/>
                </a:lnTo>
                <a:lnTo>
                  <a:pt x="1138019" y="999617"/>
                </a:lnTo>
                <a:lnTo>
                  <a:pt x="1143070" y="999605"/>
                </a:lnTo>
                <a:lnTo>
                  <a:pt x="1155970" y="998418"/>
                </a:lnTo>
                <a:lnTo>
                  <a:pt x="1167578" y="995542"/>
                </a:lnTo>
                <a:lnTo>
                  <a:pt x="1177895" y="990976"/>
                </a:lnTo>
                <a:lnTo>
                  <a:pt x="1186921" y="984719"/>
                </a:lnTo>
                <a:lnTo>
                  <a:pt x="1194654" y="976771"/>
                </a:lnTo>
                <a:lnTo>
                  <a:pt x="1201094" y="967132"/>
                </a:lnTo>
                <a:lnTo>
                  <a:pt x="1206241" y="955802"/>
                </a:lnTo>
                <a:lnTo>
                  <a:pt x="1210095" y="942779"/>
                </a:lnTo>
                <a:lnTo>
                  <a:pt x="1212655" y="928064"/>
                </a:lnTo>
                <a:lnTo>
                  <a:pt x="1213921" y="911656"/>
                </a:lnTo>
                <a:lnTo>
                  <a:pt x="1213892" y="893555"/>
                </a:lnTo>
                <a:lnTo>
                  <a:pt x="1212568" y="873760"/>
                </a:lnTo>
                <a:lnTo>
                  <a:pt x="1213105" y="872794"/>
                </a:lnTo>
                <a:lnTo>
                  <a:pt x="1213492" y="869531"/>
                </a:lnTo>
                <a:lnTo>
                  <a:pt x="1213512" y="864009"/>
                </a:lnTo>
                <a:lnTo>
                  <a:pt x="1213165" y="856225"/>
                </a:lnTo>
                <a:lnTo>
                  <a:pt x="1212451" y="846180"/>
                </a:lnTo>
                <a:lnTo>
                  <a:pt x="1211371" y="833872"/>
                </a:lnTo>
                <a:lnTo>
                  <a:pt x="1209925" y="819301"/>
                </a:lnTo>
                <a:lnTo>
                  <a:pt x="1208115" y="802467"/>
                </a:lnTo>
                <a:lnTo>
                  <a:pt x="1205941" y="783369"/>
                </a:lnTo>
                <a:lnTo>
                  <a:pt x="1203403" y="762006"/>
                </a:lnTo>
                <a:lnTo>
                  <a:pt x="1200503" y="738378"/>
                </a:lnTo>
                <a:close/>
              </a:path>
              <a:path w="1317978" h="999617">
                <a:moveTo>
                  <a:pt x="542452" y="683401"/>
                </a:moveTo>
                <a:lnTo>
                  <a:pt x="537353" y="671263"/>
                </a:lnTo>
                <a:lnTo>
                  <a:pt x="532991" y="658114"/>
                </a:lnTo>
                <a:lnTo>
                  <a:pt x="530701" y="649542"/>
                </a:lnTo>
                <a:lnTo>
                  <a:pt x="528233" y="637936"/>
                </a:lnTo>
                <a:lnTo>
                  <a:pt x="526314" y="625713"/>
                </a:lnTo>
                <a:lnTo>
                  <a:pt x="529131" y="784072"/>
                </a:lnTo>
                <a:lnTo>
                  <a:pt x="539904" y="790983"/>
                </a:lnTo>
                <a:lnTo>
                  <a:pt x="551435" y="797129"/>
                </a:lnTo>
                <a:lnTo>
                  <a:pt x="548295" y="694535"/>
                </a:lnTo>
                <a:lnTo>
                  <a:pt x="542452" y="683401"/>
                </a:lnTo>
                <a:close/>
              </a:path>
              <a:path w="1317978" h="999617">
                <a:moveTo>
                  <a:pt x="501241" y="758571"/>
                </a:moveTo>
                <a:lnTo>
                  <a:pt x="501361" y="758713"/>
                </a:lnTo>
                <a:lnTo>
                  <a:pt x="509859" y="767941"/>
                </a:lnTo>
                <a:lnTo>
                  <a:pt x="519116" y="776393"/>
                </a:lnTo>
                <a:lnTo>
                  <a:pt x="529131" y="784072"/>
                </a:lnTo>
                <a:lnTo>
                  <a:pt x="526314" y="625713"/>
                </a:lnTo>
                <a:lnTo>
                  <a:pt x="524943" y="612873"/>
                </a:lnTo>
                <a:lnTo>
                  <a:pt x="524121" y="599416"/>
                </a:lnTo>
                <a:lnTo>
                  <a:pt x="523847" y="585343"/>
                </a:lnTo>
                <a:lnTo>
                  <a:pt x="523847" y="585162"/>
                </a:lnTo>
                <a:lnTo>
                  <a:pt x="524144" y="572064"/>
                </a:lnTo>
                <a:lnTo>
                  <a:pt x="525023" y="559208"/>
                </a:lnTo>
                <a:lnTo>
                  <a:pt x="526490" y="546595"/>
                </a:lnTo>
                <a:lnTo>
                  <a:pt x="528551" y="534225"/>
                </a:lnTo>
                <a:lnTo>
                  <a:pt x="531213" y="522097"/>
                </a:lnTo>
                <a:lnTo>
                  <a:pt x="537129" y="502509"/>
                </a:lnTo>
                <a:lnTo>
                  <a:pt x="542035" y="490702"/>
                </a:lnTo>
                <a:lnTo>
                  <a:pt x="547770" y="479618"/>
                </a:lnTo>
                <a:lnTo>
                  <a:pt x="554327" y="469265"/>
                </a:lnTo>
                <a:lnTo>
                  <a:pt x="564766" y="456291"/>
                </a:lnTo>
                <a:lnTo>
                  <a:pt x="573875" y="447451"/>
                </a:lnTo>
                <a:lnTo>
                  <a:pt x="583936" y="439623"/>
                </a:lnTo>
                <a:lnTo>
                  <a:pt x="594967" y="432816"/>
                </a:lnTo>
                <a:lnTo>
                  <a:pt x="615131" y="424453"/>
                </a:lnTo>
                <a:lnTo>
                  <a:pt x="627442" y="421540"/>
                </a:lnTo>
                <a:lnTo>
                  <a:pt x="640620" y="419803"/>
                </a:lnTo>
                <a:lnTo>
                  <a:pt x="654657" y="419227"/>
                </a:lnTo>
                <a:lnTo>
                  <a:pt x="659408" y="419292"/>
                </a:lnTo>
                <a:lnTo>
                  <a:pt x="672656" y="420219"/>
                </a:lnTo>
                <a:lnTo>
                  <a:pt x="685312" y="422246"/>
                </a:lnTo>
                <a:lnTo>
                  <a:pt x="697386" y="425384"/>
                </a:lnTo>
                <a:lnTo>
                  <a:pt x="708886" y="429641"/>
                </a:lnTo>
                <a:lnTo>
                  <a:pt x="721231" y="435889"/>
                </a:lnTo>
                <a:lnTo>
                  <a:pt x="731765" y="442982"/>
                </a:lnTo>
                <a:lnTo>
                  <a:pt x="741404" y="451313"/>
                </a:lnTo>
                <a:lnTo>
                  <a:pt x="750161" y="460883"/>
                </a:lnTo>
                <a:lnTo>
                  <a:pt x="760908" y="476368"/>
                </a:lnTo>
                <a:lnTo>
                  <a:pt x="766799" y="487493"/>
                </a:lnTo>
                <a:lnTo>
                  <a:pt x="771940" y="499603"/>
                </a:lnTo>
                <a:lnTo>
                  <a:pt x="776323" y="512699"/>
                </a:lnTo>
                <a:lnTo>
                  <a:pt x="781065" y="532709"/>
                </a:lnTo>
                <a:lnTo>
                  <a:pt x="782991" y="544925"/>
                </a:lnTo>
                <a:lnTo>
                  <a:pt x="784366" y="557772"/>
                </a:lnTo>
                <a:lnTo>
                  <a:pt x="785192" y="571246"/>
                </a:lnTo>
                <a:lnTo>
                  <a:pt x="785467" y="585343"/>
                </a:lnTo>
                <a:lnTo>
                  <a:pt x="785466" y="585917"/>
                </a:lnTo>
                <a:lnTo>
                  <a:pt x="785143" y="599007"/>
                </a:lnTo>
                <a:lnTo>
                  <a:pt x="784233" y="611857"/>
                </a:lnTo>
                <a:lnTo>
                  <a:pt x="782748" y="624467"/>
                </a:lnTo>
                <a:lnTo>
                  <a:pt x="780700" y="636838"/>
                </a:lnTo>
                <a:lnTo>
                  <a:pt x="778101" y="648970"/>
                </a:lnTo>
                <a:lnTo>
                  <a:pt x="772082" y="668589"/>
                </a:lnTo>
                <a:lnTo>
                  <a:pt x="767153" y="680384"/>
                </a:lnTo>
                <a:lnTo>
                  <a:pt x="761412" y="691458"/>
                </a:lnTo>
                <a:lnTo>
                  <a:pt x="754860" y="701802"/>
                </a:lnTo>
                <a:lnTo>
                  <a:pt x="744476" y="714750"/>
                </a:lnTo>
                <a:lnTo>
                  <a:pt x="735355" y="723564"/>
                </a:lnTo>
                <a:lnTo>
                  <a:pt x="725267" y="731391"/>
                </a:lnTo>
                <a:lnTo>
                  <a:pt x="714220" y="738251"/>
                </a:lnTo>
                <a:lnTo>
                  <a:pt x="694135" y="746536"/>
                </a:lnTo>
                <a:lnTo>
                  <a:pt x="681821" y="749478"/>
                </a:lnTo>
                <a:lnTo>
                  <a:pt x="668657" y="751248"/>
                </a:lnTo>
                <a:lnTo>
                  <a:pt x="654657" y="751840"/>
                </a:lnTo>
                <a:lnTo>
                  <a:pt x="649547" y="751763"/>
                </a:lnTo>
                <a:lnTo>
                  <a:pt x="636186" y="750795"/>
                </a:lnTo>
                <a:lnTo>
                  <a:pt x="623504" y="748723"/>
                </a:lnTo>
                <a:lnTo>
                  <a:pt x="611499" y="745554"/>
                </a:lnTo>
                <a:lnTo>
                  <a:pt x="600174" y="741299"/>
                </a:lnTo>
                <a:lnTo>
                  <a:pt x="587969" y="735088"/>
                </a:lnTo>
                <a:lnTo>
                  <a:pt x="577446" y="727987"/>
                </a:lnTo>
                <a:lnTo>
                  <a:pt x="567799" y="719643"/>
                </a:lnTo>
                <a:lnTo>
                  <a:pt x="559026" y="710057"/>
                </a:lnTo>
                <a:lnTo>
                  <a:pt x="548295" y="694535"/>
                </a:lnTo>
                <a:lnTo>
                  <a:pt x="551435" y="797129"/>
                </a:lnTo>
                <a:lnTo>
                  <a:pt x="573892" y="806147"/>
                </a:lnTo>
                <a:lnTo>
                  <a:pt x="597624" y="812429"/>
                </a:lnTo>
                <a:lnTo>
                  <a:pt x="623009" y="816225"/>
                </a:lnTo>
                <a:lnTo>
                  <a:pt x="650085" y="817499"/>
                </a:lnTo>
                <a:lnTo>
                  <a:pt x="653405" y="817480"/>
                </a:lnTo>
                <a:lnTo>
                  <a:pt x="680291" y="815855"/>
                </a:lnTo>
                <a:lnTo>
                  <a:pt x="705549" y="811594"/>
                </a:lnTo>
                <a:lnTo>
                  <a:pt x="729178" y="804682"/>
                </a:lnTo>
                <a:lnTo>
                  <a:pt x="745031" y="798145"/>
                </a:lnTo>
                <a:lnTo>
                  <a:pt x="767970" y="785528"/>
                </a:lnTo>
                <a:lnTo>
                  <a:pt x="788138" y="770185"/>
                </a:lnTo>
                <a:lnTo>
                  <a:pt x="805533" y="752094"/>
                </a:lnTo>
                <a:lnTo>
                  <a:pt x="817607" y="735785"/>
                </a:lnTo>
                <a:lnTo>
                  <a:pt x="830291" y="714155"/>
                </a:lnTo>
                <a:lnTo>
                  <a:pt x="841024" y="690300"/>
                </a:lnTo>
                <a:lnTo>
                  <a:pt x="848043" y="670192"/>
                </a:lnTo>
                <a:lnTo>
                  <a:pt x="854122" y="646396"/>
                </a:lnTo>
                <a:lnTo>
                  <a:pt x="858148" y="621414"/>
                </a:lnTo>
                <a:lnTo>
                  <a:pt x="860148" y="595220"/>
                </a:lnTo>
                <a:lnTo>
                  <a:pt x="860397" y="581660"/>
                </a:lnTo>
                <a:lnTo>
                  <a:pt x="860246" y="570358"/>
                </a:lnTo>
                <a:lnTo>
                  <a:pt x="858579" y="543508"/>
                </a:lnTo>
                <a:lnTo>
                  <a:pt x="855081" y="518275"/>
                </a:lnTo>
                <a:lnTo>
                  <a:pt x="849764" y="494674"/>
                </a:lnTo>
                <a:lnTo>
                  <a:pt x="844614" y="478156"/>
                </a:lnTo>
                <a:lnTo>
                  <a:pt x="834399" y="453307"/>
                </a:lnTo>
                <a:lnTo>
                  <a:pt x="822176" y="431208"/>
                </a:lnTo>
                <a:lnTo>
                  <a:pt x="807946" y="411861"/>
                </a:lnTo>
                <a:lnTo>
                  <a:pt x="790164" y="394159"/>
                </a:lnTo>
                <a:lnTo>
                  <a:pt x="769332" y="379583"/>
                </a:lnTo>
                <a:lnTo>
                  <a:pt x="745462" y="368046"/>
                </a:lnTo>
                <a:lnTo>
                  <a:pt x="723688" y="360962"/>
                </a:lnTo>
                <a:lnTo>
                  <a:pt x="699120" y="355918"/>
                </a:lnTo>
                <a:lnTo>
                  <a:pt x="672860" y="353379"/>
                </a:lnTo>
                <a:lnTo>
                  <a:pt x="659102" y="353060"/>
                </a:lnTo>
                <a:lnTo>
                  <a:pt x="655913" y="353077"/>
                </a:lnTo>
                <a:lnTo>
                  <a:pt x="628987" y="354718"/>
                </a:lnTo>
                <a:lnTo>
                  <a:pt x="603713" y="359007"/>
                </a:lnTo>
                <a:lnTo>
                  <a:pt x="580105" y="365910"/>
                </a:lnTo>
                <a:lnTo>
                  <a:pt x="564169" y="372457"/>
                </a:lnTo>
                <a:lnTo>
                  <a:pt x="541193" y="385099"/>
                </a:lnTo>
                <a:lnTo>
                  <a:pt x="521029" y="400450"/>
                </a:lnTo>
                <a:lnTo>
                  <a:pt x="503654" y="418465"/>
                </a:lnTo>
                <a:lnTo>
                  <a:pt x="491769" y="434546"/>
                </a:lnTo>
                <a:lnTo>
                  <a:pt x="479008" y="456152"/>
                </a:lnTo>
                <a:lnTo>
                  <a:pt x="468190" y="479933"/>
                </a:lnTo>
                <a:lnTo>
                  <a:pt x="461299" y="499477"/>
                </a:lnTo>
                <a:lnTo>
                  <a:pt x="455186" y="523158"/>
                </a:lnTo>
                <a:lnTo>
                  <a:pt x="451098" y="548123"/>
                </a:lnTo>
                <a:lnTo>
                  <a:pt x="449047" y="574386"/>
                </a:lnTo>
                <a:lnTo>
                  <a:pt x="448790" y="588010"/>
                </a:lnTo>
                <a:lnTo>
                  <a:pt x="448955" y="599931"/>
                </a:lnTo>
                <a:lnTo>
                  <a:pt x="450647" y="626822"/>
                </a:lnTo>
                <a:lnTo>
                  <a:pt x="454170" y="652030"/>
                </a:lnTo>
                <a:lnTo>
                  <a:pt x="459523" y="675556"/>
                </a:lnTo>
                <a:lnTo>
                  <a:pt x="464732" y="692179"/>
                </a:lnTo>
                <a:lnTo>
                  <a:pt x="474863" y="716978"/>
                </a:lnTo>
                <a:lnTo>
                  <a:pt x="487041" y="739094"/>
                </a:lnTo>
                <a:lnTo>
                  <a:pt x="501241" y="758571"/>
                </a:lnTo>
                <a:close/>
              </a:path>
              <a:path w="1317978" h="999617">
                <a:moveTo>
                  <a:pt x="238605" y="649097"/>
                </a:moveTo>
                <a:lnTo>
                  <a:pt x="242339" y="668903"/>
                </a:lnTo>
                <a:lnTo>
                  <a:pt x="246104" y="686329"/>
                </a:lnTo>
                <a:lnTo>
                  <a:pt x="250094" y="702489"/>
                </a:lnTo>
                <a:lnTo>
                  <a:pt x="254311" y="717381"/>
                </a:lnTo>
                <a:lnTo>
                  <a:pt x="258756" y="731007"/>
                </a:lnTo>
                <a:lnTo>
                  <a:pt x="263428" y="743366"/>
                </a:lnTo>
                <a:lnTo>
                  <a:pt x="268327" y="754459"/>
                </a:lnTo>
                <a:lnTo>
                  <a:pt x="273456" y="764288"/>
                </a:lnTo>
                <a:lnTo>
                  <a:pt x="278813" y="772851"/>
                </a:lnTo>
                <a:lnTo>
                  <a:pt x="284400" y="780150"/>
                </a:lnTo>
                <a:lnTo>
                  <a:pt x="290216" y="786184"/>
                </a:lnTo>
                <a:lnTo>
                  <a:pt x="296263" y="790956"/>
                </a:lnTo>
                <a:lnTo>
                  <a:pt x="302770" y="795165"/>
                </a:lnTo>
                <a:lnTo>
                  <a:pt x="315681" y="802565"/>
                </a:lnTo>
                <a:lnTo>
                  <a:pt x="328014" y="808320"/>
                </a:lnTo>
                <a:lnTo>
                  <a:pt x="339757" y="812432"/>
                </a:lnTo>
                <a:lnTo>
                  <a:pt x="350895" y="814898"/>
                </a:lnTo>
                <a:lnTo>
                  <a:pt x="361414" y="815721"/>
                </a:lnTo>
                <a:lnTo>
                  <a:pt x="369960" y="815063"/>
                </a:lnTo>
                <a:lnTo>
                  <a:pt x="382345" y="811036"/>
                </a:lnTo>
                <a:lnTo>
                  <a:pt x="392352" y="803358"/>
                </a:lnTo>
                <a:lnTo>
                  <a:pt x="399979" y="792045"/>
                </a:lnTo>
                <a:lnTo>
                  <a:pt x="405229" y="777113"/>
                </a:lnTo>
                <a:lnTo>
                  <a:pt x="406808" y="764247"/>
                </a:lnTo>
                <a:lnTo>
                  <a:pt x="404230" y="752939"/>
                </a:lnTo>
                <a:lnTo>
                  <a:pt x="397076" y="744854"/>
                </a:lnTo>
                <a:lnTo>
                  <a:pt x="385343" y="739998"/>
                </a:lnTo>
                <a:lnTo>
                  <a:pt x="369034" y="738378"/>
                </a:lnTo>
                <a:lnTo>
                  <a:pt x="359309" y="737299"/>
                </a:lnTo>
                <a:lnTo>
                  <a:pt x="348265" y="733052"/>
                </a:lnTo>
                <a:lnTo>
                  <a:pt x="338140" y="725577"/>
                </a:lnTo>
                <a:lnTo>
                  <a:pt x="328934" y="714866"/>
                </a:lnTo>
                <a:lnTo>
                  <a:pt x="320647" y="700913"/>
                </a:lnTo>
                <a:lnTo>
                  <a:pt x="317127" y="693347"/>
                </a:lnTo>
                <a:lnTo>
                  <a:pt x="313982" y="685523"/>
                </a:lnTo>
                <a:lnTo>
                  <a:pt x="310837" y="676693"/>
                </a:lnTo>
                <a:lnTo>
                  <a:pt x="307691" y="666854"/>
                </a:lnTo>
                <a:lnTo>
                  <a:pt x="304543" y="656007"/>
                </a:lnTo>
                <a:lnTo>
                  <a:pt x="301392" y="644152"/>
                </a:lnTo>
                <a:lnTo>
                  <a:pt x="298239" y="631287"/>
                </a:lnTo>
                <a:lnTo>
                  <a:pt x="295083" y="617413"/>
                </a:lnTo>
                <a:lnTo>
                  <a:pt x="291923" y="602529"/>
                </a:lnTo>
                <a:lnTo>
                  <a:pt x="288760" y="586635"/>
                </a:lnTo>
                <a:lnTo>
                  <a:pt x="285592" y="569730"/>
                </a:lnTo>
                <a:lnTo>
                  <a:pt x="282420" y="551815"/>
                </a:lnTo>
                <a:lnTo>
                  <a:pt x="246225" y="372364"/>
                </a:lnTo>
                <a:lnTo>
                  <a:pt x="242905" y="353510"/>
                </a:lnTo>
                <a:lnTo>
                  <a:pt x="239652" y="335277"/>
                </a:lnTo>
                <a:lnTo>
                  <a:pt x="236466" y="317666"/>
                </a:lnTo>
                <a:lnTo>
                  <a:pt x="233347" y="300676"/>
                </a:lnTo>
                <a:lnTo>
                  <a:pt x="230294" y="284307"/>
                </a:lnTo>
                <a:lnTo>
                  <a:pt x="227308" y="268560"/>
                </a:lnTo>
                <a:lnTo>
                  <a:pt x="224389" y="253434"/>
                </a:lnTo>
                <a:lnTo>
                  <a:pt x="221536" y="238930"/>
                </a:lnTo>
                <a:lnTo>
                  <a:pt x="218750" y="225048"/>
                </a:lnTo>
                <a:lnTo>
                  <a:pt x="216030" y="211788"/>
                </a:lnTo>
                <a:lnTo>
                  <a:pt x="213378" y="199150"/>
                </a:lnTo>
                <a:lnTo>
                  <a:pt x="208272" y="175740"/>
                </a:lnTo>
                <a:lnTo>
                  <a:pt x="203434" y="154818"/>
                </a:lnTo>
                <a:lnTo>
                  <a:pt x="198862" y="136387"/>
                </a:lnTo>
                <a:lnTo>
                  <a:pt x="194556" y="120447"/>
                </a:lnTo>
                <a:lnTo>
                  <a:pt x="186868" y="96048"/>
                </a:lnTo>
                <a:lnTo>
                  <a:pt x="181440" y="81526"/>
                </a:lnTo>
                <a:lnTo>
                  <a:pt x="175767" y="68361"/>
                </a:lnTo>
                <a:lnTo>
                  <a:pt x="169850" y="56555"/>
                </a:lnTo>
                <a:lnTo>
                  <a:pt x="157282" y="37034"/>
                </a:lnTo>
                <a:lnTo>
                  <a:pt x="143736" y="22987"/>
                </a:lnTo>
                <a:lnTo>
                  <a:pt x="125294" y="10155"/>
                </a:lnTo>
                <a:lnTo>
                  <a:pt x="113559" y="4508"/>
                </a:lnTo>
                <a:lnTo>
                  <a:pt x="91285" y="0"/>
                </a:lnTo>
                <a:lnTo>
                  <a:pt x="90210" y="321"/>
                </a:lnTo>
                <a:lnTo>
                  <a:pt x="76080" y="5206"/>
                </a:lnTo>
                <a:lnTo>
                  <a:pt x="63155" y="10956"/>
                </a:lnTo>
                <a:lnTo>
                  <a:pt x="51434" y="17571"/>
                </a:lnTo>
                <a:lnTo>
                  <a:pt x="40917" y="25052"/>
                </a:lnTo>
                <a:lnTo>
                  <a:pt x="31605" y="33398"/>
                </a:lnTo>
                <a:lnTo>
                  <a:pt x="16593" y="52685"/>
                </a:lnTo>
                <a:lnTo>
                  <a:pt x="10016" y="65619"/>
                </a:lnTo>
                <a:lnTo>
                  <a:pt x="3795" y="82005"/>
                </a:lnTo>
                <a:lnTo>
                  <a:pt x="451" y="95935"/>
                </a:lnTo>
                <a:lnTo>
                  <a:pt x="0" y="107404"/>
                </a:lnTo>
                <a:lnTo>
                  <a:pt x="2459" y="116406"/>
                </a:lnTo>
                <a:lnTo>
                  <a:pt x="13142" y="126183"/>
                </a:lnTo>
                <a:lnTo>
                  <a:pt x="30889" y="121013"/>
                </a:lnTo>
                <a:lnTo>
                  <a:pt x="38834" y="108458"/>
                </a:lnTo>
                <a:lnTo>
                  <a:pt x="43135" y="100748"/>
                </a:lnTo>
                <a:lnTo>
                  <a:pt x="50931" y="90628"/>
                </a:lnTo>
                <a:lnTo>
                  <a:pt x="60369" y="82174"/>
                </a:lnTo>
                <a:lnTo>
                  <a:pt x="71450" y="75377"/>
                </a:lnTo>
                <a:lnTo>
                  <a:pt x="84173" y="70231"/>
                </a:lnTo>
                <a:lnTo>
                  <a:pt x="90271" y="68997"/>
                </a:lnTo>
                <a:lnTo>
                  <a:pt x="99139" y="69875"/>
                </a:lnTo>
                <a:lnTo>
                  <a:pt x="122401" y="92576"/>
                </a:lnTo>
                <a:lnTo>
                  <a:pt x="135100" y="124460"/>
                </a:lnTo>
                <a:lnTo>
                  <a:pt x="141875" y="150152"/>
                </a:lnTo>
                <a:lnTo>
                  <a:pt x="148373" y="180762"/>
                </a:lnTo>
                <a:lnTo>
                  <a:pt x="152608" y="204085"/>
                </a:lnTo>
                <a:lnTo>
                  <a:pt x="156769" y="229743"/>
                </a:lnTo>
                <a:lnTo>
                  <a:pt x="160859" y="257736"/>
                </a:lnTo>
                <a:lnTo>
                  <a:pt x="164880" y="288067"/>
                </a:lnTo>
                <a:lnTo>
                  <a:pt x="168834" y="320735"/>
                </a:lnTo>
                <a:lnTo>
                  <a:pt x="170787" y="337947"/>
                </a:lnTo>
                <a:lnTo>
                  <a:pt x="27023" y="728218"/>
                </a:lnTo>
                <a:lnTo>
                  <a:pt x="21679" y="738188"/>
                </a:lnTo>
                <a:lnTo>
                  <a:pt x="14690" y="753444"/>
                </a:lnTo>
                <a:lnTo>
                  <a:pt x="10067" y="767052"/>
                </a:lnTo>
                <a:lnTo>
                  <a:pt x="7810" y="779013"/>
                </a:lnTo>
                <a:lnTo>
                  <a:pt x="7919" y="789326"/>
                </a:lnTo>
                <a:lnTo>
                  <a:pt x="15236" y="805011"/>
                </a:lnTo>
                <a:lnTo>
                  <a:pt x="32018" y="814105"/>
                </a:lnTo>
                <a:lnTo>
                  <a:pt x="58265" y="816610"/>
                </a:lnTo>
                <a:lnTo>
                  <a:pt x="200251" y="424942"/>
                </a:lnTo>
                <a:lnTo>
                  <a:pt x="238605" y="649097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49732" y="5089271"/>
            <a:ext cx="42452" cy="118999"/>
          </a:xfrm>
          <a:custGeom>
            <a:avLst/>
            <a:gdLst/>
            <a:ahLst/>
            <a:cxnLst/>
            <a:rect l="l" t="t" r="r" b="b"/>
            <a:pathLst>
              <a:path w="42452" h="118999">
                <a:moveTo>
                  <a:pt x="32724" y="0"/>
                </a:moveTo>
                <a:lnTo>
                  <a:pt x="23189" y="20879"/>
                </a:lnTo>
                <a:lnTo>
                  <a:pt x="15287" y="39745"/>
                </a:lnTo>
                <a:lnTo>
                  <a:pt x="9016" y="56597"/>
                </a:lnTo>
                <a:lnTo>
                  <a:pt x="4378" y="71435"/>
                </a:lnTo>
                <a:lnTo>
                  <a:pt x="1373" y="84261"/>
                </a:lnTo>
                <a:lnTo>
                  <a:pt x="0" y="95076"/>
                </a:lnTo>
                <a:lnTo>
                  <a:pt x="258" y="103878"/>
                </a:lnTo>
                <a:lnTo>
                  <a:pt x="2150" y="110670"/>
                </a:lnTo>
                <a:lnTo>
                  <a:pt x="5673" y="115452"/>
                </a:lnTo>
                <a:lnTo>
                  <a:pt x="10829" y="118224"/>
                </a:lnTo>
                <a:lnTo>
                  <a:pt x="17103" y="118998"/>
                </a:lnTo>
                <a:lnTo>
                  <a:pt x="24562" y="117710"/>
                </a:lnTo>
                <a:lnTo>
                  <a:pt x="30727" y="114144"/>
                </a:lnTo>
                <a:lnTo>
                  <a:pt x="35599" y="108300"/>
                </a:lnTo>
                <a:lnTo>
                  <a:pt x="39177" y="100177"/>
                </a:lnTo>
                <a:lnTo>
                  <a:pt x="41461" y="89774"/>
                </a:lnTo>
                <a:lnTo>
                  <a:pt x="42452" y="77091"/>
                </a:lnTo>
                <a:lnTo>
                  <a:pt x="42149" y="62126"/>
                </a:lnTo>
                <a:lnTo>
                  <a:pt x="40553" y="44880"/>
                </a:lnTo>
                <a:lnTo>
                  <a:pt x="37663" y="25352"/>
                </a:lnTo>
                <a:lnTo>
                  <a:pt x="33479" y="3540"/>
                </a:lnTo>
                <a:lnTo>
                  <a:pt x="32724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61173" y="4690110"/>
            <a:ext cx="261620" cy="332613"/>
          </a:xfrm>
          <a:custGeom>
            <a:avLst/>
            <a:gdLst/>
            <a:ahLst/>
            <a:cxnLst/>
            <a:rect l="l" t="t" r="r" b="b"/>
            <a:pathLst>
              <a:path w="261620" h="332613">
                <a:moveTo>
                  <a:pt x="130809" y="0"/>
                </a:moveTo>
                <a:lnTo>
                  <a:pt x="116772" y="576"/>
                </a:lnTo>
                <a:lnTo>
                  <a:pt x="103595" y="2313"/>
                </a:lnTo>
                <a:lnTo>
                  <a:pt x="91283" y="5226"/>
                </a:lnTo>
                <a:lnTo>
                  <a:pt x="79845" y="9327"/>
                </a:lnTo>
                <a:lnTo>
                  <a:pt x="60089" y="20396"/>
                </a:lnTo>
                <a:lnTo>
                  <a:pt x="50028" y="28224"/>
                </a:lnTo>
                <a:lnTo>
                  <a:pt x="40919" y="37064"/>
                </a:lnTo>
                <a:lnTo>
                  <a:pt x="32742" y="46907"/>
                </a:lnTo>
                <a:lnTo>
                  <a:pt x="23923" y="60391"/>
                </a:lnTo>
                <a:lnTo>
                  <a:pt x="18188" y="71475"/>
                </a:lnTo>
                <a:lnTo>
                  <a:pt x="13282" y="83282"/>
                </a:lnTo>
                <a:lnTo>
                  <a:pt x="9214" y="95804"/>
                </a:lnTo>
                <a:lnTo>
                  <a:pt x="4704" y="114998"/>
                </a:lnTo>
                <a:lnTo>
                  <a:pt x="2643" y="127368"/>
                </a:lnTo>
                <a:lnTo>
                  <a:pt x="1175" y="139981"/>
                </a:lnTo>
                <a:lnTo>
                  <a:pt x="296" y="152837"/>
                </a:lnTo>
                <a:lnTo>
                  <a:pt x="0" y="165935"/>
                </a:lnTo>
                <a:lnTo>
                  <a:pt x="0" y="166115"/>
                </a:lnTo>
                <a:lnTo>
                  <a:pt x="274" y="180189"/>
                </a:lnTo>
                <a:lnTo>
                  <a:pt x="1096" y="193646"/>
                </a:lnTo>
                <a:lnTo>
                  <a:pt x="2467" y="206486"/>
                </a:lnTo>
                <a:lnTo>
                  <a:pt x="4386" y="218709"/>
                </a:lnTo>
                <a:lnTo>
                  <a:pt x="6854" y="230315"/>
                </a:lnTo>
                <a:lnTo>
                  <a:pt x="13506" y="252036"/>
                </a:lnTo>
                <a:lnTo>
                  <a:pt x="18605" y="264174"/>
                </a:lnTo>
                <a:lnTo>
                  <a:pt x="24448" y="275308"/>
                </a:lnTo>
                <a:lnTo>
                  <a:pt x="31043" y="285447"/>
                </a:lnTo>
                <a:lnTo>
                  <a:pt x="43951" y="300416"/>
                </a:lnTo>
                <a:lnTo>
                  <a:pt x="53599" y="308760"/>
                </a:lnTo>
                <a:lnTo>
                  <a:pt x="64122" y="315861"/>
                </a:lnTo>
                <a:lnTo>
                  <a:pt x="75519" y="321718"/>
                </a:lnTo>
                <a:lnTo>
                  <a:pt x="87652" y="326327"/>
                </a:lnTo>
                <a:lnTo>
                  <a:pt x="99656" y="329496"/>
                </a:lnTo>
                <a:lnTo>
                  <a:pt x="112339" y="331568"/>
                </a:lnTo>
                <a:lnTo>
                  <a:pt x="125700" y="332536"/>
                </a:lnTo>
                <a:lnTo>
                  <a:pt x="130809" y="332613"/>
                </a:lnTo>
                <a:lnTo>
                  <a:pt x="144810" y="332021"/>
                </a:lnTo>
                <a:lnTo>
                  <a:pt x="157974" y="330251"/>
                </a:lnTo>
                <a:lnTo>
                  <a:pt x="170287" y="327309"/>
                </a:lnTo>
                <a:lnTo>
                  <a:pt x="181737" y="323202"/>
                </a:lnTo>
                <a:lnTo>
                  <a:pt x="201419" y="312164"/>
                </a:lnTo>
                <a:lnTo>
                  <a:pt x="211508" y="304337"/>
                </a:lnTo>
                <a:lnTo>
                  <a:pt x="220629" y="295523"/>
                </a:lnTo>
                <a:lnTo>
                  <a:pt x="228773" y="285703"/>
                </a:lnTo>
                <a:lnTo>
                  <a:pt x="237565" y="272231"/>
                </a:lnTo>
                <a:lnTo>
                  <a:pt x="243306" y="261157"/>
                </a:lnTo>
                <a:lnTo>
                  <a:pt x="248235" y="249362"/>
                </a:lnTo>
                <a:lnTo>
                  <a:pt x="252352" y="236854"/>
                </a:lnTo>
                <a:lnTo>
                  <a:pt x="256853" y="217611"/>
                </a:lnTo>
                <a:lnTo>
                  <a:pt x="258901" y="205240"/>
                </a:lnTo>
                <a:lnTo>
                  <a:pt x="260385" y="192630"/>
                </a:lnTo>
                <a:lnTo>
                  <a:pt x="261296" y="179780"/>
                </a:lnTo>
                <a:lnTo>
                  <a:pt x="261619" y="166690"/>
                </a:lnTo>
                <a:lnTo>
                  <a:pt x="261620" y="166115"/>
                </a:lnTo>
                <a:lnTo>
                  <a:pt x="261344" y="152019"/>
                </a:lnTo>
                <a:lnTo>
                  <a:pt x="260519" y="138545"/>
                </a:lnTo>
                <a:lnTo>
                  <a:pt x="259143" y="125698"/>
                </a:lnTo>
                <a:lnTo>
                  <a:pt x="257218" y="113482"/>
                </a:lnTo>
                <a:lnTo>
                  <a:pt x="254742" y="101901"/>
                </a:lnTo>
                <a:lnTo>
                  <a:pt x="248093" y="80376"/>
                </a:lnTo>
                <a:lnTo>
                  <a:pt x="242952" y="68266"/>
                </a:lnTo>
                <a:lnTo>
                  <a:pt x="237061" y="57141"/>
                </a:lnTo>
                <a:lnTo>
                  <a:pt x="230427" y="47000"/>
                </a:lnTo>
                <a:lnTo>
                  <a:pt x="217557" y="32086"/>
                </a:lnTo>
                <a:lnTo>
                  <a:pt x="207917" y="23755"/>
                </a:lnTo>
                <a:lnTo>
                  <a:pt x="197384" y="16662"/>
                </a:lnTo>
                <a:lnTo>
                  <a:pt x="185946" y="10808"/>
                </a:lnTo>
                <a:lnTo>
                  <a:pt x="173539" y="6157"/>
                </a:lnTo>
                <a:lnTo>
                  <a:pt x="161465" y="3019"/>
                </a:lnTo>
                <a:lnTo>
                  <a:pt x="148809" y="992"/>
                </a:lnTo>
                <a:lnTo>
                  <a:pt x="135561" y="65"/>
                </a:lnTo>
                <a:lnTo>
                  <a:pt x="130809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00593" y="4639183"/>
            <a:ext cx="354710" cy="631317"/>
          </a:xfrm>
          <a:custGeom>
            <a:avLst/>
            <a:gdLst/>
            <a:ahLst/>
            <a:cxnLst/>
            <a:rect l="l" t="t" r="r" b="b"/>
            <a:pathLst>
              <a:path w="354710" h="631317">
                <a:moveTo>
                  <a:pt x="68452" y="0"/>
                </a:moveTo>
                <a:lnTo>
                  <a:pt x="80491" y="1033"/>
                </a:lnTo>
                <a:lnTo>
                  <a:pt x="91818" y="4135"/>
                </a:lnTo>
                <a:lnTo>
                  <a:pt x="102432" y="9307"/>
                </a:lnTo>
                <a:lnTo>
                  <a:pt x="112335" y="16551"/>
                </a:lnTo>
                <a:lnTo>
                  <a:pt x="121525" y="25867"/>
                </a:lnTo>
                <a:lnTo>
                  <a:pt x="130004" y="37257"/>
                </a:lnTo>
                <a:lnTo>
                  <a:pt x="137771" y="50722"/>
                </a:lnTo>
                <a:lnTo>
                  <a:pt x="144826" y="66265"/>
                </a:lnTo>
                <a:lnTo>
                  <a:pt x="148795" y="76629"/>
                </a:lnTo>
                <a:lnTo>
                  <a:pt x="154950" y="94000"/>
                </a:lnTo>
                <a:lnTo>
                  <a:pt x="158105" y="103448"/>
                </a:lnTo>
                <a:lnTo>
                  <a:pt x="161312" y="113406"/>
                </a:lnTo>
                <a:lnTo>
                  <a:pt x="164570" y="123872"/>
                </a:lnTo>
                <a:lnTo>
                  <a:pt x="167879" y="134846"/>
                </a:lnTo>
                <a:lnTo>
                  <a:pt x="171240" y="146328"/>
                </a:lnTo>
                <a:lnTo>
                  <a:pt x="174651" y="158319"/>
                </a:lnTo>
                <a:lnTo>
                  <a:pt x="178114" y="170817"/>
                </a:lnTo>
                <a:lnTo>
                  <a:pt x="181627" y="183823"/>
                </a:lnTo>
                <a:lnTo>
                  <a:pt x="185191" y="197337"/>
                </a:lnTo>
                <a:lnTo>
                  <a:pt x="188806" y="211359"/>
                </a:lnTo>
                <a:lnTo>
                  <a:pt x="192471" y="225888"/>
                </a:lnTo>
                <a:lnTo>
                  <a:pt x="196186" y="240924"/>
                </a:lnTo>
                <a:lnTo>
                  <a:pt x="199951" y="256467"/>
                </a:lnTo>
                <a:lnTo>
                  <a:pt x="203766" y="272518"/>
                </a:lnTo>
                <a:lnTo>
                  <a:pt x="207390" y="288036"/>
                </a:lnTo>
                <a:lnTo>
                  <a:pt x="294004" y="2286"/>
                </a:lnTo>
                <a:lnTo>
                  <a:pt x="354710" y="17399"/>
                </a:lnTo>
                <a:lnTo>
                  <a:pt x="237235" y="370078"/>
                </a:lnTo>
                <a:lnTo>
                  <a:pt x="240136" y="393706"/>
                </a:lnTo>
                <a:lnTo>
                  <a:pt x="242674" y="415069"/>
                </a:lnTo>
                <a:lnTo>
                  <a:pt x="244848" y="434167"/>
                </a:lnTo>
                <a:lnTo>
                  <a:pt x="246658" y="451001"/>
                </a:lnTo>
                <a:lnTo>
                  <a:pt x="248103" y="465572"/>
                </a:lnTo>
                <a:lnTo>
                  <a:pt x="249183" y="477880"/>
                </a:lnTo>
                <a:lnTo>
                  <a:pt x="249897" y="487925"/>
                </a:lnTo>
                <a:lnTo>
                  <a:pt x="250245" y="495709"/>
                </a:lnTo>
                <a:lnTo>
                  <a:pt x="250225" y="501231"/>
                </a:lnTo>
                <a:lnTo>
                  <a:pt x="249838" y="504494"/>
                </a:lnTo>
                <a:lnTo>
                  <a:pt x="249300" y="505460"/>
                </a:lnTo>
                <a:lnTo>
                  <a:pt x="250625" y="525255"/>
                </a:lnTo>
                <a:lnTo>
                  <a:pt x="250654" y="543356"/>
                </a:lnTo>
                <a:lnTo>
                  <a:pt x="249388" y="559764"/>
                </a:lnTo>
                <a:lnTo>
                  <a:pt x="246828" y="574479"/>
                </a:lnTo>
                <a:lnTo>
                  <a:pt x="242974" y="587502"/>
                </a:lnTo>
                <a:lnTo>
                  <a:pt x="237827" y="598832"/>
                </a:lnTo>
                <a:lnTo>
                  <a:pt x="231386" y="608471"/>
                </a:lnTo>
                <a:lnTo>
                  <a:pt x="223653" y="616419"/>
                </a:lnTo>
                <a:lnTo>
                  <a:pt x="214628" y="622676"/>
                </a:lnTo>
                <a:lnTo>
                  <a:pt x="204311" y="627242"/>
                </a:lnTo>
                <a:lnTo>
                  <a:pt x="192702" y="630118"/>
                </a:lnTo>
                <a:lnTo>
                  <a:pt x="179803" y="631305"/>
                </a:lnTo>
                <a:lnTo>
                  <a:pt x="174751" y="631317"/>
                </a:lnTo>
                <a:lnTo>
                  <a:pt x="155365" y="630074"/>
                </a:lnTo>
                <a:lnTo>
                  <a:pt x="138435" y="627161"/>
                </a:lnTo>
                <a:lnTo>
                  <a:pt x="123958" y="622578"/>
                </a:lnTo>
                <a:lnTo>
                  <a:pt x="111934" y="616324"/>
                </a:lnTo>
                <a:lnTo>
                  <a:pt x="102362" y="608401"/>
                </a:lnTo>
                <a:lnTo>
                  <a:pt x="95240" y="598808"/>
                </a:lnTo>
                <a:lnTo>
                  <a:pt x="90568" y="587544"/>
                </a:lnTo>
                <a:lnTo>
                  <a:pt x="88343" y="574610"/>
                </a:lnTo>
                <a:lnTo>
                  <a:pt x="88137" y="568833"/>
                </a:lnTo>
                <a:lnTo>
                  <a:pt x="86238" y="562919"/>
                </a:lnTo>
                <a:lnTo>
                  <a:pt x="85051" y="556350"/>
                </a:lnTo>
                <a:lnTo>
                  <a:pt x="84577" y="549124"/>
                </a:lnTo>
                <a:lnTo>
                  <a:pt x="84817" y="541242"/>
                </a:lnTo>
                <a:lnTo>
                  <a:pt x="85770" y="532703"/>
                </a:lnTo>
                <a:lnTo>
                  <a:pt x="87437" y="523508"/>
                </a:lnTo>
                <a:lnTo>
                  <a:pt x="89819" y="513657"/>
                </a:lnTo>
                <a:lnTo>
                  <a:pt x="92916" y="503149"/>
                </a:lnTo>
                <a:lnTo>
                  <a:pt x="96728" y="491985"/>
                </a:lnTo>
                <a:lnTo>
                  <a:pt x="101256" y="480164"/>
                </a:lnTo>
                <a:lnTo>
                  <a:pt x="106500" y="467687"/>
                </a:lnTo>
                <a:lnTo>
                  <a:pt x="112461" y="454554"/>
                </a:lnTo>
                <a:lnTo>
                  <a:pt x="119139" y="440764"/>
                </a:lnTo>
                <a:lnTo>
                  <a:pt x="126534" y="426318"/>
                </a:lnTo>
                <a:lnTo>
                  <a:pt x="134647" y="411216"/>
                </a:lnTo>
                <a:lnTo>
                  <a:pt x="143478" y="395457"/>
                </a:lnTo>
                <a:lnTo>
                  <a:pt x="153028" y="379041"/>
                </a:lnTo>
                <a:lnTo>
                  <a:pt x="160527" y="366522"/>
                </a:lnTo>
                <a:lnTo>
                  <a:pt x="161019" y="358860"/>
                </a:lnTo>
                <a:lnTo>
                  <a:pt x="160585" y="340055"/>
                </a:lnTo>
                <a:lnTo>
                  <a:pt x="159659" y="328913"/>
                </a:lnTo>
                <a:lnTo>
                  <a:pt x="158260" y="316609"/>
                </a:lnTo>
                <a:lnTo>
                  <a:pt x="156388" y="303146"/>
                </a:lnTo>
                <a:lnTo>
                  <a:pt x="154044" y="288522"/>
                </a:lnTo>
                <a:lnTo>
                  <a:pt x="151226" y="272737"/>
                </a:lnTo>
                <a:lnTo>
                  <a:pt x="147936" y="255793"/>
                </a:lnTo>
                <a:lnTo>
                  <a:pt x="143138" y="233042"/>
                </a:lnTo>
                <a:lnTo>
                  <a:pt x="139833" y="218309"/>
                </a:lnTo>
                <a:lnTo>
                  <a:pt x="136514" y="204212"/>
                </a:lnTo>
                <a:lnTo>
                  <a:pt x="133182" y="190754"/>
                </a:lnTo>
                <a:lnTo>
                  <a:pt x="129837" y="177933"/>
                </a:lnTo>
                <a:lnTo>
                  <a:pt x="126479" y="165751"/>
                </a:lnTo>
                <a:lnTo>
                  <a:pt x="123108" y="154208"/>
                </a:lnTo>
                <a:lnTo>
                  <a:pt x="119724" y="143305"/>
                </a:lnTo>
                <a:lnTo>
                  <a:pt x="116327" y="133042"/>
                </a:lnTo>
                <a:lnTo>
                  <a:pt x="112916" y="123421"/>
                </a:lnTo>
                <a:lnTo>
                  <a:pt x="103127" y="100843"/>
                </a:lnTo>
                <a:lnTo>
                  <a:pt x="95004" y="88391"/>
                </a:lnTo>
                <a:lnTo>
                  <a:pt x="85868" y="78976"/>
                </a:lnTo>
                <a:lnTo>
                  <a:pt x="75725" y="72597"/>
                </a:lnTo>
                <a:lnTo>
                  <a:pt x="64579" y="69254"/>
                </a:lnTo>
                <a:lnTo>
                  <a:pt x="57403" y="68707"/>
                </a:lnTo>
                <a:lnTo>
                  <a:pt x="41005" y="75210"/>
                </a:lnTo>
                <a:lnTo>
                  <a:pt x="27366" y="78023"/>
                </a:lnTo>
                <a:lnTo>
                  <a:pt x="16481" y="77148"/>
                </a:lnTo>
                <a:lnTo>
                  <a:pt x="8342" y="72590"/>
                </a:lnTo>
                <a:lnTo>
                  <a:pt x="2945" y="64350"/>
                </a:lnTo>
                <a:lnTo>
                  <a:pt x="284" y="52431"/>
                </a:lnTo>
                <a:lnTo>
                  <a:pt x="0" y="47498"/>
                </a:lnTo>
                <a:lnTo>
                  <a:pt x="1254" y="34317"/>
                </a:lnTo>
                <a:lnTo>
                  <a:pt x="5701" y="23270"/>
                </a:lnTo>
                <a:lnTo>
                  <a:pt x="13340" y="14359"/>
                </a:lnTo>
                <a:lnTo>
                  <a:pt x="24166" y="7587"/>
                </a:lnTo>
                <a:lnTo>
                  <a:pt x="38178" y="2955"/>
                </a:lnTo>
                <a:lnTo>
                  <a:pt x="55374" y="466"/>
                </a:lnTo>
                <a:lnTo>
                  <a:pt x="68452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86116" y="4623943"/>
            <a:ext cx="411606" cy="464438"/>
          </a:xfrm>
          <a:custGeom>
            <a:avLst/>
            <a:gdLst/>
            <a:ahLst/>
            <a:cxnLst/>
            <a:rect l="l" t="t" r="r" b="b"/>
            <a:pathLst>
              <a:path w="411606" h="464438">
                <a:moveTo>
                  <a:pt x="210311" y="0"/>
                </a:moveTo>
                <a:lnTo>
                  <a:pt x="237410" y="1273"/>
                </a:lnTo>
                <a:lnTo>
                  <a:pt x="262826" y="5069"/>
                </a:lnTo>
                <a:lnTo>
                  <a:pt x="286542" y="11351"/>
                </a:lnTo>
                <a:lnTo>
                  <a:pt x="308981" y="20374"/>
                </a:lnTo>
                <a:lnTo>
                  <a:pt x="331343" y="33431"/>
                </a:lnTo>
                <a:lnTo>
                  <a:pt x="350624" y="49526"/>
                </a:lnTo>
                <a:lnTo>
                  <a:pt x="366522" y="68130"/>
                </a:lnTo>
                <a:lnTo>
                  <a:pt x="379748" y="88853"/>
                </a:lnTo>
                <a:lnTo>
                  <a:pt x="390967" y="112328"/>
                </a:lnTo>
                <a:lnTo>
                  <a:pt x="397636" y="130428"/>
                </a:lnTo>
                <a:lnTo>
                  <a:pt x="403859" y="153210"/>
                </a:lnTo>
                <a:lnTo>
                  <a:pt x="408268" y="177628"/>
                </a:lnTo>
                <a:lnTo>
                  <a:pt x="410852" y="203671"/>
                </a:lnTo>
                <a:lnTo>
                  <a:pt x="411606" y="228599"/>
                </a:lnTo>
                <a:lnTo>
                  <a:pt x="411358" y="242160"/>
                </a:lnTo>
                <a:lnTo>
                  <a:pt x="409358" y="268354"/>
                </a:lnTo>
                <a:lnTo>
                  <a:pt x="405332" y="293336"/>
                </a:lnTo>
                <a:lnTo>
                  <a:pt x="399253" y="317132"/>
                </a:lnTo>
                <a:lnTo>
                  <a:pt x="392233" y="337240"/>
                </a:lnTo>
                <a:lnTo>
                  <a:pt x="381501" y="361095"/>
                </a:lnTo>
                <a:lnTo>
                  <a:pt x="368817" y="382725"/>
                </a:lnTo>
                <a:lnTo>
                  <a:pt x="356742" y="399033"/>
                </a:lnTo>
                <a:lnTo>
                  <a:pt x="339347" y="417125"/>
                </a:lnTo>
                <a:lnTo>
                  <a:pt x="319180" y="432468"/>
                </a:lnTo>
                <a:lnTo>
                  <a:pt x="296241" y="445085"/>
                </a:lnTo>
                <a:lnTo>
                  <a:pt x="280388" y="451622"/>
                </a:lnTo>
                <a:lnTo>
                  <a:pt x="256759" y="458534"/>
                </a:lnTo>
                <a:lnTo>
                  <a:pt x="231501" y="462795"/>
                </a:lnTo>
                <a:lnTo>
                  <a:pt x="204615" y="464420"/>
                </a:lnTo>
                <a:lnTo>
                  <a:pt x="201294" y="464438"/>
                </a:lnTo>
                <a:lnTo>
                  <a:pt x="187543" y="464119"/>
                </a:lnTo>
                <a:lnTo>
                  <a:pt x="161317" y="461580"/>
                </a:lnTo>
                <a:lnTo>
                  <a:pt x="136764" y="456536"/>
                </a:lnTo>
                <a:lnTo>
                  <a:pt x="114934" y="449452"/>
                </a:lnTo>
                <a:lnTo>
                  <a:pt x="91114" y="437923"/>
                </a:lnTo>
                <a:lnTo>
                  <a:pt x="70326" y="423333"/>
                </a:lnTo>
                <a:lnTo>
                  <a:pt x="52571" y="405653"/>
                </a:lnTo>
                <a:lnTo>
                  <a:pt x="38250" y="386034"/>
                </a:lnTo>
                <a:lnTo>
                  <a:pt x="26073" y="363918"/>
                </a:lnTo>
                <a:lnTo>
                  <a:pt x="15942" y="339119"/>
                </a:lnTo>
                <a:lnTo>
                  <a:pt x="10733" y="322496"/>
                </a:lnTo>
                <a:lnTo>
                  <a:pt x="5380" y="298970"/>
                </a:lnTo>
                <a:lnTo>
                  <a:pt x="1857" y="273762"/>
                </a:lnTo>
                <a:lnTo>
                  <a:pt x="164" y="246871"/>
                </a:lnTo>
                <a:lnTo>
                  <a:pt x="0" y="234949"/>
                </a:lnTo>
                <a:lnTo>
                  <a:pt x="257" y="221326"/>
                </a:lnTo>
                <a:lnTo>
                  <a:pt x="2308" y="195063"/>
                </a:lnTo>
                <a:lnTo>
                  <a:pt x="6396" y="170098"/>
                </a:lnTo>
                <a:lnTo>
                  <a:pt x="12509" y="146417"/>
                </a:lnTo>
                <a:lnTo>
                  <a:pt x="19399" y="126873"/>
                </a:lnTo>
                <a:lnTo>
                  <a:pt x="30218" y="103092"/>
                </a:lnTo>
                <a:lnTo>
                  <a:pt x="42979" y="81486"/>
                </a:lnTo>
                <a:lnTo>
                  <a:pt x="54863" y="65404"/>
                </a:lnTo>
                <a:lnTo>
                  <a:pt x="72239" y="47390"/>
                </a:lnTo>
                <a:lnTo>
                  <a:pt x="92403" y="32039"/>
                </a:lnTo>
                <a:lnTo>
                  <a:pt x="115379" y="19397"/>
                </a:lnTo>
                <a:lnTo>
                  <a:pt x="131315" y="12850"/>
                </a:lnTo>
                <a:lnTo>
                  <a:pt x="154922" y="5947"/>
                </a:lnTo>
                <a:lnTo>
                  <a:pt x="180197" y="1658"/>
                </a:lnTo>
                <a:lnTo>
                  <a:pt x="207123" y="17"/>
                </a:lnTo>
                <a:lnTo>
                  <a:pt x="210311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37325" y="4270883"/>
            <a:ext cx="406808" cy="816610"/>
          </a:xfrm>
          <a:custGeom>
            <a:avLst/>
            <a:gdLst/>
            <a:ahLst/>
            <a:cxnLst/>
            <a:rect l="l" t="t" r="r" b="b"/>
            <a:pathLst>
              <a:path w="406808" h="816610">
                <a:moveTo>
                  <a:pt x="91285" y="0"/>
                </a:moveTo>
                <a:lnTo>
                  <a:pt x="113559" y="4508"/>
                </a:lnTo>
                <a:lnTo>
                  <a:pt x="125294" y="10155"/>
                </a:lnTo>
                <a:lnTo>
                  <a:pt x="137417" y="18077"/>
                </a:lnTo>
                <a:lnTo>
                  <a:pt x="150631" y="29325"/>
                </a:lnTo>
                <a:lnTo>
                  <a:pt x="163688" y="46112"/>
                </a:lnTo>
                <a:lnTo>
                  <a:pt x="175767" y="68361"/>
                </a:lnTo>
                <a:lnTo>
                  <a:pt x="181440" y="81526"/>
                </a:lnTo>
                <a:lnTo>
                  <a:pt x="186868" y="96048"/>
                </a:lnTo>
                <a:lnTo>
                  <a:pt x="192052" y="111924"/>
                </a:lnTo>
                <a:lnTo>
                  <a:pt x="196676" y="128106"/>
                </a:lnTo>
                <a:lnTo>
                  <a:pt x="201114" y="145292"/>
                </a:lnTo>
                <a:lnTo>
                  <a:pt x="205820" y="164968"/>
                </a:lnTo>
                <a:lnTo>
                  <a:pt x="210792" y="187133"/>
                </a:lnTo>
                <a:lnTo>
                  <a:pt x="216030" y="211788"/>
                </a:lnTo>
                <a:lnTo>
                  <a:pt x="218750" y="225048"/>
                </a:lnTo>
                <a:lnTo>
                  <a:pt x="221536" y="238930"/>
                </a:lnTo>
                <a:lnTo>
                  <a:pt x="224389" y="253434"/>
                </a:lnTo>
                <a:lnTo>
                  <a:pt x="227308" y="268560"/>
                </a:lnTo>
                <a:lnTo>
                  <a:pt x="230294" y="284307"/>
                </a:lnTo>
                <a:lnTo>
                  <a:pt x="233347" y="300676"/>
                </a:lnTo>
                <a:lnTo>
                  <a:pt x="236466" y="317666"/>
                </a:lnTo>
                <a:lnTo>
                  <a:pt x="239652" y="335277"/>
                </a:lnTo>
                <a:lnTo>
                  <a:pt x="242905" y="353510"/>
                </a:lnTo>
                <a:lnTo>
                  <a:pt x="246225" y="372364"/>
                </a:lnTo>
                <a:lnTo>
                  <a:pt x="282420" y="551815"/>
                </a:lnTo>
                <a:lnTo>
                  <a:pt x="285592" y="569730"/>
                </a:lnTo>
                <a:lnTo>
                  <a:pt x="288760" y="586635"/>
                </a:lnTo>
                <a:lnTo>
                  <a:pt x="291923" y="602529"/>
                </a:lnTo>
                <a:lnTo>
                  <a:pt x="295083" y="617413"/>
                </a:lnTo>
                <a:lnTo>
                  <a:pt x="298239" y="631287"/>
                </a:lnTo>
                <a:lnTo>
                  <a:pt x="301392" y="644152"/>
                </a:lnTo>
                <a:lnTo>
                  <a:pt x="304543" y="656007"/>
                </a:lnTo>
                <a:lnTo>
                  <a:pt x="307691" y="666854"/>
                </a:lnTo>
                <a:lnTo>
                  <a:pt x="310837" y="676693"/>
                </a:lnTo>
                <a:lnTo>
                  <a:pt x="313982" y="685523"/>
                </a:lnTo>
                <a:lnTo>
                  <a:pt x="317127" y="693347"/>
                </a:lnTo>
                <a:lnTo>
                  <a:pt x="320270" y="700164"/>
                </a:lnTo>
                <a:lnTo>
                  <a:pt x="328934" y="714866"/>
                </a:lnTo>
                <a:lnTo>
                  <a:pt x="338140" y="725577"/>
                </a:lnTo>
                <a:lnTo>
                  <a:pt x="348265" y="733052"/>
                </a:lnTo>
                <a:lnTo>
                  <a:pt x="359309" y="737299"/>
                </a:lnTo>
                <a:lnTo>
                  <a:pt x="369034" y="738378"/>
                </a:lnTo>
                <a:lnTo>
                  <a:pt x="385343" y="739998"/>
                </a:lnTo>
                <a:lnTo>
                  <a:pt x="397076" y="744854"/>
                </a:lnTo>
                <a:lnTo>
                  <a:pt x="404230" y="752939"/>
                </a:lnTo>
                <a:lnTo>
                  <a:pt x="406808" y="764247"/>
                </a:lnTo>
                <a:lnTo>
                  <a:pt x="405229" y="777113"/>
                </a:lnTo>
                <a:lnTo>
                  <a:pt x="399979" y="792045"/>
                </a:lnTo>
                <a:lnTo>
                  <a:pt x="392352" y="803358"/>
                </a:lnTo>
                <a:lnTo>
                  <a:pt x="369960" y="815063"/>
                </a:lnTo>
                <a:lnTo>
                  <a:pt x="361414" y="815721"/>
                </a:lnTo>
                <a:lnTo>
                  <a:pt x="350895" y="814898"/>
                </a:lnTo>
                <a:lnTo>
                  <a:pt x="328014" y="808320"/>
                </a:lnTo>
                <a:lnTo>
                  <a:pt x="315681" y="802565"/>
                </a:lnTo>
                <a:lnTo>
                  <a:pt x="302770" y="795165"/>
                </a:lnTo>
                <a:lnTo>
                  <a:pt x="290216" y="786184"/>
                </a:lnTo>
                <a:lnTo>
                  <a:pt x="278813" y="772851"/>
                </a:lnTo>
                <a:lnTo>
                  <a:pt x="268327" y="754459"/>
                </a:lnTo>
                <a:lnTo>
                  <a:pt x="258756" y="731007"/>
                </a:lnTo>
                <a:lnTo>
                  <a:pt x="254311" y="717381"/>
                </a:lnTo>
                <a:lnTo>
                  <a:pt x="250094" y="702489"/>
                </a:lnTo>
                <a:lnTo>
                  <a:pt x="246104" y="686329"/>
                </a:lnTo>
                <a:lnTo>
                  <a:pt x="242339" y="668903"/>
                </a:lnTo>
                <a:lnTo>
                  <a:pt x="238801" y="650208"/>
                </a:lnTo>
                <a:lnTo>
                  <a:pt x="200251" y="424942"/>
                </a:lnTo>
                <a:lnTo>
                  <a:pt x="58265" y="816610"/>
                </a:lnTo>
                <a:lnTo>
                  <a:pt x="43958" y="816181"/>
                </a:lnTo>
                <a:lnTo>
                  <a:pt x="32018" y="814105"/>
                </a:lnTo>
                <a:lnTo>
                  <a:pt x="22444" y="810382"/>
                </a:lnTo>
                <a:lnTo>
                  <a:pt x="15236" y="805011"/>
                </a:lnTo>
                <a:lnTo>
                  <a:pt x="10395" y="797992"/>
                </a:lnTo>
                <a:lnTo>
                  <a:pt x="7919" y="789326"/>
                </a:lnTo>
                <a:lnTo>
                  <a:pt x="7810" y="779013"/>
                </a:lnTo>
                <a:lnTo>
                  <a:pt x="10067" y="767052"/>
                </a:lnTo>
                <a:lnTo>
                  <a:pt x="14690" y="753444"/>
                </a:lnTo>
                <a:lnTo>
                  <a:pt x="21679" y="738188"/>
                </a:lnTo>
                <a:lnTo>
                  <a:pt x="27023" y="728218"/>
                </a:lnTo>
                <a:lnTo>
                  <a:pt x="170787" y="337947"/>
                </a:lnTo>
                <a:lnTo>
                  <a:pt x="168834" y="320735"/>
                </a:lnTo>
                <a:lnTo>
                  <a:pt x="166865" y="304109"/>
                </a:lnTo>
                <a:lnTo>
                  <a:pt x="164880" y="288067"/>
                </a:lnTo>
                <a:lnTo>
                  <a:pt x="162878" y="272609"/>
                </a:lnTo>
                <a:lnTo>
                  <a:pt x="160859" y="257736"/>
                </a:lnTo>
                <a:lnTo>
                  <a:pt x="158823" y="243448"/>
                </a:lnTo>
                <a:lnTo>
                  <a:pt x="156769" y="229743"/>
                </a:lnTo>
                <a:lnTo>
                  <a:pt x="154698" y="216622"/>
                </a:lnTo>
                <a:lnTo>
                  <a:pt x="152608" y="204085"/>
                </a:lnTo>
                <a:lnTo>
                  <a:pt x="150500" y="192132"/>
                </a:lnTo>
                <a:lnTo>
                  <a:pt x="148373" y="180762"/>
                </a:lnTo>
                <a:lnTo>
                  <a:pt x="146226" y="169975"/>
                </a:lnTo>
                <a:lnTo>
                  <a:pt x="144061" y="159772"/>
                </a:lnTo>
                <a:lnTo>
                  <a:pt x="141875" y="150152"/>
                </a:lnTo>
                <a:lnTo>
                  <a:pt x="139670" y="141114"/>
                </a:lnTo>
                <a:lnTo>
                  <a:pt x="135197" y="124787"/>
                </a:lnTo>
                <a:lnTo>
                  <a:pt x="129033" y="106841"/>
                </a:lnTo>
                <a:lnTo>
                  <a:pt x="122401" y="92576"/>
                </a:lnTo>
                <a:lnTo>
                  <a:pt x="115206" y="81661"/>
                </a:lnTo>
                <a:lnTo>
                  <a:pt x="107451" y="74095"/>
                </a:lnTo>
                <a:lnTo>
                  <a:pt x="99139" y="69875"/>
                </a:lnTo>
                <a:lnTo>
                  <a:pt x="90271" y="68997"/>
                </a:lnTo>
                <a:lnTo>
                  <a:pt x="84173" y="70231"/>
                </a:lnTo>
                <a:lnTo>
                  <a:pt x="71450" y="75377"/>
                </a:lnTo>
                <a:lnTo>
                  <a:pt x="60369" y="82174"/>
                </a:lnTo>
                <a:lnTo>
                  <a:pt x="50931" y="90628"/>
                </a:lnTo>
                <a:lnTo>
                  <a:pt x="43135" y="100748"/>
                </a:lnTo>
                <a:lnTo>
                  <a:pt x="38834" y="108458"/>
                </a:lnTo>
                <a:lnTo>
                  <a:pt x="30889" y="121013"/>
                </a:lnTo>
                <a:lnTo>
                  <a:pt x="22314" y="126922"/>
                </a:lnTo>
                <a:lnTo>
                  <a:pt x="13142" y="126183"/>
                </a:lnTo>
                <a:lnTo>
                  <a:pt x="7846" y="122936"/>
                </a:lnTo>
                <a:lnTo>
                  <a:pt x="2459" y="116406"/>
                </a:lnTo>
                <a:lnTo>
                  <a:pt x="0" y="107404"/>
                </a:lnTo>
                <a:lnTo>
                  <a:pt x="451" y="95935"/>
                </a:lnTo>
                <a:lnTo>
                  <a:pt x="3795" y="82005"/>
                </a:lnTo>
                <a:lnTo>
                  <a:pt x="10016" y="65619"/>
                </a:lnTo>
                <a:lnTo>
                  <a:pt x="16593" y="52685"/>
                </a:lnTo>
                <a:lnTo>
                  <a:pt x="23497" y="42609"/>
                </a:lnTo>
                <a:lnTo>
                  <a:pt x="31605" y="33398"/>
                </a:lnTo>
                <a:lnTo>
                  <a:pt x="40917" y="25052"/>
                </a:lnTo>
                <a:lnTo>
                  <a:pt x="51434" y="17571"/>
                </a:lnTo>
                <a:lnTo>
                  <a:pt x="63155" y="10956"/>
                </a:lnTo>
                <a:lnTo>
                  <a:pt x="76080" y="5206"/>
                </a:lnTo>
                <a:lnTo>
                  <a:pt x="90210" y="321"/>
                </a:lnTo>
                <a:lnTo>
                  <a:pt x="91285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21852" y="4568952"/>
            <a:ext cx="513588" cy="565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68207" y="4892155"/>
            <a:ext cx="105527" cy="452345"/>
          </a:xfrm>
          <a:custGeom>
            <a:avLst/>
            <a:gdLst/>
            <a:ahLst/>
            <a:cxnLst/>
            <a:rect l="l" t="t" r="r" b="b"/>
            <a:pathLst>
              <a:path w="105527" h="452345">
                <a:moveTo>
                  <a:pt x="105527" y="175242"/>
                </a:moveTo>
                <a:lnTo>
                  <a:pt x="104784" y="41587"/>
                </a:lnTo>
                <a:lnTo>
                  <a:pt x="100329" y="28332"/>
                </a:lnTo>
                <a:lnTo>
                  <a:pt x="98971" y="23362"/>
                </a:lnTo>
                <a:lnTo>
                  <a:pt x="96422" y="12048"/>
                </a:lnTo>
                <a:lnTo>
                  <a:pt x="94423" y="0"/>
                </a:lnTo>
                <a:lnTo>
                  <a:pt x="93940" y="169139"/>
                </a:lnTo>
                <a:lnTo>
                  <a:pt x="105527" y="175242"/>
                </a:lnTo>
                <a:close/>
              </a:path>
              <a:path w="105527" h="452345">
                <a:moveTo>
                  <a:pt x="122683" y="74298"/>
                </a:moveTo>
                <a:lnTo>
                  <a:pt x="115971" y="64581"/>
                </a:lnTo>
                <a:lnTo>
                  <a:pt x="110001" y="53674"/>
                </a:lnTo>
                <a:lnTo>
                  <a:pt x="104784" y="41587"/>
                </a:lnTo>
                <a:lnTo>
                  <a:pt x="105527" y="175242"/>
                </a:lnTo>
                <a:lnTo>
                  <a:pt x="130010" y="184931"/>
                </a:lnTo>
                <a:lnTo>
                  <a:pt x="153885" y="191076"/>
                </a:lnTo>
                <a:lnTo>
                  <a:pt x="179351" y="194751"/>
                </a:lnTo>
                <a:lnTo>
                  <a:pt x="206375" y="195972"/>
                </a:lnTo>
                <a:lnTo>
                  <a:pt x="212054" y="195917"/>
                </a:lnTo>
                <a:lnTo>
                  <a:pt x="238752" y="194112"/>
                </a:lnTo>
                <a:lnTo>
                  <a:pt x="263934" y="189735"/>
                </a:lnTo>
                <a:lnTo>
                  <a:pt x="287584" y="182774"/>
                </a:lnTo>
                <a:lnTo>
                  <a:pt x="305642" y="175211"/>
                </a:lnTo>
                <a:lnTo>
                  <a:pt x="328411" y="162361"/>
                </a:lnTo>
                <a:lnTo>
                  <a:pt x="348457" y="146887"/>
                </a:lnTo>
                <a:lnTo>
                  <a:pt x="365760" y="128789"/>
                </a:lnTo>
                <a:lnTo>
                  <a:pt x="378971" y="110867"/>
                </a:lnTo>
                <a:lnTo>
                  <a:pt x="391621" y="89170"/>
                </a:lnTo>
                <a:lnTo>
                  <a:pt x="402304" y="65330"/>
                </a:lnTo>
                <a:lnTo>
                  <a:pt x="409521" y="44474"/>
                </a:lnTo>
                <a:lnTo>
                  <a:pt x="415595" y="20561"/>
                </a:lnTo>
                <a:lnTo>
                  <a:pt x="419631" y="-4463"/>
                </a:lnTo>
                <a:lnTo>
                  <a:pt x="421643" y="-30587"/>
                </a:lnTo>
                <a:lnTo>
                  <a:pt x="421894" y="-44057"/>
                </a:lnTo>
                <a:lnTo>
                  <a:pt x="421724" y="-55992"/>
                </a:lnTo>
                <a:lnTo>
                  <a:pt x="420013" y="-82661"/>
                </a:lnTo>
                <a:lnTo>
                  <a:pt x="416442" y="-107863"/>
                </a:lnTo>
                <a:lnTo>
                  <a:pt x="410986" y="-131575"/>
                </a:lnTo>
                <a:lnTo>
                  <a:pt x="404970" y="-150388"/>
                </a:lnTo>
                <a:lnTo>
                  <a:pt x="394673" y="-175002"/>
                </a:lnTo>
                <a:lnTo>
                  <a:pt x="382358" y="-197004"/>
                </a:lnTo>
                <a:lnTo>
                  <a:pt x="368046" y="-216396"/>
                </a:lnTo>
                <a:lnTo>
                  <a:pt x="348342" y="-235765"/>
                </a:lnTo>
                <a:lnTo>
                  <a:pt x="327387" y="-250175"/>
                </a:lnTo>
                <a:lnTo>
                  <a:pt x="303402" y="-261608"/>
                </a:lnTo>
                <a:lnTo>
                  <a:pt x="279614" y="-269304"/>
                </a:lnTo>
                <a:lnTo>
                  <a:pt x="254943" y="-274289"/>
                </a:lnTo>
                <a:lnTo>
                  <a:pt x="228776" y="-276789"/>
                </a:lnTo>
                <a:lnTo>
                  <a:pt x="215138" y="-277102"/>
                </a:lnTo>
                <a:lnTo>
                  <a:pt x="209861" y="-277055"/>
                </a:lnTo>
                <a:lnTo>
                  <a:pt x="183142" y="-275273"/>
                </a:lnTo>
                <a:lnTo>
                  <a:pt x="157951" y="-270900"/>
                </a:lnTo>
                <a:lnTo>
                  <a:pt x="134303" y="-263921"/>
                </a:lnTo>
                <a:lnTo>
                  <a:pt x="116066" y="-256269"/>
                </a:lnTo>
                <a:lnTo>
                  <a:pt x="93293" y="-243424"/>
                </a:lnTo>
                <a:lnTo>
                  <a:pt x="73273" y="-227939"/>
                </a:lnTo>
                <a:lnTo>
                  <a:pt x="56007" y="-209792"/>
                </a:lnTo>
                <a:lnTo>
                  <a:pt x="43134" y="-192379"/>
                </a:lnTo>
                <a:lnTo>
                  <a:pt x="30376" y="-170717"/>
                </a:lnTo>
                <a:lnTo>
                  <a:pt x="19548" y="-146991"/>
                </a:lnTo>
                <a:lnTo>
                  <a:pt x="12345" y="-126561"/>
                </a:lnTo>
                <a:lnTo>
                  <a:pt x="6298" y="-102797"/>
                </a:lnTo>
                <a:lnTo>
                  <a:pt x="2267" y="-77793"/>
                </a:lnTo>
                <a:lnTo>
                  <a:pt x="251" y="-51549"/>
                </a:lnTo>
                <a:lnTo>
                  <a:pt x="0" y="-37961"/>
                </a:lnTo>
                <a:lnTo>
                  <a:pt x="206" y="-24661"/>
                </a:lnTo>
                <a:lnTo>
                  <a:pt x="1987" y="2114"/>
                </a:lnTo>
                <a:lnTo>
                  <a:pt x="5582" y="27268"/>
                </a:lnTo>
                <a:lnTo>
                  <a:pt x="10980" y="50814"/>
                </a:lnTo>
                <a:lnTo>
                  <a:pt x="16880" y="69369"/>
                </a:lnTo>
                <a:lnTo>
                  <a:pt x="27136" y="93967"/>
                </a:lnTo>
                <a:lnTo>
                  <a:pt x="39374" y="116017"/>
                </a:lnTo>
                <a:lnTo>
                  <a:pt x="53594" y="135520"/>
                </a:lnTo>
                <a:lnTo>
                  <a:pt x="73003" y="154695"/>
                </a:lnTo>
                <a:lnTo>
                  <a:pt x="93940" y="169139"/>
                </a:lnTo>
                <a:lnTo>
                  <a:pt x="94423" y="0"/>
                </a:lnTo>
                <a:lnTo>
                  <a:pt x="92983" y="-12777"/>
                </a:lnTo>
                <a:lnTo>
                  <a:pt x="92113" y="-26279"/>
                </a:lnTo>
                <a:lnTo>
                  <a:pt x="91821" y="-40501"/>
                </a:lnTo>
                <a:lnTo>
                  <a:pt x="91985" y="-50154"/>
                </a:lnTo>
                <a:lnTo>
                  <a:pt x="92746" y="-63097"/>
                </a:lnTo>
                <a:lnTo>
                  <a:pt x="94131" y="-75756"/>
                </a:lnTo>
                <a:lnTo>
                  <a:pt x="96149" y="-88123"/>
                </a:lnTo>
                <a:lnTo>
                  <a:pt x="98806" y="-100191"/>
                </a:lnTo>
                <a:lnTo>
                  <a:pt x="103361" y="-115815"/>
                </a:lnTo>
                <a:lnTo>
                  <a:pt x="108077" y="-127801"/>
                </a:lnTo>
                <a:lnTo>
                  <a:pt x="113631" y="-138926"/>
                </a:lnTo>
                <a:lnTo>
                  <a:pt x="120015" y="-149213"/>
                </a:lnTo>
                <a:lnTo>
                  <a:pt x="127030" y="-158193"/>
                </a:lnTo>
                <a:lnTo>
                  <a:pt x="135902" y="-167280"/>
                </a:lnTo>
                <a:lnTo>
                  <a:pt x="145832" y="-175260"/>
                </a:lnTo>
                <a:lnTo>
                  <a:pt x="156845" y="-182106"/>
                </a:lnTo>
                <a:lnTo>
                  <a:pt x="171585" y="-188584"/>
                </a:lnTo>
                <a:lnTo>
                  <a:pt x="183663" y="-191835"/>
                </a:lnTo>
                <a:lnTo>
                  <a:pt x="196706" y="-193779"/>
                </a:lnTo>
                <a:lnTo>
                  <a:pt x="210693" y="-194425"/>
                </a:lnTo>
                <a:lnTo>
                  <a:pt x="223677" y="-193864"/>
                </a:lnTo>
                <a:lnTo>
                  <a:pt x="236489" y="-192090"/>
                </a:lnTo>
                <a:lnTo>
                  <a:pt x="248620" y="-189102"/>
                </a:lnTo>
                <a:lnTo>
                  <a:pt x="260096" y="-184900"/>
                </a:lnTo>
                <a:lnTo>
                  <a:pt x="278922" y="-174250"/>
                </a:lnTo>
                <a:lnTo>
                  <a:pt x="288724" y="-166149"/>
                </a:lnTo>
                <a:lnTo>
                  <a:pt x="297561" y="-156706"/>
                </a:lnTo>
                <a:lnTo>
                  <a:pt x="305836" y="-144930"/>
                </a:lnTo>
                <a:lnTo>
                  <a:pt x="311789" y="-134008"/>
                </a:lnTo>
                <a:lnTo>
                  <a:pt x="316992" y="-121931"/>
                </a:lnTo>
                <a:lnTo>
                  <a:pt x="321437" y="-108700"/>
                </a:lnTo>
                <a:lnTo>
                  <a:pt x="325338" y="-92810"/>
                </a:lnTo>
                <a:lnTo>
                  <a:pt x="327402" y="-80747"/>
                </a:lnTo>
                <a:lnTo>
                  <a:pt x="328883" y="-68008"/>
                </a:lnTo>
                <a:lnTo>
                  <a:pt x="329774" y="-54593"/>
                </a:lnTo>
                <a:lnTo>
                  <a:pt x="330073" y="-40501"/>
                </a:lnTo>
                <a:lnTo>
                  <a:pt x="329904" y="-30790"/>
                </a:lnTo>
                <a:lnTo>
                  <a:pt x="329141" y="-17907"/>
                </a:lnTo>
                <a:lnTo>
                  <a:pt x="327755" y="-5263"/>
                </a:lnTo>
                <a:lnTo>
                  <a:pt x="325740" y="7144"/>
                </a:lnTo>
                <a:lnTo>
                  <a:pt x="323088" y="19315"/>
                </a:lnTo>
                <a:lnTo>
                  <a:pt x="318382" y="35242"/>
                </a:lnTo>
                <a:lnTo>
                  <a:pt x="313648" y="47228"/>
                </a:lnTo>
                <a:lnTo>
                  <a:pt x="308105" y="58340"/>
                </a:lnTo>
                <a:lnTo>
                  <a:pt x="301751" y="68591"/>
                </a:lnTo>
                <a:lnTo>
                  <a:pt x="294736" y="77570"/>
                </a:lnTo>
                <a:lnTo>
                  <a:pt x="285864" y="86657"/>
                </a:lnTo>
                <a:lnTo>
                  <a:pt x="275934" y="94637"/>
                </a:lnTo>
                <a:lnTo>
                  <a:pt x="264922" y="101484"/>
                </a:lnTo>
                <a:lnTo>
                  <a:pt x="249911" y="108039"/>
                </a:lnTo>
                <a:lnTo>
                  <a:pt x="237822" y="111247"/>
                </a:lnTo>
                <a:lnTo>
                  <a:pt x="224743" y="113165"/>
                </a:lnTo>
                <a:lnTo>
                  <a:pt x="210693" y="113803"/>
                </a:lnTo>
                <a:lnTo>
                  <a:pt x="197399" y="113253"/>
                </a:lnTo>
                <a:lnTo>
                  <a:pt x="184498" y="111520"/>
                </a:lnTo>
                <a:lnTo>
                  <a:pt x="172419" y="108579"/>
                </a:lnTo>
                <a:lnTo>
                  <a:pt x="161163" y="104405"/>
                </a:lnTo>
                <a:lnTo>
                  <a:pt x="142889" y="93977"/>
                </a:lnTo>
                <a:lnTo>
                  <a:pt x="133092" y="85805"/>
                </a:lnTo>
                <a:lnTo>
                  <a:pt x="124206" y="76211"/>
                </a:lnTo>
                <a:lnTo>
                  <a:pt x="122683" y="74298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60028" y="4697730"/>
            <a:ext cx="238251" cy="308228"/>
          </a:xfrm>
          <a:custGeom>
            <a:avLst/>
            <a:gdLst/>
            <a:ahLst/>
            <a:cxnLst/>
            <a:rect l="l" t="t" r="r" b="b"/>
            <a:pathLst>
              <a:path w="238251" h="308228">
                <a:moveTo>
                  <a:pt x="118872" y="0"/>
                </a:moveTo>
                <a:lnTo>
                  <a:pt x="104885" y="645"/>
                </a:lnTo>
                <a:lnTo>
                  <a:pt x="91842" y="2590"/>
                </a:lnTo>
                <a:lnTo>
                  <a:pt x="79764" y="5841"/>
                </a:lnTo>
                <a:lnTo>
                  <a:pt x="68667" y="10409"/>
                </a:lnTo>
                <a:lnTo>
                  <a:pt x="54011" y="19165"/>
                </a:lnTo>
                <a:lnTo>
                  <a:pt x="44081" y="27145"/>
                </a:lnTo>
                <a:lnTo>
                  <a:pt x="35209" y="36232"/>
                </a:lnTo>
                <a:lnTo>
                  <a:pt x="28194" y="45212"/>
                </a:lnTo>
                <a:lnTo>
                  <a:pt x="21810" y="55498"/>
                </a:lnTo>
                <a:lnTo>
                  <a:pt x="16256" y="66624"/>
                </a:lnTo>
                <a:lnTo>
                  <a:pt x="11540" y="78610"/>
                </a:lnTo>
                <a:lnTo>
                  <a:pt x="7674" y="91475"/>
                </a:lnTo>
                <a:lnTo>
                  <a:pt x="4328" y="106302"/>
                </a:lnTo>
                <a:lnTo>
                  <a:pt x="2310" y="118669"/>
                </a:lnTo>
                <a:lnTo>
                  <a:pt x="925" y="131328"/>
                </a:lnTo>
                <a:lnTo>
                  <a:pt x="164" y="144271"/>
                </a:lnTo>
                <a:lnTo>
                  <a:pt x="0" y="153924"/>
                </a:lnTo>
                <a:lnTo>
                  <a:pt x="292" y="168146"/>
                </a:lnTo>
                <a:lnTo>
                  <a:pt x="1162" y="181648"/>
                </a:lnTo>
                <a:lnTo>
                  <a:pt x="2602" y="194425"/>
                </a:lnTo>
                <a:lnTo>
                  <a:pt x="4601" y="206474"/>
                </a:lnTo>
                <a:lnTo>
                  <a:pt x="7150" y="217788"/>
                </a:lnTo>
                <a:lnTo>
                  <a:pt x="12963" y="236013"/>
                </a:lnTo>
                <a:lnTo>
                  <a:pt x="18180" y="248100"/>
                </a:lnTo>
                <a:lnTo>
                  <a:pt x="24150" y="259007"/>
                </a:lnTo>
                <a:lnTo>
                  <a:pt x="30862" y="268724"/>
                </a:lnTo>
                <a:lnTo>
                  <a:pt x="41271" y="280231"/>
                </a:lnTo>
                <a:lnTo>
                  <a:pt x="51068" y="288403"/>
                </a:lnTo>
                <a:lnTo>
                  <a:pt x="61775" y="295154"/>
                </a:lnTo>
                <a:lnTo>
                  <a:pt x="80598" y="303005"/>
                </a:lnTo>
                <a:lnTo>
                  <a:pt x="92677" y="305946"/>
                </a:lnTo>
                <a:lnTo>
                  <a:pt x="105578" y="307679"/>
                </a:lnTo>
                <a:lnTo>
                  <a:pt x="118872" y="308229"/>
                </a:lnTo>
                <a:lnTo>
                  <a:pt x="132922" y="307591"/>
                </a:lnTo>
                <a:lnTo>
                  <a:pt x="146001" y="305673"/>
                </a:lnTo>
                <a:lnTo>
                  <a:pt x="158090" y="302465"/>
                </a:lnTo>
                <a:lnTo>
                  <a:pt x="169170" y="297958"/>
                </a:lnTo>
                <a:lnTo>
                  <a:pt x="184113" y="289063"/>
                </a:lnTo>
                <a:lnTo>
                  <a:pt x="194043" y="281083"/>
                </a:lnTo>
                <a:lnTo>
                  <a:pt x="202915" y="271996"/>
                </a:lnTo>
                <a:lnTo>
                  <a:pt x="209930" y="263017"/>
                </a:lnTo>
                <a:lnTo>
                  <a:pt x="216284" y="252766"/>
                </a:lnTo>
                <a:lnTo>
                  <a:pt x="221827" y="241654"/>
                </a:lnTo>
                <a:lnTo>
                  <a:pt x="226561" y="229668"/>
                </a:lnTo>
                <a:lnTo>
                  <a:pt x="230485" y="216800"/>
                </a:lnTo>
                <a:lnTo>
                  <a:pt x="233919" y="201570"/>
                </a:lnTo>
                <a:lnTo>
                  <a:pt x="235934" y="189162"/>
                </a:lnTo>
                <a:lnTo>
                  <a:pt x="237320" y="176517"/>
                </a:lnTo>
                <a:lnTo>
                  <a:pt x="238083" y="163635"/>
                </a:lnTo>
                <a:lnTo>
                  <a:pt x="238251" y="153924"/>
                </a:lnTo>
                <a:lnTo>
                  <a:pt x="237953" y="139832"/>
                </a:lnTo>
                <a:lnTo>
                  <a:pt x="237062" y="126417"/>
                </a:lnTo>
                <a:lnTo>
                  <a:pt x="235581" y="113678"/>
                </a:lnTo>
                <a:lnTo>
                  <a:pt x="233517" y="101615"/>
                </a:lnTo>
                <a:lnTo>
                  <a:pt x="230874" y="90229"/>
                </a:lnTo>
                <a:lnTo>
                  <a:pt x="225171" y="72494"/>
                </a:lnTo>
                <a:lnTo>
                  <a:pt x="219968" y="60417"/>
                </a:lnTo>
                <a:lnTo>
                  <a:pt x="214015" y="49495"/>
                </a:lnTo>
                <a:lnTo>
                  <a:pt x="207322" y="39728"/>
                </a:lnTo>
                <a:lnTo>
                  <a:pt x="196903" y="28276"/>
                </a:lnTo>
                <a:lnTo>
                  <a:pt x="187101" y="20175"/>
                </a:lnTo>
                <a:lnTo>
                  <a:pt x="176318" y="13416"/>
                </a:lnTo>
                <a:lnTo>
                  <a:pt x="156799" y="5323"/>
                </a:lnTo>
                <a:lnTo>
                  <a:pt x="144668" y="2335"/>
                </a:lnTo>
                <a:lnTo>
                  <a:pt x="131856" y="561"/>
                </a:lnTo>
                <a:lnTo>
                  <a:pt x="11887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68207" y="4615053"/>
            <a:ext cx="421894" cy="473075"/>
          </a:xfrm>
          <a:custGeom>
            <a:avLst/>
            <a:gdLst/>
            <a:ahLst/>
            <a:cxnLst/>
            <a:rect l="l" t="t" r="r" b="b"/>
            <a:pathLst>
              <a:path w="421894" h="473075">
                <a:moveTo>
                  <a:pt x="215138" y="0"/>
                </a:moveTo>
                <a:lnTo>
                  <a:pt x="242045" y="1252"/>
                </a:lnTo>
                <a:lnTo>
                  <a:pt x="267466" y="4996"/>
                </a:lnTo>
                <a:lnTo>
                  <a:pt x="291384" y="11216"/>
                </a:lnTo>
                <a:lnTo>
                  <a:pt x="315777" y="20837"/>
                </a:lnTo>
                <a:lnTo>
                  <a:pt x="338240" y="33762"/>
                </a:lnTo>
                <a:lnTo>
                  <a:pt x="357699" y="49651"/>
                </a:lnTo>
                <a:lnTo>
                  <a:pt x="375450" y="70075"/>
                </a:lnTo>
                <a:lnTo>
                  <a:pt x="388767" y="90773"/>
                </a:lnTo>
                <a:lnTo>
                  <a:pt x="400076" y="114081"/>
                </a:lnTo>
                <a:lnTo>
                  <a:pt x="407543" y="134239"/>
                </a:lnTo>
                <a:lnTo>
                  <a:pt x="413951" y="157195"/>
                </a:lnTo>
                <a:lnTo>
                  <a:pt x="418462" y="181655"/>
                </a:lnTo>
                <a:lnTo>
                  <a:pt x="421100" y="207594"/>
                </a:lnTo>
                <a:lnTo>
                  <a:pt x="421894" y="233045"/>
                </a:lnTo>
                <a:lnTo>
                  <a:pt x="421643" y="246515"/>
                </a:lnTo>
                <a:lnTo>
                  <a:pt x="419631" y="272639"/>
                </a:lnTo>
                <a:lnTo>
                  <a:pt x="415595" y="297664"/>
                </a:lnTo>
                <a:lnTo>
                  <a:pt x="409521" y="321577"/>
                </a:lnTo>
                <a:lnTo>
                  <a:pt x="402304" y="342433"/>
                </a:lnTo>
                <a:lnTo>
                  <a:pt x="391621" y="366273"/>
                </a:lnTo>
                <a:lnTo>
                  <a:pt x="378971" y="387970"/>
                </a:lnTo>
                <a:lnTo>
                  <a:pt x="365760" y="405892"/>
                </a:lnTo>
                <a:lnTo>
                  <a:pt x="348457" y="423990"/>
                </a:lnTo>
                <a:lnTo>
                  <a:pt x="328411" y="439464"/>
                </a:lnTo>
                <a:lnTo>
                  <a:pt x="305642" y="452314"/>
                </a:lnTo>
                <a:lnTo>
                  <a:pt x="287584" y="459877"/>
                </a:lnTo>
                <a:lnTo>
                  <a:pt x="263934" y="466838"/>
                </a:lnTo>
                <a:lnTo>
                  <a:pt x="238752" y="471215"/>
                </a:lnTo>
                <a:lnTo>
                  <a:pt x="212054" y="473020"/>
                </a:lnTo>
                <a:lnTo>
                  <a:pt x="206375" y="473075"/>
                </a:lnTo>
                <a:lnTo>
                  <a:pt x="192670" y="472770"/>
                </a:lnTo>
                <a:lnTo>
                  <a:pt x="166421" y="470324"/>
                </a:lnTo>
                <a:lnTo>
                  <a:pt x="141746" y="465417"/>
                </a:lnTo>
                <a:lnTo>
                  <a:pt x="118680" y="458030"/>
                </a:lnTo>
                <a:lnTo>
                  <a:pt x="93940" y="446242"/>
                </a:lnTo>
                <a:lnTo>
                  <a:pt x="73003" y="431798"/>
                </a:lnTo>
                <a:lnTo>
                  <a:pt x="55068" y="414352"/>
                </a:lnTo>
                <a:lnTo>
                  <a:pt x="39374" y="393120"/>
                </a:lnTo>
                <a:lnTo>
                  <a:pt x="27136" y="371070"/>
                </a:lnTo>
                <a:lnTo>
                  <a:pt x="16880" y="346472"/>
                </a:lnTo>
                <a:lnTo>
                  <a:pt x="10980" y="327917"/>
                </a:lnTo>
                <a:lnTo>
                  <a:pt x="5582" y="304371"/>
                </a:lnTo>
                <a:lnTo>
                  <a:pt x="1987" y="279217"/>
                </a:lnTo>
                <a:lnTo>
                  <a:pt x="206" y="252441"/>
                </a:lnTo>
                <a:lnTo>
                  <a:pt x="0" y="239141"/>
                </a:lnTo>
                <a:lnTo>
                  <a:pt x="251" y="225553"/>
                </a:lnTo>
                <a:lnTo>
                  <a:pt x="2267" y="199309"/>
                </a:lnTo>
                <a:lnTo>
                  <a:pt x="6298" y="174304"/>
                </a:lnTo>
                <a:lnTo>
                  <a:pt x="12345" y="150541"/>
                </a:lnTo>
                <a:lnTo>
                  <a:pt x="19548" y="130111"/>
                </a:lnTo>
                <a:lnTo>
                  <a:pt x="30376" y="106385"/>
                </a:lnTo>
                <a:lnTo>
                  <a:pt x="43134" y="84723"/>
                </a:lnTo>
                <a:lnTo>
                  <a:pt x="56007" y="67310"/>
                </a:lnTo>
                <a:lnTo>
                  <a:pt x="73273" y="49163"/>
                </a:lnTo>
                <a:lnTo>
                  <a:pt x="93293" y="33678"/>
                </a:lnTo>
                <a:lnTo>
                  <a:pt x="116066" y="20833"/>
                </a:lnTo>
                <a:lnTo>
                  <a:pt x="134303" y="13181"/>
                </a:lnTo>
                <a:lnTo>
                  <a:pt x="157951" y="6202"/>
                </a:lnTo>
                <a:lnTo>
                  <a:pt x="183142" y="1829"/>
                </a:lnTo>
                <a:lnTo>
                  <a:pt x="209861" y="46"/>
                </a:lnTo>
                <a:lnTo>
                  <a:pt x="215138" y="0"/>
                </a:lnTo>
                <a:close/>
              </a:path>
            </a:pathLst>
          </a:custGeom>
          <a:ln w="9143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272" y="5420868"/>
            <a:ext cx="547115" cy="725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1500" y="5466207"/>
            <a:ext cx="315087" cy="634263"/>
          </a:xfrm>
          <a:custGeom>
            <a:avLst/>
            <a:gdLst/>
            <a:ahLst/>
            <a:cxnLst/>
            <a:rect l="l" t="t" r="r" b="b"/>
            <a:pathLst>
              <a:path w="315087" h="634263">
                <a:moveTo>
                  <a:pt x="94658" y="476022"/>
                </a:moveTo>
                <a:lnTo>
                  <a:pt x="92036" y="463502"/>
                </a:lnTo>
                <a:lnTo>
                  <a:pt x="89997" y="450023"/>
                </a:lnTo>
                <a:lnTo>
                  <a:pt x="88541" y="435586"/>
                </a:lnTo>
                <a:lnTo>
                  <a:pt x="87667" y="420189"/>
                </a:lnTo>
                <a:lnTo>
                  <a:pt x="83560" y="610687"/>
                </a:lnTo>
                <a:lnTo>
                  <a:pt x="94995" y="617169"/>
                </a:lnTo>
                <a:lnTo>
                  <a:pt x="98770" y="619021"/>
                </a:lnTo>
                <a:lnTo>
                  <a:pt x="109823" y="623677"/>
                </a:lnTo>
                <a:lnTo>
                  <a:pt x="106018" y="507822"/>
                </a:lnTo>
                <a:lnTo>
                  <a:pt x="101649" y="498182"/>
                </a:lnTo>
                <a:lnTo>
                  <a:pt x="97862" y="487582"/>
                </a:lnTo>
                <a:lnTo>
                  <a:pt x="94658" y="476022"/>
                </a:lnTo>
                <a:close/>
              </a:path>
              <a:path w="315087" h="634263">
                <a:moveTo>
                  <a:pt x="214122" y="0"/>
                </a:moveTo>
                <a:lnTo>
                  <a:pt x="169418" y="152717"/>
                </a:lnTo>
                <a:lnTo>
                  <a:pt x="234187" y="152247"/>
                </a:lnTo>
                <a:lnTo>
                  <a:pt x="315087" y="0"/>
                </a:lnTo>
                <a:lnTo>
                  <a:pt x="214122" y="0"/>
                </a:lnTo>
                <a:close/>
              </a:path>
              <a:path w="315087" h="634263">
                <a:moveTo>
                  <a:pt x="322673" y="548777"/>
                </a:moveTo>
                <a:lnTo>
                  <a:pt x="325339" y="561233"/>
                </a:lnTo>
                <a:lnTo>
                  <a:pt x="329692" y="574090"/>
                </a:lnTo>
                <a:lnTo>
                  <a:pt x="337021" y="588908"/>
                </a:lnTo>
                <a:lnTo>
                  <a:pt x="344329" y="599242"/>
                </a:lnTo>
                <a:lnTo>
                  <a:pt x="352932" y="608253"/>
                </a:lnTo>
                <a:lnTo>
                  <a:pt x="365971" y="617571"/>
                </a:lnTo>
                <a:lnTo>
                  <a:pt x="377611" y="622860"/>
                </a:lnTo>
                <a:lnTo>
                  <a:pt x="390651" y="626516"/>
                </a:lnTo>
                <a:lnTo>
                  <a:pt x="401037" y="628018"/>
                </a:lnTo>
                <a:lnTo>
                  <a:pt x="412225" y="628546"/>
                </a:lnTo>
                <a:lnTo>
                  <a:pt x="424891" y="628236"/>
                </a:lnTo>
                <a:lnTo>
                  <a:pt x="439036" y="627090"/>
                </a:lnTo>
                <a:lnTo>
                  <a:pt x="454660" y="625106"/>
                </a:lnTo>
                <a:lnTo>
                  <a:pt x="449452" y="545934"/>
                </a:lnTo>
                <a:lnTo>
                  <a:pt x="435635" y="546386"/>
                </a:lnTo>
                <a:lnTo>
                  <a:pt x="423098" y="543866"/>
                </a:lnTo>
                <a:lnTo>
                  <a:pt x="403603" y="529676"/>
                </a:lnTo>
                <a:lnTo>
                  <a:pt x="396620" y="518007"/>
                </a:lnTo>
                <a:lnTo>
                  <a:pt x="391815" y="505275"/>
                </a:lnTo>
                <a:lnTo>
                  <a:pt x="386818" y="484147"/>
                </a:lnTo>
                <a:lnTo>
                  <a:pt x="383497" y="458435"/>
                </a:lnTo>
                <a:lnTo>
                  <a:pt x="382461" y="443861"/>
                </a:lnTo>
                <a:lnTo>
                  <a:pt x="381841" y="428141"/>
                </a:lnTo>
                <a:lnTo>
                  <a:pt x="381635" y="411276"/>
                </a:lnTo>
                <a:lnTo>
                  <a:pt x="381635" y="406654"/>
                </a:lnTo>
                <a:lnTo>
                  <a:pt x="419226" y="169011"/>
                </a:lnTo>
                <a:lnTo>
                  <a:pt x="337947" y="169011"/>
                </a:lnTo>
                <a:lnTo>
                  <a:pt x="331343" y="252945"/>
                </a:lnTo>
                <a:lnTo>
                  <a:pt x="330962" y="248869"/>
                </a:lnTo>
                <a:lnTo>
                  <a:pt x="330646" y="247073"/>
                </a:lnTo>
                <a:lnTo>
                  <a:pt x="319786" y="223862"/>
                </a:lnTo>
                <a:lnTo>
                  <a:pt x="304225" y="205779"/>
                </a:lnTo>
                <a:lnTo>
                  <a:pt x="284733" y="189585"/>
                </a:lnTo>
                <a:lnTo>
                  <a:pt x="264726" y="177736"/>
                </a:lnTo>
                <a:lnTo>
                  <a:pt x="240919" y="168351"/>
                </a:lnTo>
                <a:lnTo>
                  <a:pt x="216765" y="162959"/>
                </a:lnTo>
                <a:lnTo>
                  <a:pt x="191007" y="161124"/>
                </a:lnTo>
                <a:lnTo>
                  <a:pt x="185838" y="161187"/>
                </a:lnTo>
                <a:lnTo>
                  <a:pt x="159799" y="163526"/>
                </a:lnTo>
                <a:lnTo>
                  <a:pt x="135107" y="169239"/>
                </a:lnTo>
                <a:lnTo>
                  <a:pt x="111760" y="178320"/>
                </a:lnTo>
                <a:lnTo>
                  <a:pt x="88430" y="191814"/>
                </a:lnTo>
                <a:lnTo>
                  <a:pt x="68828" y="207963"/>
                </a:lnTo>
                <a:lnTo>
                  <a:pt x="51943" y="227253"/>
                </a:lnTo>
                <a:lnTo>
                  <a:pt x="40543" y="244357"/>
                </a:lnTo>
                <a:lnTo>
                  <a:pt x="28801" y="266400"/>
                </a:lnTo>
                <a:lnTo>
                  <a:pt x="18678" y="290767"/>
                </a:lnTo>
                <a:lnTo>
                  <a:pt x="10911" y="315074"/>
                </a:lnTo>
                <a:lnTo>
                  <a:pt x="5554" y="338868"/>
                </a:lnTo>
                <a:lnTo>
                  <a:pt x="1995" y="364014"/>
                </a:lnTo>
                <a:lnTo>
                  <a:pt x="221" y="390512"/>
                </a:lnTo>
                <a:lnTo>
                  <a:pt x="0" y="404266"/>
                </a:lnTo>
                <a:lnTo>
                  <a:pt x="19" y="408516"/>
                </a:lnTo>
                <a:lnTo>
                  <a:pt x="1069" y="435178"/>
                </a:lnTo>
                <a:lnTo>
                  <a:pt x="3734" y="460616"/>
                </a:lnTo>
                <a:lnTo>
                  <a:pt x="8030" y="484831"/>
                </a:lnTo>
                <a:lnTo>
                  <a:pt x="11581" y="499463"/>
                </a:lnTo>
                <a:lnTo>
                  <a:pt x="19710" y="525053"/>
                </a:lnTo>
                <a:lnTo>
                  <a:pt x="29701" y="548325"/>
                </a:lnTo>
                <a:lnTo>
                  <a:pt x="41529" y="569277"/>
                </a:lnTo>
                <a:lnTo>
                  <a:pt x="54363" y="586104"/>
                </a:lnTo>
                <a:lnTo>
                  <a:pt x="72979" y="603349"/>
                </a:lnTo>
                <a:lnTo>
                  <a:pt x="83560" y="610687"/>
                </a:lnTo>
                <a:lnTo>
                  <a:pt x="87667" y="420189"/>
                </a:lnTo>
                <a:lnTo>
                  <a:pt x="87375" y="403834"/>
                </a:lnTo>
                <a:lnTo>
                  <a:pt x="87476" y="396059"/>
                </a:lnTo>
                <a:lnTo>
                  <a:pt x="88109" y="382993"/>
                </a:lnTo>
                <a:lnTo>
                  <a:pt x="89322" y="370201"/>
                </a:lnTo>
                <a:lnTo>
                  <a:pt x="91110" y="357684"/>
                </a:lnTo>
                <a:lnTo>
                  <a:pt x="93468" y="345442"/>
                </a:lnTo>
                <a:lnTo>
                  <a:pt x="96393" y="333476"/>
                </a:lnTo>
                <a:lnTo>
                  <a:pt x="102802" y="313000"/>
                </a:lnTo>
                <a:lnTo>
                  <a:pt x="107598" y="300944"/>
                </a:lnTo>
                <a:lnTo>
                  <a:pt x="112788" y="290214"/>
                </a:lnTo>
                <a:lnTo>
                  <a:pt x="118363" y="280809"/>
                </a:lnTo>
                <a:lnTo>
                  <a:pt x="129433" y="267084"/>
                </a:lnTo>
                <a:lnTo>
                  <a:pt x="139070" y="258962"/>
                </a:lnTo>
                <a:lnTo>
                  <a:pt x="149732" y="252920"/>
                </a:lnTo>
                <a:lnTo>
                  <a:pt x="166409" y="247428"/>
                </a:lnTo>
                <a:lnTo>
                  <a:pt x="179082" y="245346"/>
                </a:lnTo>
                <a:lnTo>
                  <a:pt x="192786" y="244652"/>
                </a:lnTo>
                <a:lnTo>
                  <a:pt x="197777" y="244781"/>
                </a:lnTo>
                <a:lnTo>
                  <a:pt x="210753" y="246432"/>
                </a:lnTo>
                <a:lnTo>
                  <a:pt x="222897" y="249983"/>
                </a:lnTo>
                <a:lnTo>
                  <a:pt x="234187" y="255435"/>
                </a:lnTo>
                <a:lnTo>
                  <a:pt x="248503" y="265892"/>
                </a:lnTo>
                <a:lnTo>
                  <a:pt x="257377" y="275071"/>
                </a:lnTo>
                <a:lnTo>
                  <a:pt x="265302" y="285750"/>
                </a:lnTo>
                <a:lnTo>
                  <a:pt x="271453" y="296485"/>
                </a:lnTo>
                <a:lnTo>
                  <a:pt x="276575" y="307752"/>
                </a:lnTo>
                <a:lnTo>
                  <a:pt x="281002" y="320066"/>
                </a:lnTo>
                <a:lnTo>
                  <a:pt x="284733" y="333425"/>
                </a:lnTo>
                <a:lnTo>
                  <a:pt x="288888" y="355271"/>
                </a:lnTo>
                <a:lnTo>
                  <a:pt x="290328" y="367857"/>
                </a:lnTo>
                <a:lnTo>
                  <a:pt x="291183" y="380832"/>
                </a:lnTo>
                <a:lnTo>
                  <a:pt x="291464" y="394195"/>
                </a:lnTo>
                <a:lnTo>
                  <a:pt x="291464" y="402082"/>
                </a:lnTo>
                <a:lnTo>
                  <a:pt x="290370" y="425192"/>
                </a:lnTo>
                <a:lnTo>
                  <a:pt x="288755" y="437826"/>
                </a:lnTo>
                <a:lnTo>
                  <a:pt x="286413" y="450061"/>
                </a:lnTo>
                <a:lnTo>
                  <a:pt x="283337" y="461899"/>
                </a:lnTo>
                <a:lnTo>
                  <a:pt x="278373" y="476524"/>
                </a:lnTo>
                <a:lnTo>
                  <a:pt x="273262" y="488408"/>
                </a:lnTo>
                <a:lnTo>
                  <a:pt x="267462" y="499386"/>
                </a:lnTo>
                <a:lnTo>
                  <a:pt x="260985" y="509460"/>
                </a:lnTo>
                <a:lnTo>
                  <a:pt x="247847" y="525085"/>
                </a:lnTo>
                <a:lnTo>
                  <a:pt x="238397" y="533397"/>
                </a:lnTo>
                <a:lnTo>
                  <a:pt x="228219" y="540270"/>
                </a:lnTo>
                <a:lnTo>
                  <a:pt x="210158" y="548682"/>
                </a:lnTo>
                <a:lnTo>
                  <a:pt x="197798" y="552421"/>
                </a:lnTo>
                <a:lnTo>
                  <a:pt x="184404" y="555117"/>
                </a:lnTo>
                <a:lnTo>
                  <a:pt x="178746" y="554982"/>
                </a:lnTo>
                <a:lnTo>
                  <a:pt x="164869" y="553380"/>
                </a:lnTo>
                <a:lnTo>
                  <a:pt x="152099" y="549973"/>
                </a:lnTo>
                <a:lnTo>
                  <a:pt x="140438" y="544759"/>
                </a:lnTo>
                <a:lnTo>
                  <a:pt x="129890" y="537740"/>
                </a:lnTo>
                <a:lnTo>
                  <a:pt x="120456" y="528916"/>
                </a:lnTo>
                <a:lnTo>
                  <a:pt x="112141" y="518287"/>
                </a:lnTo>
                <a:lnTo>
                  <a:pt x="106018" y="507822"/>
                </a:lnTo>
                <a:lnTo>
                  <a:pt x="109823" y="623677"/>
                </a:lnTo>
                <a:lnTo>
                  <a:pt x="121461" y="627487"/>
                </a:lnTo>
                <a:lnTo>
                  <a:pt x="133684" y="630451"/>
                </a:lnTo>
                <a:lnTo>
                  <a:pt x="146491" y="632569"/>
                </a:lnTo>
                <a:lnTo>
                  <a:pt x="159884" y="633839"/>
                </a:lnTo>
                <a:lnTo>
                  <a:pt x="173862" y="634263"/>
                </a:lnTo>
                <a:lnTo>
                  <a:pt x="186474" y="633908"/>
                </a:lnTo>
                <a:lnTo>
                  <a:pt x="200057" y="632674"/>
                </a:lnTo>
                <a:lnTo>
                  <a:pt x="213101" y="630553"/>
                </a:lnTo>
                <a:lnTo>
                  <a:pt x="225608" y="627548"/>
                </a:lnTo>
                <a:lnTo>
                  <a:pt x="237577" y="623656"/>
                </a:lnTo>
                <a:lnTo>
                  <a:pt x="249008" y="618879"/>
                </a:lnTo>
                <a:lnTo>
                  <a:pt x="259900" y="613215"/>
                </a:lnTo>
                <a:lnTo>
                  <a:pt x="270256" y="606666"/>
                </a:lnTo>
                <a:lnTo>
                  <a:pt x="280674" y="598792"/>
                </a:lnTo>
                <a:lnTo>
                  <a:pt x="290449" y="589855"/>
                </a:lnTo>
                <a:lnTo>
                  <a:pt x="299040" y="580234"/>
                </a:lnTo>
                <a:lnTo>
                  <a:pt x="306453" y="569927"/>
                </a:lnTo>
                <a:lnTo>
                  <a:pt x="312694" y="558935"/>
                </a:lnTo>
                <a:lnTo>
                  <a:pt x="317771" y="547259"/>
                </a:lnTo>
                <a:lnTo>
                  <a:pt x="321691" y="534898"/>
                </a:lnTo>
                <a:lnTo>
                  <a:pt x="321692" y="536717"/>
                </a:lnTo>
                <a:lnTo>
                  <a:pt x="322673" y="5487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28876" y="5710859"/>
            <a:ext cx="204088" cy="310464"/>
          </a:xfrm>
          <a:custGeom>
            <a:avLst/>
            <a:gdLst/>
            <a:ahLst/>
            <a:cxnLst/>
            <a:rect l="l" t="t" r="r" b="b"/>
            <a:pathLst>
              <a:path w="204088" h="310464">
                <a:moveTo>
                  <a:pt x="105410" y="0"/>
                </a:moveTo>
                <a:lnTo>
                  <a:pt x="91706" y="693"/>
                </a:lnTo>
                <a:lnTo>
                  <a:pt x="79033" y="2775"/>
                </a:lnTo>
                <a:lnTo>
                  <a:pt x="67337" y="6244"/>
                </a:lnTo>
                <a:lnTo>
                  <a:pt x="51694" y="14310"/>
                </a:lnTo>
                <a:lnTo>
                  <a:pt x="42057" y="22431"/>
                </a:lnTo>
                <a:lnTo>
                  <a:pt x="33424" y="32631"/>
                </a:lnTo>
                <a:lnTo>
                  <a:pt x="25412" y="45561"/>
                </a:lnTo>
                <a:lnTo>
                  <a:pt x="20222" y="56291"/>
                </a:lnTo>
                <a:lnTo>
                  <a:pt x="15426" y="68347"/>
                </a:lnTo>
                <a:lnTo>
                  <a:pt x="11033" y="81731"/>
                </a:lnTo>
                <a:lnTo>
                  <a:pt x="6092" y="100790"/>
                </a:lnTo>
                <a:lnTo>
                  <a:pt x="3734" y="113032"/>
                </a:lnTo>
                <a:lnTo>
                  <a:pt x="1946" y="125549"/>
                </a:lnTo>
                <a:lnTo>
                  <a:pt x="733" y="138340"/>
                </a:lnTo>
                <a:lnTo>
                  <a:pt x="100" y="151407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5" y="273634"/>
                </a:lnTo>
                <a:lnTo>
                  <a:pt x="33080" y="284263"/>
                </a:lnTo>
                <a:lnTo>
                  <a:pt x="42514" y="293088"/>
                </a:lnTo>
                <a:lnTo>
                  <a:pt x="53062" y="300107"/>
                </a:lnTo>
                <a:lnTo>
                  <a:pt x="64723" y="305320"/>
                </a:lnTo>
                <a:lnTo>
                  <a:pt x="77493" y="308728"/>
                </a:lnTo>
                <a:lnTo>
                  <a:pt x="91370" y="310329"/>
                </a:lnTo>
                <a:lnTo>
                  <a:pt x="97028" y="310464"/>
                </a:lnTo>
                <a:lnTo>
                  <a:pt x="110422" y="307768"/>
                </a:lnTo>
                <a:lnTo>
                  <a:pt x="122782" y="304030"/>
                </a:lnTo>
                <a:lnTo>
                  <a:pt x="134109" y="299245"/>
                </a:lnTo>
                <a:lnTo>
                  <a:pt x="151021" y="288744"/>
                </a:lnTo>
                <a:lnTo>
                  <a:pt x="160471" y="280432"/>
                </a:lnTo>
                <a:lnTo>
                  <a:pt x="169191" y="270684"/>
                </a:lnTo>
                <a:lnTo>
                  <a:pt x="180086" y="254734"/>
                </a:lnTo>
                <a:lnTo>
                  <a:pt x="185886" y="243755"/>
                </a:lnTo>
                <a:lnTo>
                  <a:pt x="190997" y="231872"/>
                </a:lnTo>
                <a:lnTo>
                  <a:pt x="195408" y="219081"/>
                </a:lnTo>
                <a:lnTo>
                  <a:pt x="199037" y="205408"/>
                </a:lnTo>
                <a:lnTo>
                  <a:pt x="201379" y="193173"/>
                </a:lnTo>
                <a:lnTo>
                  <a:pt x="202994" y="180539"/>
                </a:lnTo>
                <a:lnTo>
                  <a:pt x="203887" y="167508"/>
                </a:lnTo>
                <a:lnTo>
                  <a:pt x="204088" y="157429"/>
                </a:lnTo>
                <a:lnTo>
                  <a:pt x="204088" y="149542"/>
                </a:lnTo>
                <a:lnTo>
                  <a:pt x="203807" y="136179"/>
                </a:lnTo>
                <a:lnTo>
                  <a:pt x="202952" y="123205"/>
                </a:lnTo>
                <a:lnTo>
                  <a:pt x="201512" y="110618"/>
                </a:lnTo>
                <a:lnTo>
                  <a:pt x="199472" y="98419"/>
                </a:lnTo>
                <a:lnTo>
                  <a:pt x="193626" y="75413"/>
                </a:lnTo>
                <a:lnTo>
                  <a:pt x="189199" y="63099"/>
                </a:lnTo>
                <a:lnTo>
                  <a:pt x="184077" y="51833"/>
                </a:lnTo>
                <a:lnTo>
                  <a:pt x="178259" y="41617"/>
                </a:lnTo>
                <a:lnTo>
                  <a:pt x="170001" y="30418"/>
                </a:lnTo>
                <a:lnTo>
                  <a:pt x="161127" y="21239"/>
                </a:lnTo>
                <a:lnTo>
                  <a:pt x="151264" y="13562"/>
                </a:lnTo>
                <a:lnTo>
                  <a:pt x="135521" y="5331"/>
                </a:lnTo>
                <a:lnTo>
                  <a:pt x="123377" y="1779"/>
                </a:lnTo>
                <a:lnTo>
                  <a:pt x="110401" y="129"/>
                </a:lnTo>
                <a:lnTo>
                  <a:pt x="10541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1500" y="5627331"/>
            <a:ext cx="454660" cy="473138"/>
          </a:xfrm>
          <a:custGeom>
            <a:avLst/>
            <a:gdLst/>
            <a:ahLst/>
            <a:cxnLst/>
            <a:rect l="l" t="t" r="r" b="b"/>
            <a:pathLst>
              <a:path w="454660" h="473138">
                <a:moveTo>
                  <a:pt x="191007" y="0"/>
                </a:moveTo>
                <a:lnTo>
                  <a:pt x="204025" y="458"/>
                </a:lnTo>
                <a:lnTo>
                  <a:pt x="216765" y="1834"/>
                </a:lnTo>
                <a:lnTo>
                  <a:pt x="229190" y="4126"/>
                </a:lnTo>
                <a:lnTo>
                  <a:pt x="240919" y="7226"/>
                </a:lnTo>
                <a:lnTo>
                  <a:pt x="253082" y="11456"/>
                </a:lnTo>
                <a:lnTo>
                  <a:pt x="264726" y="16611"/>
                </a:lnTo>
                <a:lnTo>
                  <a:pt x="275853" y="22689"/>
                </a:lnTo>
                <a:lnTo>
                  <a:pt x="284733" y="28460"/>
                </a:lnTo>
                <a:lnTo>
                  <a:pt x="294837" y="36136"/>
                </a:lnTo>
                <a:lnTo>
                  <a:pt x="304225" y="44654"/>
                </a:lnTo>
                <a:lnTo>
                  <a:pt x="312897" y="54013"/>
                </a:lnTo>
                <a:lnTo>
                  <a:pt x="319786" y="62738"/>
                </a:lnTo>
                <a:lnTo>
                  <a:pt x="326816" y="74408"/>
                </a:lnTo>
                <a:lnTo>
                  <a:pt x="330646" y="85948"/>
                </a:lnTo>
                <a:lnTo>
                  <a:pt x="331343" y="91821"/>
                </a:lnTo>
                <a:lnTo>
                  <a:pt x="337947" y="7886"/>
                </a:lnTo>
                <a:lnTo>
                  <a:pt x="419226" y="7886"/>
                </a:lnTo>
                <a:lnTo>
                  <a:pt x="381635" y="245529"/>
                </a:lnTo>
                <a:lnTo>
                  <a:pt x="381635" y="250151"/>
                </a:lnTo>
                <a:lnTo>
                  <a:pt x="381841" y="267016"/>
                </a:lnTo>
                <a:lnTo>
                  <a:pt x="382461" y="282736"/>
                </a:lnTo>
                <a:lnTo>
                  <a:pt x="383497" y="297311"/>
                </a:lnTo>
                <a:lnTo>
                  <a:pt x="384949" y="310739"/>
                </a:lnTo>
                <a:lnTo>
                  <a:pt x="386818" y="323023"/>
                </a:lnTo>
                <a:lnTo>
                  <a:pt x="389107" y="334160"/>
                </a:lnTo>
                <a:lnTo>
                  <a:pt x="391815" y="344150"/>
                </a:lnTo>
                <a:lnTo>
                  <a:pt x="394945" y="352995"/>
                </a:lnTo>
                <a:lnTo>
                  <a:pt x="403603" y="368551"/>
                </a:lnTo>
                <a:lnTo>
                  <a:pt x="412425" y="377171"/>
                </a:lnTo>
                <a:lnTo>
                  <a:pt x="423098" y="382741"/>
                </a:lnTo>
                <a:lnTo>
                  <a:pt x="435635" y="385261"/>
                </a:lnTo>
                <a:lnTo>
                  <a:pt x="449452" y="384810"/>
                </a:lnTo>
                <a:lnTo>
                  <a:pt x="454660" y="463981"/>
                </a:lnTo>
                <a:lnTo>
                  <a:pt x="439036" y="465965"/>
                </a:lnTo>
                <a:lnTo>
                  <a:pt x="424891" y="467111"/>
                </a:lnTo>
                <a:lnTo>
                  <a:pt x="412225" y="467421"/>
                </a:lnTo>
                <a:lnTo>
                  <a:pt x="401037" y="466893"/>
                </a:lnTo>
                <a:lnTo>
                  <a:pt x="391328" y="465529"/>
                </a:lnTo>
                <a:lnTo>
                  <a:pt x="377611" y="461735"/>
                </a:lnTo>
                <a:lnTo>
                  <a:pt x="365971" y="456446"/>
                </a:lnTo>
                <a:lnTo>
                  <a:pt x="355730" y="449523"/>
                </a:lnTo>
                <a:lnTo>
                  <a:pt x="344329" y="438117"/>
                </a:lnTo>
                <a:lnTo>
                  <a:pt x="337021" y="427783"/>
                </a:lnTo>
                <a:lnTo>
                  <a:pt x="331009" y="416129"/>
                </a:lnTo>
                <a:lnTo>
                  <a:pt x="325339" y="400108"/>
                </a:lnTo>
                <a:lnTo>
                  <a:pt x="322673" y="387652"/>
                </a:lnTo>
                <a:lnTo>
                  <a:pt x="321692" y="375592"/>
                </a:lnTo>
                <a:lnTo>
                  <a:pt x="321691" y="373773"/>
                </a:lnTo>
                <a:lnTo>
                  <a:pt x="317771" y="386134"/>
                </a:lnTo>
                <a:lnTo>
                  <a:pt x="306453" y="408802"/>
                </a:lnTo>
                <a:lnTo>
                  <a:pt x="290449" y="428731"/>
                </a:lnTo>
                <a:lnTo>
                  <a:pt x="270256" y="445541"/>
                </a:lnTo>
                <a:lnTo>
                  <a:pt x="249008" y="457754"/>
                </a:lnTo>
                <a:lnTo>
                  <a:pt x="225608" y="466423"/>
                </a:lnTo>
                <a:lnTo>
                  <a:pt x="200057" y="471549"/>
                </a:lnTo>
                <a:lnTo>
                  <a:pt x="173862" y="473138"/>
                </a:lnTo>
                <a:lnTo>
                  <a:pt x="159884" y="472714"/>
                </a:lnTo>
                <a:lnTo>
                  <a:pt x="133684" y="469326"/>
                </a:lnTo>
                <a:lnTo>
                  <a:pt x="109823" y="462552"/>
                </a:lnTo>
                <a:lnTo>
                  <a:pt x="94995" y="456044"/>
                </a:lnTo>
                <a:lnTo>
                  <a:pt x="72979" y="442224"/>
                </a:lnTo>
                <a:lnTo>
                  <a:pt x="54363" y="424979"/>
                </a:lnTo>
                <a:lnTo>
                  <a:pt x="41529" y="408152"/>
                </a:lnTo>
                <a:lnTo>
                  <a:pt x="29701" y="387200"/>
                </a:lnTo>
                <a:lnTo>
                  <a:pt x="19710" y="363928"/>
                </a:lnTo>
                <a:lnTo>
                  <a:pt x="11581" y="338338"/>
                </a:lnTo>
                <a:lnTo>
                  <a:pt x="5678" y="311752"/>
                </a:lnTo>
                <a:lnTo>
                  <a:pt x="2199" y="286925"/>
                </a:lnTo>
                <a:lnTo>
                  <a:pt x="343" y="260876"/>
                </a:lnTo>
                <a:lnTo>
                  <a:pt x="0" y="243141"/>
                </a:lnTo>
                <a:lnTo>
                  <a:pt x="221" y="229387"/>
                </a:lnTo>
                <a:lnTo>
                  <a:pt x="1995" y="202889"/>
                </a:lnTo>
                <a:lnTo>
                  <a:pt x="5554" y="177743"/>
                </a:lnTo>
                <a:lnTo>
                  <a:pt x="10911" y="153950"/>
                </a:lnTo>
                <a:lnTo>
                  <a:pt x="18678" y="129642"/>
                </a:lnTo>
                <a:lnTo>
                  <a:pt x="28801" y="105275"/>
                </a:lnTo>
                <a:lnTo>
                  <a:pt x="40543" y="83233"/>
                </a:lnTo>
                <a:lnTo>
                  <a:pt x="51943" y="66128"/>
                </a:lnTo>
                <a:lnTo>
                  <a:pt x="68828" y="46838"/>
                </a:lnTo>
                <a:lnTo>
                  <a:pt x="88430" y="30690"/>
                </a:lnTo>
                <a:lnTo>
                  <a:pt x="110748" y="17680"/>
                </a:lnTo>
                <a:lnTo>
                  <a:pt x="135107" y="8114"/>
                </a:lnTo>
                <a:lnTo>
                  <a:pt x="159799" y="2401"/>
                </a:lnTo>
                <a:lnTo>
                  <a:pt x="185838" y="62"/>
                </a:lnTo>
                <a:lnTo>
                  <a:pt x="19100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0918" y="5466207"/>
            <a:ext cx="145669" cy="152717"/>
          </a:xfrm>
          <a:custGeom>
            <a:avLst/>
            <a:gdLst/>
            <a:ahLst/>
            <a:cxnLst/>
            <a:rect l="l" t="t" r="r" b="b"/>
            <a:pathLst>
              <a:path w="145669" h="152717">
                <a:moveTo>
                  <a:pt x="44704" y="0"/>
                </a:moveTo>
                <a:lnTo>
                  <a:pt x="145669" y="0"/>
                </a:lnTo>
                <a:lnTo>
                  <a:pt x="64769" y="152247"/>
                </a:lnTo>
                <a:lnTo>
                  <a:pt x="0" y="152717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2868" y="5266944"/>
            <a:ext cx="1399032" cy="10805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13802" y="5283073"/>
            <a:ext cx="1317965" cy="999718"/>
          </a:xfrm>
          <a:custGeom>
            <a:avLst/>
            <a:gdLst/>
            <a:ahLst/>
            <a:cxnLst/>
            <a:rect l="l" t="t" r="r" b="b"/>
            <a:pathLst>
              <a:path w="1317965" h="999718">
                <a:moveTo>
                  <a:pt x="238592" y="649236"/>
                </a:moveTo>
                <a:lnTo>
                  <a:pt x="242302" y="668920"/>
                </a:lnTo>
                <a:lnTo>
                  <a:pt x="246067" y="686366"/>
                </a:lnTo>
                <a:lnTo>
                  <a:pt x="250059" y="702543"/>
                </a:lnTo>
                <a:lnTo>
                  <a:pt x="254277" y="717449"/>
                </a:lnTo>
                <a:lnTo>
                  <a:pt x="258723" y="731087"/>
                </a:lnTo>
                <a:lnTo>
                  <a:pt x="263397" y="743454"/>
                </a:lnTo>
                <a:lnTo>
                  <a:pt x="268299" y="754552"/>
                </a:lnTo>
                <a:lnTo>
                  <a:pt x="273430" y="764380"/>
                </a:lnTo>
                <a:lnTo>
                  <a:pt x="278790" y="772938"/>
                </a:lnTo>
                <a:lnTo>
                  <a:pt x="284380" y="780227"/>
                </a:lnTo>
                <a:lnTo>
                  <a:pt x="290200" y="786245"/>
                </a:lnTo>
                <a:lnTo>
                  <a:pt x="296250" y="790994"/>
                </a:lnTo>
                <a:lnTo>
                  <a:pt x="302790" y="795209"/>
                </a:lnTo>
                <a:lnTo>
                  <a:pt x="315726" y="802612"/>
                </a:lnTo>
                <a:lnTo>
                  <a:pt x="328056" y="808370"/>
                </a:lnTo>
                <a:lnTo>
                  <a:pt x="339778" y="812482"/>
                </a:lnTo>
                <a:lnTo>
                  <a:pt x="350893" y="814949"/>
                </a:lnTo>
                <a:lnTo>
                  <a:pt x="361401" y="815771"/>
                </a:lnTo>
                <a:lnTo>
                  <a:pt x="369955" y="815116"/>
                </a:lnTo>
                <a:lnTo>
                  <a:pt x="382337" y="811102"/>
                </a:lnTo>
                <a:lnTo>
                  <a:pt x="392341" y="803436"/>
                </a:lnTo>
                <a:lnTo>
                  <a:pt x="399968" y="792118"/>
                </a:lnTo>
                <a:lnTo>
                  <a:pt x="405216" y="777151"/>
                </a:lnTo>
                <a:lnTo>
                  <a:pt x="406796" y="764368"/>
                </a:lnTo>
                <a:lnTo>
                  <a:pt x="404234" y="753065"/>
                </a:lnTo>
                <a:lnTo>
                  <a:pt x="397085" y="744990"/>
                </a:lnTo>
                <a:lnTo>
                  <a:pt x="385347" y="740145"/>
                </a:lnTo>
                <a:lnTo>
                  <a:pt x="369021" y="738530"/>
                </a:lnTo>
                <a:lnTo>
                  <a:pt x="359279" y="737444"/>
                </a:lnTo>
                <a:lnTo>
                  <a:pt x="348241" y="733182"/>
                </a:lnTo>
                <a:lnTo>
                  <a:pt x="338120" y="725693"/>
                </a:lnTo>
                <a:lnTo>
                  <a:pt x="328918" y="714975"/>
                </a:lnTo>
                <a:lnTo>
                  <a:pt x="320634" y="701027"/>
                </a:lnTo>
                <a:lnTo>
                  <a:pt x="317108" y="693451"/>
                </a:lnTo>
                <a:lnTo>
                  <a:pt x="313965" y="685626"/>
                </a:lnTo>
                <a:lnTo>
                  <a:pt x="310820" y="676793"/>
                </a:lnTo>
                <a:lnTo>
                  <a:pt x="307674" y="666951"/>
                </a:lnTo>
                <a:lnTo>
                  <a:pt x="304526" y="656100"/>
                </a:lnTo>
                <a:lnTo>
                  <a:pt x="301376" y="644241"/>
                </a:lnTo>
                <a:lnTo>
                  <a:pt x="298224" y="631373"/>
                </a:lnTo>
                <a:lnTo>
                  <a:pt x="295068" y="617496"/>
                </a:lnTo>
                <a:lnTo>
                  <a:pt x="291909" y="602611"/>
                </a:lnTo>
                <a:lnTo>
                  <a:pt x="288746" y="586717"/>
                </a:lnTo>
                <a:lnTo>
                  <a:pt x="285579" y="569815"/>
                </a:lnTo>
                <a:lnTo>
                  <a:pt x="282407" y="551903"/>
                </a:lnTo>
                <a:lnTo>
                  <a:pt x="246212" y="372414"/>
                </a:lnTo>
                <a:lnTo>
                  <a:pt x="242892" y="353571"/>
                </a:lnTo>
                <a:lnTo>
                  <a:pt x="239640" y="335348"/>
                </a:lnTo>
                <a:lnTo>
                  <a:pt x="236454" y="317745"/>
                </a:lnTo>
                <a:lnTo>
                  <a:pt x="233334" y="300763"/>
                </a:lnTo>
                <a:lnTo>
                  <a:pt x="230281" y="284400"/>
                </a:lnTo>
                <a:lnTo>
                  <a:pt x="227295" y="268657"/>
                </a:lnTo>
                <a:lnTo>
                  <a:pt x="224376" y="253535"/>
                </a:lnTo>
                <a:lnTo>
                  <a:pt x="221523" y="239033"/>
                </a:lnTo>
                <a:lnTo>
                  <a:pt x="218737" y="225151"/>
                </a:lnTo>
                <a:lnTo>
                  <a:pt x="216018" y="211889"/>
                </a:lnTo>
                <a:lnTo>
                  <a:pt x="213365" y="199249"/>
                </a:lnTo>
                <a:lnTo>
                  <a:pt x="208260" y="175828"/>
                </a:lnTo>
                <a:lnTo>
                  <a:pt x="203421" y="154891"/>
                </a:lnTo>
                <a:lnTo>
                  <a:pt x="198849" y="136436"/>
                </a:lnTo>
                <a:lnTo>
                  <a:pt x="194544" y="120465"/>
                </a:lnTo>
                <a:lnTo>
                  <a:pt x="186855" y="96054"/>
                </a:lnTo>
                <a:lnTo>
                  <a:pt x="181427" y="81545"/>
                </a:lnTo>
                <a:lnTo>
                  <a:pt x="175754" y="68395"/>
                </a:lnTo>
                <a:lnTo>
                  <a:pt x="169837" y="56603"/>
                </a:lnTo>
                <a:lnTo>
                  <a:pt x="157269" y="37088"/>
                </a:lnTo>
                <a:lnTo>
                  <a:pt x="143723" y="22986"/>
                </a:lnTo>
                <a:lnTo>
                  <a:pt x="125282" y="10212"/>
                </a:lnTo>
                <a:lnTo>
                  <a:pt x="113547" y="4549"/>
                </a:lnTo>
                <a:lnTo>
                  <a:pt x="91272" y="0"/>
                </a:lnTo>
                <a:lnTo>
                  <a:pt x="90312" y="289"/>
                </a:lnTo>
                <a:lnTo>
                  <a:pt x="76160" y="5213"/>
                </a:lnTo>
                <a:lnTo>
                  <a:pt x="63216" y="10992"/>
                </a:lnTo>
                <a:lnTo>
                  <a:pt x="51482" y="17627"/>
                </a:lnTo>
                <a:lnTo>
                  <a:pt x="40959" y="25116"/>
                </a:lnTo>
                <a:lnTo>
                  <a:pt x="31649" y="33461"/>
                </a:lnTo>
                <a:lnTo>
                  <a:pt x="16672" y="52716"/>
                </a:lnTo>
                <a:lnTo>
                  <a:pt x="10023" y="65855"/>
                </a:lnTo>
                <a:lnTo>
                  <a:pt x="3794" y="82213"/>
                </a:lnTo>
                <a:lnTo>
                  <a:pt x="449" y="96096"/>
                </a:lnTo>
                <a:lnTo>
                  <a:pt x="0" y="107521"/>
                </a:lnTo>
                <a:lnTo>
                  <a:pt x="2457" y="116504"/>
                </a:lnTo>
                <a:lnTo>
                  <a:pt x="13013" y="126211"/>
                </a:lnTo>
                <a:lnTo>
                  <a:pt x="30843" y="121101"/>
                </a:lnTo>
                <a:lnTo>
                  <a:pt x="38821" y="108584"/>
                </a:lnTo>
                <a:lnTo>
                  <a:pt x="43123" y="100875"/>
                </a:lnTo>
                <a:lnTo>
                  <a:pt x="50918" y="90755"/>
                </a:lnTo>
                <a:lnTo>
                  <a:pt x="60356" y="82301"/>
                </a:lnTo>
                <a:lnTo>
                  <a:pt x="71437" y="75504"/>
                </a:lnTo>
                <a:lnTo>
                  <a:pt x="84160" y="70357"/>
                </a:lnTo>
                <a:lnTo>
                  <a:pt x="90390" y="69082"/>
                </a:lnTo>
                <a:lnTo>
                  <a:pt x="99229" y="69979"/>
                </a:lnTo>
                <a:lnTo>
                  <a:pt x="122421" y="92739"/>
                </a:lnTo>
                <a:lnTo>
                  <a:pt x="135087" y="124586"/>
                </a:lnTo>
                <a:lnTo>
                  <a:pt x="141857" y="150256"/>
                </a:lnTo>
                <a:lnTo>
                  <a:pt x="148356" y="180866"/>
                </a:lnTo>
                <a:lnTo>
                  <a:pt x="152592" y="204189"/>
                </a:lnTo>
                <a:lnTo>
                  <a:pt x="156754" y="229846"/>
                </a:lnTo>
                <a:lnTo>
                  <a:pt x="160845" y="257837"/>
                </a:lnTo>
                <a:lnTo>
                  <a:pt x="164866" y="288164"/>
                </a:lnTo>
                <a:lnTo>
                  <a:pt x="168821" y="320827"/>
                </a:lnTo>
                <a:lnTo>
                  <a:pt x="170774" y="338035"/>
                </a:lnTo>
                <a:lnTo>
                  <a:pt x="27010" y="728256"/>
                </a:lnTo>
                <a:lnTo>
                  <a:pt x="21577" y="738417"/>
                </a:lnTo>
                <a:lnTo>
                  <a:pt x="14620" y="753663"/>
                </a:lnTo>
                <a:lnTo>
                  <a:pt x="10024" y="767260"/>
                </a:lnTo>
                <a:lnTo>
                  <a:pt x="7789" y="779208"/>
                </a:lnTo>
                <a:lnTo>
                  <a:pt x="7915" y="789506"/>
                </a:lnTo>
                <a:lnTo>
                  <a:pt x="15250" y="805156"/>
                </a:lnTo>
                <a:lnTo>
                  <a:pt x="32029" y="814208"/>
                </a:lnTo>
                <a:lnTo>
                  <a:pt x="58252" y="816660"/>
                </a:lnTo>
                <a:lnTo>
                  <a:pt x="200238" y="425094"/>
                </a:lnTo>
                <a:lnTo>
                  <a:pt x="238592" y="649236"/>
                </a:lnTo>
                <a:close/>
              </a:path>
              <a:path w="1317965" h="999718">
                <a:moveTo>
                  <a:pt x="1048310" y="924729"/>
                </a:moveTo>
                <a:lnTo>
                  <a:pt x="1049493" y="931303"/>
                </a:lnTo>
                <a:lnTo>
                  <a:pt x="1051392" y="937221"/>
                </a:lnTo>
                <a:lnTo>
                  <a:pt x="1051598" y="943001"/>
                </a:lnTo>
                <a:lnTo>
                  <a:pt x="1053824" y="955924"/>
                </a:lnTo>
                <a:lnTo>
                  <a:pt x="1058497" y="967180"/>
                </a:lnTo>
                <a:lnTo>
                  <a:pt x="1065620" y="976770"/>
                </a:lnTo>
                <a:lnTo>
                  <a:pt x="1075192" y="984694"/>
                </a:lnTo>
                <a:lnTo>
                  <a:pt x="1087215" y="990950"/>
                </a:lnTo>
                <a:lnTo>
                  <a:pt x="1101691" y="995540"/>
                </a:lnTo>
                <a:lnTo>
                  <a:pt x="1118621" y="998463"/>
                </a:lnTo>
                <a:lnTo>
                  <a:pt x="1114528" y="929108"/>
                </a:lnTo>
                <a:lnTo>
                  <a:pt x="1112647" y="922313"/>
                </a:lnTo>
                <a:lnTo>
                  <a:pt x="1112395" y="913508"/>
                </a:lnTo>
                <a:lnTo>
                  <a:pt x="1113774" y="902692"/>
                </a:lnTo>
                <a:lnTo>
                  <a:pt x="1116783" y="889865"/>
                </a:lnTo>
                <a:lnTo>
                  <a:pt x="1121422" y="875028"/>
                </a:lnTo>
                <a:lnTo>
                  <a:pt x="1127690" y="858180"/>
                </a:lnTo>
                <a:lnTo>
                  <a:pt x="1135589" y="839321"/>
                </a:lnTo>
                <a:lnTo>
                  <a:pt x="1137921" y="526772"/>
                </a:lnTo>
                <a:lnTo>
                  <a:pt x="1134507" y="514781"/>
                </a:lnTo>
                <a:lnTo>
                  <a:pt x="1131145" y="503299"/>
                </a:lnTo>
                <a:lnTo>
                  <a:pt x="1127834" y="492325"/>
                </a:lnTo>
                <a:lnTo>
                  <a:pt x="1124574" y="481860"/>
                </a:lnTo>
                <a:lnTo>
                  <a:pt x="1121366" y="471903"/>
                </a:lnTo>
                <a:lnTo>
                  <a:pt x="1118209" y="462454"/>
                </a:lnTo>
                <a:lnTo>
                  <a:pt x="1115104" y="453514"/>
                </a:lnTo>
                <a:lnTo>
                  <a:pt x="1112051" y="445082"/>
                </a:lnTo>
                <a:lnTo>
                  <a:pt x="1109050" y="437159"/>
                </a:lnTo>
                <a:lnTo>
                  <a:pt x="1101004" y="419130"/>
                </a:lnTo>
                <a:lnTo>
                  <a:pt x="1093239" y="405668"/>
                </a:lnTo>
                <a:lnTo>
                  <a:pt x="1084762" y="394277"/>
                </a:lnTo>
                <a:lnTo>
                  <a:pt x="1075574" y="384957"/>
                </a:lnTo>
                <a:lnTo>
                  <a:pt x="1065674" y="377708"/>
                </a:lnTo>
                <a:lnTo>
                  <a:pt x="1055063" y="372531"/>
                </a:lnTo>
                <a:lnTo>
                  <a:pt x="1043741" y="369424"/>
                </a:lnTo>
                <a:lnTo>
                  <a:pt x="1031707" y="368388"/>
                </a:lnTo>
                <a:lnTo>
                  <a:pt x="1018581" y="368859"/>
                </a:lnTo>
                <a:lnTo>
                  <a:pt x="1001400" y="371350"/>
                </a:lnTo>
                <a:lnTo>
                  <a:pt x="987400" y="375985"/>
                </a:lnTo>
                <a:lnTo>
                  <a:pt x="976583" y="382763"/>
                </a:lnTo>
                <a:lnTo>
                  <a:pt x="968951" y="391684"/>
                </a:lnTo>
                <a:lnTo>
                  <a:pt x="964507" y="402746"/>
                </a:lnTo>
                <a:lnTo>
                  <a:pt x="963254" y="415950"/>
                </a:lnTo>
                <a:lnTo>
                  <a:pt x="963524" y="420729"/>
                </a:lnTo>
                <a:lnTo>
                  <a:pt x="966164" y="432682"/>
                </a:lnTo>
                <a:lnTo>
                  <a:pt x="971549" y="440948"/>
                </a:lnTo>
                <a:lnTo>
                  <a:pt x="979685" y="445528"/>
                </a:lnTo>
                <a:lnTo>
                  <a:pt x="990577" y="446423"/>
                </a:lnTo>
                <a:lnTo>
                  <a:pt x="1004233" y="443633"/>
                </a:lnTo>
                <a:lnTo>
                  <a:pt x="1020658" y="437159"/>
                </a:lnTo>
                <a:lnTo>
                  <a:pt x="1027792" y="437699"/>
                </a:lnTo>
                <a:lnTo>
                  <a:pt x="1038949" y="441029"/>
                </a:lnTo>
                <a:lnTo>
                  <a:pt x="1049102" y="447395"/>
                </a:lnTo>
                <a:lnTo>
                  <a:pt x="1058246" y="456796"/>
                </a:lnTo>
                <a:lnTo>
                  <a:pt x="1066376" y="469234"/>
                </a:lnTo>
                <a:lnTo>
                  <a:pt x="1073490" y="484708"/>
                </a:lnTo>
                <a:lnTo>
                  <a:pt x="1079598" y="501498"/>
                </a:lnTo>
                <a:lnTo>
                  <a:pt x="1082993" y="511770"/>
                </a:lnTo>
                <a:lnTo>
                  <a:pt x="1086375" y="522678"/>
                </a:lnTo>
                <a:lnTo>
                  <a:pt x="1089745" y="534224"/>
                </a:lnTo>
                <a:lnTo>
                  <a:pt x="1093101" y="546406"/>
                </a:lnTo>
                <a:lnTo>
                  <a:pt x="1096444" y="559225"/>
                </a:lnTo>
                <a:lnTo>
                  <a:pt x="1099774" y="572680"/>
                </a:lnTo>
                <a:lnTo>
                  <a:pt x="1103091" y="586771"/>
                </a:lnTo>
                <a:lnTo>
                  <a:pt x="1106394" y="601500"/>
                </a:lnTo>
                <a:lnTo>
                  <a:pt x="1109685" y="616864"/>
                </a:lnTo>
                <a:lnTo>
                  <a:pt x="1114520" y="641132"/>
                </a:lnTo>
                <a:lnTo>
                  <a:pt x="1117350" y="656897"/>
                </a:lnTo>
                <a:lnTo>
                  <a:pt x="1119697" y="671509"/>
                </a:lnTo>
                <a:lnTo>
                  <a:pt x="1121564" y="684968"/>
                </a:lnTo>
                <a:lnTo>
                  <a:pt x="1122953" y="697274"/>
                </a:lnTo>
                <a:lnTo>
                  <a:pt x="1123866" y="708426"/>
                </a:lnTo>
                <a:lnTo>
                  <a:pt x="1124307" y="718425"/>
                </a:lnTo>
                <a:lnTo>
                  <a:pt x="1124278" y="727270"/>
                </a:lnTo>
                <a:lnTo>
                  <a:pt x="1123782" y="734961"/>
                </a:lnTo>
                <a:lnTo>
                  <a:pt x="1116331" y="747416"/>
                </a:lnTo>
                <a:lnTo>
                  <a:pt x="1106793" y="763827"/>
                </a:lnTo>
                <a:lnTo>
                  <a:pt x="1097969" y="779583"/>
                </a:lnTo>
                <a:lnTo>
                  <a:pt x="1089860" y="794682"/>
                </a:lnTo>
                <a:lnTo>
                  <a:pt x="1082466" y="809127"/>
                </a:lnTo>
                <a:lnTo>
                  <a:pt x="1075787" y="822915"/>
                </a:lnTo>
                <a:lnTo>
                  <a:pt x="1069823" y="836047"/>
                </a:lnTo>
                <a:lnTo>
                  <a:pt x="1064573" y="848524"/>
                </a:lnTo>
                <a:lnTo>
                  <a:pt x="1060038" y="860345"/>
                </a:lnTo>
                <a:lnTo>
                  <a:pt x="1056219" y="871510"/>
                </a:lnTo>
                <a:lnTo>
                  <a:pt x="1053113" y="882020"/>
                </a:lnTo>
                <a:lnTo>
                  <a:pt x="1050723" y="891873"/>
                </a:lnTo>
                <a:lnTo>
                  <a:pt x="1049048" y="901071"/>
                </a:lnTo>
                <a:lnTo>
                  <a:pt x="1048087" y="909613"/>
                </a:lnTo>
                <a:lnTo>
                  <a:pt x="1047841" y="917499"/>
                </a:lnTo>
                <a:lnTo>
                  <a:pt x="1048310" y="924729"/>
                </a:lnTo>
                <a:close/>
              </a:path>
              <a:path w="1317965" h="999718">
                <a:moveTo>
                  <a:pt x="1200490" y="738530"/>
                </a:moveTo>
                <a:lnTo>
                  <a:pt x="1317965" y="385813"/>
                </a:lnTo>
                <a:lnTo>
                  <a:pt x="1257259" y="370624"/>
                </a:lnTo>
                <a:lnTo>
                  <a:pt x="1170645" y="656374"/>
                </a:lnTo>
                <a:lnTo>
                  <a:pt x="1167052" y="640994"/>
                </a:lnTo>
                <a:lnTo>
                  <a:pt x="1163235" y="624937"/>
                </a:lnTo>
                <a:lnTo>
                  <a:pt x="1159467" y="609389"/>
                </a:lnTo>
                <a:lnTo>
                  <a:pt x="1155750" y="594349"/>
                </a:lnTo>
                <a:lnTo>
                  <a:pt x="1152083" y="579817"/>
                </a:lnTo>
                <a:lnTo>
                  <a:pt x="1148467" y="565793"/>
                </a:lnTo>
                <a:lnTo>
                  <a:pt x="1144901" y="552278"/>
                </a:lnTo>
                <a:lnTo>
                  <a:pt x="1141385" y="539270"/>
                </a:lnTo>
                <a:lnTo>
                  <a:pt x="1137921" y="526772"/>
                </a:lnTo>
                <a:lnTo>
                  <a:pt x="1135589" y="839321"/>
                </a:lnTo>
                <a:lnTo>
                  <a:pt x="1145118" y="818451"/>
                </a:lnTo>
                <a:lnTo>
                  <a:pt x="1145868" y="821971"/>
                </a:lnTo>
                <a:lnTo>
                  <a:pt x="1150053" y="843792"/>
                </a:lnTo>
                <a:lnTo>
                  <a:pt x="1152945" y="863329"/>
                </a:lnTo>
                <a:lnTo>
                  <a:pt x="1154542" y="880583"/>
                </a:lnTo>
                <a:lnTo>
                  <a:pt x="1154846" y="895554"/>
                </a:lnTo>
                <a:lnTo>
                  <a:pt x="1153855" y="908242"/>
                </a:lnTo>
                <a:lnTo>
                  <a:pt x="1151571" y="918647"/>
                </a:lnTo>
                <a:lnTo>
                  <a:pt x="1147994" y="926770"/>
                </a:lnTo>
                <a:lnTo>
                  <a:pt x="1143122" y="932608"/>
                </a:lnTo>
                <a:lnTo>
                  <a:pt x="1136956" y="936164"/>
                </a:lnTo>
                <a:lnTo>
                  <a:pt x="1129497" y="937437"/>
                </a:lnTo>
                <a:lnTo>
                  <a:pt x="1123181" y="936664"/>
                </a:lnTo>
                <a:lnTo>
                  <a:pt x="1118039" y="933891"/>
                </a:lnTo>
                <a:lnTo>
                  <a:pt x="1114528" y="929108"/>
                </a:lnTo>
                <a:lnTo>
                  <a:pt x="1118621" y="998463"/>
                </a:lnTo>
                <a:lnTo>
                  <a:pt x="1138006" y="999718"/>
                </a:lnTo>
                <a:lnTo>
                  <a:pt x="1143186" y="999707"/>
                </a:lnTo>
                <a:lnTo>
                  <a:pt x="1156063" y="998515"/>
                </a:lnTo>
                <a:lnTo>
                  <a:pt x="1167652" y="995632"/>
                </a:lnTo>
                <a:lnTo>
                  <a:pt x="1177951" y="991058"/>
                </a:lnTo>
                <a:lnTo>
                  <a:pt x="1186961" y="984793"/>
                </a:lnTo>
                <a:lnTo>
                  <a:pt x="1194680" y="976837"/>
                </a:lnTo>
                <a:lnTo>
                  <a:pt x="1201109" y="967191"/>
                </a:lnTo>
                <a:lnTo>
                  <a:pt x="1206246" y="955854"/>
                </a:lnTo>
                <a:lnTo>
                  <a:pt x="1210093" y="942826"/>
                </a:lnTo>
                <a:lnTo>
                  <a:pt x="1212647" y="928108"/>
                </a:lnTo>
                <a:lnTo>
                  <a:pt x="1213909" y="911699"/>
                </a:lnTo>
                <a:lnTo>
                  <a:pt x="1213879" y="893600"/>
                </a:lnTo>
                <a:lnTo>
                  <a:pt x="1212555" y="873810"/>
                </a:lnTo>
                <a:lnTo>
                  <a:pt x="1213088" y="872867"/>
                </a:lnTo>
                <a:lnTo>
                  <a:pt x="1213478" y="869626"/>
                </a:lnTo>
                <a:lnTo>
                  <a:pt x="1213500" y="864120"/>
                </a:lnTo>
                <a:lnTo>
                  <a:pt x="1213155" y="856349"/>
                </a:lnTo>
                <a:lnTo>
                  <a:pt x="1212442" y="846313"/>
                </a:lnTo>
                <a:lnTo>
                  <a:pt x="1211363" y="834011"/>
                </a:lnTo>
                <a:lnTo>
                  <a:pt x="1209917" y="819445"/>
                </a:lnTo>
                <a:lnTo>
                  <a:pt x="1208107" y="802613"/>
                </a:lnTo>
                <a:lnTo>
                  <a:pt x="1205932" y="783517"/>
                </a:lnTo>
                <a:lnTo>
                  <a:pt x="1203393" y="762156"/>
                </a:lnTo>
                <a:lnTo>
                  <a:pt x="1200490" y="738530"/>
                </a:lnTo>
                <a:close/>
              </a:path>
              <a:path w="1317965" h="999718">
                <a:moveTo>
                  <a:pt x="523834" y="585381"/>
                </a:moveTo>
                <a:lnTo>
                  <a:pt x="519114" y="776494"/>
                </a:lnTo>
                <a:lnTo>
                  <a:pt x="529127" y="784187"/>
                </a:lnTo>
                <a:lnTo>
                  <a:pt x="526301" y="625747"/>
                </a:lnTo>
                <a:lnTo>
                  <a:pt x="524930" y="612907"/>
                </a:lnTo>
                <a:lnTo>
                  <a:pt x="524108" y="599452"/>
                </a:lnTo>
                <a:lnTo>
                  <a:pt x="523834" y="585381"/>
                </a:lnTo>
                <a:close/>
              </a:path>
              <a:path w="1317965" h="999718">
                <a:moveTo>
                  <a:pt x="448777" y="588060"/>
                </a:moveTo>
                <a:lnTo>
                  <a:pt x="448942" y="599982"/>
                </a:lnTo>
                <a:lnTo>
                  <a:pt x="449559" y="613638"/>
                </a:lnTo>
                <a:lnTo>
                  <a:pt x="450634" y="626873"/>
                </a:lnTo>
                <a:lnTo>
                  <a:pt x="452167" y="639687"/>
                </a:lnTo>
                <a:lnTo>
                  <a:pt x="454157" y="652081"/>
                </a:lnTo>
                <a:lnTo>
                  <a:pt x="456605" y="664054"/>
                </a:lnTo>
                <a:lnTo>
                  <a:pt x="459511" y="675607"/>
                </a:lnTo>
                <a:lnTo>
                  <a:pt x="462874" y="686739"/>
                </a:lnTo>
                <a:lnTo>
                  <a:pt x="469579" y="704978"/>
                </a:lnTo>
                <a:lnTo>
                  <a:pt x="474906" y="717053"/>
                </a:lnTo>
                <a:lnTo>
                  <a:pt x="480729" y="728455"/>
                </a:lnTo>
                <a:lnTo>
                  <a:pt x="487053" y="739184"/>
                </a:lnTo>
                <a:lnTo>
                  <a:pt x="493884" y="749239"/>
                </a:lnTo>
                <a:lnTo>
                  <a:pt x="501228" y="758621"/>
                </a:lnTo>
                <a:lnTo>
                  <a:pt x="509859" y="768025"/>
                </a:lnTo>
                <a:lnTo>
                  <a:pt x="519114" y="776494"/>
                </a:lnTo>
                <a:lnTo>
                  <a:pt x="523834" y="585381"/>
                </a:lnTo>
                <a:lnTo>
                  <a:pt x="524128" y="572203"/>
                </a:lnTo>
                <a:lnTo>
                  <a:pt x="525006" y="559359"/>
                </a:lnTo>
                <a:lnTo>
                  <a:pt x="526473" y="546745"/>
                </a:lnTo>
                <a:lnTo>
                  <a:pt x="528536" y="534363"/>
                </a:lnTo>
                <a:lnTo>
                  <a:pt x="531200" y="522211"/>
                </a:lnTo>
                <a:lnTo>
                  <a:pt x="537133" y="502562"/>
                </a:lnTo>
                <a:lnTo>
                  <a:pt x="542035" y="490762"/>
                </a:lnTo>
                <a:lnTo>
                  <a:pt x="547765" y="479675"/>
                </a:lnTo>
                <a:lnTo>
                  <a:pt x="554314" y="469303"/>
                </a:lnTo>
                <a:lnTo>
                  <a:pt x="564733" y="456397"/>
                </a:lnTo>
                <a:lnTo>
                  <a:pt x="573848" y="447575"/>
                </a:lnTo>
                <a:lnTo>
                  <a:pt x="583915" y="439748"/>
                </a:lnTo>
                <a:lnTo>
                  <a:pt x="594954" y="432917"/>
                </a:lnTo>
                <a:lnTo>
                  <a:pt x="615123" y="424569"/>
                </a:lnTo>
                <a:lnTo>
                  <a:pt x="627433" y="421637"/>
                </a:lnTo>
                <a:lnTo>
                  <a:pt x="640609" y="419877"/>
                </a:lnTo>
                <a:lnTo>
                  <a:pt x="654644" y="419290"/>
                </a:lnTo>
                <a:lnTo>
                  <a:pt x="659409" y="419358"/>
                </a:lnTo>
                <a:lnTo>
                  <a:pt x="672654" y="420301"/>
                </a:lnTo>
                <a:lnTo>
                  <a:pt x="685306" y="422354"/>
                </a:lnTo>
                <a:lnTo>
                  <a:pt x="697376" y="425514"/>
                </a:lnTo>
                <a:lnTo>
                  <a:pt x="708873" y="429780"/>
                </a:lnTo>
                <a:lnTo>
                  <a:pt x="721223" y="436042"/>
                </a:lnTo>
                <a:lnTo>
                  <a:pt x="731755" y="443140"/>
                </a:lnTo>
                <a:lnTo>
                  <a:pt x="741393" y="451472"/>
                </a:lnTo>
                <a:lnTo>
                  <a:pt x="750148" y="461035"/>
                </a:lnTo>
                <a:lnTo>
                  <a:pt x="760891" y="476513"/>
                </a:lnTo>
                <a:lnTo>
                  <a:pt x="766784" y="487639"/>
                </a:lnTo>
                <a:lnTo>
                  <a:pt x="771926" y="499747"/>
                </a:lnTo>
                <a:lnTo>
                  <a:pt x="776310" y="512838"/>
                </a:lnTo>
                <a:lnTo>
                  <a:pt x="781040" y="532752"/>
                </a:lnTo>
                <a:lnTo>
                  <a:pt x="782971" y="544960"/>
                </a:lnTo>
                <a:lnTo>
                  <a:pt x="784350" y="557802"/>
                </a:lnTo>
                <a:lnTo>
                  <a:pt x="785178" y="571276"/>
                </a:lnTo>
                <a:lnTo>
                  <a:pt x="785454" y="585381"/>
                </a:lnTo>
                <a:lnTo>
                  <a:pt x="785453" y="585958"/>
                </a:lnTo>
                <a:lnTo>
                  <a:pt x="785130" y="599095"/>
                </a:lnTo>
                <a:lnTo>
                  <a:pt x="784220" y="611968"/>
                </a:lnTo>
                <a:lnTo>
                  <a:pt x="782735" y="624578"/>
                </a:lnTo>
                <a:lnTo>
                  <a:pt x="780687" y="636925"/>
                </a:lnTo>
                <a:lnTo>
                  <a:pt x="778088" y="649008"/>
                </a:lnTo>
                <a:lnTo>
                  <a:pt x="772053" y="668688"/>
                </a:lnTo>
                <a:lnTo>
                  <a:pt x="767127" y="680477"/>
                </a:lnTo>
                <a:lnTo>
                  <a:pt x="761392" y="691553"/>
                </a:lnTo>
                <a:lnTo>
                  <a:pt x="754847" y="701916"/>
                </a:lnTo>
                <a:lnTo>
                  <a:pt x="744484" y="714821"/>
                </a:lnTo>
                <a:lnTo>
                  <a:pt x="735357" y="723643"/>
                </a:lnTo>
                <a:lnTo>
                  <a:pt x="725262" y="731470"/>
                </a:lnTo>
                <a:lnTo>
                  <a:pt x="714207" y="738301"/>
                </a:lnTo>
                <a:lnTo>
                  <a:pt x="694117" y="746628"/>
                </a:lnTo>
                <a:lnTo>
                  <a:pt x="681805" y="749572"/>
                </a:lnTo>
                <a:lnTo>
                  <a:pt x="668643" y="751339"/>
                </a:lnTo>
                <a:lnTo>
                  <a:pt x="654644" y="751928"/>
                </a:lnTo>
                <a:lnTo>
                  <a:pt x="649544" y="751853"/>
                </a:lnTo>
                <a:lnTo>
                  <a:pt x="636180" y="750897"/>
                </a:lnTo>
                <a:lnTo>
                  <a:pt x="623495" y="748841"/>
                </a:lnTo>
                <a:lnTo>
                  <a:pt x="611489" y="745687"/>
                </a:lnTo>
                <a:lnTo>
                  <a:pt x="600161" y="741438"/>
                </a:lnTo>
                <a:lnTo>
                  <a:pt x="587951" y="735215"/>
                </a:lnTo>
                <a:lnTo>
                  <a:pt x="577430" y="728109"/>
                </a:lnTo>
                <a:lnTo>
                  <a:pt x="567784" y="719764"/>
                </a:lnTo>
                <a:lnTo>
                  <a:pt x="559013" y="710183"/>
                </a:lnTo>
                <a:lnTo>
                  <a:pt x="548261" y="694607"/>
                </a:lnTo>
                <a:lnTo>
                  <a:pt x="542427" y="683461"/>
                </a:lnTo>
                <a:lnTo>
                  <a:pt x="537335" y="671313"/>
                </a:lnTo>
                <a:lnTo>
                  <a:pt x="532978" y="658164"/>
                </a:lnTo>
                <a:lnTo>
                  <a:pt x="528219" y="637970"/>
                </a:lnTo>
                <a:lnTo>
                  <a:pt x="526301" y="625747"/>
                </a:lnTo>
                <a:lnTo>
                  <a:pt x="529127" y="784187"/>
                </a:lnTo>
                <a:lnTo>
                  <a:pt x="551426" y="797241"/>
                </a:lnTo>
                <a:lnTo>
                  <a:pt x="573974" y="806285"/>
                </a:lnTo>
                <a:lnTo>
                  <a:pt x="597688" y="812549"/>
                </a:lnTo>
                <a:lnTo>
                  <a:pt x="623078" y="816308"/>
                </a:lnTo>
                <a:lnTo>
                  <a:pt x="650199" y="817562"/>
                </a:lnTo>
                <a:lnTo>
                  <a:pt x="653361" y="817545"/>
                </a:lnTo>
                <a:lnTo>
                  <a:pt x="680222" y="815929"/>
                </a:lnTo>
                <a:lnTo>
                  <a:pt x="705490" y="811680"/>
                </a:lnTo>
                <a:lnTo>
                  <a:pt x="729148" y="804796"/>
                </a:lnTo>
                <a:lnTo>
                  <a:pt x="745066" y="798258"/>
                </a:lnTo>
                <a:lnTo>
                  <a:pt x="767986" y="785607"/>
                </a:lnTo>
                <a:lnTo>
                  <a:pt x="788137" y="770235"/>
                </a:lnTo>
                <a:lnTo>
                  <a:pt x="805520" y="752144"/>
                </a:lnTo>
                <a:lnTo>
                  <a:pt x="817599" y="735841"/>
                </a:lnTo>
                <a:lnTo>
                  <a:pt x="830280" y="714225"/>
                </a:lnTo>
                <a:lnTo>
                  <a:pt x="841011" y="690359"/>
                </a:lnTo>
                <a:lnTo>
                  <a:pt x="848001" y="670338"/>
                </a:lnTo>
                <a:lnTo>
                  <a:pt x="854095" y="646541"/>
                </a:lnTo>
                <a:lnTo>
                  <a:pt x="858130" y="621546"/>
                </a:lnTo>
                <a:lnTo>
                  <a:pt x="860135" y="595355"/>
                </a:lnTo>
                <a:lnTo>
                  <a:pt x="860384" y="581812"/>
                </a:lnTo>
                <a:lnTo>
                  <a:pt x="860232" y="570441"/>
                </a:lnTo>
                <a:lnTo>
                  <a:pt x="858563" y="543578"/>
                </a:lnTo>
                <a:lnTo>
                  <a:pt x="855065" y="518354"/>
                </a:lnTo>
                <a:lnTo>
                  <a:pt x="849749" y="494769"/>
                </a:lnTo>
                <a:lnTo>
                  <a:pt x="844590" y="478225"/>
                </a:lnTo>
                <a:lnTo>
                  <a:pt x="834377" y="453383"/>
                </a:lnTo>
                <a:lnTo>
                  <a:pt x="822158" y="431283"/>
                </a:lnTo>
                <a:lnTo>
                  <a:pt x="807933" y="411924"/>
                </a:lnTo>
                <a:lnTo>
                  <a:pt x="790198" y="394234"/>
                </a:lnTo>
                <a:lnTo>
                  <a:pt x="769387" y="379669"/>
                </a:lnTo>
                <a:lnTo>
                  <a:pt x="745449" y="368172"/>
                </a:lnTo>
                <a:lnTo>
                  <a:pt x="723678" y="361067"/>
                </a:lnTo>
                <a:lnTo>
                  <a:pt x="699109" y="356040"/>
                </a:lnTo>
                <a:lnTo>
                  <a:pt x="672848" y="353526"/>
                </a:lnTo>
                <a:lnTo>
                  <a:pt x="659089" y="353212"/>
                </a:lnTo>
                <a:lnTo>
                  <a:pt x="655915" y="353229"/>
                </a:lnTo>
                <a:lnTo>
                  <a:pt x="628985" y="354845"/>
                </a:lnTo>
                <a:lnTo>
                  <a:pt x="603706" y="359094"/>
                </a:lnTo>
                <a:lnTo>
                  <a:pt x="580094" y="365977"/>
                </a:lnTo>
                <a:lnTo>
                  <a:pt x="564109" y="372559"/>
                </a:lnTo>
                <a:lnTo>
                  <a:pt x="541152" y="385202"/>
                </a:lnTo>
                <a:lnTo>
                  <a:pt x="521004" y="400560"/>
                </a:lnTo>
                <a:lnTo>
                  <a:pt x="503641" y="418630"/>
                </a:lnTo>
                <a:lnTo>
                  <a:pt x="491774" y="434662"/>
                </a:lnTo>
                <a:lnTo>
                  <a:pt x="479005" y="456252"/>
                </a:lnTo>
                <a:lnTo>
                  <a:pt x="468179" y="480034"/>
                </a:lnTo>
                <a:lnTo>
                  <a:pt x="461302" y="499542"/>
                </a:lnTo>
                <a:lnTo>
                  <a:pt x="455182" y="523244"/>
                </a:lnTo>
                <a:lnTo>
                  <a:pt x="451088" y="548218"/>
                </a:lnTo>
                <a:lnTo>
                  <a:pt x="449034" y="574462"/>
                </a:lnTo>
                <a:lnTo>
                  <a:pt x="448777" y="5880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6198" y="6101524"/>
            <a:ext cx="42450" cy="118986"/>
          </a:xfrm>
          <a:custGeom>
            <a:avLst/>
            <a:gdLst/>
            <a:ahLst/>
            <a:cxnLst/>
            <a:rect l="l" t="t" r="r" b="b"/>
            <a:pathLst>
              <a:path w="42450" h="118986">
                <a:moveTo>
                  <a:pt x="32722" y="0"/>
                </a:moveTo>
                <a:lnTo>
                  <a:pt x="23193" y="20869"/>
                </a:lnTo>
                <a:lnTo>
                  <a:pt x="15294" y="39728"/>
                </a:lnTo>
                <a:lnTo>
                  <a:pt x="9026" y="56576"/>
                </a:lnTo>
                <a:lnTo>
                  <a:pt x="4387" y="71414"/>
                </a:lnTo>
                <a:lnTo>
                  <a:pt x="1378" y="84241"/>
                </a:lnTo>
                <a:lnTo>
                  <a:pt x="0" y="95057"/>
                </a:lnTo>
                <a:lnTo>
                  <a:pt x="251" y="103862"/>
                </a:lnTo>
                <a:lnTo>
                  <a:pt x="2132" y="110656"/>
                </a:lnTo>
                <a:lnTo>
                  <a:pt x="5643" y="115440"/>
                </a:lnTo>
                <a:lnTo>
                  <a:pt x="10785" y="118213"/>
                </a:lnTo>
                <a:lnTo>
                  <a:pt x="17101" y="118986"/>
                </a:lnTo>
                <a:lnTo>
                  <a:pt x="24560" y="117713"/>
                </a:lnTo>
                <a:lnTo>
                  <a:pt x="30726" y="114157"/>
                </a:lnTo>
                <a:lnTo>
                  <a:pt x="35598" y="108318"/>
                </a:lnTo>
                <a:lnTo>
                  <a:pt x="39175" y="100196"/>
                </a:lnTo>
                <a:lnTo>
                  <a:pt x="41459" y="89791"/>
                </a:lnTo>
                <a:lnTo>
                  <a:pt x="42450" y="77103"/>
                </a:lnTo>
                <a:lnTo>
                  <a:pt x="42146" y="62132"/>
                </a:lnTo>
                <a:lnTo>
                  <a:pt x="40549" y="44877"/>
                </a:lnTo>
                <a:lnTo>
                  <a:pt x="37657" y="25340"/>
                </a:lnTo>
                <a:lnTo>
                  <a:pt x="33472" y="3520"/>
                </a:lnTo>
                <a:lnTo>
                  <a:pt x="32722" y="0"/>
                </a:lnTo>
                <a:close/>
              </a:path>
            </a:pathLst>
          </a:custGeom>
          <a:ln w="177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37637" y="5702363"/>
            <a:ext cx="261619" cy="332638"/>
          </a:xfrm>
          <a:custGeom>
            <a:avLst/>
            <a:gdLst/>
            <a:ahLst/>
            <a:cxnLst/>
            <a:rect l="l" t="t" r="r" b="b"/>
            <a:pathLst>
              <a:path w="261619" h="332638">
                <a:moveTo>
                  <a:pt x="130810" y="0"/>
                </a:moveTo>
                <a:lnTo>
                  <a:pt x="116774" y="586"/>
                </a:lnTo>
                <a:lnTo>
                  <a:pt x="103598" y="2346"/>
                </a:lnTo>
                <a:lnTo>
                  <a:pt x="91288" y="5278"/>
                </a:lnTo>
                <a:lnTo>
                  <a:pt x="79851" y="9382"/>
                </a:lnTo>
                <a:lnTo>
                  <a:pt x="60080" y="20458"/>
                </a:lnTo>
                <a:lnTo>
                  <a:pt x="50013" y="28285"/>
                </a:lnTo>
                <a:lnTo>
                  <a:pt x="40899" y="37107"/>
                </a:lnTo>
                <a:lnTo>
                  <a:pt x="32718" y="46924"/>
                </a:lnTo>
                <a:lnTo>
                  <a:pt x="23930" y="60384"/>
                </a:lnTo>
                <a:lnTo>
                  <a:pt x="18201" y="71471"/>
                </a:lnTo>
                <a:lnTo>
                  <a:pt x="13298" y="83272"/>
                </a:lnTo>
                <a:lnTo>
                  <a:pt x="9231" y="95785"/>
                </a:lnTo>
                <a:lnTo>
                  <a:pt x="4701" y="115072"/>
                </a:lnTo>
                <a:lnTo>
                  <a:pt x="2638" y="127455"/>
                </a:lnTo>
                <a:lnTo>
                  <a:pt x="1171" y="140068"/>
                </a:lnTo>
                <a:lnTo>
                  <a:pt x="294" y="152913"/>
                </a:lnTo>
                <a:lnTo>
                  <a:pt x="0" y="166090"/>
                </a:lnTo>
                <a:lnTo>
                  <a:pt x="274" y="180162"/>
                </a:lnTo>
                <a:lnTo>
                  <a:pt x="1096" y="193617"/>
                </a:lnTo>
                <a:lnTo>
                  <a:pt x="2466" y="206456"/>
                </a:lnTo>
                <a:lnTo>
                  <a:pt x="4385" y="218680"/>
                </a:lnTo>
                <a:lnTo>
                  <a:pt x="6851" y="230289"/>
                </a:lnTo>
                <a:lnTo>
                  <a:pt x="13501" y="252023"/>
                </a:lnTo>
                <a:lnTo>
                  <a:pt x="18592" y="264170"/>
                </a:lnTo>
                <a:lnTo>
                  <a:pt x="24426" y="275316"/>
                </a:lnTo>
                <a:lnTo>
                  <a:pt x="31010" y="285463"/>
                </a:lnTo>
                <a:lnTo>
                  <a:pt x="43950" y="300473"/>
                </a:lnTo>
                <a:lnTo>
                  <a:pt x="53596" y="308818"/>
                </a:lnTo>
                <a:lnTo>
                  <a:pt x="64117" y="315924"/>
                </a:lnTo>
                <a:lnTo>
                  <a:pt x="75512" y="321790"/>
                </a:lnTo>
                <a:lnTo>
                  <a:pt x="87654" y="326397"/>
                </a:lnTo>
                <a:lnTo>
                  <a:pt x="99661" y="329550"/>
                </a:lnTo>
                <a:lnTo>
                  <a:pt x="112346" y="331606"/>
                </a:lnTo>
                <a:lnTo>
                  <a:pt x="125710" y="332563"/>
                </a:lnTo>
                <a:lnTo>
                  <a:pt x="130810" y="332638"/>
                </a:lnTo>
                <a:lnTo>
                  <a:pt x="144808" y="332049"/>
                </a:lnTo>
                <a:lnTo>
                  <a:pt x="157971" y="330282"/>
                </a:lnTo>
                <a:lnTo>
                  <a:pt x="170283" y="327338"/>
                </a:lnTo>
                <a:lnTo>
                  <a:pt x="181730" y="323217"/>
                </a:lnTo>
                <a:lnTo>
                  <a:pt x="201428" y="312180"/>
                </a:lnTo>
                <a:lnTo>
                  <a:pt x="211523" y="304353"/>
                </a:lnTo>
                <a:lnTo>
                  <a:pt x="220649" y="295531"/>
                </a:lnTo>
                <a:lnTo>
                  <a:pt x="228796" y="285713"/>
                </a:lnTo>
                <a:lnTo>
                  <a:pt x="237557" y="272262"/>
                </a:lnTo>
                <a:lnTo>
                  <a:pt x="243293" y="261186"/>
                </a:lnTo>
                <a:lnTo>
                  <a:pt x="248218" y="249398"/>
                </a:lnTo>
                <a:lnTo>
                  <a:pt x="252334" y="236898"/>
                </a:lnTo>
                <a:lnTo>
                  <a:pt x="256853" y="217634"/>
                </a:lnTo>
                <a:lnTo>
                  <a:pt x="258901" y="205288"/>
                </a:lnTo>
                <a:lnTo>
                  <a:pt x="260385" y="192678"/>
                </a:lnTo>
                <a:lnTo>
                  <a:pt x="261296" y="179804"/>
                </a:lnTo>
                <a:lnTo>
                  <a:pt x="261619" y="166667"/>
                </a:lnTo>
                <a:lnTo>
                  <a:pt x="261619" y="166090"/>
                </a:lnTo>
                <a:lnTo>
                  <a:pt x="261344" y="151985"/>
                </a:lnTo>
                <a:lnTo>
                  <a:pt x="260516" y="138511"/>
                </a:lnTo>
                <a:lnTo>
                  <a:pt x="259137" y="125670"/>
                </a:lnTo>
                <a:lnTo>
                  <a:pt x="257205" y="113461"/>
                </a:lnTo>
                <a:lnTo>
                  <a:pt x="254723" y="101888"/>
                </a:lnTo>
                <a:lnTo>
                  <a:pt x="248092" y="80457"/>
                </a:lnTo>
                <a:lnTo>
                  <a:pt x="242949" y="68348"/>
                </a:lnTo>
                <a:lnTo>
                  <a:pt x="237057" y="57223"/>
                </a:lnTo>
                <a:lnTo>
                  <a:pt x="230422" y="47081"/>
                </a:lnTo>
                <a:lnTo>
                  <a:pt x="217558" y="32181"/>
                </a:lnTo>
                <a:lnTo>
                  <a:pt x="207920" y="23850"/>
                </a:lnTo>
                <a:lnTo>
                  <a:pt x="197389" y="16751"/>
                </a:lnTo>
                <a:lnTo>
                  <a:pt x="185953" y="10888"/>
                </a:lnTo>
                <a:lnTo>
                  <a:pt x="173542" y="6224"/>
                </a:lnTo>
                <a:lnTo>
                  <a:pt x="161472" y="3063"/>
                </a:lnTo>
                <a:lnTo>
                  <a:pt x="148819" y="1011"/>
                </a:lnTo>
                <a:lnTo>
                  <a:pt x="135575" y="67"/>
                </a:lnTo>
                <a:lnTo>
                  <a:pt x="130810" y="0"/>
                </a:lnTo>
                <a:close/>
              </a:path>
            </a:pathLst>
          </a:custGeom>
          <a:ln w="177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77057" y="5651461"/>
            <a:ext cx="354710" cy="631329"/>
          </a:xfrm>
          <a:custGeom>
            <a:avLst/>
            <a:gdLst/>
            <a:ahLst/>
            <a:cxnLst/>
            <a:rect l="l" t="t" r="r" b="b"/>
            <a:pathLst>
              <a:path w="354710" h="631329">
                <a:moveTo>
                  <a:pt x="68452" y="0"/>
                </a:moveTo>
                <a:lnTo>
                  <a:pt x="80486" y="1035"/>
                </a:lnTo>
                <a:lnTo>
                  <a:pt x="91809" y="4142"/>
                </a:lnTo>
                <a:lnTo>
                  <a:pt x="102420" y="9319"/>
                </a:lnTo>
                <a:lnTo>
                  <a:pt x="112319" y="16568"/>
                </a:lnTo>
                <a:lnTo>
                  <a:pt x="121507" y="25888"/>
                </a:lnTo>
                <a:lnTo>
                  <a:pt x="129984" y="37279"/>
                </a:lnTo>
                <a:lnTo>
                  <a:pt x="137750" y="50741"/>
                </a:lnTo>
                <a:lnTo>
                  <a:pt x="144804" y="66274"/>
                </a:lnTo>
                <a:lnTo>
                  <a:pt x="148797" y="76693"/>
                </a:lnTo>
                <a:lnTo>
                  <a:pt x="154955" y="94065"/>
                </a:lnTo>
                <a:lnTo>
                  <a:pt x="158111" y="103514"/>
                </a:lnTo>
                <a:lnTo>
                  <a:pt x="161320" y="113471"/>
                </a:lnTo>
                <a:lnTo>
                  <a:pt x="164579" y="123936"/>
                </a:lnTo>
                <a:lnTo>
                  <a:pt x="167891" y="134910"/>
                </a:lnTo>
                <a:lnTo>
                  <a:pt x="171253" y="146392"/>
                </a:lnTo>
                <a:lnTo>
                  <a:pt x="174666" y="158383"/>
                </a:lnTo>
                <a:lnTo>
                  <a:pt x="178131" y="170881"/>
                </a:lnTo>
                <a:lnTo>
                  <a:pt x="181646" y="183889"/>
                </a:lnTo>
                <a:lnTo>
                  <a:pt x="185212" y="197404"/>
                </a:lnTo>
                <a:lnTo>
                  <a:pt x="188829" y="211428"/>
                </a:lnTo>
                <a:lnTo>
                  <a:pt x="192496" y="225960"/>
                </a:lnTo>
                <a:lnTo>
                  <a:pt x="196213" y="241000"/>
                </a:lnTo>
                <a:lnTo>
                  <a:pt x="199980" y="256549"/>
                </a:lnTo>
                <a:lnTo>
                  <a:pt x="203798" y="272605"/>
                </a:lnTo>
                <a:lnTo>
                  <a:pt x="207390" y="287985"/>
                </a:lnTo>
                <a:lnTo>
                  <a:pt x="294004" y="2235"/>
                </a:lnTo>
                <a:lnTo>
                  <a:pt x="354710" y="17424"/>
                </a:lnTo>
                <a:lnTo>
                  <a:pt x="237235" y="370141"/>
                </a:lnTo>
                <a:lnTo>
                  <a:pt x="240138" y="393767"/>
                </a:lnTo>
                <a:lnTo>
                  <a:pt x="242677" y="415128"/>
                </a:lnTo>
                <a:lnTo>
                  <a:pt x="244852" y="434224"/>
                </a:lnTo>
                <a:lnTo>
                  <a:pt x="246663" y="451056"/>
                </a:lnTo>
                <a:lnTo>
                  <a:pt x="248108" y="465622"/>
                </a:lnTo>
                <a:lnTo>
                  <a:pt x="249187" y="477924"/>
                </a:lnTo>
                <a:lnTo>
                  <a:pt x="249900" y="487960"/>
                </a:lnTo>
                <a:lnTo>
                  <a:pt x="250246" y="495731"/>
                </a:lnTo>
                <a:lnTo>
                  <a:pt x="250224" y="501237"/>
                </a:lnTo>
                <a:lnTo>
                  <a:pt x="249833" y="504478"/>
                </a:lnTo>
                <a:lnTo>
                  <a:pt x="249300" y="505421"/>
                </a:lnTo>
                <a:lnTo>
                  <a:pt x="250624" y="525211"/>
                </a:lnTo>
                <a:lnTo>
                  <a:pt x="250655" y="543310"/>
                </a:lnTo>
                <a:lnTo>
                  <a:pt x="249392" y="559719"/>
                </a:lnTo>
                <a:lnTo>
                  <a:pt x="246838" y="574437"/>
                </a:lnTo>
                <a:lnTo>
                  <a:pt x="242992" y="587465"/>
                </a:lnTo>
                <a:lnTo>
                  <a:pt x="237854" y="598802"/>
                </a:lnTo>
                <a:lnTo>
                  <a:pt x="231426" y="608448"/>
                </a:lnTo>
                <a:lnTo>
                  <a:pt x="223706" y="616404"/>
                </a:lnTo>
                <a:lnTo>
                  <a:pt x="214697" y="622669"/>
                </a:lnTo>
                <a:lnTo>
                  <a:pt x="204398" y="627243"/>
                </a:lnTo>
                <a:lnTo>
                  <a:pt x="192809" y="630126"/>
                </a:lnTo>
                <a:lnTo>
                  <a:pt x="179931" y="631318"/>
                </a:lnTo>
                <a:lnTo>
                  <a:pt x="174751" y="631329"/>
                </a:lnTo>
                <a:lnTo>
                  <a:pt x="155367" y="630074"/>
                </a:lnTo>
                <a:lnTo>
                  <a:pt x="138437" y="627151"/>
                </a:lnTo>
                <a:lnTo>
                  <a:pt x="123961" y="622562"/>
                </a:lnTo>
                <a:lnTo>
                  <a:pt x="111937" y="616305"/>
                </a:lnTo>
                <a:lnTo>
                  <a:pt x="102365" y="608381"/>
                </a:lnTo>
                <a:lnTo>
                  <a:pt x="95243" y="598791"/>
                </a:lnTo>
                <a:lnTo>
                  <a:pt x="90569" y="587535"/>
                </a:lnTo>
                <a:lnTo>
                  <a:pt x="88343" y="574613"/>
                </a:lnTo>
                <a:lnTo>
                  <a:pt x="88137" y="568832"/>
                </a:lnTo>
                <a:lnTo>
                  <a:pt x="86239" y="562914"/>
                </a:lnTo>
                <a:lnTo>
                  <a:pt x="85055" y="556340"/>
                </a:lnTo>
                <a:lnTo>
                  <a:pt x="84586" y="549110"/>
                </a:lnTo>
                <a:lnTo>
                  <a:pt x="84832" y="541224"/>
                </a:lnTo>
                <a:lnTo>
                  <a:pt x="85793" y="532682"/>
                </a:lnTo>
                <a:lnTo>
                  <a:pt x="87469" y="523484"/>
                </a:lnTo>
                <a:lnTo>
                  <a:pt x="89859" y="513631"/>
                </a:lnTo>
                <a:lnTo>
                  <a:pt x="92964" y="503121"/>
                </a:lnTo>
                <a:lnTo>
                  <a:pt x="96784" y="491956"/>
                </a:lnTo>
                <a:lnTo>
                  <a:pt x="101319" y="480135"/>
                </a:lnTo>
                <a:lnTo>
                  <a:pt x="106568" y="467658"/>
                </a:lnTo>
                <a:lnTo>
                  <a:pt x="112533" y="454526"/>
                </a:lnTo>
                <a:lnTo>
                  <a:pt x="119212" y="440738"/>
                </a:lnTo>
                <a:lnTo>
                  <a:pt x="126606" y="426294"/>
                </a:lnTo>
                <a:lnTo>
                  <a:pt x="134715" y="411194"/>
                </a:lnTo>
                <a:lnTo>
                  <a:pt x="143538" y="395438"/>
                </a:lnTo>
                <a:lnTo>
                  <a:pt x="153077" y="379027"/>
                </a:lnTo>
                <a:lnTo>
                  <a:pt x="160527" y="366572"/>
                </a:lnTo>
                <a:lnTo>
                  <a:pt x="161023" y="358881"/>
                </a:lnTo>
                <a:lnTo>
                  <a:pt x="160611" y="340037"/>
                </a:lnTo>
                <a:lnTo>
                  <a:pt x="159698" y="328885"/>
                </a:lnTo>
                <a:lnTo>
                  <a:pt x="158310" y="316579"/>
                </a:lnTo>
                <a:lnTo>
                  <a:pt x="156443" y="303121"/>
                </a:lnTo>
                <a:lnTo>
                  <a:pt x="154096" y="288509"/>
                </a:lnTo>
                <a:lnTo>
                  <a:pt x="151265" y="272743"/>
                </a:lnTo>
                <a:lnTo>
                  <a:pt x="147948" y="255825"/>
                </a:lnTo>
                <a:lnTo>
                  <a:pt x="143140" y="233111"/>
                </a:lnTo>
                <a:lnTo>
                  <a:pt x="139836" y="218383"/>
                </a:lnTo>
                <a:lnTo>
                  <a:pt x="136519" y="204291"/>
                </a:lnTo>
                <a:lnTo>
                  <a:pt x="133189" y="190836"/>
                </a:lnTo>
                <a:lnTo>
                  <a:pt x="129846" y="178017"/>
                </a:lnTo>
                <a:lnTo>
                  <a:pt x="126490" y="165835"/>
                </a:lnTo>
                <a:lnTo>
                  <a:pt x="123121" y="154289"/>
                </a:lnTo>
                <a:lnTo>
                  <a:pt x="119739" y="143381"/>
                </a:lnTo>
                <a:lnTo>
                  <a:pt x="116343" y="133109"/>
                </a:lnTo>
                <a:lnTo>
                  <a:pt x="112935" y="123473"/>
                </a:lnTo>
                <a:lnTo>
                  <a:pt x="103122" y="100845"/>
                </a:lnTo>
                <a:lnTo>
                  <a:pt x="94991" y="88407"/>
                </a:lnTo>
                <a:lnTo>
                  <a:pt x="85847" y="79006"/>
                </a:lnTo>
                <a:lnTo>
                  <a:pt x="75695" y="72640"/>
                </a:lnTo>
                <a:lnTo>
                  <a:pt x="64538" y="69311"/>
                </a:lnTo>
                <a:lnTo>
                  <a:pt x="57403" y="68770"/>
                </a:lnTo>
                <a:lnTo>
                  <a:pt x="40979" y="75244"/>
                </a:lnTo>
                <a:lnTo>
                  <a:pt x="27323" y="78034"/>
                </a:lnTo>
                <a:lnTo>
                  <a:pt x="16430" y="77139"/>
                </a:lnTo>
                <a:lnTo>
                  <a:pt x="8294" y="72559"/>
                </a:lnTo>
                <a:lnTo>
                  <a:pt x="2910" y="64293"/>
                </a:lnTo>
                <a:lnTo>
                  <a:pt x="270" y="52340"/>
                </a:lnTo>
                <a:lnTo>
                  <a:pt x="0" y="47561"/>
                </a:lnTo>
                <a:lnTo>
                  <a:pt x="1253" y="34357"/>
                </a:lnTo>
                <a:lnTo>
                  <a:pt x="5696" y="23295"/>
                </a:lnTo>
                <a:lnTo>
                  <a:pt x="13328" y="14375"/>
                </a:lnTo>
                <a:lnTo>
                  <a:pt x="24145" y="7597"/>
                </a:lnTo>
                <a:lnTo>
                  <a:pt x="38146" y="2961"/>
                </a:lnTo>
                <a:lnTo>
                  <a:pt x="55326" y="470"/>
                </a:lnTo>
                <a:lnTo>
                  <a:pt x="68452" y="0"/>
                </a:lnTo>
                <a:close/>
              </a:path>
            </a:pathLst>
          </a:custGeom>
          <a:ln w="177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62580" y="5636285"/>
            <a:ext cx="411606" cy="464350"/>
          </a:xfrm>
          <a:custGeom>
            <a:avLst/>
            <a:gdLst/>
            <a:ahLst/>
            <a:cxnLst/>
            <a:rect l="l" t="t" r="r" b="b"/>
            <a:pathLst>
              <a:path w="411606" h="464350">
                <a:moveTo>
                  <a:pt x="210312" y="0"/>
                </a:moveTo>
                <a:lnTo>
                  <a:pt x="237411" y="1257"/>
                </a:lnTo>
                <a:lnTo>
                  <a:pt x="262829" y="5027"/>
                </a:lnTo>
                <a:lnTo>
                  <a:pt x="286545" y="11309"/>
                </a:lnTo>
                <a:lnTo>
                  <a:pt x="309031" y="20324"/>
                </a:lnTo>
                <a:lnTo>
                  <a:pt x="331406" y="33356"/>
                </a:lnTo>
                <a:lnTo>
                  <a:pt x="350654" y="49454"/>
                </a:lnTo>
                <a:lnTo>
                  <a:pt x="366519" y="68048"/>
                </a:lnTo>
                <a:lnTo>
                  <a:pt x="379741" y="88778"/>
                </a:lnTo>
                <a:lnTo>
                  <a:pt x="390957" y="112249"/>
                </a:lnTo>
                <a:lnTo>
                  <a:pt x="397636" y="130378"/>
                </a:lnTo>
                <a:lnTo>
                  <a:pt x="403856" y="153144"/>
                </a:lnTo>
                <a:lnTo>
                  <a:pt x="408265" y="177549"/>
                </a:lnTo>
                <a:lnTo>
                  <a:pt x="410850" y="203592"/>
                </a:lnTo>
                <a:lnTo>
                  <a:pt x="411606" y="228599"/>
                </a:lnTo>
                <a:lnTo>
                  <a:pt x="411357" y="242143"/>
                </a:lnTo>
                <a:lnTo>
                  <a:pt x="409353" y="268333"/>
                </a:lnTo>
                <a:lnTo>
                  <a:pt x="405317" y="293328"/>
                </a:lnTo>
                <a:lnTo>
                  <a:pt x="399224" y="317126"/>
                </a:lnTo>
                <a:lnTo>
                  <a:pt x="392234" y="337146"/>
                </a:lnTo>
                <a:lnTo>
                  <a:pt x="381503" y="361012"/>
                </a:lnTo>
                <a:lnTo>
                  <a:pt x="368821" y="382629"/>
                </a:lnTo>
                <a:lnTo>
                  <a:pt x="356743" y="398932"/>
                </a:lnTo>
                <a:lnTo>
                  <a:pt x="339360" y="417022"/>
                </a:lnTo>
                <a:lnTo>
                  <a:pt x="319208" y="432394"/>
                </a:lnTo>
                <a:lnTo>
                  <a:pt x="296288" y="445045"/>
                </a:lnTo>
                <a:lnTo>
                  <a:pt x="280371" y="451584"/>
                </a:lnTo>
                <a:lnTo>
                  <a:pt x="256712" y="458468"/>
                </a:lnTo>
                <a:lnTo>
                  <a:pt x="231445" y="462717"/>
                </a:lnTo>
                <a:lnTo>
                  <a:pt x="204583" y="464333"/>
                </a:lnTo>
                <a:lnTo>
                  <a:pt x="201421" y="464350"/>
                </a:lnTo>
                <a:lnTo>
                  <a:pt x="187641" y="464036"/>
                </a:lnTo>
                <a:lnTo>
                  <a:pt x="161393" y="461529"/>
                </a:lnTo>
                <a:lnTo>
                  <a:pt x="136848" y="456517"/>
                </a:lnTo>
                <a:lnTo>
                  <a:pt x="114934" y="449389"/>
                </a:lnTo>
                <a:lnTo>
                  <a:pt x="91120" y="437890"/>
                </a:lnTo>
                <a:lnTo>
                  <a:pt x="70337" y="423281"/>
                </a:lnTo>
                <a:lnTo>
                  <a:pt x="52585" y="405568"/>
                </a:lnTo>
                <a:lnTo>
                  <a:pt x="38276" y="385971"/>
                </a:lnTo>
                <a:lnTo>
                  <a:pt x="26129" y="363840"/>
                </a:lnTo>
                <a:lnTo>
                  <a:pt x="15963" y="339018"/>
                </a:lnTo>
                <a:lnTo>
                  <a:pt x="10733" y="322395"/>
                </a:lnTo>
                <a:lnTo>
                  <a:pt x="5380" y="298869"/>
                </a:lnTo>
                <a:lnTo>
                  <a:pt x="1857" y="273660"/>
                </a:lnTo>
                <a:lnTo>
                  <a:pt x="164" y="246770"/>
                </a:lnTo>
                <a:lnTo>
                  <a:pt x="0" y="234848"/>
                </a:lnTo>
                <a:lnTo>
                  <a:pt x="257" y="221250"/>
                </a:lnTo>
                <a:lnTo>
                  <a:pt x="2311" y="195006"/>
                </a:lnTo>
                <a:lnTo>
                  <a:pt x="6405" y="170032"/>
                </a:lnTo>
                <a:lnTo>
                  <a:pt x="12525" y="146330"/>
                </a:lnTo>
                <a:lnTo>
                  <a:pt x="19402" y="126822"/>
                </a:lnTo>
                <a:lnTo>
                  <a:pt x="30227" y="103039"/>
                </a:lnTo>
                <a:lnTo>
                  <a:pt x="42997" y="81450"/>
                </a:lnTo>
                <a:lnTo>
                  <a:pt x="54863" y="65417"/>
                </a:lnTo>
                <a:lnTo>
                  <a:pt x="72227" y="47348"/>
                </a:lnTo>
                <a:lnTo>
                  <a:pt x="92375" y="31990"/>
                </a:lnTo>
                <a:lnTo>
                  <a:pt x="115331" y="19346"/>
                </a:lnTo>
                <a:lnTo>
                  <a:pt x="131317" y="12765"/>
                </a:lnTo>
                <a:lnTo>
                  <a:pt x="154928" y="5881"/>
                </a:lnTo>
                <a:lnTo>
                  <a:pt x="180207" y="1632"/>
                </a:lnTo>
                <a:lnTo>
                  <a:pt x="207138" y="17"/>
                </a:lnTo>
                <a:lnTo>
                  <a:pt x="210312" y="0"/>
                </a:lnTo>
                <a:close/>
              </a:path>
            </a:pathLst>
          </a:custGeom>
          <a:ln w="177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3802" y="5283073"/>
            <a:ext cx="406796" cy="816660"/>
          </a:xfrm>
          <a:custGeom>
            <a:avLst/>
            <a:gdLst/>
            <a:ahLst/>
            <a:cxnLst/>
            <a:rect l="l" t="t" r="r" b="b"/>
            <a:pathLst>
              <a:path w="406796" h="816660">
                <a:moveTo>
                  <a:pt x="91272" y="0"/>
                </a:moveTo>
                <a:lnTo>
                  <a:pt x="113547" y="4549"/>
                </a:lnTo>
                <a:lnTo>
                  <a:pt x="125282" y="10212"/>
                </a:lnTo>
                <a:lnTo>
                  <a:pt x="137404" y="18110"/>
                </a:lnTo>
                <a:lnTo>
                  <a:pt x="150618" y="29361"/>
                </a:lnTo>
                <a:lnTo>
                  <a:pt x="163675" y="46168"/>
                </a:lnTo>
                <a:lnTo>
                  <a:pt x="175754" y="68395"/>
                </a:lnTo>
                <a:lnTo>
                  <a:pt x="181427" y="81545"/>
                </a:lnTo>
                <a:lnTo>
                  <a:pt x="186855" y="96054"/>
                </a:lnTo>
                <a:lnTo>
                  <a:pt x="192039" y="111924"/>
                </a:lnTo>
                <a:lnTo>
                  <a:pt x="196663" y="128140"/>
                </a:lnTo>
                <a:lnTo>
                  <a:pt x="201102" y="145353"/>
                </a:lnTo>
                <a:lnTo>
                  <a:pt x="205807" y="165049"/>
                </a:lnTo>
                <a:lnTo>
                  <a:pt x="210779" y="187228"/>
                </a:lnTo>
                <a:lnTo>
                  <a:pt x="216018" y="211889"/>
                </a:lnTo>
                <a:lnTo>
                  <a:pt x="218737" y="225151"/>
                </a:lnTo>
                <a:lnTo>
                  <a:pt x="221523" y="239033"/>
                </a:lnTo>
                <a:lnTo>
                  <a:pt x="224376" y="253535"/>
                </a:lnTo>
                <a:lnTo>
                  <a:pt x="227295" y="268657"/>
                </a:lnTo>
                <a:lnTo>
                  <a:pt x="230281" y="284400"/>
                </a:lnTo>
                <a:lnTo>
                  <a:pt x="233334" y="300763"/>
                </a:lnTo>
                <a:lnTo>
                  <a:pt x="236454" y="317745"/>
                </a:lnTo>
                <a:lnTo>
                  <a:pt x="239640" y="335348"/>
                </a:lnTo>
                <a:lnTo>
                  <a:pt x="242892" y="353571"/>
                </a:lnTo>
                <a:lnTo>
                  <a:pt x="246212" y="372414"/>
                </a:lnTo>
                <a:lnTo>
                  <a:pt x="282407" y="551903"/>
                </a:lnTo>
                <a:lnTo>
                  <a:pt x="285579" y="569815"/>
                </a:lnTo>
                <a:lnTo>
                  <a:pt x="288746" y="586717"/>
                </a:lnTo>
                <a:lnTo>
                  <a:pt x="291909" y="602611"/>
                </a:lnTo>
                <a:lnTo>
                  <a:pt x="295068" y="617496"/>
                </a:lnTo>
                <a:lnTo>
                  <a:pt x="298224" y="631373"/>
                </a:lnTo>
                <a:lnTo>
                  <a:pt x="301376" y="644241"/>
                </a:lnTo>
                <a:lnTo>
                  <a:pt x="304526" y="656100"/>
                </a:lnTo>
                <a:lnTo>
                  <a:pt x="307674" y="666951"/>
                </a:lnTo>
                <a:lnTo>
                  <a:pt x="310820" y="676793"/>
                </a:lnTo>
                <a:lnTo>
                  <a:pt x="313965" y="685626"/>
                </a:lnTo>
                <a:lnTo>
                  <a:pt x="317108" y="693451"/>
                </a:lnTo>
                <a:lnTo>
                  <a:pt x="320252" y="700266"/>
                </a:lnTo>
                <a:lnTo>
                  <a:pt x="328918" y="714975"/>
                </a:lnTo>
                <a:lnTo>
                  <a:pt x="338120" y="725693"/>
                </a:lnTo>
                <a:lnTo>
                  <a:pt x="348241" y="733182"/>
                </a:lnTo>
                <a:lnTo>
                  <a:pt x="359279" y="737444"/>
                </a:lnTo>
                <a:lnTo>
                  <a:pt x="369021" y="738530"/>
                </a:lnTo>
                <a:lnTo>
                  <a:pt x="385347" y="740145"/>
                </a:lnTo>
                <a:lnTo>
                  <a:pt x="397085" y="744990"/>
                </a:lnTo>
                <a:lnTo>
                  <a:pt x="404234" y="753065"/>
                </a:lnTo>
                <a:lnTo>
                  <a:pt x="406796" y="764368"/>
                </a:lnTo>
                <a:lnTo>
                  <a:pt x="405216" y="777151"/>
                </a:lnTo>
                <a:lnTo>
                  <a:pt x="399968" y="792118"/>
                </a:lnTo>
                <a:lnTo>
                  <a:pt x="392341" y="803436"/>
                </a:lnTo>
                <a:lnTo>
                  <a:pt x="369955" y="815116"/>
                </a:lnTo>
                <a:lnTo>
                  <a:pt x="361401" y="815771"/>
                </a:lnTo>
                <a:lnTo>
                  <a:pt x="350893" y="814949"/>
                </a:lnTo>
                <a:lnTo>
                  <a:pt x="328056" y="808370"/>
                </a:lnTo>
                <a:lnTo>
                  <a:pt x="315726" y="802612"/>
                </a:lnTo>
                <a:lnTo>
                  <a:pt x="302790" y="795209"/>
                </a:lnTo>
                <a:lnTo>
                  <a:pt x="290200" y="786245"/>
                </a:lnTo>
                <a:lnTo>
                  <a:pt x="278790" y="772938"/>
                </a:lnTo>
                <a:lnTo>
                  <a:pt x="268299" y="754552"/>
                </a:lnTo>
                <a:lnTo>
                  <a:pt x="258723" y="731087"/>
                </a:lnTo>
                <a:lnTo>
                  <a:pt x="254277" y="717449"/>
                </a:lnTo>
                <a:lnTo>
                  <a:pt x="250059" y="702543"/>
                </a:lnTo>
                <a:lnTo>
                  <a:pt x="246067" y="686366"/>
                </a:lnTo>
                <a:lnTo>
                  <a:pt x="242302" y="668920"/>
                </a:lnTo>
                <a:lnTo>
                  <a:pt x="238763" y="650205"/>
                </a:lnTo>
                <a:lnTo>
                  <a:pt x="200238" y="425094"/>
                </a:lnTo>
                <a:lnTo>
                  <a:pt x="58252" y="816660"/>
                </a:lnTo>
                <a:lnTo>
                  <a:pt x="43960" y="816259"/>
                </a:lnTo>
                <a:lnTo>
                  <a:pt x="32029" y="814208"/>
                </a:lnTo>
                <a:lnTo>
                  <a:pt x="22459" y="810507"/>
                </a:lnTo>
                <a:lnTo>
                  <a:pt x="15250" y="805156"/>
                </a:lnTo>
                <a:lnTo>
                  <a:pt x="10402" y="798156"/>
                </a:lnTo>
                <a:lnTo>
                  <a:pt x="7915" y="789506"/>
                </a:lnTo>
                <a:lnTo>
                  <a:pt x="7789" y="779208"/>
                </a:lnTo>
                <a:lnTo>
                  <a:pt x="10024" y="767260"/>
                </a:lnTo>
                <a:lnTo>
                  <a:pt x="14620" y="753663"/>
                </a:lnTo>
                <a:lnTo>
                  <a:pt x="21577" y="738417"/>
                </a:lnTo>
                <a:lnTo>
                  <a:pt x="27010" y="728256"/>
                </a:lnTo>
                <a:lnTo>
                  <a:pt x="170774" y="338035"/>
                </a:lnTo>
                <a:lnTo>
                  <a:pt x="168821" y="320827"/>
                </a:lnTo>
                <a:lnTo>
                  <a:pt x="166852" y="304204"/>
                </a:lnTo>
                <a:lnTo>
                  <a:pt x="164866" y="288164"/>
                </a:lnTo>
                <a:lnTo>
                  <a:pt x="162864" y="272709"/>
                </a:lnTo>
                <a:lnTo>
                  <a:pt x="160845" y="257837"/>
                </a:lnTo>
                <a:lnTo>
                  <a:pt x="158808" y="243550"/>
                </a:lnTo>
                <a:lnTo>
                  <a:pt x="156754" y="229846"/>
                </a:lnTo>
                <a:lnTo>
                  <a:pt x="154682" y="216726"/>
                </a:lnTo>
                <a:lnTo>
                  <a:pt x="152592" y="204189"/>
                </a:lnTo>
                <a:lnTo>
                  <a:pt x="150483" y="192236"/>
                </a:lnTo>
                <a:lnTo>
                  <a:pt x="148356" y="180866"/>
                </a:lnTo>
                <a:lnTo>
                  <a:pt x="146209" y="170080"/>
                </a:lnTo>
                <a:lnTo>
                  <a:pt x="144043" y="159876"/>
                </a:lnTo>
                <a:lnTo>
                  <a:pt x="141857" y="150256"/>
                </a:lnTo>
                <a:lnTo>
                  <a:pt x="139651" y="141218"/>
                </a:lnTo>
                <a:lnTo>
                  <a:pt x="135178" y="124891"/>
                </a:lnTo>
                <a:lnTo>
                  <a:pt x="129036" y="106999"/>
                </a:lnTo>
                <a:lnTo>
                  <a:pt x="122421" y="92739"/>
                </a:lnTo>
                <a:lnTo>
                  <a:pt x="115247" y="81812"/>
                </a:lnTo>
                <a:lnTo>
                  <a:pt x="107516" y="74224"/>
                </a:lnTo>
                <a:lnTo>
                  <a:pt x="99229" y="69979"/>
                </a:lnTo>
                <a:lnTo>
                  <a:pt x="90390" y="69082"/>
                </a:lnTo>
                <a:lnTo>
                  <a:pt x="84160" y="70357"/>
                </a:lnTo>
                <a:lnTo>
                  <a:pt x="71437" y="75504"/>
                </a:lnTo>
                <a:lnTo>
                  <a:pt x="60356" y="82301"/>
                </a:lnTo>
                <a:lnTo>
                  <a:pt x="50918" y="90755"/>
                </a:lnTo>
                <a:lnTo>
                  <a:pt x="43123" y="100875"/>
                </a:lnTo>
                <a:lnTo>
                  <a:pt x="38821" y="108584"/>
                </a:lnTo>
                <a:lnTo>
                  <a:pt x="30843" y="121101"/>
                </a:lnTo>
                <a:lnTo>
                  <a:pt x="22229" y="126976"/>
                </a:lnTo>
                <a:lnTo>
                  <a:pt x="13013" y="126211"/>
                </a:lnTo>
                <a:lnTo>
                  <a:pt x="7833" y="123062"/>
                </a:lnTo>
                <a:lnTo>
                  <a:pt x="2457" y="116504"/>
                </a:lnTo>
                <a:lnTo>
                  <a:pt x="0" y="107521"/>
                </a:lnTo>
                <a:lnTo>
                  <a:pt x="449" y="96096"/>
                </a:lnTo>
                <a:lnTo>
                  <a:pt x="3794" y="82213"/>
                </a:lnTo>
                <a:lnTo>
                  <a:pt x="10023" y="65855"/>
                </a:lnTo>
                <a:lnTo>
                  <a:pt x="16672" y="52716"/>
                </a:lnTo>
                <a:lnTo>
                  <a:pt x="23553" y="42661"/>
                </a:lnTo>
                <a:lnTo>
                  <a:pt x="31649" y="33461"/>
                </a:lnTo>
                <a:lnTo>
                  <a:pt x="40959" y="25116"/>
                </a:lnTo>
                <a:lnTo>
                  <a:pt x="51482" y="17627"/>
                </a:lnTo>
                <a:lnTo>
                  <a:pt x="63216" y="10992"/>
                </a:lnTo>
                <a:lnTo>
                  <a:pt x="76160" y="5213"/>
                </a:lnTo>
                <a:lnTo>
                  <a:pt x="90312" y="289"/>
                </a:lnTo>
                <a:lnTo>
                  <a:pt x="91272" y="0"/>
                </a:lnTo>
                <a:close/>
              </a:path>
            </a:pathLst>
          </a:custGeom>
          <a:ln w="177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9332" y="5580888"/>
            <a:ext cx="513588" cy="5654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4671" y="5904385"/>
            <a:ext cx="105534" cy="452392"/>
          </a:xfrm>
          <a:custGeom>
            <a:avLst/>
            <a:gdLst/>
            <a:ahLst/>
            <a:cxnLst/>
            <a:rect l="l" t="t" r="r" b="b"/>
            <a:pathLst>
              <a:path w="105534" h="452392">
                <a:moveTo>
                  <a:pt x="105534" y="175338"/>
                </a:moveTo>
                <a:lnTo>
                  <a:pt x="104784" y="41648"/>
                </a:lnTo>
                <a:lnTo>
                  <a:pt x="100329" y="28431"/>
                </a:lnTo>
                <a:lnTo>
                  <a:pt x="98955" y="23384"/>
                </a:lnTo>
                <a:lnTo>
                  <a:pt x="96412" y="12052"/>
                </a:lnTo>
                <a:lnTo>
                  <a:pt x="94417" y="0"/>
                </a:lnTo>
                <a:lnTo>
                  <a:pt x="93953" y="169234"/>
                </a:lnTo>
                <a:lnTo>
                  <a:pt x="105534" y="175338"/>
                </a:lnTo>
                <a:close/>
              </a:path>
              <a:path w="105534" h="452392">
                <a:moveTo>
                  <a:pt x="122683" y="74383"/>
                </a:moveTo>
                <a:lnTo>
                  <a:pt x="115971" y="64625"/>
                </a:lnTo>
                <a:lnTo>
                  <a:pt x="110001" y="53713"/>
                </a:lnTo>
                <a:lnTo>
                  <a:pt x="104784" y="41648"/>
                </a:lnTo>
                <a:lnTo>
                  <a:pt x="105534" y="175338"/>
                </a:lnTo>
                <a:lnTo>
                  <a:pt x="130014" y="185013"/>
                </a:lnTo>
                <a:lnTo>
                  <a:pt x="153887" y="191164"/>
                </a:lnTo>
                <a:lnTo>
                  <a:pt x="179352" y="194854"/>
                </a:lnTo>
                <a:lnTo>
                  <a:pt x="206375" y="196084"/>
                </a:lnTo>
                <a:lnTo>
                  <a:pt x="212062" y="196030"/>
                </a:lnTo>
                <a:lnTo>
                  <a:pt x="238757" y="194212"/>
                </a:lnTo>
                <a:lnTo>
                  <a:pt x="263937" y="189818"/>
                </a:lnTo>
                <a:lnTo>
                  <a:pt x="287585" y="182846"/>
                </a:lnTo>
                <a:lnTo>
                  <a:pt x="305662" y="175282"/>
                </a:lnTo>
                <a:lnTo>
                  <a:pt x="328423" y="162436"/>
                </a:lnTo>
                <a:lnTo>
                  <a:pt x="348462" y="146949"/>
                </a:lnTo>
                <a:lnTo>
                  <a:pt x="365759" y="128825"/>
                </a:lnTo>
                <a:lnTo>
                  <a:pt x="378949" y="110965"/>
                </a:lnTo>
                <a:lnTo>
                  <a:pt x="391609" y="89248"/>
                </a:lnTo>
                <a:lnTo>
                  <a:pt x="402300" y="65406"/>
                </a:lnTo>
                <a:lnTo>
                  <a:pt x="409527" y="44544"/>
                </a:lnTo>
                <a:lnTo>
                  <a:pt x="415598" y="20628"/>
                </a:lnTo>
                <a:lnTo>
                  <a:pt x="419632" y="-4389"/>
                </a:lnTo>
                <a:lnTo>
                  <a:pt x="421643" y="-30509"/>
                </a:lnTo>
                <a:lnTo>
                  <a:pt x="421893" y="-43983"/>
                </a:lnTo>
                <a:lnTo>
                  <a:pt x="421722" y="-56007"/>
                </a:lnTo>
                <a:lnTo>
                  <a:pt x="420008" y="-82670"/>
                </a:lnTo>
                <a:lnTo>
                  <a:pt x="416437" y="-107857"/>
                </a:lnTo>
                <a:lnTo>
                  <a:pt x="410983" y="-131566"/>
                </a:lnTo>
                <a:lnTo>
                  <a:pt x="404985" y="-150333"/>
                </a:lnTo>
                <a:lnTo>
                  <a:pt x="394686" y="-174926"/>
                </a:lnTo>
                <a:lnTo>
                  <a:pt x="382365" y="-196932"/>
                </a:lnTo>
                <a:lnTo>
                  <a:pt x="368045" y="-216347"/>
                </a:lnTo>
                <a:lnTo>
                  <a:pt x="348338" y="-235727"/>
                </a:lnTo>
                <a:lnTo>
                  <a:pt x="327385" y="-250131"/>
                </a:lnTo>
                <a:lnTo>
                  <a:pt x="303402" y="-261572"/>
                </a:lnTo>
                <a:lnTo>
                  <a:pt x="279616" y="-269282"/>
                </a:lnTo>
                <a:lnTo>
                  <a:pt x="254944" y="-274256"/>
                </a:lnTo>
                <a:lnTo>
                  <a:pt x="228776" y="-276743"/>
                </a:lnTo>
                <a:lnTo>
                  <a:pt x="215137" y="-277053"/>
                </a:lnTo>
                <a:lnTo>
                  <a:pt x="209850" y="-277006"/>
                </a:lnTo>
                <a:lnTo>
                  <a:pt x="183160" y="-275208"/>
                </a:lnTo>
                <a:lnTo>
                  <a:pt x="158000" y="-270809"/>
                </a:lnTo>
                <a:lnTo>
                  <a:pt x="134340" y="-263811"/>
                </a:lnTo>
                <a:lnTo>
                  <a:pt x="116119" y="-256184"/>
                </a:lnTo>
                <a:lnTo>
                  <a:pt x="93324" y="-243343"/>
                </a:lnTo>
                <a:lnTo>
                  <a:pt x="73286" y="-227875"/>
                </a:lnTo>
                <a:lnTo>
                  <a:pt x="56006" y="-209781"/>
                </a:lnTo>
                <a:lnTo>
                  <a:pt x="43139" y="-192351"/>
                </a:lnTo>
                <a:lnTo>
                  <a:pt x="30399" y="-170668"/>
                </a:lnTo>
                <a:lnTo>
                  <a:pt x="19627" y="-146924"/>
                </a:lnTo>
                <a:lnTo>
                  <a:pt x="12426" y="-126436"/>
                </a:lnTo>
                <a:lnTo>
                  <a:pt x="6326" y="-102674"/>
                </a:lnTo>
                <a:lnTo>
                  <a:pt x="2272" y="-77673"/>
                </a:lnTo>
                <a:lnTo>
                  <a:pt x="251" y="-51433"/>
                </a:lnTo>
                <a:lnTo>
                  <a:pt x="0" y="-37849"/>
                </a:lnTo>
                <a:lnTo>
                  <a:pt x="205" y="-24619"/>
                </a:lnTo>
                <a:lnTo>
                  <a:pt x="1985" y="2130"/>
                </a:lnTo>
                <a:lnTo>
                  <a:pt x="5580" y="27294"/>
                </a:lnTo>
                <a:lnTo>
                  <a:pt x="10979" y="50870"/>
                </a:lnTo>
                <a:lnTo>
                  <a:pt x="16861" y="69400"/>
                </a:lnTo>
                <a:lnTo>
                  <a:pt x="27121" y="94030"/>
                </a:lnTo>
                <a:lnTo>
                  <a:pt x="39365" y="116075"/>
                </a:lnTo>
                <a:lnTo>
                  <a:pt x="53593" y="135531"/>
                </a:lnTo>
                <a:lnTo>
                  <a:pt x="73024" y="154769"/>
                </a:lnTo>
                <a:lnTo>
                  <a:pt x="93953" y="169234"/>
                </a:lnTo>
                <a:lnTo>
                  <a:pt x="94417" y="0"/>
                </a:lnTo>
                <a:lnTo>
                  <a:pt x="92981" y="-12773"/>
                </a:lnTo>
                <a:lnTo>
                  <a:pt x="92112" y="-26265"/>
                </a:lnTo>
                <a:lnTo>
                  <a:pt x="91820" y="-40478"/>
                </a:lnTo>
                <a:lnTo>
                  <a:pt x="91985" y="-50101"/>
                </a:lnTo>
                <a:lnTo>
                  <a:pt x="92745" y="-63025"/>
                </a:lnTo>
                <a:lnTo>
                  <a:pt x="94130" y="-75675"/>
                </a:lnTo>
                <a:lnTo>
                  <a:pt x="96148" y="-88052"/>
                </a:lnTo>
                <a:lnTo>
                  <a:pt x="98805" y="-100155"/>
                </a:lnTo>
                <a:lnTo>
                  <a:pt x="103368" y="-115771"/>
                </a:lnTo>
                <a:lnTo>
                  <a:pt x="108098" y="-127757"/>
                </a:lnTo>
                <a:lnTo>
                  <a:pt x="113689" y="-138880"/>
                </a:lnTo>
                <a:lnTo>
                  <a:pt x="120141" y="-149139"/>
                </a:lnTo>
                <a:lnTo>
                  <a:pt x="127081" y="-158121"/>
                </a:lnTo>
                <a:lnTo>
                  <a:pt x="135949" y="-167228"/>
                </a:lnTo>
                <a:lnTo>
                  <a:pt x="145879" y="-175225"/>
                </a:lnTo>
                <a:lnTo>
                  <a:pt x="156844" y="-182108"/>
                </a:lnTo>
                <a:lnTo>
                  <a:pt x="171581" y="-188550"/>
                </a:lnTo>
                <a:lnTo>
                  <a:pt x="183661" y="-191800"/>
                </a:lnTo>
                <a:lnTo>
                  <a:pt x="196704" y="-193751"/>
                </a:lnTo>
                <a:lnTo>
                  <a:pt x="210692" y="-194402"/>
                </a:lnTo>
                <a:lnTo>
                  <a:pt x="223675" y="-193841"/>
                </a:lnTo>
                <a:lnTo>
                  <a:pt x="236487" y="-192068"/>
                </a:lnTo>
                <a:lnTo>
                  <a:pt x="248619" y="-189084"/>
                </a:lnTo>
                <a:lnTo>
                  <a:pt x="260095" y="-184889"/>
                </a:lnTo>
                <a:lnTo>
                  <a:pt x="278949" y="-174206"/>
                </a:lnTo>
                <a:lnTo>
                  <a:pt x="288736" y="-166078"/>
                </a:lnTo>
                <a:lnTo>
                  <a:pt x="297561" y="-156594"/>
                </a:lnTo>
                <a:lnTo>
                  <a:pt x="305819" y="-144870"/>
                </a:lnTo>
                <a:lnTo>
                  <a:pt x="311779" y="-133955"/>
                </a:lnTo>
                <a:lnTo>
                  <a:pt x="316988" y="-121878"/>
                </a:lnTo>
                <a:lnTo>
                  <a:pt x="321437" y="-108639"/>
                </a:lnTo>
                <a:lnTo>
                  <a:pt x="325333" y="-92776"/>
                </a:lnTo>
                <a:lnTo>
                  <a:pt x="327399" y="-80713"/>
                </a:lnTo>
                <a:lnTo>
                  <a:pt x="328881" y="-67976"/>
                </a:lnTo>
                <a:lnTo>
                  <a:pt x="329774" y="-54564"/>
                </a:lnTo>
                <a:lnTo>
                  <a:pt x="330073" y="-40478"/>
                </a:lnTo>
                <a:lnTo>
                  <a:pt x="329903" y="-30701"/>
                </a:lnTo>
                <a:lnTo>
                  <a:pt x="329138" y="-17810"/>
                </a:lnTo>
                <a:lnTo>
                  <a:pt x="327752" y="-5166"/>
                </a:lnTo>
                <a:lnTo>
                  <a:pt x="325738" y="7233"/>
                </a:lnTo>
                <a:lnTo>
                  <a:pt x="323088" y="19389"/>
                </a:lnTo>
                <a:lnTo>
                  <a:pt x="318393" y="35272"/>
                </a:lnTo>
                <a:lnTo>
                  <a:pt x="313657" y="47266"/>
                </a:lnTo>
                <a:lnTo>
                  <a:pt x="308110" y="58380"/>
                </a:lnTo>
                <a:lnTo>
                  <a:pt x="301751" y="68614"/>
                </a:lnTo>
                <a:lnTo>
                  <a:pt x="294711" y="77651"/>
                </a:lnTo>
                <a:lnTo>
                  <a:pt x="285844" y="86736"/>
                </a:lnTo>
                <a:lnTo>
                  <a:pt x="275923" y="94714"/>
                </a:lnTo>
                <a:lnTo>
                  <a:pt x="264921" y="101583"/>
                </a:lnTo>
                <a:lnTo>
                  <a:pt x="249940" y="108104"/>
                </a:lnTo>
                <a:lnTo>
                  <a:pt x="237876" y="111310"/>
                </a:lnTo>
                <a:lnTo>
                  <a:pt x="224796" y="113235"/>
                </a:lnTo>
                <a:lnTo>
                  <a:pt x="210692" y="113877"/>
                </a:lnTo>
                <a:lnTo>
                  <a:pt x="197403" y="113318"/>
                </a:lnTo>
                <a:lnTo>
                  <a:pt x="184500" y="111570"/>
                </a:lnTo>
                <a:lnTo>
                  <a:pt x="172420" y="108632"/>
                </a:lnTo>
                <a:lnTo>
                  <a:pt x="161162" y="104504"/>
                </a:lnTo>
                <a:lnTo>
                  <a:pt x="142889" y="94058"/>
                </a:lnTo>
                <a:lnTo>
                  <a:pt x="133092" y="85890"/>
                </a:lnTo>
                <a:lnTo>
                  <a:pt x="124205" y="76310"/>
                </a:lnTo>
                <a:lnTo>
                  <a:pt x="122683" y="743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6491" y="5709983"/>
            <a:ext cx="238252" cy="308279"/>
          </a:xfrm>
          <a:custGeom>
            <a:avLst/>
            <a:gdLst/>
            <a:ahLst/>
            <a:cxnLst/>
            <a:rect l="l" t="t" r="r" b="b"/>
            <a:pathLst>
              <a:path w="238252" h="308279">
                <a:moveTo>
                  <a:pt x="118872" y="0"/>
                </a:moveTo>
                <a:lnTo>
                  <a:pt x="104883" y="650"/>
                </a:lnTo>
                <a:lnTo>
                  <a:pt x="91840" y="2601"/>
                </a:lnTo>
                <a:lnTo>
                  <a:pt x="79760" y="5851"/>
                </a:lnTo>
                <a:lnTo>
                  <a:pt x="68663" y="10400"/>
                </a:lnTo>
                <a:lnTo>
                  <a:pt x="54058" y="19176"/>
                </a:lnTo>
                <a:lnTo>
                  <a:pt x="44128" y="27173"/>
                </a:lnTo>
                <a:lnTo>
                  <a:pt x="35260" y="36281"/>
                </a:lnTo>
                <a:lnTo>
                  <a:pt x="28321" y="45262"/>
                </a:lnTo>
                <a:lnTo>
                  <a:pt x="21868" y="55521"/>
                </a:lnTo>
                <a:lnTo>
                  <a:pt x="16277" y="66644"/>
                </a:lnTo>
                <a:lnTo>
                  <a:pt x="11547" y="78630"/>
                </a:lnTo>
                <a:lnTo>
                  <a:pt x="7678" y="91479"/>
                </a:lnTo>
                <a:lnTo>
                  <a:pt x="4327" y="106349"/>
                </a:lnTo>
                <a:lnTo>
                  <a:pt x="2309" y="118726"/>
                </a:lnTo>
                <a:lnTo>
                  <a:pt x="924" y="131376"/>
                </a:lnTo>
                <a:lnTo>
                  <a:pt x="164" y="144300"/>
                </a:lnTo>
                <a:lnTo>
                  <a:pt x="0" y="153923"/>
                </a:lnTo>
                <a:lnTo>
                  <a:pt x="291" y="168136"/>
                </a:lnTo>
                <a:lnTo>
                  <a:pt x="1160" y="181629"/>
                </a:lnTo>
                <a:lnTo>
                  <a:pt x="2596" y="194402"/>
                </a:lnTo>
                <a:lnTo>
                  <a:pt x="4591" y="206454"/>
                </a:lnTo>
                <a:lnTo>
                  <a:pt x="7134" y="217786"/>
                </a:lnTo>
                <a:lnTo>
                  <a:pt x="12963" y="236050"/>
                </a:lnTo>
                <a:lnTo>
                  <a:pt x="18180" y="248115"/>
                </a:lnTo>
                <a:lnTo>
                  <a:pt x="24150" y="259027"/>
                </a:lnTo>
                <a:lnTo>
                  <a:pt x="30862" y="268786"/>
                </a:lnTo>
                <a:lnTo>
                  <a:pt x="41271" y="280292"/>
                </a:lnTo>
                <a:lnTo>
                  <a:pt x="51068" y="288461"/>
                </a:lnTo>
                <a:lnTo>
                  <a:pt x="61775" y="295219"/>
                </a:lnTo>
                <a:lnTo>
                  <a:pt x="80599" y="303034"/>
                </a:lnTo>
                <a:lnTo>
                  <a:pt x="92679" y="305972"/>
                </a:lnTo>
                <a:lnTo>
                  <a:pt x="105582" y="307720"/>
                </a:lnTo>
                <a:lnTo>
                  <a:pt x="118872" y="308279"/>
                </a:lnTo>
                <a:lnTo>
                  <a:pt x="132975" y="307637"/>
                </a:lnTo>
                <a:lnTo>
                  <a:pt x="146055" y="305713"/>
                </a:lnTo>
                <a:lnTo>
                  <a:pt x="158119" y="302506"/>
                </a:lnTo>
                <a:lnTo>
                  <a:pt x="169177" y="298018"/>
                </a:lnTo>
                <a:lnTo>
                  <a:pt x="184102" y="289117"/>
                </a:lnTo>
                <a:lnTo>
                  <a:pt x="194023" y="281138"/>
                </a:lnTo>
                <a:lnTo>
                  <a:pt x="202890" y="272054"/>
                </a:lnTo>
                <a:lnTo>
                  <a:pt x="209931" y="263016"/>
                </a:lnTo>
                <a:lnTo>
                  <a:pt x="216289" y="252782"/>
                </a:lnTo>
                <a:lnTo>
                  <a:pt x="221836" y="241668"/>
                </a:lnTo>
                <a:lnTo>
                  <a:pt x="226572" y="229674"/>
                </a:lnTo>
                <a:lnTo>
                  <a:pt x="230497" y="216801"/>
                </a:lnTo>
                <a:lnTo>
                  <a:pt x="233917" y="201636"/>
                </a:lnTo>
                <a:lnTo>
                  <a:pt x="235931" y="189236"/>
                </a:lnTo>
                <a:lnTo>
                  <a:pt x="237317" y="176591"/>
                </a:lnTo>
                <a:lnTo>
                  <a:pt x="238082" y="163700"/>
                </a:lnTo>
                <a:lnTo>
                  <a:pt x="238252" y="153923"/>
                </a:lnTo>
                <a:lnTo>
                  <a:pt x="237953" y="139837"/>
                </a:lnTo>
                <a:lnTo>
                  <a:pt x="237060" y="126426"/>
                </a:lnTo>
                <a:lnTo>
                  <a:pt x="235578" y="113688"/>
                </a:lnTo>
                <a:lnTo>
                  <a:pt x="233512" y="101625"/>
                </a:lnTo>
                <a:lnTo>
                  <a:pt x="230866" y="90236"/>
                </a:lnTo>
                <a:lnTo>
                  <a:pt x="225167" y="72523"/>
                </a:lnTo>
                <a:lnTo>
                  <a:pt x="219958" y="60446"/>
                </a:lnTo>
                <a:lnTo>
                  <a:pt x="213998" y="49531"/>
                </a:lnTo>
                <a:lnTo>
                  <a:pt x="207298" y="39780"/>
                </a:lnTo>
                <a:lnTo>
                  <a:pt x="196915" y="28323"/>
                </a:lnTo>
                <a:lnTo>
                  <a:pt x="187128" y="20195"/>
                </a:lnTo>
                <a:lnTo>
                  <a:pt x="176362" y="13426"/>
                </a:lnTo>
                <a:lnTo>
                  <a:pt x="156798" y="5317"/>
                </a:lnTo>
                <a:lnTo>
                  <a:pt x="144666" y="2333"/>
                </a:lnTo>
                <a:lnTo>
                  <a:pt x="131854" y="560"/>
                </a:lnTo>
                <a:lnTo>
                  <a:pt x="11887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44671" y="5627331"/>
            <a:ext cx="421893" cy="473138"/>
          </a:xfrm>
          <a:custGeom>
            <a:avLst/>
            <a:gdLst/>
            <a:ahLst/>
            <a:cxnLst/>
            <a:rect l="l" t="t" r="r" b="b"/>
            <a:pathLst>
              <a:path w="421893" h="473138">
                <a:moveTo>
                  <a:pt x="215137" y="0"/>
                </a:moveTo>
                <a:lnTo>
                  <a:pt x="242046" y="1243"/>
                </a:lnTo>
                <a:lnTo>
                  <a:pt x="267468" y="4973"/>
                </a:lnTo>
                <a:lnTo>
                  <a:pt x="291385" y="11192"/>
                </a:lnTo>
                <a:lnTo>
                  <a:pt x="315776" y="20831"/>
                </a:lnTo>
                <a:lnTo>
                  <a:pt x="338237" y="33754"/>
                </a:lnTo>
                <a:lnTo>
                  <a:pt x="357695" y="49638"/>
                </a:lnTo>
                <a:lnTo>
                  <a:pt x="375454" y="70089"/>
                </a:lnTo>
                <a:lnTo>
                  <a:pt x="388777" y="90800"/>
                </a:lnTo>
                <a:lnTo>
                  <a:pt x="400089" y="114100"/>
                </a:lnTo>
                <a:lnTo>
                  <a:pt x="407542" y="134188"/>
                </a:lnTo>
                <a:lnTo>
                  <a:pt x="413947" y="157156"/>
                </a:lnTo>
                <a:lnTo>
                  <a:pt x="418457" y="181604"/>
                </a:lnTo>
                <a:lnTo>
                  <a:pt x="421096" y="207530"/>
                </a:lnTo>
                <a:lnTo>
                  <a:pt x="421893" y="233070"/>
                </a:lnTo>
                <a:lnTo>
                  <a:pt x="421643" y="246544"/>
                </a:lnTo>
                <a:lnTo>
                  <a:pt x="419632" y="272664"/>
                </a:lnTo>
                <a:lnTo>
                  <a:pt x="415598" y="297681"/>
                </a:lnTo>
                <a:lnTo>
                  <a:pt x="409527" y="321598"/>
                </a:lnTo>
                <a:lnTo>
                  <a:pt x="402300" y="342460"/>
                </a:lnTo>
                <a:lnTo>
                  <a:pt x="391609" y="366302"/>
                </a:lnTo>
                <a:lnTo>
                  <a:pt x="378949" y="388019"/>
                </a:lnTo>
                <a:lnTo>
                  <a:pt x="365759" y="405879"/>
                </a:lnTo>
                <a:lnTo>
                  <a:pt x="348462" y="424003"/>
                </a:lnTo>
                <a:lnTo>
                  <a:pt x="328423" y="439490"/>
                </a:lnTo>
                <a:lnTo>
                  <a:pt x="305662" y="452336"/>
                </a:lnTo>
                <a:lnTo>
                  <a:pt x="287585" y="459900"/>
                </a:lnTo>
                <a:lnTo>
                  <a:pt x="263937" y="466871"/>
                </a:lnTo>
                <a:lnTo>
                  <a:pt x="238757" y="471265"/>
                </a:lnTo>
                <a:lnTo>
                  <a:pt x="212062" y="473083"/>
                </a:lnTo>
                <a:lnTo>
                  <a:pt x="206375" y="473138"/>
                </a:lnTo>
                <a:lnTo>
                  <a:pt x="192671" y="472830"/>
                </a:lnTo>
                <a:lnTo>
                  <a:pt x="166423" y="470370"/>
                </a:lnTo>
                <a:lnTo>
                  <a:pt x="141749" y="465449"/>
                </a:lnTo>
                <a:lnTo>
                  <a:pt x="118684" y="458068"/>
                </a:lnTo>
                <a:lnTo>
                  <a:pt x="93953" y="446288"/>
                </a:lnTo>
                <a:lnTo>
                  <a:pt x="73024" y="431823"/>
                </a:lnTo>
                <a:lnTo>
                  <a:pt x="55096" y="414349"/>
                </a:lnTo>
                <a:lnTo>
                  <a:pt x="39365" y="393129"/>
                </a:lnTo>
                <a:lnTo>
                  <a:pt x="27121" y="371084"/>
                </a:lnTo>
                <a:lnTo>
                  <a:pt x="16861" y="346454"/>
                </a:lnTo>
                <a:lnTo>
                  <a:pt x="10979" y="327924"/>
                </a:lnTo>
                <a:lnTo>
                  <a:pt x="5580" y="304348"/>
                </a:lnTo>
                <a:lnTo>
                  <a:pt x="1985" y="279184"/>
                </a:lnTo>
                <a:lnTo>
                  <a:pt x="205" y="252434"/>
                </a:lnTo>
                <a:lnTo>
                  <a:pt x="0" y="239204"/>
                </a:lnTo>
                <a:lnTo>
                  <a:pt x="251" y="225620"/>
                </a:lnTo>
                <a:lnTo>
                  <a:pt x="2272" y="199380"/>
                </a:lnTo>
                <a:lnTo>
                  <a:pt x="6326" y="174379"/>
                </a:lnTo>
                <a:lnTo>
                  <a:pt x="12426" y="150617"/>
                </a:lnTo>
                <a:lnTo>
                  <a:pt x="19627" y="130129"/>
                </a:lnTo>
                <a:lnTo>
                  <a:pt x="30399" y="106385"/>
                </a:lnTo>
                <a:lnTo>
                  <a:pt x="43139" y="84701"/>
                </a:lnTo>
                <a:lnTo>
                  <a:pt x="56006" y="67271"/>
                </a:lnTo>
                <a:lnTo>
                  <a:pt x="73286" y="49178"/>
                </a:lnTo>
                <a:lnTo>
                  <a:pt x="93324" y="33709"/>
                </a:lnTo>
                <a:lnTo>
                  <a:pt x="116119" y="20869"/>
                </a:lnTo>
                <a:lnTo>
                  <a:pt x="134340" y="13242"/>
                </a:lnTo>
                <a:lnTo>
                  <a:pt x="158000" y="6243"/>
                </a:lnTo>
                <a:lnTo>
                  <a:pt x="183160" y="1845"/>
                </a:lnTo>
                <a:lnTo>
                  <a:pt x="209850" y="47"/>
                </a:lnTo>
                <a:lnTo>
                  <a:pt x="21513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57300" y="781812"/>
            <a:ext cx="3924300" cy="41650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64452" y="975360"/>
            <a:ext cx="1152144" cy="200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38239" y="1009523"/>
            <a:ext cx="1004824" cy="1854327"/>
          </a:xfrm>
          <a:custGeom>
            <a:avLst/>
            <a:gdLst/>
            <a:ahLst/>
            <a:cxnLst/>
            <a:rect l="l" t="t" r="r" b="b"/>
            <a:pathLst>
              <a:path w="1004824" h="1854327">
                <a:moveTo>
                  <a:pt x="400557" y="1854327"/>
                </a:moveTo>
                <a:lnTo>
                  <a:pt x="604265" y="1854327"/>
                </a:lnTo>
                <a:lnTo>
                  <a:pt x="604265" y="201549"/>
                </a:lnTo>
                <a:lnTo>
                  <a:pt x="1004824" y="201549"/>
                </a:lnTo>
                <a:lnTo>
                  <a:pt x="1004824" y="0"/>
                </a:lnTo>
                <a:lnTo>
                  <a:pt x="0" y="0"/>
                </a:lnTo>
                <a:lnTo>
                  <a:pt x="0" y="201549"/>
                </a:lnTo>
                <a:lnTo>
                  <a:pt x="400557" y="201549"/>
                </a:lnTo>
                <a:lnTo>
                  <a:pt x="400557" y="18543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38239" y="1009523"/>
            <a:ext cx="1004824" cy="1854327"/>
          </a:xfrm>
          <a:custGeom>
            <a:avLst/>
            <a:gdLst/>
            <a:ahLst/>
            <a:cxnLst/>
            <a:rect l="l" t="t" r="r" b="b"/>
            <a:pathLst>
              <a:path w="1004824" h="1854327">
                <a:moveTo>
                  <a:pt x="0" y="0"/>
                </a:moveTo>
                <a:lnTo>
                  <a:pt x="1004824" y="0"/>
                </a:lnTo>
                <a:lnTo>
                  <a:pt x="1004824" y="201549"/>
                </a:lnTo>
                <a:lnTo>
                  <a:pt x="604265" y="201549"/>
                </a:lnTo>
                <a:lnTo>
                  <a:pt x="604265" y="1854327"/>
                </a:lnTo>
                <a:lnTo>
                  <a:pt x="400557" y="1854327"/>
                </a:lnTo>
                <a:lnTo>
                  <a:pt x="400557" y="201549"/>
                </a:lnTo>
                <a:lnTo>
                  <a:pt x="0" y="201549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03692" y="1776983"/>
            <a:ext cx="970788" cy="1228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77997" y="1811654"/>
            <a:ext cx="822695" cy="1080516"/>
          </a:xfrm>
          <a:custGeom>
            <a:avLst/>
            <a:gdLst/>
            <a:ahLst/>
            <a:cxnLst/>
            <a:rect l="l" t="t" r="r" b="b"/>
            <a:pathLst>
              <a:path w="822695" h="1080516">
                <a:moveTo>
                  <a:pt x="0" y="114973"/>
                </a:moveTo>
                <a:lnTo>
                  <a:pt x="478" y="126243"/>
                </a:lnTo>
                <a:lnTo>
                  <a:pt x="2762" y="136643"/>
                </a:lnTo>
                <a:lnTo>
                  <a:pt x="6847" y="146177"/>
                </a:lnTo>
                <a:lnTo>
                  <a:pt x="14010" y="155560"/>
                </a:lnTo>
                <a:lnTo>
                  <a:pt x="22073" y="161996"/>
                </a:lnTo>
                <a:lnTo>
                  <a:pt x="32168" y="167405"/>
                </a:lnTo>
                <a:lnTo>
                  <a:pt x="44292" y="171783"/>
                </a:lnTo>
                <a:lnTo>
                  <a:pt x="58445" y="175125"/>
                </a:lnTo>
                <a:lnTo>
                  <a:pt x="74623" y="177429"/>
                </a:lnTo>
                <a:lnTo>
                  <a:pt x="92826" y="178689"/>
                </a:lnTo>
                <a:lnTo>
                  <a:pt x="107876" y="179263"/>
                </a:lnTo>
                <a:lnTo>
                  <a:pt x="119603" y="179655"/>
                </a:lnTo>
                <a:lnTo>
                  <a:pt x="131553" y="180008"/>
                </a:lnTo>
                <a:lnTo>
                  <a:pt x="143725" y="180322"/>
                </a:lnTo>
                <a:lnTo>
                  <a:pt x="156120" y="180597"/>
                </a:lnTo>
                <a:lnTo>
                  <a:pt x="168739" y="180834"/>
                </a:lnTo>
                <a:lnTo>
                  <a:pt x="181581" y="181034"/>
                </a:lnTo>
                <a:lnTo>
                  <a:pt x="194647" y="181197"/>
                </a:lnTo>
                <a:lnTo>
                  <a:pt x="221454" y="181412"/>
                </a:lnTo>
                <a:lnTo>
                  <a:pt x="302249" y="181483"/>
                </a:lnTo>
                <a:lnTo>
                  <a:pt x="301292" y="231108"/>
                </a:lnTo>
                <a:lnTo>
                  <a:pt x="300443" y="278942"/>
                </a:lnTo>
                <a:lnTo>
                  <a:pt x="299700" y="324985"/>
                </a:lnTo>
                <a:lnTo>
                  <a:pt x="299064" y="369237"/>
                </a:lnTo>
                <a:lnTo>
                  <a:pt x="298534" y="411698"/>
                </a:lnTo>
                <a:lnTo>
                  <a:pt x="298111" y="452367"/>
                </a:lnTo>
                <a:lnTo>
                  <a:pt x="297795" y="491244"/>
                </a:lnTo>
                <a:lnTo>
                  <a:pt x="297585" y="528329"/>
                </a:lnTo>
                <a:lnTo>
                  <a:pt x="297597" y="628829"/>
                </a:lnTo>
                <a:lnTo>
                  <a:pt x="297814" y="658744"/>
                </a:lnTo>
                <a:lnTo>
                  <a:pt x="298138" y="686866"/>
                </a:lnTo>
                <a:lnTo>
                  <a:pt x="298568" y="713195"/>
                </a:lnTo>
                <a:lnTo>
                  <a:pt x="299105" y="737731"/>
                </a:lnTo>
                <a:lnTo>
                  <a:pt x="299749" y="760472"/>
                </a:lnTo>
                <a:lnTo>
                  <a:pt x="300500" y="781421"/>
                </a:lnTo>
                <a:lnTo>
                  <a:pt x="302321" y="817935"/>
                </a:lnTo>
                <a:lnTo>
                  <a:pt x="303392" y="833501"/>
                </a:lnTo>
                <a:lnTo>
                  <a:pt x="304941" y="857590"/>
                </a:lnTo>
                <a:lnTo>
                  <a:pt x="307415" y="880444"/>
                </a:lnTo>
                <a:lnTo>
                  <a:pt x="310816" y="902061"/>
                </a:lnTo>
                <a:lnTo>
                  <a:pt x="315144" y="922442"/>
                </a:lnTo>
                <a:lnTo>
                  <a:pt x="320398" y="941587"/>
                </a:lnTo>
                <a:lnTo>
                  <a:pt x="326579" y="959497"/>
                </a:lnTo>
                <a:lnTo>
                  <a:pt x="333686" y="976170"/>
                </a:lnTo>
                <a:lnTo>
                  <a:pt x="341721" y="991608"/>
                </a:lnTo>
                <a:lnTo>
                  <a:pt x="350684" y="1005811"/>
                </a:lnTo>
                <a:lnTo>
                  <a:pt x="360573" y="1018778"/>
                </a:lnTo>
                <a:lnTo>
                  <a:pt x="371391" y="1030509"/>
                </a:lnTo>
                <a:lnTo>
                  <a:pt x="383137" y="1041005"/>
                </a:lnTo>
                <a:lnTo>
                  <a:pt x="395810" y="1050266"/>
                </a:lnTo>
                <a:lnTo>
                  <a:pt x="409412" y="1058292"/>
                </a:lnTo>
                <a:lnTo>
                  <a:pt x="423943" y="1065083"/>
                </a:lnTo>
                <a:lnTo>
                  <a:pt x="439402" y="1070639"/>
                </a:lnTo>
                <a:lnTo>
                  <a:pt x="455790" y="1074960"/>
                </a:lnTo>
                <a:lnTo>
                  <a:pt x="473107" y="1078046"/>
                </a:lnTo>
                <a:lnTo>
                  <a:pt x="491353" y="1079898"/>
                </a:lnTo>
                <a:lnTo>
                  <a:pt x="510529" y="1080516"/>
                </a:lnTo>
                <a:lnTo>
                  <a:pt x="524422" y="1080410"/>
                </a:lnTo>
                <a:lnTo>
                  <a:pt x="545340" y="1079812"/>
                </a:lnTo>
                <a:lnTo>
                  <a:pt x="564990" y="1078686"/>
                </a:lnTo>
                <a:lnTo>
                  <a:pt x="583371" y="1077032"/>
                </a:lnTo>
                <a:lnTo>
                  <a:pt x="600483" y="1074849"/>
                </a:lnTo>
                <a:lnTo>
                  <a:pt x="616327" y="1072139"/>
                </a:lnTo>
                <a:lnTo>
                  <a:pt x="630903" y="1068900"/>
                </a:lnTo>
                <a:lnTo>
                  <a:pt x="644212" y="1065132"/>
                </a:lnTo>
                <a:lnTo>
                  <a:pt x="667026" y="1056011"/>
                </a:lnTo>
                <a:lnTo>
                  <a:pt x="684771" y="1044775"/>
                </a:lnTo>
                <a:lnTo>
                  <a:pt x="697448" y="1031423"/>
                </a:lnTo>
                <a:lnTo>
                  <a:pt x="705060" y="1015954"/>
                </a:lnTo>
                <a:lnTo>
                  <a:pt x="707608" y="998367"/>
                </a:lnTo>
                <a:lnTo>
                  <a:pt x="706983" y="988779"/>
                </a:lnTo>
                <a:lnTo>
                  <a:pt x="702069" y="967716"/>
                </a:lnTo>
                <a:lnTo>
                  <a:pt x="697236" y="954287"/>
                </a:lnTo>
                <a:lnTo>
                  <a:pt x="691426" y="941932"/>
                </a:lnTo>
                <a:lnTo>
                  <a:pt x="676872" y="920445"/>
                </a:lnTo>
                <a:lnTo>
                  <a:pt x="658407" y="903256"/>
                </a:lnTo>
                <a:lnTo>
                  <a:pt x="636031" y="890364"/>
                </a:lnTo>
                <a:lnTo>
                  <a:pt x="623376" y="885529"/>
                </a:lnTo>
                <a:lnTo>
                  <a:pt x="609744" y="881769"/>
                </a:lnTo>
                <a:lnTo>
                  <a:pt x="595134" y="879083"/>
                </a:lnTo>
                <a:lnTo>
                  <a:pt x="579546" y="877472"/>
                </a:lnTo>
                <a:lnTo>
                  <a:pt x="562980" y="876935"/>
                </a:lnTo>
                <a:lnTo>
                  <a:pt x="555167" y="876610"/>
                </a:lnTo>
                <a:lnTo>
                  <a:pt x="530624" y="870925"/>
                </a:lnTo>
                <a:lnTo>
                  <a:pt x="508022" y="858160"/>
                </a:lnTo>
                <a:lnTo>
                  <a:pt x="492110" y="837471"/>
                </a:lnTo>
                <a:lnTo>
                  <a:pt x="487679" y="813569"/>
                </a:lnTo>
                <a:lnTo>
                  <a:pt x="484155" y="777417"/>
                </a:lnTo>
                <a:lnTo>
                  <a:pt x="481537" y="729016"/>
                </a:lnTo>
                <a:lnTo>
                  <a:pt x="480568" y="700223"/>
                </a:lnTo>
                <a:lnTo>
                  <a:pt x="479826" y="668369"/>
                </a:lnTo>
                <a:lnTo>
                  <a:pt x="479311" y="633453"/>
                </a:lnTo>
                <a:lnTo>
                  <a:pt x="479023" y="595476"/>
                </a:lnTo>
                <a:lnTo>
                  <a:pt x="478961" y="554438"/>
                </a:lnTo>
                <a:lnTo>
                  <a:pt x="479125" y="510340"/>
                </a:lnTo>
                <a:lnTo>
                  <a:pt x="479517" y="463180"/>
                </a:lnTo>
                <a:lnTo>
                  <a:pt x="480135" y="412961"/>
                </a:lnTo>
                <a:lnTo>
                  <a:pt x="480980" y="359681"/>
                </a:lnTo>
                <a:lnTo>
                  <a:pt x="482052" y="303341"/>
                </a:lnTo>
                <a:lnTo>
                  <a:pt x="483350" y="243942"/>
                </a:lnTo>
                <a:lnTo>
                  <a:pt x="484875" y="181483"/>
                </a:lnTo>
                <a:lnTo>
                  <a:pt x="822695" y="181483"/>
                </a:lnTo>
                <a:lnTo>
                  <a:pt x="822695" y="0"/>
                </a:lnTo>
                <a:lnTo>
                  <a:pt x="269363" y="58"/>
                </a:lnTo>
                <a:lnTo>
                  <a:pt x="231081" y="904"/>
                </a:lnTo>
                <a:lnTo>
                  <a:pt x="192989" y="2749"/>
                </a:lnTo>
                <a:lnTo>
                  <a:pt x="155077" y="5583"/>
                </a:lnTo>
                <a:lnTo>
                  <a:pt x="117337" y="9398"/>
                </a:lnTo>
                <a:lnTo>
                  <a:pt x="79464" y="16748"/>
                </a:lnTo>
                <a:lnTo>
                  <a:pt x="53819" y="26808"/>
                </a:lnTo>
                <a:lnTo>
                  <a:pt x="25373" y="48591"/>
                </a:lnTo>
                <a:lnTo>
                  <a:pt x="9417" y="75917"/>
                </a:lnTo>
                <a:lnTo>
                  <a:pt x="1328" y="102830"/>
                </a:lnTo>
                <a:lnTo>
                  <a:pt x="0" y="1149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77997" y="1811654"/>
            <a:ext cx="822695" cy="1080516"/>
          </a:xfrm>
          <a:custGeom>
            <a:avLst/>
            <a:gdLst/>
            <a:ahLst/>
            <a:cxnLst/>
            <a:rect l="l" t="t" r="r" b="b"/>
            <a:pathLst>
              <a:path w="822695" h="1080516">
                <a:moveTo>
                  <a:pt x="282437" y="0"/>
                </a:moveTo>
                <a:lnTo>
                  <a:pt x="822695" y="0"/>
                </a:lnTo>
                <a:lnTo>
                  <a:pt x="822695" y="181483"/>
                </a:lnTo>
                <a:lnTo>
                  <a:pt x="484875" y="181483"/>
                </a:lnTo>
                <a:lnTo>
                  <a:pt x="483350" y="243942"/>
                </a:lnTo>
                <a:lnTo>
                  <a:pt x="482052" y="303341"/>
                </a:lnTo>
                <a:lnTo>
                  <a:pt x="480980" y="359681"/>
                </a:lnTo>
                <a:lnTo>
                  <a:pt x="480135" y="412961"/>
                </a:lnTo>
                <a:lnTo>
                  <a:pt x="479517" y="463180"/>
                </a:lnTo>
                <a:lnTo>
                  <a:pt x="479125" y="510340"/>
                </a:lnTo>
                <a:lnTo>
                  <a:pt x="478961" y="554438"/>
                </a:lnTo>
                <a:lnTo>
                  <a:pt x="479023" y="595476"/>
                </a:lnTo>
                <a:lnTo>
                  <a:pt x="479311" y="633453"/>
                </a:lnTo>
                <a:lnTo>
                  <a:pt x="479826" y="668369"/>
                </a:lnTo>
                <a:lnTo>
                  <a:pt x="480568" y="700223"/>
                </a:lnTo>
                <a:lnTo>
                  <a:pt x="481537" y="729016"/>
                </a:lnTo>
                <a:lnTo>
                  <a:pt x="482733" y="754747"/>
                </a:lnTo>
                <a:lnTo>
                  <a:pt x="484155" y="777417"/>
                </a:lnTo>
                <a:lnTo>
                  <a:pt x="487679" y="813569"/>
                </a:lnTo>
                <a:lnTo>
                  <a:pt x="492110" y="837471"/>
                </a:lnTo>
                <a:lnTo>
                  <a:pt x="508022" y="858160"/>
                </a:lnTo>
                <a:lnTo>
                  <a:pt x="530624" y="870925"/>
                </a:lnTo>
                <a:lnTo>
                  <a:pt x="555167" y="876610"/>
                </a:lnTo>
                <a:lnTo>
                  <a:pt x="579546" y="877472"/>
                </a:lnTo>
                <a:lnTo>
                  <a:pt x="595134" y="879083"/>
                </a:lnTo>
                <a:lnTo>
                  <a:pt x="609744" y="881769"/>
                </a:lnTo>
                <a:lnTo>
                  <a:pt x="623376" y="885529"/>
                </a:lnTo>
                <a:lnTo>
                  <a:pt x="636031" y="890364"/>
                </a:lnTo>
                <a:lnTo>
                  <a:pt x="658407" y="903256"/>
                </a:lnTo>
                <a:lnTo>
                  <a:pt x="676872" y="920445"/>
                </a:lnTo>
                <a:lnTo>
                  <a:pt x="691426" y="941932"/>
                </a:lnTo>
                <a:lnTo>
                  <a:pt x="697236" y="954287"/>
                </a:lnTo>
                <a:lnTo>
                  <a:pt x="702069" y="967716"/>
                </a:lnTo>
                <a:lnTo>
                  <a:pt x="706983" y="988779"/>
                </a:lnTo>
                <a:lnTo>
                  <a:pt x="707608" y="998367"/>
                </a:lnTo>
                <a:lnTo>
                  <a:pt x="706967" y="1007425"/>
                </a:lnTo>
                <a:lnTo>
                  <a:pt x="701887" y="1023953"/>
                </a:lnTo>
                <a:lnTo>
                  <a:pt x="691743" y="1038363"/>
                </a:lnTo>
                <a:lnTo>
                  <a:pt x="676532" y="1050658"/>
                </a:lnTo>
                <a:lnTo>
                  <a:pt x="656252" y="1060836"/>
                </a:lnTo>
                <a:lnTo>
                  <a:pt x="630903" y="1068900"/>
                </a:lnTo>
                <a:lnTo>
                  <a:pt x="616327" y="1072139"/>
                </a:lnTo>
                <a:lnTo>
                  <a:pt x="600483" y="1074849"/>
                </a:lnTo>
                <a:lnTo>
                  <a:pt x="583371" y="1077032"/>
                </a:lnTo>
                <a:lnTo>
                  <a:pt x="564990" y="1078686"/>
                </a:lnTo>
                <a:lnTo>
                  <a:pt x="545340" y="1079812"/>
                </a:lnTo>
                <a:lnTo>
                  <a:pt x="524422" y="1080410"/>
                </a:lnTo>
                <a:lnTo>
                  <a:pt x="510529" y="1080516"/>
                </a:lnTo>
                <a:lnTo>
                  <a:pt x="491353" y="1079898"/>
                </a:lnTo>
                <a:lnTo>
                  <a:pt x="473107" y="1078046"/>
                </a:lnTo>
                <a:lnTo>
                  <a:pt x="455790" y="1074960"/>
                </a:lnTo>
                <a:lnTo>
                  <a:pt x="439402" y="1070639"/>
                </a:lnTo>
                <a:lnTo>
                  <a:pt x="423943" y="1065083"/>
                </a:lnTo>
                <a:lnTo>
                  <a:pt x="409412" y="1058292"/>
                </a:lnTo>
                <a:lnTo>
                  <a:pt x="395810" y="1050266"/>
                </a:lnTo>
                <a:lnTo>
                  <a:pt x="383137" y="1041005"/>
                </a:lnTo>
                <a:lnTo>
                  <a:pt x="371391" y="1030509"/>
                </a:lnTo>
                <a:lnTo>
                  <a:pt x="360573" y="1018778"/>
                </a:lnTo>
                <a:lnTo>
                  <a:pt x="350684" y="1005811"/>
                </a:lnTo>
                <a:lnTo>
                  <a:pt x="341721" y="991608"/>
                </a:lnTo>
                <a:lnTo>
                  <a:pt x="333686" y="976170"/>
                </a:lnTo>
                <a:lnTo>
                  <a:pt x="326579" y="959497"/>
                </a:lnTo>
                <a:lnTo>
                  <a:pt x="320398" y="941587"/>
                </a:lnTo>
                <a:lnTo>
                  <a:pt x="315144" y="922442"/>
                </a:lnTo>
                <a:lnTo>
                  <a:pt x="310816" y="902061"/>
                </a:lnTo>
                <a:lnTo>
                  <a:pt x="307415" y="880444"/>
                </a:lnTo>
                <a:lnTo>
                  <a:pt x="304941" y="857590"/>
                </a:lnTo>
                <a:lnTo>
                  <a:pt x="303392" y="833501"/>
                </a:lnTo>
                <a:lnTo>
                  <a:pt x="302321" y="817935"/>
                </a:lnTo>
                <a:lnTo>
                  <a:pt x="300500" y="781421"/>
                </a:lnTo>
                <a:lnTo>
                  <a:pt x="299105" y="737731"/>
                </a:lnTo>
                <a:lnTo>
                  <a:pt x="298568" y="713195"/>
                </a:lnTo>
                <a:lnTo>
                  <a:pt x="298138" y="686866"/>
                </a:lnTo>
                <a:lnTo>
                  <a:pt x="297814" y="658744"/>
                </a:lnTo>
                <a:lnTo>
                  <a:pt x="297597" y="628829"/>
                </a:lnTo>
                <a:lnTo>
                  <a:pt x="297486" y="597122"/>
                </a:lnTo>
                <a:lnTo>
                  <a:pt x="297482" y="563621"/>
                </a:lnTo>
                <a:lnTo>
                  <a:pt x="297585" y="528329"/>
                </a:lnTo>
                <a:lnTo>
                  <a:pt x="297795" y="491244"/>
                </a:lnTo>
                <a:lnTo>
                  <a:pt x="298111" y="452367"/>
                </a:lnTo>
                <a:lnTo>
                  <a:pt x="298534" y="411698"/>
                </a:lnTo>
                <a:lnTo>
                  <a:pt x="299064" y="369237"/>
                </a:lnTo>
                <a:lnTo>
                  <a:pt x="299700" y="324985"/>
                </a:lnTo>
                <a:lnTo>
                  <a:pt x="300443" y="278942"/>
                </a:lnTo>
                <a:lnTo>
                  <a:pt x="301292" y="231108"/>
                </a:lnTo>
                <a:lnTo>
                  <a:pt x="302249" y="181483"/>
                </a:lnTo>
                <a:lnTo>
                  <a:pt x="249163" y="181483"/>
                </a:lnTo>
                <a:lnTo>
                  <a:pt x="235196" y="181465"/>
                </a:lnTo>
                <a:lnTo>
                  <a:pt x="221454" y="181412"/>
                </a:lnTo>
                <a:lnTo>
                  <a:pt x="207938" y="181322"/>
                </a:lnTo>
                <a:lnTo>
                  <a:pt x="194647" y="181197"/>
                </a:lnTo>
                <a:lnTo>
                  <a:pt x="181581" y="181034"/>
                </a:lnTo>
                <a:lnTo>
                  <a:pt x="168739" y="180834"/>
                </a:lnTo>
                <a:lnTo>
                  <a:pt x="156120" y="180597"/>
                </a:lnTo>
                <a:lnTo>
                  <a:pt x="143725" y="180322"/>
                </a:lnTo>
                <a:lnTo>
                  <a:pt x="131553" y="180008"/>
                </a:lnTo>
                <a:lnTo>
                  <a:pt x="119603" y="179655"/>
                </a:lnTo>
                <a:lnTo>
                  <a:pt x="107876" y="179263"/>
                </a:lnTo>
                <a:lnTo>
                  <a:pt x="96370" y="178831"/>
                </a:lnTo>
                <a:lnTo>
                  <a:pt x="74623" y="177429"/>
                </a:lnTo>
                <a:lnTo>
                  <a:pt x="58445" y="175125"/>
                </a:lnTo>
                <a:lnTo>
                  <a:pt x="44292" y="171783"/>
                </a:lnTo>
                <a:lnTo>
                  <a:pt x="32168" y="167405"/>
                </a:lnTo>
                <a:lnTo>
                  <a:pt x="22073" y="161996"/>
                </a:lnTo>
                <a:lnTo>
                  <a:pt x="14010" y="155560"/>
                </a:lnTo>
                <a:lnTo>
                  <a:pt x="7981" y="148101"/>
                </a:lnTo>
                <a:lnTo>
                  <a:pt x="2762" y="136643"/>
                </a:lnTo>
                <a:lnTo>
                  <a:pt x="478" y="126243"/>
                </a:lnTo>
                <a:lnTo>
                  <a:pt x="0" y="114973"/>
                </a:lnTo>
                <a:lnTo>
                  <a:pt x="1328" y="102830"/>
                </a:lnTo>
                <a:lnTo>
                  <a:pt x="4466" y="89813"/>
                </a:lnTo>
                <a:lnTo>
                  <a:pt x="9417" y="75917"/>
                </a:lnTo>
                <a:lnTo>
                  <a:pt x="18557" y="57633"/>
                </a:lnTo>
                <a:lnTo>
                  <a:pt x="25373" y="48591"/>
                </a:lnTo>
                <a:lnTo>
                  <a:pt x="33521" y="40439"/>
                </a:lnTo>
                <a:lnTo>
                  <a:pt x="43002" y="33178"/>
                </a:lnTo>
                <a:lnTo>
                  <a:pt x="53819" y="26808"/>
                </a:lnTo>
                <a:lnTo>
                  <a:pt x="65972" y="21332"/>
                </a:lnTo>
                <a:lnTo>
                  <a:pt x="79464" y="16748"/>
                </a:lnTo>
                <a:lnTo>
                  <a:pt x="94296" y="13060"/>
                </a:lnTo>
                <a:lnTo>
                  <a:pt x="110471" y="10266"/>
                </a:lnTo>
                <a:lnTo>
                  <a:pt x="129898" y="8018"/>
                </a:lnTo>
                <a:lnTo>
                  <a:pt x="142479" y="6746"/>
                </a:lnTo>
                <a:lnTo>
                  <a:pt x="155077" y="5583"/>
                </a:lnTo>
                <a:lnTo>
                  <a:pt x="167695" y="4529"/>
                </a:lnTo>
                <a:lnTo>
                  <a:pt x="180332" y="3584"/>
                </a:lnTo>
                <a:lnTo>
                  <a:pt x="192989" y="2749"/>
                </a:lnTo>
                <a:lnTo>
                  <a:pt x="205666" y="2024"/>
                </a:lnTo>
                <a:lnTo>
                  <a:pt x="218363" y="1409"/>
                </a:lnTo>
                <a:lnTo>
                  <a:pt x="231081" y="904"/>
                </a:lnTo>
                <a:lnTo>
                  <a:pt x="243820" y="511"/>
                </a:lnTo>
                <a:lnTo>
                  <a:pt x="256580" y="228"/>
                </a:lnTo>
                <a:lnTo>
                  <a:pt x="269363" y="58"/>
                </a:lnTo>
                <a:lnTo>
                  <a:pt x="282167" y="0"/>
                </a:lnTo>
                <a:lnTo>
                  <a:pt x="282437" y="0"/>
                </a:lnTo>
                <a:close/>
              </a:path>
            </a:pathLst>
          </a:custGeom>
          <a:ln w="10667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66788" y="4578096"/>
            <a:ext cx="448055" cy="560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12544" y="4623816"/>
            <a:ext cx="356833" cy="468756"/>
          </a:xfrm>
          <a:custGeom>
            <a:avLst/>
            <a:gdLst/>
            <a:ahLst/>
            <a:cxnLst/>
            <a:rect l="l" t="t" r="r" b="b"/>
            <a:pathLst>
              <a:path w="356833" h="468756">
                <a:moveTo>
                  <a:pt x="1262" y="41147"/>
                </a:moveTo>
                <a:lnTo>
                  <a:pt x="0" y="53266"/>
                </a:lnTo>
                <a:lnTo>
                  <a:pt x="2884" y="63372"/>
                </a:lnTo>
                <a:lnTo>
                  <a:pt x="11137" y="71231"/>
                </a:lnTo>
                <a:lnTo>
                  <a:pt x="23325" y="75546"/>
                </a:lnTo>
                <a:lnTo>
                  <a:pt x="40222" y="77469"/>
                </a:lnTo>
                <a:lnTo>
                  <a:pt x="55816" y="78045"/>
                </a:lnTo>
                <a:lnTo>
                  <a:pt x="68070" y="78356"/>
                </a:lnTo>
                <a:lnTo>
                  <a:pt x="80859" y="78573"/>
                </a:lnTo>
                <a:lnTo>
                  <a:pt x="108040" y="78739"/>
                </a:lnTo>
                <a:lnTo>
                  <a:pt x="131027" y="78739"/>
                </a:lnTo>
                <a:lnTo>
                  <a:pt x="130612" y="100259"/>
                </a:lnTo>
                <a:lnTo>
                  <a:pt x="130242" y="121004"/>
                </a:lnTo>
                <a:lnTo>
                  <a:pt x="129919" y="140972"/>
                </a:lnTo>
                <a:lnTo>
                  <a:pt x="129641" y="160165"/>
                </a:lnTo>
                <a:lnTo>
                  <a:pt x="129410" y="178581"/>
                </a:lnTo>
                <a:lnTo>
                  <a:pt x="129224" y="196222"/>
                </a:lnTo>
                <a:lnTo>
                  <a:pt x="129085" y="213085"/>
                </a:lnTo>
                <a:lnTo>
                  <a:pt x="128947" y="244483"/>
                </a:lnTo>
                <a:lnTo>
                  <a:pt x="129088" y="285751"/>
                </a:lnTo>
                <a:lnTo>
                  <a:pt x="129229" y="297951"/>
                </a:lnTo>
                <a:lnTo>
                  <a:pt x="129417" y="309375"/>
                </a:lnTo>
                <a:lnTo>
                  <a:pt x="129652" y="320020"/>
                </a:lnTo>
                <a:lnTo>
                  <a:pt x="129934" y="329887"/>
                </a:lnTo>
                <a:lnTo>
                  <a:pt x="130263" y="338975"/>
                </a:lnTo>
                <a:lnTo>
                  <a:pt x="131063" y="354816"/>
                </a:lnTo>
                <a:lnTo>
                  <a:pt x="131535" y="361568"/>
                </a:lnTo>
                <a:lnTo>
                  <a:pt x="131549" y="361887"/>
                </a:lnTo>
                <a:lnTo>
                  <a:pt x="133098" y="380444"/>
                </a:lnTo>
                <a:lnTo>
                  <a:pt x="135971" y="397231"/>
                </a:lnTo>
                <a:lnTo>
                  <a:pt x="140170" y="412249"/>
                </a:lnTo>
                <a:lnTo>
                  <a:pt x="145693" y="425497"/>
                </a:lnTo>
                <a:lnTo>
                  <a:pt x="152541" y="436978"/>
                </a:lnTo>
                <a:lnTo>
                  <a:pt x="160714" y="446690"/>
                </a:lnTo>
                <a:lnTo>
                  <a:pt x="170212" y="454636"/>
                </a:lnTo>
                <a:lnTo>
                  <a:pt x="181034" y="460814"/>
                </a:lnTo>
                <a:lnTo>
                  <a:pt x="193182" y="465227"/>
                </a:lnTo>
                <a:lnTo>
                  <a:pt x="206654" y="467874"/>
                </a:lnTo>
                <a:lnTo>
                  <a:pt x="221451" y="468756"/>
                </a:lnTo>
                <a:lnTo>
                  <a:pt x="232717" y="468590"/>
                </a:lnTo>
                <a:lnTo>
                  <a:pt x="252050" y="467346"/>
                </a:lnTo>
                <a:lnTo>
                  <a:pt x="268474" y="464884"/>
                </a:lnTo>
                <a:lnTo>
                  <a:pt x="281986" y="461206"/>
                </a:lnTo>
                <a:lnTo>
                  <a:pt x="292583" y="456310"/>
                </a:lnTo>
                <a:lnTo>
                  <a:pt x="300264" y="450198"/>
                </a:lnTo>
                <a:lnTo>
                  <a:pt x="305025" y="442869"/>
                </a:lnTo>
                <a:lnTo>
                  <a:pt x="306864" y="434323"/>
                </a:lnTo>
                <a:lnTo>
                  <a:pt x="305779" y="424560"/>
                </a:lnTo>
                <a:lnTo>
                  <a:pt x="301250" y="411372"/>
                </a:lnTo>
                <a:lnTo>
                  <a:pt x="294349" y="400210"/>
                </a:lnTo>
                <a:lnTo>
                  <a:pt x="285188" y="391527"/>
                </a:lnTo>
                <a:lnTo>
                  <a:pt x="273771" y="385326"/>
                </a:lnTo>
                <a:lnTo>
                  <a:pt x="260102" y="381605"/>
                </a:lnTo>
                <a:lnTo>
                  <a:pt x="244184" y="380364"/>
                </a:lnTo>
                <a:lnTo>
                  <a:pt x="238692" y="379995"/>
                </a:lnTo>
                <a:lnTo>
                  <a:pt x="226659" y="376250"/>
                </a:lnTo>
                <a:lnTo>
                  <a:pt x="215736" y="368426"/>
                </a:lnTo>
                <a:lnTo>
                  <a:pt x="212409" y="358802"/>
                </a:lnTo>
                <a:lnTo>
                  <a:pt x="210686" y="345755"/>
                </a:lnTo>
                <a:lnTo>
                  <a:pt x="209356" y="327403"/>
                </a:lnTo>
                <a:lnTo>
                  <a:pt x="208839" y="316237"/>
                </a:lnTo>
                <a:lnTo>
                  <a:pt x="208420" y="303744"/>
                </a:lnTo>
                <a:lnTo>
                  <a:pt x="208100" y="289925"/>
                </a:lnTo>
                <a:lnTo>
                  <a:pt x="207878" y="274778"/>
                </a:lnTo>
                <a:lnTo>
                  <a:pt x="207727" y="240505"/>
                </a:lnTo>
                <a:lnTo>
                  <a:pt x="207798" y="221378"/>
                </a:lnTo>
                <a:lnTo>
                  <a:pt x="207967" y="200923"/>
                </a:lnTo>
                <a:lnTo>
                  <a:pt x="208234" y="179142"/>
                </a:lnTo>
                <a:lnTo>
                  <a:pt x="208598" y="156032"/>
                </a:lnTo>
                <a:lnTo>
                  <a:pt x="209060" y="131596"/>
                </a:lnTo>
                <a:lnTo>
                  <a:pt x="209619" y="105831"/>
                </a:lnTo>
                <a:lnTo>
                  <a:pt x="210275" y="78739"/>
                </a:lnTo>
                <a:lnTo>
                  <a:pt x="356833" y="78739"/>
                </a:lnTo>
                <a:lnTo>
                  <a:pt x="356833" y="0"/>
                </a:lnTo>
                <a:lnTo>
                  <a:pt x="114210" y="55"/>
                </a:lnTo>
                <a:lnTo>
                  <a:pt x="101451" y="353"/>
                </a:lnTo>
                <a:lnTo>
                  <a:pt x="88739" y="908"/>
                </a:lnTo>
                <a:lnTo>
                  <a:pt x="76075" y="1714"/>
                </a:lnTo>
                <a:lnTo>
                  <a:pt x="63458" y="2767"/>
                </a:lnTo>
                <a:lnTo>
                  <a:pt x="50890" y="4063"/>
                </a:lnTo>
                <a:lnTo>
                  <a:pt x="33846" y="7427"/>
                </a:lnTo>
                <a:lnTo>
                  <a:pt x="21358" y="12686"/>
                </a:lnTo>
                <a:lnTo>
                  <a:pt x="11926" y="19997"/>
                </a:lnTo>
                <a:lnTo>
                  <a:pt x="5551" y="29336"/>
                </a:lnTo>
                <a:lnTo>
                  <a:pt x="1262" y="411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12544" y="4623816"/>
            <a:ext cx="356833" cy="468756"/>
          </a:xfrm>
          <a:custGeom>
            <a:avLst/>
            <a:gdLst/>
            <a:ahLst/>
            <a:cxnLst/>
            <a:rect l="l" t="t" r="r" b="b"/>
            <a:pathLst>
              <a:path w="356833" h="468756">
                <a:moveTo>
                  <a:pt x="122518" y="0"/>
                </a:moveTo>
                <a:lnTo>
                  <a:pt x="356833" y="0"/>
                </a:lnTo>
                <a:lnTo>
                  <a:pt x="356833" y="78739"/>
                </a:lnTo>
                <a:lnTo>
                  <a:pt x="210275" y="78739"/>
                </a:lnTo>
                <a:lnTo>
                  <a:pt x="209619" y="105831"/>
                </a:lnTo>
                <a:lnTo>
                  <a:pt x="209060" y="131596"/>
                </a:lnTo>
                <a:lnTo>
                  <a:pt x="208598" y="156032"/>
                </a:lnTo>
                <a:lnTo>
                  <a:pt x="208234" y="179142"/>
                </a:lnTo>
                <a:lnTo>
                  <a:pt x="207967" y="200923"/>
                </a:lnTo>
                <a:lnTo>
                  <a:pt x="207798" y="221378"/>
                </a:lnTo>
                <a:lnTo>
                  <a:pt x="207727" y="240505"/>
                </a:lnTo>
                <a:lnTo>
                  <a:pt x="207753" y="258305"/>
                </a:lnTo>
                <a:lnTo>
                  <a:pt x="207878" y="274778"/>
                </a:lnTo>
                <a:lnTo>
                  <a:pt x="208100" y="289925"/>
                </a:lnTo>
                <a:lnTo>
                  <a:pt x="208420" y="303744"/>
                </a:lnTo>
                <a:lnTo>
                  <a:pt x="208839" y="316237"/>
                </a:lnTo>
                <a:lnTo>
                  <a:pt x="209356" y="327403"/>
                </a:lnTo>
                <a:lnTo>
                  <a:pt x="209972" y="337242"/>
                </a:lnTo>
                <a:lnTo>
                  <a:pt x="211498" y="352942"/>
                </a:lnTo>
                <a:lnTo>
                  <a:pt x="213419" y="363336"/>
                </a:lnTo>
                <a:lnTo>
                  <a:pt x="226659" y="376250"/>
                </a:lnTo>
                <a:lnTo>
                  <a:pt x="238692" y="379995"/>
                </a:lnTo>
                <a:lnTo>
                  <a:pt x="244184" y="380364"/>
                </a:lnTo>
                <a:lnTo>
                  <a:pt x="260102" y="381605"/>
                </a:lnTo>
                <a:lnTo>
                  <a:pt x="273771" y="385326"/>
                </a:lnTo>
                <a:lnTo>
                  <a:pt x="285188" y="391527"/>
                </a:lnTo>
                <a:lnTo>
                  <a:pt x="294349" y="400210"/>
                </a:lnTo>
                <a:lnTo>
                  <a:pt x="301250" y="411372"/>
                </a:lnTo>
                <a:lnTo>
                  <a:pt x="305779" y="424560"/>
                </a:lnTo>
                <a:lnTo>
                  <a:pt x="306864" y="434323"/>
                </a:lnTo>
                <a:lnTo>
                  <a:pt x="305025" y="442869"/>
                </a:lnTo>
                <a:lnTo>
                  <a:pt x="300264" y="450198"/>
                </a:lnTo>
                <a:lnTo>
                  <a:pt x="292583" y="456310"/>
                </a:lnTo>
                <a:lnTo>
                  <a:pt x="281986" y="461206"/>
                </a:lnTo>
                <a:lnTo>
                  <a:pt x="268474" y="464884"/>
                </a:lnTo>
                <a:lnTo>
                  <a:pt x="252050" y="467346"/>
                </a:lnTo>
                <a:lnTo>
                  <a:pt x="232717" y="468590"/>
                </a:lnTo>
                <a:lnTo>
                  <a:pt x="221451" y="468756"/>
                </a:lnTo>
                <a:lnTo>
                  <a:pt x="206654" y="467874"/>
                </a:lnTo>
                <a:lnTo>
                  <a:pt x="193182" y="465227"/>
                </a:lnTo>
                <a:lnTo>
                  <a:pt x="181034" y="460814"/>
                </a:lnTo>
                <a:lnTo>
                  <a:pt x="170212" y="454636"/>
                </a:lnTo>
                <a:lnTo>
                  <a:pt x="160714" y="446690"/>
                </a:lnTo>
                <a:lnTo>
                  <a:pt x="152541" y="436978"/>
                </a:lnTo>
                <a:lnTo>
                  <a:pt x="145693" y="425497"/>
                </a:lnTo>
                <a:lnTo>
                  <a:pt x="140170" y="412249"/>
                </a:lnTo>
                <a:lnTo>
                  <a:pt x="135971" y="397231"/>
                </a:lnTo>
                <a:lnTo>
                  <a:pt x="133098" y="380444"/>
                </a:lnTo>
                <a:lnTo>
                  <a:pt x="131549" y="361887"/>
                </a:lnTo>
                <a:lnTo>
                  <a:pt x="131535" y="361568"/>
                </a:lnTo>
                <a:lnTo>
                  <a:pt x="131063" y="354816"/>
                </a:lnTo>
                <a:lnTo>
                  <a:pt x="130263" y="338975"/>
                </a:lnTo>
                <a:lnTo>
                  <a:pt x="129652" y="320020"/>
                </a:lnTo>
                <a:lnTo>
                  <a:pt x="129417" y="309375"/>
                </a:lnTo>
                <a:lnTo>
                  <a:pt x="129229" y="297951"/>
                </a:lnTo>
                <a:lnTo>
                  <a:pt x="129088" y="285751"/>
                </a:lnTo>
                <a:lnTo>
                  <a:pt x="128994" y="272772"/>
                </a:lnTo>
                <a:lnTo>
                  <a:pt x="128947" y="259016"/>
                </a:lnTo>
                <a:lnTo>
                  <a:pt x="128947" y="244483"/>
                </a:lnTo>
                <a:lnTo>
                  <a:pt x="128993" y="229173"/>
                </a:lnTo>
                <a:lnTo>
                  <a:pt x="129085" y="213085"/>
                </a:lnTo>
                <a:lnTo>
                  <a:pt x="129224" y="196222"/>
                </a:lnTo>
                <a:lnTo>
                  <a:pt x="129410" y="178581"/>
                </a:lnTo>
                <a:lnTo>
                  <a:pt x="129641" y="160165"/>
                </a:lnTo>
                <a:lnTo>
                  <a:pt x="129919" y="140972"/>
                </a:lnTo>
                <a:lnTo>
                  <a:pt x="130242" y="121004"/>
                </a:lnTo>
                <a:lnTo>
                  <a:pt x="130612" y="100259"/>
                </a:lnTo>
                <a:lnTo>
                  <a:pt x="131027" y="78739"/>
                </a:lnTo>
                <a:lnTo>
                  <a:pt x="108040" y="78739"/>
                </a:lnTo>
                <a:lnTo>
                  <a:pt x="94182" y="78699"/>
                </a:lnTo>
                <a:lnTo>
                  <a:pt x="80859" y="78573"/>
                </a:lnTo>
                <a:lnTo>
                  <a:pt x="68070" y="78356"/>
                </a:lnTo>
                <a:lnTo>
                  <a:pt x="55816" y="78045"/>
                </a:lnTo>
                <a:lnTo>
                  <a:pt x="44096" y="77634"/>
                </a:lnTo>
                <a:lnTo>
                  <a:pt x="40222" y="77469"/>
                </a:lnTo>
                <a:lnTo>
                  <a:pt x="23325" y="75546"/>
                </a:lnTo>
                <a:lnTo>
                  <a:pt x="11137" y="71231"/>
                </a:lnTo>
                <a:lnTo>
                  <a:pt x="3587" y="64524"/>
                </a:lnTo>
                <a:lnTo>
                  <a:pt x="0" y="53266"/>
                </a:lnTo>
                <a:lnTo>
                  <a:pt x="1262" y="41147"/>
                </a:lnTo>
                <a:lnTo>
                  <a:pt x="5551" y="29336"/>
                </a:lnTo>
                <a:lnTo>
                  <a:pt x="11926" y="19997"/>
                </a:lnTo>
                <a:lnTo>
                  <a:pt x="21358" y="12686"/>
                </a:lnTo>
                <a:lnTo>
                  <a:pt x="33846" y="7427"/>
                </a:lnTo>
                <a:lnTo>
                  <a:pt x="49390" y="4242"/>
                </a:lnTo>
                <a:lnTo>
                  <a:pt x="63458" y="2767"/>
                </a:lnTo>
                <a:lnTo>
                  <a:pt x="76075" y="1714"/>
                </a:lnTo>
                <a:lnTo>
                  <a:pt x="88739" y="908"/>
                </a:lnTo>
                <a:lnTo>
                  <a:pt x="101451" y="353"/>
                </a:lnTo>
                <a:lnTo>
                  <a:pt x="114210" y="55"/>
                </a:lnTo>
                <a:lnTo>
                  <a:pt x="12251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14844" y="4443983"/>
            <a:ext cx="1345692" cy="714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54722" y="4459732"/>
            <a:ext cx="1265829" cy="633094"/>
          </a:xfrm>
          <a:custGeom>
            <a:avLst/>
            <a:gdLst/>
            <a:ahLst/>
            <a:cxnLst/>
            <a:rect l="l" t="t" r="r" b="b"/>
            <a:pathLst>
              <a:path w="1265829" h="633095">
                <a:moveTo>
                  <a:pt x="600328" y="228600"/>
                </a:moveTo>
                <a:lnTo>
                  <a:pt x="600270" y="245473"/>
                </a:lnTo>
                <a:lnTo>
                  <a:pt x="600134" y="258923"/>
                </a:lnTo>
                <a:lnTo>
                  <a:pt x="599919" y="272057"/>
                </a:lnTo>
                <a:lnTo>
                  <a:pt x="599253" y="297378"/>
                </a:lnTo>
                <a:lnTo>
                  <a:pt x="598271" y="321437"/>
                </a:lnTo>
                <a:lnTo>
                  <a:pt x="597336" y="338444"/>
                </a:lnTo>
                <a:lnTo>
                  <a:pt x="595422" y="363697"/>
                </a:lnTo>
                <a:lnTo>
                  <a:pt x="592828" y="388968"/>
                </a:lnTo>
                <a:lnTo>
                  <a:pt x="589538" y="414229"/>
                </a:lnTo>
                <a:lnTo>
                  <a:pt x="586266" y="435093"/>
                </a:lnTo>
                <a:lnTo>
                  <a:pt x="581560" y="459648"/>
                </a:lnTo>
                <a:lnTo>
                  <a:pt x="575835" y="484359"/>
                </a:lnTo>
                <a:lnTo>
                  <a:pt x="569063" y="509224"/>
                </a:lnTo>
                <a:lnTo>
                  <a:pt x="563725" y="526637"/>
                </a:lnTo>
                <a:lnTo>
                  <a:pt x="555730" y="549629"/>
                </a:lnTo>
                <a:lnTo>
                  <a:pt x="546431" y="572934"/>
                </a:lnTo>
                <a:lnTo>
                  <a:pt x="535848" y="596561"/>
                </a:lnTo>
                <a:lnTo>
                  <a:pt x="530082" y="608499"/>
                </a:lnTo>
                <a:lnTo>
                  <a:pt x="524001" y="620522"/>
                </a:lnTo>
                <a:lnTo>
                  <a:pt x="607059" y="620522"/>
                </a:lnTo>
                <a:lnTo>
                  <a:pt x="610345" y="607624"/>
                </a:lnTo>
                <a:lnTo>
                  <a:pt x="613541" y="595086"/>
                </a:lnTo>
                <a:lnTo>
                  <a:pt x="616716" y="582641"/>
                </a:lnTo>
                <a:lnTo>
                  <a:pt x="619872" y="570292"/>
                </a:lnTo>
                <a:lnTo>
                  <a:pt x="623010" y="558038"/>
                </a:lnTo>
                <a:lnTo>
                  <a:pt x="626132" y="545878"/>
                </a:lnTo>
                <a:lnTo>
                  <a:pt x="629239" y="533813"/>
                </a:lnTo>
                <a:lnTo>
                  <a:pt x="632332" y="521843"/>
                </a:lnTo>
                <a:lnTo>
                  <a:pt x="634273" y="514128"/>
                </a:lnTo>
                <a:lnTo>
                  <a:pt x="637268" y="501638"/>
                </a:lnTo>
                <a:lnTo>
                  <a:pt x="640076" y="489161"/>
                </a:lnTo>
                <a:lnTo>
                  <a:pt x="642695" y="476697"/>
                </a:lnTo>
                <a:lnTo>
                  <a:pt x="645125" y="464247"/>
                </a:lnTo>
                <a:lnTo>
                  <a:pt x="647362" y="451809"/>
                </a:lnTo>
                <a:lnTo>
                  <a:pt x="649407" y="439385"/>
                </a:lnTo>
                <a:lnTo>
                  <a:pt x="651255" y="426974"/>
                </a:lnTo>
                <a:lnTo>
                  <a:pt x="653673" y="408812"/>
                </a:lnTo>
                <a:lnTo>
                  <a:pt x="655173" y="396158"/>
                </a:lnTo>
                <a:lnTo>
                  <a:pt x="656522" y="383509"/>
                </a:lnTo>
                <a:lnTo>
                  <a:pt x="657719" y="370866"/>
                </a:lnTo>
                <a:lnTo>
                  <a:pt x="658764" y="358231"/>
                </a:lnTo>
                <a:lnTo>
                  <a:pt x="659658" y="345606"/>
                </a:lnTo>
                <a:lnTo>
                  <a:pt x="660400" y="332994"/>
                </a:lnTo>
                <a:lnTo>
                  <a:pt x="661077" y="318826"/>
                </a:lnTo>
                <a:lnTo>
                  <a:pt x="661546" y="306883"/>
                </a:lnTo>
                <a:lnTo>
                  <a:pt x="661939" y="294625"/>
                </a:lnTo>
                <a:lnTo>
                  <a:pt x="662257" y="282051"/>
                </a:lnTo>
                <a:lnTo>
                  <a:pt x="662502" y="269162"/>
                </a:lnTo>
                <a:lnTo>
                  <a:pt x="662675" y="255956"/>
                </a:lnTo>
                <a:lnTo>
                  <a:pt x="662812" y="228600"/>
                </a:lnTo>
                <a:lnTo>
                  <a:pt x="816863" y="228600"/>
                </a:lnTo>
                <a:lnTo>
                  <a:pt x="817132" y="240779"/>
                </a:lnTo>
                <a:lnTo>
                  <a:pt x="817621" y="263096"/>
                </a:lnTo>
                <a:lnTo>
                  <a:pt x="818078" y="284171"/>
                </a:lnTo>
                <a:lnTo>
                  <a:pt x="818504" y="304003"/>
                </a:lnTo>
                <a:lnTo>
                  <a:pt x="818898" y="322591"/>
                </a:lnTo>
                <a:lnTo>
                  <a:pt x="819262" y="339936"/>
                </a:lnTo>
                <a:lnTo>
                  <a:pt x="819594" y="356037"/>
                </a:lnTo>
                <a:lnTo>
                  <a:pt x="819896" y="370896"/>
                </a:lnTo>
                <a:lnTo>
                  <a:pt x="820169" y="384511"/>
                </a:lnTo>
                <a:lnTo>
                  <a:pt x="820411" y="396883"/>
                </a:lnTo>
                <a:lnTo>
                  <a:pt x="820624" y="408012"/>
                </a:lnTo>
                <a:lnTo>
                  <a:pt x="820807" y="417898"/>
                </a:lnTo>
                <a:lnTo>
                  <a:pt x="820961" y="426540"/>
                </a:lnTo>
                <a:lnTo>
                  <a:pt x="821184" y="440095"/>
                </a:lnTo>
                <a:lnTo>
                  <a:pt x="821308" y="451104"/>
                </a:lnTo>
                <a:lnTo>
                  <a:pt x="821488" y="460011"/>
                </a:lnTo>
                <a:lnTo>
                  <a:pt x="822030" y="471494"/>
                </a:lnTo>
                <a:lnTo>
                  <a:pt x="822910" y="485339"/>
                </a:lnTo>
                <a:lnTo>
                  <a:pt x="824102" y="501523"/>
                </a:lnTo>
                <a:lnTo>
                  <a:pt x="825589" y="516045"/>
                </a:lnTo>
                <a:lnTo>
                  <a:pt x="827580" y="528933"/>
                </a:lnTo>
                <a:lnTo>
                  <a:pt x="830172" y="541350"/>
                </a:lnTo>
                <a:lnTo>
                  <a:pt x="833371" y="553295"/>
                </a:lnTo>
                <a:lnTo>
                  <a:pt x="837183" y="564769"/>
                </a:lnTo>
                <a:lnTo>
                  <a:pt x="841534" y="575747"/>
                </a:lnTo>
                <a:lnTo>
                  <a:pt x="847508" y="588196"/>
                </a:lnTo>
                <a:lnTo>
                  <a:pt x="853805" y="598469"/>
                </a:lnTo>
                <a:lnTo>
                  <a:pt x="860425" y="606552"/>
                </a:lnTo>
                <a:lnTo>
                  <a:pt x="867849" y="613110"/>
                </a:lnTo>
                <a:lnTo>
                  <a:pt x="878759" y="619602"/>
                </a:lnTo>
                <a:lnTo>
                  <a:pt x="891031" y="623697"/>
                </a:lnTo>
                <a:lnTo>
                  <a:pt x="905240" y="626170"/>
                </a:lnTo>
                <a:lnTo>
                  <a:pt x="917963" y="627359"/>
                </a:lnTo>
                <a:lnTo>
                  <a:pt x="931672" y="627761"/>
                </a:lnTo>
                <a:lnTo>
                  <a:pt x="939419" y="627761"/>
                </a:lnTo>
                <a:lnTo>
                  <a:pt x="947166" y="627253"/>
                </a:lnTo>
                <a:lnTo>
                  <a:pt x="955039" y="626110"/>
                </a:lnTo>
                <a:lnTo>
                  <a:pt x="963041" y="625094"/>
                </a:lnTo>
                <a:lnTo>
                  <a:pt x="970787" y="623824"/>
                </a:lnTo>
                <a:lnTo>
                  <a:pt x="978534" y="622300"/>
                </a:lnTo>
                <a:lnTo>
                  <a:pt x="974089" y="556768"/>
                </a:lnTo>
                <a:lnTo>
                  <a:pt x="968755" y="557911"/>
                </a:lnTo>
                <a:lnTo>
                  <a:pt x="963041" y="558927"/>
                </a:lnTo>
                <a:lnTo>
                  <a:pt x="957072" y="559816"/>
                </a:lnTo>
                <a:lnTo>
                  <a:pt x="951102" y="560705"/>
                </a:lnTo>
                <a:lnTo>
                  <a:pt x="944879" y="561213"/>
                </a:lnTo>
                <a:lnTo>
                  <a:pt x="930021" y="561213"/>
                </a:lnTo>
                <a:lnTo>
                  <a:pt x="916431" y="558546"/>
                </a:lnTo>
                <a:lnTo>
                  <a:pt x="904367" y="552450"/>
                </a:lnTo>
                <a:lnTo>
                  <a:pt x="895478" y="540123"/>
                </a:lnTo>
                <a:lnTo>
                  <a:pt x="890740" y="528819"/>
                </a:lnTo>
                <a:lnTo>
                  <a:pt x="887222" y="514477"/>
                </a:lnTo>
                <a:lnTo>
                  <a:pt x="885473" y="503445"/>
                </a:lnTo>
                <a:lnTo>
                  <a:pt x="884073" y="491369"/>
                </a:lnTo>
                <a:lnTo>
                  <a:pt x="883005" y="478155"/>
                </a:lnTo>
                <a:lnTo>
                  <a:pt x="882269" y="463804"/>
                </a:lnTo>
                <a:lnTo>
                  <a:pt x="881606" y="441182"/>
                </a:lnTo>
                <a:lnTo>
                  <a:pt x="881344" y="429106"/>
                </a:lnTo>
                <a:lnTo>
                  <a:pt x="881252" y="228600"/>
                </a:lnTo>
                <a:lnTo>
                  <a:pt x="974471" y="228600"/>
                </a:lnTo>
                <a:lnTo>
                  <a:pt x="974471" y="172339"/>
                </a:lnTo>
                <a:lnTo>
                  <a:pt x="514603" y="172339"/>
                </a:lnTo>
                <a:lnTo>
                  <a:pt x="514603" y="228600"/>
                </a:lnTo>
                <a:lnTo>
                  <a:pt x="600328" y="228600"/>
                </a:lnTo>
                <a:close/>
              </a:path>
              <a:path w="1265829" h="633095">
                <a:moveTo>
                  <a:pt x="93576" y="494529"/>
                </a:moveTo>
                <a:lnTo>
                  <a:pt x="88447" y="482401"/>
                </a:lnTo>
                <a:lnTo>
                  <a:pt x="84074" y="469265"/>
                </a:lnTo>
                <a:lnTo>
                  <a:pt x="81784" y="460693"/>
                </a:lnTo>
                <a:lnTo>
                  <a:pt x="79316" y="449087"/>
                </a:lnTo>
                <a:lnTo>
                  <a:pt x="77397" y="436864"/>
                </a:lnTo>
                <a:lnTo>
                  <a:pt x="80293" y="595223"/>
                </a:lnTo>
                <a:lnTo>
                  <a:pt x="91085" y="602134"/>
                </a:lnTo>
                <a:lnTo>
                  <a:pt x="102636" y="608280"/>
                </a:lnTo>
                <a:lnTo>
                  <a:pt x="99452" y="505655"/>
                </a:lnTo>
                <a:lnTo>
                  <a:pt x="93576" y="494529"/>
                </a:lnTo>
                <a:close/>
              </a:path>
              <a:path w="1265829" h="633095">
                <a:moveTo>
                  <a:pt x="52450" y="569722"/>
                </a:moveTo>
                <a:lnTo>
                  <a:pt x="52570" y="569864"/>
                </a:lnTo>
                <a:lnTo>
                  <a:pt x="61025" y="579092"/>
                </a:lnTo>
                <a:lnTo>
                  <a:pt x="70269" y="587544"/>
                </a:lnTo>
                <a:lnTo>
                  <a:pt x="80293" y="595223"/>
                </a:lnTo>
                <a:lnTo>
                  <a:pt x="77397" y="436864"/>
                </a:lnTo>
                <a:lnTo>
                  <a:pt x="76026" y="424024"/>
                </a:lnTo>
                <a:lnTo>
                  <a:pt x="75204" y="410567"/>
                </a:lnTo>
                <a:lnTo>
                  <a:pt x="74929" y="396494"/>
                </a:lnTo>
                <a:lnTo>
                  <a:pt x="74930" y="396313"/>
                </a:lnTo>
                <a:lnTo>
                  <a:pt x="75239" y="383215"/>
                </a:lnTo>
                <a:lnTo>
                  <a:pt x="76142" y="370359"/>
                </a:lnTo>
                <a:lnTo>
                  <a:pt x="77628" y="357746"/>
                </a:lnTo>
                <a:lnTo>
                  <a:pt x="79683" y="345376"/>
                </a:lnTo>
                <a:lnTo>
                  <a:pt x="82296" y="333248"/>
                </a:lnTo>
                <a:lnTo>
                  <a:pt x="88314" y="313628"/>
                </a:lnTo>
                <a:lnTo>
                  <a:pt x="93243" y="301833"/>
                </a:lnTo>
                <a:lnTo>
                  <a:pt x="98984" y="290759"/>
                </a:lnTo>
                <a:lnTo>
                  <a:pt x="105536" y="280416"/>
                </a:lnTo>
                <a:lnTo>
                  <a:pt x="115920" y="267442"/>
                </a:lnTo>
                <a:lnTo>
                  <a:pt x="125041" y="258602"/>
                </a:lnTo>
                <a:lnTo>
                  <a:pt x="135130" y="250774"/>
                </a:lnTo>
                <a:lnTo>
                  <a:pt x="146176" y="243967"/>
                </a:lnTo>
                <a:lnTo>
                  <a:pt x="166262" y="235625"/>
                </a:lnTo>
                <a:lnTo>
                  <a:pt x="178575" y="232701"/>
                </a:lnTo>
                <a:lnTo>
                  <a:pt x="191739" y="230956"/>
                </a:lnTo>
                <a:lnTo>
                  <a:pt x="205739" y="230378"/>
                </a:lnTo>
                <a:lnTo>
                  <a:pt x="210615" y="230447"/>
                </a:lnTo>
                <a:lnTo>
                  <a:pt x="223856" y="231380"/>
                </a:lnTo>
                <a:lnTo>
                  <a:pt x="236522" y="233409"/>
                </a:lnTo>
                <a:lnTo>
                  <a:pt x="248605" y="236543"/>
                </a:lnTo>
                <a:lnTo>
                  <a:pt x="260096" y="240792"/>
                </a:lnTo>
                <a:lnTo>
                  <a:pt x="272387" y="247040"/>
                </a:lnTo>
                <a:lnTo>
                  <a:pt x="282928" y="254133"/>
                </a:lnTo>
                <a:lnTo>
                  <a:pt x="292596" y="262464"/>
                </a:lnTo>
                <a:lnTo>
                  <a:pt x="301371" y="272034"/>
                </a:lnTo>
                <a:lnTo>
                  <a:pt x="312064" y="287487"/>
                </a:lnTo>
                <a:lnTo>
                  <a:pt x="317922" y="298621"/>
                </a:lnTo>
                <a:lnTo>
                  <a:pt x="323033" y="310742"/>
                </a:lnTo>
                <a:lnTo>
                  <a:pt x="327405" y="323850"/>
                </a:lnTo>
                <a:lnTo>
                  <a:pt x="332148" y="343860"/>
                </a:lnTo>
                <a:lnTo>
                  <a:pt x="334073" y="356076"/>
                </a:lnTo>
                <a:lnTo>
                  <a:pt x="335449" y="368923"/>
                </a:lnTo>
                <a:lnTo>
                  <a:pt x="336274" y="382397"/>
                </a:lnTo>
                <a:lnTo>
                  <a:pt x="336550" y="396494"/>
                </a:lnTo>
                <a:lnTo>
                  <a:pt x="336549" y="397068"/>
                </a:lnTo>
                <a:lnTo>
                  <a:pt x="336239" y="410158"/>
                </a:lnTo>
                <a:lnTo>
                  <a:pt x="335353" y="423008"/>
                </a:lnTo>
                <a:lnTo>
                  <a:pt x="333886" y="435618"/>
                </a:lnTo>
                <a:lnTo>
                  <a:pt x="331831" y="447989"/>
                </a:lnTo>
                <a:lnTo>
                  <a:pt x="329183" y="460121"/>
                </a:lnTo>
                <a:lnTo>
                  <a:pt x="323267" y="479708"/>
                </a:lnTo>
                <a:lnTo>
                  <a:pt x="318361" y="491515"/>
                </a:lnTo>
                <a:lnTo>
                  <a:pt x="312626" y="502599"/>
                </a:lnTo>
                <a:lnTo>
                  <a:pt x="306070" y="512953"/>
                </a:lnTo>
                <a:lnTo>
                  <a:pt x="295630" y="525901"/>
                </a:lnTo>
                <a:lnTo>
                  <a:pt x="286521" y="534715"/>
                </a:lnTo>
                <a:lnTo>
                  <a:pt x="276460" y="542542"/>
                </a:lnTo>
                <a:lnTo>
                  <a:pt x="265429" y="549402"/>
                </a:lnTo>
                <a:lnTo>
                  <a:pt x="245266" y="557708"/>
                </a:lnTo>
                <a:lnTo>
                  <a:pt x="232954" y="560638"/>
                </a:lnTo>
                <a:lnTo>
                  <a:pt x="219777" y="562401"/>
                </a:lnTo>
                <a:lnTo>
                  <a:pt x="205739" y="562991"/>
                </a:lnTo>
                <a:lnTo>
                  <a:pt x="200660" y="562914"/>
                </a:lnTo>
                <a:lnTo>
                  <a:pt x="187351" y="561946"/>
                </a:lnTo>
                <a:lnTo>
                  <a:pt x="174681" y="559874"/>
                </a:lnTo>
                <a:lnTo>
                  <a:pt x="162649" y="556705"/>
                </a:lnTo>
                <a:lnTo>
                  <a:pt x="151256" y="552450"/>
                </a:lnTo>
                <a:lnTo>
                  <a:pt x="139192" y="546277"/>
                </a:lnTo>
                <a:lnTo>
                  <a:pt x="128680" y="539168"/>
                </a:lnTo>
                <a:lnTo>
                  <a:pt x="119024" y="530812"/>
                </a:lnTo>
                <a:lnTo>
                  <a:pt x="110235" y="521208"/>
                </a:lnTo>
                <a:lnTo>
                  <a:pt x="99452" y="505655"/>
                </a:lnTo>
                <a:lnTo>
                  <a:pt x="102636" y="608280"/>
                </a:lnTo>
                <a:lnTo>
                  <a:pt x="125064" y="617298"/>
                </a:lnTo>
                <a:lnTo>
                  <a:pt x="148780" y="623580"/>
                </a:lnTo>
                <a:lnTo>
                  <a:pt x="174196" y="627376"/>
                </a:lnTo>
                <a:lnTo>
                  <a:pt x="201295" y="628650"/>
                </a:lnTo>
                <a:lnTo>
                  <a:pt x="204483" y="628632"/>
                </a:lnTo>
                <a:lnTo>
                  <a:pt x="231409" y="627016"/>
                </a:lnTo>
                <a:lnTo>
                  <a:pt x="256684" y="622756"/>
                </a:lnTo>
                <a:lnTo>
                  <a:pt x="280291" y="615839"/>
                </a:lnTo>
                <a:lnTo>
                  <a:pt x="296227" y="609254"/>
                </a:lnTo>
                <a:lnTo>
                  <a:pt x="319203" y="596643"/>
                </a:lnTo>
                <a:lnTo>
                  <a:pt x="339367" y="581315"/>
                </a:lnTo>
                <a:lnTo>
                  <a:pt x="356743" y="563245"/>
                </a:lnTo>
                <a:lnTo>
                  <a:pt x="368763" y="546936"/>
                </a:lnTo>
                <a:lnTo>
                  <a:pt x="381458" y="525306"/>
                </a:lnTo>
                <a:lnTo>
                  <a:pt x="392226" y="501451"/>
                </a:lnTo>
                <a:lnTo>
                  <a:pt x="399226" y="481343"/>
                </a:lnTo>
                <a:lnTo>
                  <a:pt x="405276" y="457547"/>
                </a:lnTo>
                <a:lnTo>
                  <a:pt x="409322" y="432565"/>
                </a:lnTo>
                <a:lnTo>
                  <a:pt x="411352" y="406371"/>
                </a:lnTo>
                <a:lnTo>
                  <a:pt x="411606" y="392811"/>
                </a:lnTo>
                <a:lnTo>
                  <a:pt x="411455" y="381491"/>
                </a:lnTo>
                <a:lnTo>
                  <a:pt x="409782" y="354647"/>
                </a:lnTo>
                <a:lnTo>
                  <a:pt x="406260" y="329420"/>
                </a:lnTo>
                <a:lnTo>
                  <a:pt x="400889" y="305823"/>
                </a:lnTo>
                <a:lnTo>
                  <a:pt x="395740" y="289366"/>
                </a:lnTo>
                <a:lnTo>
                  <a:pt x="385594" y="264492"/>
                </a:lnTo>
                <a:lnTo>
                  <a:pt x="373392" y="242374"/>
                </a:lnTo>
                <a:lnTo>
                  <a:pt x="359155" y="223012"/>
                </a:lnTo>
                <a:lnTo>
                  <a:pt x="341317" y="205310"/>
                </a:lnTo>
                <a:lnTo>
                  <a:pt x="320514" y="190734"/>
                </a:lnTo>
                <a:lnTo>
                  <a:pt x="296672" y="179197"/>
                </a:lnTo>
                <a:lnTo>
                  <a:pt x="274842" y="172113"/>
                </a:lnTo>
                <a:lnTo>
                  <a:pt x="250289" y="167069"/>
                </a:lnTo>
                <a:lnTo>
                  <a:pt x="224063" y="164530"/>
                </a:lnTo>
                <a:lnTo>
                  <a:pt x="210311" y="164211"/>
                </a:lnTo>
                <a:lnTo>
                  <a:pt x="206991" y="164230"/>
                </a:lnTo>
                <a:lnTo>
                  <a:pt x="180105" y="165880"/>
                </a:lnTo>
                <a:lnTo>
                  <a:pt x="154847" y="170169"/>
                </a:lnTo>
                <a:lnTo>
                  <a:pt x="131218" y="177066"/>
                </a:lnTo>
                <a:lnTo>
                  <a:pt x="115365" y="183565"/>
                </a:lnTo>
                <a:lnTo>
                  <a:pt x="92426" y="196215"/>
                </a:lnTo>
                <a:lnTo>
                  <a:pt x="72259" y="211580"/>
                </a:lnTo>
                <a:lnTo>
                  <a:pt x="54863" y="229616"/>
                </a:lnTo>
                <a:lnTo>
                  <a:pt x="42979" y="245697"/>
                </a:lnTo>
                <a:lnTo>
                  <a:pt x="30218" y="267303"/>
                </a:lnTo>
                <a:lnTo>
                  <a:pt x="19399" y="291084"/>
                </a:lnTo>
                <a:lnTo>
                  <a:pt x="12483" y="310628"/>
                </a:lnTo>
                <a:lnTo>
                  <a:pt x="6340" y="334309"/>
                </a:lnTo>
                <a:lnTo>
                  <a:pt x="2272" y="359274"/>
                </a:lnTo>
                <a:lnTo>
                  <a:pt x="251" y="385537"/>
                </a:lnTo>
                <a:lnTo>
                  <a:pt x="0" y="399161"/>
                </a:lnTo>
                <a:lnTo>
                  <a:pt x="164" y="411065"/>
                </a:lnTo>
                <a:lnTo>
                  <a:pt x="1849" y="437961"/>
                </a:lnTo>
                <a:lnTo>
                  <a:pt x="5349" y="463175"/>
                </a:lnTo>
                <a:lnTo>
                  <a:pt x="10648" y="486705"/>
                </a:lnTo>
                <a:lnTo>
                  <a:pt x="15858" y="503388"/>
                </a:lnTo>
                <a:lnTo>
                  <a:pt x="26059" y="528164"/>
                </a:lnTo>
                <a:lnTo>
                  <a:pt x="38256" y="550260"/>
                </a:lnTo>
                <a:lnTo>
                  <a:pt x="52450" y="569722"/>
                </a:lnTo>
                <a:close/>
              </a:path>
              <a:path w="1265829" h="633095">
                <a:moveTo>
                  <a:pt x="1191386" y="183007"/>
                </a:moveTo>
                <a:lnTo>
                  <a:pt x="1125727" y="188849"/>
                </a:lnTo>
                <a:lnTo>
                  <a:pt x="1124931" y="225339"/>
                </a:lnTo>
                <a:lnTo>
                  <a:pt x="1124219" y="260058"/>
                </a:lnTo>
                <a:lnTo>
                  <a:pt x="1123591" y="293005"/>
                </a:lnTo>
                <a:lnTo>
                  <a:pt x="1123047" y="324181"/>
                </a:lnTo>
                <a:lnTo>
                  <a:pt x="1122588" y="353585"/>
                </a:lnTo>
                <a:lnTo>
                  <a:pt x="1122214" y="381219"/>
                </a:lnTo>
                <a:lnTo>
                  <a:pt x="1121925" y="407081"/>
                </a:lnTo>
                <a:lnTo>
                  <a:pt x="1121720" y="431173"/>
                </a:lnTo>
                <a:lnTo>
                  <a:pt x="1121568" y="474043"/>
                </a:lnTo>
                <a:lnTo>
                  <a:pt x="1121621" y="492822"/>
                </a:lnTo>
                <a:lnTo>
                  <a:pt x="1121759" y="509830"/>
                </a:lnTo>
                <a:lnTo>
                  <a:pt x="1121983" y="525068"/>
                </a:lnTo>
                <a:lnTo>
                  <a:pt x="1122691" y="550233"/>
                </a:lnTo>
                <a:lnTo>
                  <a:pt x="1123746" y="568317"/>
                </a:lnTo>
                <a:lnTo>
                  <a:pt x="1128952" y="588168"/>
                </a:lnTo>
                <a:lnTo>
                  <a:pt x="1143976" y="608347"/>
                </a:lnTo>
                <a:lnTo>
                  <a:pt x="1160151" y="621938"/>
                </a:lnTo>
                <a:lnTo>
                  <a:pt x="1183732" y="631855"/>
                </a:lnTo>
                <a:lnTo>
                  <a:pt x="1196339" y="633095"/>
                </a:lnTo>
                <a:lnTo>
                  <a:pt x="1210137" y="632860"/>
                </a:lnTo>
                <a:lnTo>
                  <a:pt x="1229053" y="631511"/>
                </a:lnTo>
                <a:lnTo>
                  <a:pt x="1244081" y="628959"/>
                </a:lnTo>
                <a:lnTo>
                  <a:pt x="1262468" y="620239"/>
                </a:lnTo>
                <a:lnTo>
                  <a:pt x="1265829" y="614065"/>
                </a:lnTo>
                <a:lnTo>
                  <a:pt x="1265301" y="606679"/>
                </a:lnTo>
                <a:lnTo>
                  <a:pt x="1255834" y="589733"/>
                </a:lnTo>
                <a:lnTo>
                  <a:pt x="1231773" y="580390"/>
                </a:lnTo>
                <a:lnTo>
                  <a:pt x="1218377" y="579044"/>
                </a:lnTo>
                <a:lnTo>
                  <a:pt x="1206527" y="573979"/>
                </a:lnTo>
                <a:lnTo>
                  <a:pt x="1199006" y="565150"/>
                </a:lnTo>
                <a:lnTo>
                  <a:pt x="1197514" y="561762"/>
                </a:lnTo>
                <a:lnTo>
                  <a:pt x="1194833" y="552484"/>
                </a:lnTo>
                <a:lnTo>
                  <a:pt x="1192918" y="540589"/>
                </a:lnTo>
                <a:lnTo>
                  <a:pt x="1191769" y="526094"/>
                </a:lnTo>
                <a:lnTo>
                  <a:pt x="1191386" y="509016"/>
                </a:lnTo>
                <a:lnTo>
                  <a:pt x="1191386" y="183007"/>
                </a:lnTo>
                <a:close/>
              </a:path>
              <a:path w="1265829" h="633095">
                <a:moveTo>
                  <a:pt x="224154" y="0"/>
                </a:moveTo>
                <a:lnTo>
                  <a:pt x="180848" y="137541"/>
                </a:lnTo>
                <a:lnTo>
                  <a:pt x="232155" y="137033"/>
                </a:lnTo>
                <a:lnTo>
                  <a:pt x="310769" y="0"/>
                </a:lnTo>
                <a:lnTo>
                  <a:pt x="224154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9652" y="4690110"/>
            <a:ext cx="261620" cy="332613"/>
          </a:xfrm>
          <a:custGeom>
            <a:avLst/>
            <a:gdLst/>
            <a:ahLst/>
            <a:cxnLst/>
            <a:rect l="l" t="t" r="r" b="b"/>
            <a:pathLst>
              <a:path w="261620" h="332613">
                <a:moveTo>
                  <a:pt x="130809" y="0"/>
                </a:moveTo>
                <a:lnTo>
                  <a:pt x="116809" y="578"/>
                </a:lnTo>
                <a:lnTo>
                  <a:pt x="103645" y="2323"/>
                </a:lnTo>
                <a:lnTo>
                  <a:pt x="91332" y="5247"/>
                </a:lnTo>
                <a:lnTo>
                  <a:pt x="79882" y="9366"/>
                </a:lnTo>
                <a:lnTo>
                  <a:pt x="60200" y="20396"/>
                </a:lnTo>
                <a:lnTo>
                  <a:pt x="50111" y="28224"/>
                </a:lnTo>
                <a:lnTo>
                  <a:pt x="40990" y="37064"/>
                </a:lnTo>
                <a:lnTo>
                  <a:pt x="32846" y="46907"/>
                </a:lnTo>
                <a:lnTo>
                  <a:pt x="24054" y="60381"/>
                </a:lnTo>
                <a:lnTo>
                  <a:pt x="18313" y="71455"/>
                </a:lnTo>
                <a:lnTo>
                  <a:pt x="13384" y="83250"/>
                </a:lnTo>
                <a:lnTo>
                  <a:pt x="9267" y="95758"/>
                </a:lnTo>
                <a:lnTo>
                  <a:pt x="4753" y="114998"/>
                </a:lnTo>
                <a:lnTo>
                  <a:pt x="2698" y="127368"/>
                </a:lnTo>
                <a:lnTo>
                  <a:pt x="1212" y="139981"/>
                </a:lnTo>
                <a:lnTo>
                  <a:pt x="309" y="152837"/>
                </a:lnTo>
                <a:lnTo>
                  <a:pt x="0" y="165935"/>
                </a:lnTo>
                <a:lnTo>
                  <a:pt x="0" y="166115"/>
                </a:lnTo>
                <a:lnTo>
                  <a:pt x="274" y="180189"/>
                </a:lnTo>
                <a:lnTo>
                  <a:pt x="1096" y="193646"/>
                </a:lnTo>
                <a:lnTo>
                  <a:pt x="2467" y="206486"/>
                </a:lnTo>
                <a:lnTo>
                  <a:pt x="4386" y="218709"/>
                </a:lnTo>
                <a:lnTo>
                  <a:pt x="6854" y="230315"/>
                </a:lnTo>
                <a:lnTo>
                  <a:pt x="13517" y="252023"/>
                </a:lnTo>
                <a:lnTo>
                  <a:pt x="18646" y="264151"/>
                </a:lnTo>
                <a:lnTo>
                  <a:pt x="24522" y="275277"/>
                </a:lnTo>
                <a:lnTo>
                  <a:pt x="31137" y="285409"/>
                </a:lnTo>
                <a:lnTo>
                  <a:pt x="44094" y="300434"/>
                </a:lnTo>
                <a:lnTo>
                  <a:pt x="53750" y="308790"/>
                </a:lnTo>
                <a:lnTo>
                  <a:pt x="64262" y="315899"/>
                </a:lnTo>
                <a:lnTo>
                  <a:pt x="75617" y="321759"/>
                </a:lnTo>
                <a:lnTo>
                  <a:pt x="87719" y="326327"/>
                </a:lnTo>
                <a:lnTo>
                  <a:pt x="99751" y="329496"/>
                </a:lnTo>
                <a:lnTo>
                  <a:pt x="112421" y="331568"/>
                </a:lnTo>
                <a:lnTo>
                  <a:pt x="125730" y="332536"/>
                </a:lnTo>
                <a:lnTo>
                  <a:pt x="130809" y="332613"/>
                </a:lnTo>
                <a:lnTo>
                  <a:pt x="144847" y="332023"/>
                </a:lnTo>
                <a:lnTo>
                  <a:pt x="158024" y="330260"/>
                </a:lnTo>
                <a:lnTo>
                  <a:pt x="170336" y="327330"/>
                </a:lnTo>
                <a:lnTo>
                  <a:pt x="181774" y="323240"/>
                </a:lnTo>
                <a:lnTo>
                  <a:pt x="201530" y="312164"/>
                </a:lnTo>
                <a:lnTo>
                  <a:pt x="211591" y="304337"/>
                </a:lnTo>
                <a:lnTo>
                  <a:pt x="220700" y="295523"/>
                </a:lnTo>
                <a:lnTo>
                  <a:pt x="228877" y="285703"/>
                </a:lnTo>
                <a:lnTo>
                  <a:pt x="237696" y="272221"/>
                </a:lnTo>
                <a:lnTo>
                  <a:pt x="243431" y="261137"/>
                </a:lnTo>
                <a:lnTo>
                  <a:pt x="248337" y="249330"/>
                </a:lnTo>
                <a:lnTo>
                  <a:pt x="252405" y="236808"/>
                </a:lnTo>
                <a:lnTo>
                  <a:pt x="256901" y="217611"/>
                </a:lnTo>
                <a:lnTo>
                  <a:pt x="258956" y="205240"/>
                </a:lnTo>
                <a:lnTo>
                  <a:pt x="260423" y="192630"/>
                </a:lnTo>
                <a:lnTo>
                  <a:pt x="261309" y="179780"/>
                </a:lnTo>
                <a:lnTo>
                  <a:pt x="261619" y="166690"/>
                </a:lnTo>
                <a:lnTo>
                  <a:pt x="261620" y="166115"/>
                </a:lnTo>
                <a:lnTo>
                  <a:pt x="261344" y="152019"/>
                </a:lnTo>
                <a:lnTo>
                  <a:pt x="260519" y="138545"/>
                </a:lnTo>
                <a:lnTo>
                  <a:pt x="259143" y="125698"/>
                </a:lnTo>
                <a:lnTo>
                  <a:pt x="257218" y="113482"/>
                </a:lnTo>
                <a:lnTo>
                  <a:pt x="254742" y="101901"/>
                </a:lnTo>
                <a:lnTo>
                  <a:pt x="248103" y="80364"/>
                </a:lnTo>
                <a:lnTo>
                  <a:pt x="242992" y="68243"/>
                </a:lnTo>
                <a:lnTo>
                  <a:pt x="237134" y="57109"/>
                </a:lnTo>
                <a:lnTo>
                  <a:pt x="230522" y="46962"/>
                </a:lnTo>
                <a:lnTo>
                  <a:pt x="217666" y="32086"/>
                </a:lnTo>
                <a:lnTo>
                  <a:pt x="207998" y="23755"/>
                </a:lnTo>
                <a:lnTo>
                  <a:pt x="197457" y="16662"/>
                </a:lnTo>
                <a:lnTo>
                  <a:pt x="186066" y="10808"/>
                </a:lnTo>
                <a:lnTo>
                  <a:pt x="173675" y="6165"/>
                </a:lnTo>
                <a:lnTo>
                  <a:pt x="161592" y="3031"/>
                </a:lnTo>
                <a:lnTo>
                  <a:pt x="148926" y="1002"/>
                </a:lnTo>
                <a:lnTo>
                  <a:pt x="135685" y="69"/>
                </a:lnTo>
                <a:lnTo>
                  <a:pt x="130809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6290" y="4642739"/>
            <a:ext cx="144260" cy="450088"/>
          </a:xfrm>
          <a:custGeom>
            <a:avLst/>
            <a:gdLst/>
            <a:ahLst/>
            <a:cxnLst/>
            <a:rect l="l" t="t" r="r" b="b"/>
            <a:pathLst>
              <a:path w="144260" h="450088">
                <a:moveTo>
                  <a:pt x="69818" y="0"/>
                </a:moveTo>
                <a:lnTo>
                  <a:pt x="69818" y="326009"/>
                </a:lnTo>
                <a:lnTo>
                  <a:pt x="70201" y="343087"/>
                </a:lnTo>
                <a:lnTo>
                  <a:pt x="71350" y="357582"/>
                </a:lnTo>
                <a:lnTo>
                  <a:pt x="75945" y="378755"/>
                </a:lnTo>
                <a:lnTo>
                  <a:pt x="84958" y="390972"/>
                </a:lnTo>
                <a:lnTo>
                  <a:pt x="110204" y="397383"/>
                </a:lnTo>
                <a:lnTo>
                  <a:pt x="123761" y="399718"/>
                </a:lnTo>
                <a:lnTo>
                  <a:pt x="134265" y="406726"/>
                </a:lnTo>
                <a:lnTo>
                  <a:pt x="141775" y="418405"/>
                </a:lnTo>
                <a:lnTo>
                  <a:pt x="143732" y="423672"/>
                </a:lnTo>
                <a:lnTo>
                  <a:pt x="144260" y="431058"/>
                </a:lnTo>
                <a:lnTo>
                  <a:pt x="140900" y="437232"/>
                </a:lnTo>
                <a:lnTo>
                  <a:pt x="122512" y="445952"/>
                </a:lnTo>
                <a:lnTo>
                  <a:pt x="107484" y="448504"/>
                </a:lnTo>
                <a:lnTo>
                  <a:pt x="88568" y="449853"/>
                </a:lnTo>
                <a:lnTo>
                  <a:pt x="74771" y="450088"/>
                </a:lnTo>
                <a:lnTo>
                  <a:pt x="62164" y="448848"/>
                </a:lnTo>
                <a:lnTo>
                  <a:pt x="38582" y="438931"/>
                </a:lnTo>
                <a:lnTo>
                  <a:pt x="22407" y="425340"/>
                </a:lnTo>
                <a:lnTo>
                  <a:pt x="7383" y="405161"/>
                </a:lnTo>
                <a:lnTo>
                  <a:pt x="2177" y="385310"/>
                </a:lnTo>
                <a:lnTo>
                  <a:pt x="1123" y="367226"/>
                </a:lnTo>
                <a:lnTo>
                  <a:pt x="415" y="342061"/>
                </a:lnTo>
                <a:lnTo>
                  <a:pt x="190" y="326823"/>
                </a:lnTo>
                <a:lnTo>
                  <a:pt x="52" y="309815"/>
                </a:lnTo>
                <a:lnTo>
                  <a:pt x="0" y="291036"/>
                </a:lnTo>
                <a:lnTo>
                  <a:pt x="33" y="270486"/>
                </a:lnTo>
                <a:lnTo>
                  <a:pt x="152" y="248166"/>
                </a:lnTo>
                <a:lnTo>
                  <a:pt x="356" y="224074"/>
                </a:lnTo>
                <a:lnTo>
                  <a:pt x="645" y="198212"/>
                </a:lnTo>
                <a:lnTo>
                  <a:pt x="1019" y="170578"/>
                </a:lnTo>
                <a:lnTo>
                  <a:pt x="1479" y="141174"/>
                </a:lnTo>
                <a:lnTo>
                  <a:pt x="2022" y="109998"/>
                </a:lnTo>
                <a:lnTo>
                  <a:pt x="2650" y="77051"/>
                </a:lnTo>
                <a:lnTo>
                  <a:pt x="3362" y="42332"/>
                </a:lnTo>
                <a:lnTo>
                  <a:pt x="4159" y="5842"/>
                </a:lnTo>
                <a:lnTo>
                  <a:pt x="69818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69326" y="4632071"/>
            <a:ext cx="463930" cy="455422"/>
          </a:xfrm>
          <a:custGeom>
            <a:avLst/>
            <a:gdLst/>
            <a:ahLst/>
            <a:cxnLst/>
            <a:rect l="l" t="t" r="r" b="b"/>
            <a:pathLst>
              <a:path w="463930" h="455422">
                <a:moveTo>
                  <a:pt x="0" y="0"/>
                </a:moveTo>
                <a:lnTo>
                  <a:pt x="459867" y="0"/>
                </a:lnTo>
                <a:lnTo>
                  <a:pt x="459867" y="56260"/>
                </a:lnTo>
                <a:lnTo>
                  <a:pt x="366649" y="56260"/>
                </a:lnTo>
                <a:lnTo>
                  <a:pt x="366649" y="79050"/>
                </a:lnTo>
                <a:lnTo>
                  <a:pt x="366648" y="100401"/>
                </a:lnTo>
                <a:lnTo>
                  <a:pt x="366649" y="120314"/>
                </a:lnTo>
                <a:lnTo>
                  <a:pt x="366648" y="138790"/>
                </a:lnTo>
                <a:lnTo>
                  <a:pt x="366649" y="155827"/>
                </a:lnTo>
                <a:lnTo>
                  <a:pt x="366648" y="171428"/>
                </a:lnTo>
                <a:lnTo>
                  <a:pt x="366649" y="185591"/>
                </a:lnTo>
                <a:lnTo>
                  <a:pt x="366649" y="198318"/>
                </a:lnTo>
                <a:lnTo>
                  <a:pt x="366649" y="209608"/>
                </a:lnTo>
                <a:lnTo>
                  <a:pt x="366649" y="219462"/>
                </a:lnTo>
                <a:lnTo>
                  <a:pt x="366649" y="227879"/>
                </a:lnTo>
                <a:lnTo>
                  <a:pt x="366649" y="234861"/>
                </a:lnTo>
                <a:lnTo>
                  <a:pt x="366649" y="240406"/>
                </a:lnTo>
                <a:lnTo>
                  <a:pt x="366649" y="244516"/>
                </a:lnTo>
                <a:lnTo>
                  <a:pt x="366649" y="247268"/>
                </a:lnTo>
                <a:lnTo>
                  <a:pt x="366740" y="256767"/>
                </a:lnTo>
                <a:lnTo>
                  <a:pt x="367002" y="268843"/>
                </a:lnTo>
                <a:lnTo>
                  <a:pt x="367416" y="283498"/>
                </a:lnTo>
                <a:lnTo>
                  <a:pt x="367665" y="291464"/>
                </a:lnTo>
                <a:lnTo>
                  <a:pt x="368401" y="305816"/>
                </a:lnTo>
                <a:lnTo>
                  <a:pt x="369469" y="319030"/>
                </a:lnTo>
                <a:lnTo>
                  <a:pt x="370869" y="331106"/>
                </a:lnTo>
                <a:lnTo>
                  <a:pt x="372618" y="342137"/>
                </a:lnTo>
                <a:lnTo>
                  <a:pt x="376136" y="356480"/>
                </a:lnTo>
                <a:lnTo>
                  <a:pt x="380874" y="367784"/>
                </a:lnTo>
                <a:lnTo>
                  <a:pt x="384428" y="373252"/>
                </a:lnTo>
                <a:lnTo>
                  <a:pt x="389763" y="380110"/>
                </a:lnTo>
                <a:lnTo>
                  <a:pt x="395604" y="384428"/>
                </a:lnTo>
                <a:lnTo>
                  <a:pt x="401827" y="386206"/>
                </a:lnTo>
                <a:lnTo>
                  <a:pt x="408177" y="387984"/>
                </a:lnTo>
                <a:lnTo>
                  <a:pt x="415417" y="388873"/>
                </a:lnTo>
                <a:lnTo>
                  <a:pt x="423799" y="388873"/>
                </a:lnTo>
                <a:lnTo>
                  <a:pt x="430275" y="388873"/>
                </a:lnTo>
                <a:lnTo>
                  <a:pt x="436499" y="388365"/>
                </a:lnTo>
                <a:lnTo>
                  <a:pt x="442468" y="387476"/>
                </a:lnTo>
                <a:lnTo>
                  <a:pt x="448437" y="386587"/>
                </a:lnTo>
                <a:lnTo>
                  <a:pt x="454151" y="385571"/>
                </a:lnTo>
                <a:lnTo>
                  <a:pt x="459485" y="384428"/>
                </a:lnTo>
                <a:lnTo>
                  <a:pt x="463930" y="449960"/>
                </a:lnTo>
                <a:lnTo>
                  <a:pt x="456183" y="451484"/>
                </a:lnTo>
                <a:lnTo>
                  <a:pt x="448437" y="452754"/>
                </a:lnTo>
                <a:lnTo>
                  <a:pt x="440435" y="453770"/>
                </a:lnTo>
                <a:lnTo>
                  <a:pt x="432562" y="454913"/>
                </a:lnTo>
                <a:lnTo>
                  <a:pt x="424815" y="455421"/>
                </a:lnTo>
                <a:lnTo>
                  <a:pt x="417068" y="455421"/>
                </a:lnTo>
                <a:lnTo>
                  <a:pt x="403359" y="455020"/>
                </a:lnTo>
                <a:lnTo>
                  <a:pt x="390636" y="453831"/>
                </a:lnTo>
                <a:lnTo>
                  <a:pt x="378853" y="451878"/>
                </a:lnTo>
                <a:lnTo>
                  <a:pt x="364155" y="447263"/>
                </a:lnTo>
                <a:lnTo>
                  <a:pt x="353245" y="440771"/>
                </a:lnTo>
                <a:lnTo>
                  <a:pt x="345821" y="434212"/>
                </a:lnTo>
                <a:lnTo>
                  <a:pt x="339201" y="426130"/>
                </a:lnTo>
                <a:lnTo>
                  <a:pt x="332904" y="415857"/>
                </a:lnTo>
                <a:lnTo>
                  <a:pt x="326930" y="403408"/>
                </a:lnTo>
                <a:lnTo>
                  <a:pt x="322579" y="392429"/>
                </a:lnTo>
                <a:lnTo>
                  <a:pt x="318767" y="380956"/>
                </a:lnTo>
                <a:lnTo>
                  <a:pt x="315568" y="369011"/>
                </a:lnTo>
                <a:lnTo>
                  <a:pt x="312976" y="356594"/>
                </a:lnTo>
                <a:lnTo>
                  <a:pt x="310985" y="343706"/>
                </a:lnTo>
                <a:lnTo>
                  <a:pt x="309590" y="330346"/>
                </a:lnTo>
                <a:lnTo>
                  <a:pt x="308306" y="313000"/>
                </a:lnTo>
                <a:lnTo>
                  <a:pt x="307426" y="299155"/>
                </a:lnTo>
                <a:lnTo>
                  <a:pt x="306884" y="287672"/>
                </a:lnTo>
                <a:lnTo>
                  <a:pt x="306704" y="278764"/>
                </a:lnTo>
                <a:lnTo>
                  <a:pt x="306691" y="276338"/>
                </a:lnTo>
                <a:lnTo>
                  <a:pt x="306650" y="272669"/>
                </a:lnTo>
                <a:lnTo>
                  <a:pt x="306483" y="261600"/>
                </a:lnTo>
                <a:lnTo>
                  <a:pt x="306357" y="254201"/>
                </a:lnTo>
                <a:lnTo>
                  <a:pt x="306203" y="245559"/>
                </a:lnTo>
                <a:lnTo>
                  <a:pt x="306020" y="235673"/>
                </a:lnTo>
                <a:lnTo>
                  <a:pt x="305807" y="224544"/>
                </a:lnTo>
                <a:lnTo>
                  <a:pt x="305565" y="212172"/>
                </a:lnTo>
                <a:lnTo>
                  <a:pt x="305292" y="198557"/>
                </a:lnTo>
                <a:lnTo>
                  <a:pt x="304990" y="183698"/>
                </a:lnTo>
                <a:lnTo>
                  <a:pt x="304658" y="167597"/>
                </a:lnTo>
                <a:lnTo>
                  <a:pt x="304294" y="150252"/>
                </a:lnTo>
                <a:lnTo>
                  <a:pt x="303900" y="131664"/>
                </a:lnTo>
                <a:lnTo>
                  <a:pt x="303474" y="111832"/>
                </a:lnTo>
                <a:lnTo>
                  <a:pt x="303017" y="90757"/>
                </a:lnTo>
                <a:lnTo>
                  <a:pt x="302528" y="68440"/>
                </a:lnTo>
                <a:lnTo>
                  <a:pt x="302259" y="56260"/>
                </a:lnTo>
                <a:lnTo>
                  <a:pt x="148208" y="56260"/>
                </a:lnTo>
                <a:lnTo>
                  <a:pt x="148174" y="70097"/>
                </a:lnTo>
                <a:lnTo>
                  <a:pt x="148071" y="83617"/>
                </a:lnTo>
                <a:lnTo>
                  <a:pt x="147898" y="96823"/>
                </a:lnTo>
                <a:lnTo>
                  <a:pt x="147653" y="109712"/>
                </a:lnTo>
                <a:lnTo>
                  <a:pt x="147335" y="122286"/>
                </a:lnTo>
                <a:lnTo>
                  <a:pt x="146942" y="134544"/>
                </a:lnTo>
                <a:lnTo>
                  <a:pt x="146473" y="146487"/>
                </a:lnTo>
                <a:lnTo>
                  <a:pt x="145927" y="158114"/>
                </a:lnTo>
                <a:lnTo>
                  <a:pt x="145054" y="173267"/>
                </a:lnTo>
                <a:lnTo>
                  <a:pt x="144160" y="185892"/>
                </a:lnTo>
                <a:lnTo>
                  <a:pt x="143115" y="198527"/>
                </a:lnTo>
                <a:lnTo>
                  <a:pt x="141918" y="211170"/>
                </a:lnTo>
                <a:lnTo>
                  <a:pt x="140569" y="223819"/>
                </a:lnTo>
                <a:lnTo>
                  <a:pt x="139069" y="236473"/>
                </a:lnTo>
                <a:lnTo>
                  <a:pt x="137417" y="249129"/>
                </a:lnTo>
                <a:lnTo>
                  <a:pt x="134803" y="267046"/>
                </a:lnTo>
                <a:lnTo>
                  <a:pt x="132758" y="279470"/>
                </a:lnTo>
                <a:lnTo>
                  <a:pt x="130521" y="291908"/>
                </a:lnTo>
                <a:lnTo>
                  <a:pt x="128091" y="304358"/>
                </a:lnTo>
                <a:lnTo>
                  <a:pt x="125472" y="316822"/>
                </a:lnTo>
                <a:lnTo>
                  <a:pt x="122664" y="329299"/>
                </a:lnTo>
                <a:lnTo>
                  <a:pt x="119669" y="341789"/>
                </a:lnTo>
                <a:lnTo>
                  <a:pt x="114635" y="361474"/>
                </a:lnTo>
                <a:lnTo>
                  <a:pt x="111528" y="373539"/>
                </a:lnTo>
                <a:lnTo>
                  <a:pt x="108406" y="385699"/>
                </a:lnTo>
                <a:lnTo>
                  <a:pt x="105268" y="397953"/>
                </a:lnTo>
                <a:lnTo>
                  <a:pt x="102112" y="410302"/>
                </a:lnTo>
                <a:lnTo>
                  <a:pt x="98937" y="422747"/>
                </a:lnTo>
                <a:lnTo>
                  <a:pt x="95741" y="435285"/>
                </a:lnTo>
                <a:lnTo>
                  <a:pt x="92523" y="447919"/>
                </a:lnTo>
                <a:lnTo>
                  <a:pt x="92455" y="448182"/>
                </a:lnTo>
                <a:lnTo>
                  <a:pt x="9398" y="448182"/>
                </a:lnTo>
                <a:lnTo>
                  <a:pt x="15478" y="436160"/>
                </a:lnTo>
                <a:lnTo>
                  <a:pt x="21244" y="424222"/>
                </a:lnTo>
                <a:lnTo>
                  <a:pt x="31827" y="400595"/>
                </a:lnTo>
                <a:lnTo>
                  <a:pt x="41126" y="377290"/>
                </a:lnTo>
                <a:lnTo>
                  <a:pt x="49121" y="354298"/>
                </a:lnTo>
                <a:lnTo>
                  <a:pt x="54459" y="336885"/>
                </a:lnTo>
                <a:lnTo>
                  <a:pt x="61231" y="312020"/>
                </a:lnTo>
                <a:lnTo>
                  <a:pt x="66956" y="287309"/>
                </a:lnTo>
                <a:lnTo>
                  <a:pt x="71662" y="262754"/>
                </a:lnTo>
                <a:lnTo>
                  <a:pt x="74934" y="241890"/>
                </a:lnTo>
                <a:lnTo>
                  <a:pt x="78224" y="216629"/>
                </a:lnTo>
                <a:lnTo>
                  <a:pt x="80818" y="191358"/>
                </a:lnTo>
                <a:lnTo>
                  <a:pt x="82732" y="166105"/>
                </a:lnTo>
                <a:lnTo>
                  <a:pt x="83667" y="149098"/>
                </a:lnTo>
                <a:lnTo>
                  <a:pt x="84649" y="125039"/>
                </a:lnTo>
                <a:lnTo>
                  <a:pt x="85315" y="99718"/>
                </a:lnTo>
                <a:lnTo>
                  <a:pt x="85530" y="86584"/>
                </a:lnTo>
                <a:lnTo>
                  <a:pt x="85666" y="73134"/>
                </a:lnTo>
                <a:lnTo>
                  <a:pt x="85723" y="59369"/>
                </a:lnTo>
                <a:lnTo>
                  <a:pt x="85725" y="56260"/>
                </a:lnTo>
                <a:lnTo>
                  <a:pt x="0" y="56260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54722" y="4623943"/>
            <a:ext cx="411606" cy="464438"/>
          </a:xfrm>
          <a:custGeom>
            <a:avLst/>
            <a:gdLst/>
            <a:ahLst/>
            <a:cxnLst/>
            <a:rect l="l" t="t" r="r" b="b"/>
            <a:pathLst>
              <a:path w="411606" h="464438">
                <a:moveTo>
                  <a:pt x="210311" y="0"/>
                </a:moveTo>
                <a:lnTo>
                  <a:pt x="237387" y="1273"/>
                </a:lnTo>
                <a:lnTo>
                  <a:pt x="262772" y="5069"/>
                </a:lnTo>
                <a:lnTo>
                  <a:pt x="286504" y="11351"/>
                </a:lnTo>
                <a:lnTo>
                  <a:pt x="308972" y="20374"/>
                </a:lnTo>
                <a:lnTo>
                  <a:pt x="331295" y="33431"/>
                </a:lnTo>
                <a:lnTo>
                  <a:pt x="350579" y="49526"/>
                </a:lnTo>
                <a:lnTo>
                  <a:pt x="366526" y="68137"/>
                </a:lnTo>
                <a:lnTo>
                  <a:pt x="379749" y="88878"/>
                </a:lnTo>
                <a:lnTo>
                  <a:pt x="390926" y="112373"/>
                </a:lnTo>
                <a:lnTo>
                  <a:pt x="397509" y="130428"/>
                </a:lnTo>
                <a:lnTo>
                  <a:pt x="403806" y="153206"/>
                </a:lnTo>
                <a:lnTo>
                  <a:pt x="408252" y="177619"/>
                </a:lnTo>
                <a:lnTo>
                  <a:pt x="410850" y="203657"/>
                </a:lnTo>
                <a:lnTo>
                  <a:pt x="411606" y="228599"/>
                </a:lnTo>
                <a:lnTo>
                  <a:pt x="411352" y="242160"/>
                </a:lnTo>
                <a:lnTo>
                  <a:pt x="409322" y="268354"/>
                </a:lnTo>
                <a:lnTo>
                  <a:pt x="405276" y="293336"/>
                </a:lnTo>
                <a:lnTo>
                  <a:pt x="399226" y="317132"/>
                </a:lnTo>
                <a:lnTo>
                  <a:pt x="392226" y="337240"/>
                </a:lnTo>
                <a:lnTo>
                  <a:pt x="381458" y="361095"/>
                </a:lnTo>
                <a:lnTo>
                  <a:pt x="368763" y="382725"/>
                </a:lnTo>
                <a:lnTo>
                  <a:pt x="356743" y="399033"/>
                </a:lnTo>
                <a:lnTo>
                  <a:pt x="339367" y="417104"/>
                </a:lnTo>
                <a:lnTo>
                  <a:pt x="319203" y="432432"/>
                </a:lnTo>
                <a:lnTo>
                  <a:pt x="296227" y="445043"/>
                </a:lnTo>
                <a:lnTo>
                  <a:pt x="280291" y="451628"/>
                </a:lnTo>
                <a:lnTo>
                  <a:pt x="256684" y="458545"/>
                </a:lnTo>
                <a:lnTo>
                  <a:pt x="231409" y="462805"/>
                </a:lnTo>
                <a:lnTo>
                  <a:pt x="204483" y="464421"/>
                </a:lnTo>
                <a:lnTo>
                  <a:pt x="201295" y="464438"/>
                </a:lnTo>
                <a:lnTo>
                  <a:pt x="187536" y="464119"/>
                </a:lnTo>
                <a:lnTo>
                  <a:pt x="161276" y="461580"/>
                </a:lnTo>
                <a:lnTo>
                  <a:pt x="136708" y="456536"/>
                </a:lnTo>
                <a:lnTo>
                  <a:pt x="114934" y="449452"/>
                </a:lnTo>
                <a:lnTo>
                  <a:pt x="91085" y="437923"/>
                </a:lnTo>
                <a:lnTo>
                  <a:pt x="70269" y="423333"/>
                </a:lnTo>
                <a:lnTo>
                  <a:pt x="52570" y="405653"/>
                </a:lnTo>
                <a:lnTo>
                  <a:pt x="38256" y="386049"/>
                </a:lnTo>
                <a:lnTo>
                  <a:pt x="26059" y="363953"/>
                </a:lnTo>
                <a:lnTo>
                  <a:pt x="15858" y="339177"/>
                </a:lnTo>
                <a:lnTo>
                  <a:pt x="10648" y="322494"/>
                </a:lnTo>
                <a:lnTo>
                  <a:pt x="5349" y="298964"/>
                </a:lnTo>
                <a:lnTo>
                  <a:pt x="1849" y="273750"/>
                </a:lnTo>
                <a:lnTo>
                  <a:pt x="164" y="246854"/>
                </a:lnTo>
                <a:lnTo>
                  <a:pt x="0" y="234949"/>
                </a:lnTo>
                <a:lnTo>
                  <a:pt x="251" y="221326"/>
                </a:lnTo>
                <a:lnTo>
                  <a:pt x="2272" y="195063"/>
                </a:lnTo>
                <a:lnTo>
                  <a:pt x="6340" y="170098"/>
                </a:lnTo>
                <a:lnTo>
                  <a:pt x="12483" y="146417"/>
                </a:lnTo>
                <a:lnTo>
                  <a:pt x="19399" y="126873"/>
                </a:lnTo>
                <a:lnTo>
                  <a:pt x="30218" y="103092"/>
                </a:lnTo>
                <a:lnTo>
                  <a:pt x="42979" y="81486"/>
                </a:lnTo>
                <a:lnTo>
                  <a:pt x="54863" y="65404"/>
                </a:lnTo>
                <a:lnTo>
                  <a:pt x="72259" y="47369"/>
                </a:lnTo>
                <a:lnTo>
                  <a:pt x="92426" y="32004"/>
                </a:lnTo>
                <a:lnTo>
                  <a:pt x="115365" y="19354"/>
                </a:lnTo>
                <a:lnTo>
                  <a:pt x="131218" y="12855"/>
                </a:lnTo>
                <a:lnTo>
                  <a:pt x="154847" y="5958"/>
                </a:lnTo>
                <a:lnTo>
                  <a:pt x="180105" y="1669"/>
                </a:lnTo>
                <a:lnTo>
                  <a:pt x="206991" y="19"/>
                </a:lnTo>
                <a:lnTo>
                  <a:pt x="210311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35570" y="4459732"/>
            <a:ext cx="129921" cy="137541"/>
          </a:xfrm>
          <a:custGeom>
            <a:avLst/>
            <a:gdLst/>
            <a:ahLst/>
            <a:cxnLst/>
            <a:rect l="l" t="t" r="r" b="b"/>
            <a:pathLst>
              <a:path w="129921" h="137541">
                <a:moveTo>
                  <a:pt x="43306" y="0"/>
                </a:moveTo>
                <a:lnTo>
                  <a:pt x="129921" y="0"/>
                </a:lnTo>
                <a:lnTo>
                  <a:pt x="51307" y="137033"/>
                </a:lnTo>
                <a:lnTo>
                  <a:pt x="0" y="137541"/>
                </a:lnTo>
                <a:lnTo>
                  <a:pt x="4330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3412" y="5420868"/>
            <a:ext cx="1795272" cy="729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9424" y="5466207"/>
            <a:ext cx="1704091" cy="638644"/>
          </a:xfrm>
          <a:custGeom>
            <a:avLst/>
            <a:gdLst/>
            <a:ahLst/>
            <a:cxnLst/>
            <a:rect l="l" t="t" r="r" b="b"/>
            <a:pathLst>
              <a:path w="1704091" h="638644">
                <a:moveTo>
                  <a:pt x="563951" y="512562"/>
                </a:moveTo>
                <a:lnTo>
                  <a:pt x="557180" y="502804"/>
                </a:lnTo>
                <a:lnTo>
                  <a:pt x="551193" y="491892"/>
                </a:lnTo>
                <a:lnTo>
                  <a:pt x="546002" y="479827"/>
                </a:lnTo>
                <a:lnTo>
                  <a:pt x="546821" y="613517"/>
                </a:lnTo>
                <a:lnTo>
                  <a:pt x="571196" y="623161"/>
                </a:lnTo>
                <a:lnTo>
                  <a:pt x="595055" y="629329"/>
                </a:lnTo>
                <a:lnTo>
                  <a:pt x="620501" y="633029"/>
                </a:lnTo>
                <a:lnTo>
                  <a:pt x="647534" y="634263"/>
                </a:lnTo>
                <a:lnTo>
                  <a:pt x="653241" y="634208"/>
                </a:lnTo>
                <a:lnTo>
                  <a:pt x="679974" y="632390"/>
                </a:lnTo>
                <a:lnTo>
                  <a:pt x="705134" y="627996"/>
                </a:lnTo>
                <a:lnTo>
                  <a:pt x="728751" y="621025"/>
                </a:lnTo>
                <a:lnTo>
                  <a:pt x="746941" y="613418"/>
                </a:lnTo>
                <a:lnTo>
                  <a:pt x="769733" y="600581"/>
                </a:lnTo>
                <a:lnTo>
                  <a:pt x="789769" y="585107"/>
                </a:lnTo>
                <a:lnTo>
                  <a:pt x="807046" y="567004"/>
                </a:lnTo>
                <a:lnTo>
                  <a:pt x="820162" y="549144"/>
                </a:lnTo>
                <a:lnTo>
                  <a:pt x="832802" y="527427"/>
                </a:lnTo>
                <a:lnTo>
                  <a:pt x="843540" y="503584"/>
                </a:lnTo>
                <a:lnTo>
                  <a:pt x="850786" y="482723"/>
                </a:lnTo>
                <a:lnTo>
                  <a:pt x="856829" y="458806"/>
                </a:lnTo>
                <a:lnTo>
                  <a:pt x="860884" y="433789"/>
                </a:lnTo>
                <a:lnTo>
                  <a:pt x="862924" y="407669"/>
                </a:lnTo>
                <a:lnTo>
                  <a:pt x="863180" y="394195"/>
                </a:lnTo>
                <a:lnTo>
                  <a:pt x="863005" y="382170"/>
                </a:lnTo>
                <a:lnTo>
                  <a:pt x="861263" y="355507"/>
                </a:lnTo>
                <a:lnTo>
                  <a:pt x="857669" y="330320"/>
                </a:lnTo>
                <a:lnTo>
                  <a:pt x="852233" y="306612"/>
                </a:lnTo>
                <a:lnTo>
                  <a:pt x="846245" y="287845"/>
                </a:lnTo>
                <a:lnTo>
                  <a:pt x="835917" y="263251"/>
                </a:lnTo>
                <a:lnTo>
                  <a:pt x="823628" y="241246"/>
                </a:lnTo>
                <a:lnTo>
                  <a:pt x="809332" y="221830"/>
                </a:lnTo>
                <a:lnTo>
                  <a:pt x="789594" y="202451"/>
                </a:lnTo>
                <a:lnTo>
                  <a:pt x="768616" y="188047"/>
                </a:lnTo>
                <a:lnTo>
                  <a:pt x="744689" y="176606"/>
                </a:lnTo>
                <a:lnTo>
                  <a:pt x="720816" y="168874"/>
                </a:lnTo>
                <a:lnTo>
                  <a:pt x="696153" y="163914"/>
                </a:lnTo>
                <a:lnTo>
                  <a:pt x="669964" y="161434"/>
                </a:lnTo>
                <a:lnTo>
                  <a:pt x="656297" y="161124"/>
                </a:lnTo>
                <a:lnTo>
                  <a:pt x="651027" y="161172"/>
                </a:lnTo>
                <a:lnTo>
                  <a:pt x="624377" y="162970"/>
                </a:lnTo>
                <a:lnTo>
                  <a:pt x="599198" y="167368"/>
                </a:lnTo>
                <a:lnTo>
                  <a:pt x="575506" y="174367"/>
                </a:lnTo>
                <a:lnTo>
                  <a:pt x="557279" y="181994"/>
                </a:lnTo>
                <a:lnTo>
                  <a:pt x="534483" y="194834"/>
                </a:lnTo>
                <a:lnTo>
                  <a:pt x="514446" y="210303"/>
                </a:lnTo>
                <a:lnTo>
                  <a:pt x="497166" y="228396"/>
                </a:lnTo>
                <a:lnTo>
                  <a:pt x="484299" y="245826"/>
                </a:lnTo>
                <a:lnTo>
                  <a:pt x="471559" y="267510"/>
                </a:lnTo>
                <a:lnTo>
                  <a:pt x="460787" y="291254"/>
                </a:lnTo>
                <a:lnTo>
                  <a:pt x="453622" y="311726"/>
                </a:lnTo>
                <a:lnTo>
                  <a:pt x="447580" y="335492"/>
                </a:lnTo>
                <a:lnTo>
                  <a:pt x="443552" y="360497"/>
                </a:lnTo>
                <a:lnTo>
                  <a:pt x="441538" y="386742"/>
                </a:lnTo>
                <a:lnTo>
                  <a:pt x="441286" y="400329"/>
                </a:lnTo>
                <a:lnTo>
                  <a:pt x="441487" y="413541"/>
                </a:lnTo>
                <a:lnTo>
                  <a:pt x="443231" y="440297"/>
                </a:lnTo>
                <a:lnTo>
                  <a:pt x="446779" y="465467"/>
                </a:lnTo>
                <a:lnTo>
                  <a:pt x="452143" y="489047"/>
                </a:lnTo>
                <a:lnTo>
                  <a:pt x="458071" y="507635"/>
                </a:lnTo>
                <a:lnTo>
                  <a:pt x="468396" y="532242"/>
                </a:lnTo>
                <a:lnTo>
                  <a:pt x="480658" y="554269"/>
                </a:lnTo>
                <a:lnTo>
                  <a:pt x="494880" y="573709"/>
                </a:lnTo>
                <a:lnTo>
                  <a:pt x="514311" y="592948"/>
                </a:lnTo>
                <a:lnTo>
                  <a:pt x="535240" y="607413"/>
                </a:lnTo>
                <a:lnTo>
                  <a:pt x="535652" y="438178"/>
                </a:lnTo>
                <a:lnTo>
                  <a:pt x="534235" y="425405"/>
                </a:lnTo>
                <a:lnTo>
                  <a:pt x="533389" y="411912"/>
                </a:lnTo>
                <a:lnTo>
                  <a:pt x="533107" y="397700"/>
                </a:lnTo>
                <a:lnTo>
                  <a:pt x="533271" y="388090"/>
                </a:lnTo>
                <a:lnTo>
                  <a:pt x="534025" y="375162"/>
                </a:lnTo>
                <a:lnTo>
                  <a:pt x="535392" y="362508"/>
                </a:lnTo>
                <a:lnTo>
                  <a:pt x="537372" y="350129"/>
                </a:lnTo>
                <a:lnTo>
                  <a:pt x="539965" y="338023"/>
                </a:lnTo>
                <a:lnTo>
                  <a:pt x="544583" y="322407"/>
                </a:lnTo>
                <a:lnTo>
                  <a:pt x="549303" y="310420"/>
                </a:lnTo>
                <a:lnTo>
                  <a:pt x="554866" y="299297"/>
                </a:lnTo>
                <a:lnTo>
                  <a:pt x="561301" y="289039"/>
                </a:lnTo>
                <a:lnTo>
                  <a:pt x="568293" y="280057"/>
                </a:lnTo>
                <a:lnTo>
                  <a:pt x="577158" y="270950"/>
                </a:lnTo>
                <a:lnTo>
                  <a:pt x="587058" y="262953"/>
                </a:lnTo>
                <a:lnTo>
                  <a:pt x="598004" y="256070"/>
                </a:lnTo>
                <a:lnTo>
                  <a:pt x="612879" y="249601"/>
                </a:lnTo>
                <a:lnTo>
                  <a:pt x="624941" y="246366"/>
                </a:lnTo>
                <a:lnTo>
                  <a:pt x="637968" y="244424"/>
                </a:lnTo>
                <a:lnTo>
                  <a:pt x="651979" y="243776"/>
                </a:lnTo>
                <a:lnTo>
                  <a:pt x="664909" y="244337"/>
                </a:lnTo>
                <a:lnTo>
                  <a:pt x="677726" y="246110"/>
                </a:lnTo>
                <a:lnTo>
                  <a:pt x="689888" y="249094"/>
                </a:lnTo>
                <a:lnTo>
                  <a:pt x="701382" y="253288"/>
                </a:lnTo>
                <a:lnTo>
                  <a:pt x="720084" y="263940"/>
                </a:lnTo>
                <a:lnTo>
                  <a:pt x="729878" y="272081"/>
                </a:lnTo>
                <a:lnTo>
                  <a:pt x="738720" y="281584"/>
                </a:lnTo>
                <a:lnTo>
                  <a:pt x="747081" y="293340"/>
                </a:lnTo>
                <a:lnTo>
                  <a:pt x="753064" y="304247"/>
                </a:lnTo>
                <a:lnTo>
                  <a:pt x="758279" y="316313"/>
                </a:lnTo>
                <a:lnTo>
                  <a:pt x="762723" y="329539"/>
                </a:lnTo>
                <a:lnTo>
                  <a:pt x="766597" y="345391"/>
                </a:lnTo>
                <a:lnTo>
                  <a:pt x="768632" y="357456"/>
                </a:lnTo>
                <a:lnTo>
                  <a:pt x="770080" y="370196"/>
                </a:lnTo>
                <a:lnTo>
                  <a:pt x="770945" y="383611"/>
                </a:lnTo>
                <a:lnTo>
                  <a:pt x="771232" y="397700"/>
                </a:lnTo>
                <a:lnTo>
                  <a:pt x="771063" y="407464"/>
                </a:lnTo>
                <a:lnTo>
                  <a:pt x="770305" y="420358"/>
                </a:lnTo>
                <a:lnTo>
                  <a:pt x="768937" y="433006"/>
                </a:lnTo>
                <a:lnTo>
                  <a:pt x="766961" y="445409"/>
                </a:lnTo>
                <a:lnTo>
                  <a:pt x="764374" y="457568"/>
                </a:lnTo>
                <a:lnTo>
                  <a:pt x="759665" y="473486"/>
                </a:lnTo>
                <a:lnTo>
                  <a:pt x="754916" y="485466"/>
                </a:lnTo>
                <a:lnTo>
                  <a:pt x="749335" y="496569"/>
                </a:lnTo>
                <a:lnTo>
                  <a:pt x="742911" y="506793"/>
                </a:lnTo>
                <a:lnTo>
                  <a:pt x="735972" y="515775"/>
                </a:lnTo>
                <a:lnTo>
                  <a:pt x="727104" y="524882"/>
                </a:lnTo>
                <a:lnTo>
                  <a:pt x="717174" y="532879"/>
                </a:lnTo>
                <a:lnTo>
                  <a:pt x="706208" y="539762"/>
                </a:lnTo>
                <a:lnTo>
                  <a:pt x="691145" y="546282"/>
                </a:lnTo>
                <a:lnTo>
                  <a:pt x="679068" y="549489"/>
                </a:lnTo>
                <a:lnTo>
                  <a:pt x="666016" y="551414"/>
                </a:lnTo>
                <a:lnTo>
                  <a:pt x="651979" y="552056"/>
                </a:lnTo>
                <a:lnTo>
                  <a:pt x="638589" y="551488"/>
                </a:lnTo>
                <a:lnTo>
                  <a:pt x="625710" y="549737"/>
                </a:lnTo>
                <a:lnTo>
                  <a:pt x="613625" y="546802"/>
                </a:lnTo>
                <a:lnTo>
                  <a:pt x="602322" y="542683"/>
                </a:lnTo>
                <a:lnTo>
                  <a:pt x="584148" y="532270"/>
                </a:lnTo>
                <a:lnTo>
                  <a:pt x="574376" y="524088"/>
                </a:lnTo>
                <a:lnTo>
                  <a:pt x="565492" y="514489"/>
                </a:lnTo>
                <a:lnTo>
                  <a:pt x="563951" y="512562"/>
                </a:lnTo>
                <a:close/>
              </a:path>
              <a:path w="1704091" h="638644">
                <a:moveTo>
                  <a:pt x="546821" y="613517"/>
                </a:moveTo>
                <a:lnTo>
                  <a:pt x="546002" y="479827"/>
                </a:lnTo>
                <a:lnTo>
                  <a:pt x="541616" y="466610"/>
                </a:lnTo>
                <a:lnTo>
                  <a:pt x="540215" y="461563"/>
                </a:lnTo>
                <a:lnTo>
                  <a:pt x="537644" y="450231"/>
                </a:lnTo>
                <a:lnTo>
                  <a:pt x="535652" y="438178"/>
                </a:lnTo>
                <a:lnTo>
                  <a:pt x="535240" y="607413"/>
                </a:lnTo>
                <a:lnTo>
                  <a:pt x="546821" y="613517"/>
                </a:lnTo>
                <a:close/>
              </a:path>
              <a:path w="1704091" h="638644">
                <a:moveTo>
                  <a:pt x="663282" y="0"/>
                </a:moveTo>
                <a:lnTo>
                  <a:pt x="618451" y="152717"/>
                </a:lnTo>
                <a:lnTo>
                  <a:pt x="683348" y="152247"/>
                </a:lnTo>
                <a:lnTo>
                  <a:pt x="764247" y="0"/>
                </a:lnTo>
                <a:lnTo>
                  <a:pt x="663282" y="0"/>
                </a:lnTo>
                <a:close/>
              </a:path>
              <a:path w="1704091" h="638644">
                <a:moveTo>
                  <a:pt x="1032852" y="242023"/>
                </a:moveTo>
                <a:lnTo>
                  <a:pt x="1032770" y="258587"/>
                </a:lnTo>
                <a:lnTo>
                  <a:pt x="1032594" y="271417"/>
                </a:lnTo>
                <a:lnTo>
                  <a:pt x="1031956" y="296860"/>
                </a:lnTo>
                <a:lnTo>
                  <a:pt x="1030949" y="322013"/>
                </a:lnTo>
                <a:lnTo>
                  <a:pt x="1030156" y="337072"/>
                </a:lnTo>
                <a:lnTo>
                  <a:pt x="1028255" y="362246"/>
                </a:lnTo>
                <a:lnTo>
                  <a:pt x="1025667" y="387486"/>
                </a:lnTo>
                <a:lnTo>
                  <a:pt x="1022409" y="412795"/>
                </a:lnTo>
                <a:lnTo>
                  <a:pt x="1020533" y="425475"/>
                </a:lnTo>
                <a:lnTo>
                  <a:pt x="1017375" y="443656"/>
                </a:lnTo>
                <a:lnTo>
                  <a:pt x="1012210" y="468279"/>
                </a:lnTo>
                <a:lnTo>
                  <a:pt x="1005986" y="493059"/>
                </a:lnTo>
                <a:lnTo>
                  <a:pt x="1002473" y="505507"/>
                </a:lnTo>
                <a:lnTo>
                  <a:pt x="998689" y="517994"/>
                </a:lnTo>
                <a:lnTo>
                  <a:pt x="991324" y="540537"/>
                </a:lnTo>
                <a:lnTo>
                  <a:pt x="983201" y="563287"/>
                </a:lnTo>
                <a:lnTo>
                  <a:pt x="973942" y="587461"/>
                </a:lnTo>
                <a:lnTo>
                  <a:pt x="968886" y="600082"/>
                </a:lnTo>
                <a:lnTo>
                  <a:pt x="963546" y="613058"/>
                </a:lnTo>
                <a:lnTo>
                  <a:pt x="957922" y="626389"/>
                </a:lnTo>
                <a:lnTo>
                  <a:pt x="1055712" y="626389"/>
                </a:lnTo>
                <a:lnTo>
                  <a:pt x="1058641" y="612992"/>
                </a:lnTo>
                <a:lnTo>
                  <a:pt x="1061845" y="598664"/>
                </a:lnTo>
                <a:lnTo>
                  <a:pt x="1064981" y="584988"/>
                </a:lnTo>
                <a:lnTo>
                  <a:pt x="1068050" y="571963"/>
                </a:lnTo>
                <a:lnTo>
                  <a:pt x="1071051" y="559589"/>
                </a:lnTo>
                <a:lnTo>
                  <a:pt x="1073985" y="547865"/>
                </a:lnTo>
                <a:lnTo>
                  <a:pt x="1076852" y="536792"/>
                </a:lnTo>
                <a:lnTo>
                  <a:pt x="1079651" y="526370"/>
                </a:lnTo>
                <a:lnTo>
                  <a:pt x="1082382" y="516597"/>
                </a:lnTo>
                <a:lnTo>
                  <a:pt x="1082558" y="515980"/>
                </a:lnTo>
                <a:lnTo>
                  <a:pt x="1085843" y="503987"/>
                </a:lnTo>
                <a:lnTo>
                  <a:pt x="1088912" y="491848"/>
                </a:lnTo>
                <a:lnTo>
                  <a:pt x="1091761" y="479563"/>
                </a:lnTo>
                <a:lnTo>
                  <a:pt x="1094389" y="467134"/>
                </a:lnTo>
                <a:lnTo>
                  <a:pt x="1096794" y="454561"/>
                </a:lnTo>
                <a:lnTo>
                  <a:pt x="1098973" y="441843"/>
                </a:lnTo>
                <a:lnTo>
                  <a:pt x="1100924" y="428980"/>
                </a:lnTo>
                <a:lnTo>
                  <a:pt x="1103247" y="411560"/>
                </a:lnTo>
                <a:lnTo>
                  <a:pt x="1104727" y="399076"/>
                </a:lnTo>
                <a:lnTo>
                  <a:pt x="1106065" y="386505"/>
                </a:lnTo>
                <a:lnTo>
                  <a:pt x="1107256" y="373847"/>
                </a:lnTo>
                <a:lnTo>
                  <a:pt x="1108301" y="361100"/>
                </a:lnTo>
                <a:lnTo>
                  <a:pt x="1109197" y="348266"/>
                </a:lnTo>
                <a:lnTo>
                  <a:pt x="1109941" y="335343"/>
                </a:lnTo>
                <a:lnTo>
                  <a:pt x="1110774" y="317791"/>
                </a:lnTo>
                <a:lnTo>
                  <a:pt x="1111287" y="304912"/>
                </a:lnTo>
                <a:lnTo>
                  <a:pt x="1111712" y="292134"/>
                </a:lnTo>
                <a:lnTo>
                  <a:pt x="1112046" y="279455"/>
                </a:lnTo>
                <a:lnTo>
                  <a:pt x="1112287" y="266877"/>
                </a:lnTo>
                <a:lnTo>
                  <a:pt x="1112432" y="254400"/>
                </a:lnTo>
                <a:lnTo>
                  <a:pt x="1112481" y="242023"/>
                </a:lnTo>
                <a:lnTo>
                  <a:pt x="1245323" y="242023"/>
                </a:lnTo>
                <a:lnTo>
                  <a:pt x="1245585" y="254135"/>
                </a:lnTo>
                <a:lnTo>
                  <a:pt x="1246061" y="276286"/>
                </a:lnTo>
                <a:lnTo>
                  <a:pt x="1246506" y="297131"/>
                </a:lnTo>
                <a:lnTo>
                  <a:pt x="1246920" y="316670"/>
                </a:lnTo>
                <a:lnTo>
                  <a:pt x="1247304" y="334903"/>
                </a:lnTo>
                <a:lnTo>
                  <a:pt x="1247657" y="351830"/>
                </a:lnTo>
                <a:lnTo>
                  <a:pt x="1247979" y="367451"/>
                </a:lnTo>
                <a:lnTo>
                  <a:pt x="1248271" y="381766"/>
                </a:lnTo>
                <a:lnTo>
                  <a:pt x="1248532" y="394775"/>
                </a:lnTo>
                <a:lnTo>
                  <a:pt x="1248762" y="406478"/>
                </a:lnTo>
                <a:lnTo>
                  <a:pt x="1248962" y="416875"/>
                </a:lnTo>
                <a:lnTo>
                  <a:pt x="1249131" y="425966"/>
                </a:lnTo>
                <a:lnTo>
                  <a:pt x="1249269" y="433750"/>
                </a:lnTo>
                <a:lnTo>
                  <a:pt x="1249453" y="445401"/>
                </a:lnTo>
                <a:lnTo>
                  <a:pt x="1249514" y="451827"/>
                </a:lnTo>
                <a:lnTo>
                  <a:pt x="1249677" y="460776"/>
                </a:lnTo>
                <a:lnTo>
                  <a:pt x="1250176" y="472243"/>
                </a:lnTo>
                <a:lnTo>
                  <a:pt x="1251011" y="486106"/>
                </a:lnTo>
                <a:lnTo>
                  <a:pt x="1252181" y="502361"/>
                </a:lnTo>
                <a:lnTo>
                  <a:pt x="1253842" y="517643"/>
                </a:lnTo>
                <a:lnTo>
                  <a:pt x="1255908" y="530457"/>
                </a:lnTo>
                <a:lnTo>
                  <a:pt x="1258559" y="542854"/>
                </a:lnTo>
                <a:lnTo>
                  <a:pt x="1261803" y="554834"/>
                </a:lnTo>
                <a:lnTo>
                  <a:pt x="1265643" y="566394"/>
                </a:lnTo>
                <a:lnTo>
                  <a:pt x="1271128" y="579803"/>
                </a:lnTo>
                <a:lnTo>
                  <a:pt x="1277182" y="591807"/>
                </a:lnTo>
                <a:lnTo>
                  <a:pt x="1283647" y="601946"/>
                </a:lnTo>
                <a:lnTo>
                  <a:pt x="1290535" y="610222"/>
                </a:lnTo>
                <a:lnTo>
                  <a:pt x="1300448" y="618803"/>
                </a:lnTo>
                <a:lnTo>
                  <a:pt x="1311516" y="625083"/>
                </a:lnTo>
                <a:lnTo>
                  <a:pt x="1323682" y="629081"/>
                </a:lnTo>
                <a:lnTo>
                  <a:pt x="1340179" y="631894"/>
                </a:lnTo>
                <a:lnTo>
                  <a:pt x="1352988" y="633014"/>
                </a:lnTo>
                <a:lnTo>
                  <a:pt x="1366608" y="633387"/>
                </a:lnTo>
                <a:lnTo>
                  <a:pt x="1374990" y="633387"/>
                </a:lnTo>
                <a:lnTo>
                  <a:pt x="1382991" y="632879"/>
                </a:lnTo>
                <a:lnTo>
                  <a:pt x="1390484" y="631863"/>
                </a:lnTo>
                <a:lnTo>
                  <a:pt x="1407359" y="629165"/>
                </a:lnTo>
                <a:lnTo>
                  <a:pt x="1421980" y="626452"/>
                </a:lnTo>
                <a:lnTo>
                  <a:pt x="1416646" y="545934"/>
                </a:lnTo>
                <a:lnTo>
                  <a:pt x="1415720" y="546032"/>
                </a:lnTo>
                <a:lnTo>
                  <a:pt x="1401063" y="547679"/>
                </a:lnTo>
                <a:lnTo>
                  <a:pt x="1390738" y="549046"/>
                </a:lnTo>
                <a:lnTo>
                  <a:pt x="1385150" y="549884"/>
                </a:lnTo>
                <a:lnTo>
                  <a:pt x="1379308" y="550303"/>
                </a:lnTo>
                <a:lnTo>
                  <a:pt x="1365719" y="550303"/>
                </a:lnTo>
                <a:lnTo>
                  <a:pt x="1359623" y="549643"/>
                </a:lnTo>
                <a:lnTo>
                  <a:pt x="1346034" y="543661"/>
                </a:lnTo>
                <a:lnTo>
                  <a:pt x="1335607" y="525809"/>
                </a:lnTo>
                <a:lnTo>
                  <a:pt x="1331937" y="511213"/>
                </a:lnTo>
                <a:lnTo>
                  <a:pt x="1329323" y="492483"/>
                </a:lnTo>
                <a:lnTo>
                  <a:pt x="1328214" y="479451"/>
                </a:lnTo>
                <a:lnTo>
                  <a:pt x="1327492" y="465188"/>
                </a:lnTo>
                <a:lnTo>
                  <a:pt x="1326851" y="444961"/>
                </a:lnTo>
                <a:lnTo>
                  <a:pt x="1326573" y="432636"/>
                </a:lnTo>
                <a:lnTo>
                  <a:pt x="1326476" y="242023"/>
                </a:lnTo>
                <a:lnTo>
                  <a:pt x="1418043" y="242023"/>
                </a:lnTo>
                <a:lnTo>
                  <a:pt x="1418043" y="169011"/>
                </a:lnTo>
                <a:lnTo>
                  <a:pt x="948778" y="169011"/>
                </a:lnTo>
                <a:lnTo>
                  <a:pt x="948778" y="242023"/>
                </a:lnTo>
                <a:lnTo>
                  <a:pt x="1032852" y="242023"/>
                </a:lnTo>
                <a:close/>
              </a:path>
              <a:path w="1704091" h="638644">
                <a:moveTo>
                  <a:pt x="1632038" y="179514"/>
                </a:moveTo>
                <a:lnTo>
                  <a:pt x="1549615" y="186055"/>
                </a:lnTo>
                <a:lnTo>
                  <a:pt x="1548803" y="222809"/>
                </a:lnTo>
                <a:lnTo>
                  <a:pt x="1548080" y="257787"/>
                </a:lnTo>
                <a:lnTo>
                  <a:pt x="1547447" y="290989"/>
                </a:lnTo>
                <a:lnTo>
                  <a:pt x="1546903" y="322414"/>
                </a:lnTo>
                <a:lnTo>
                  <a:pt x="1546448" y="352063"/>
                </a:lnTo>
                <a:lnTo>
                  <a:pt x="1546084" y="379936"/>
                </a:lnTo>
                <a:lnTo>
                  <a:pt x="1545808" y="406031"/>
                </a:lnTo>
                <a:lnTo>
                  <a:pt x="1545623" y="430351"/>
                </a:lnTo>
                <a:lnTo>
                  <a:pt x="1545603" y="492650"/>
                </a:lnTo>
                <a:lnTo>
                  <a:pt x="1545775" y="509864"/>
                </a:lnTo>
                <a:lnTo>
                  <a:pt x="1546037" y="525301"/>
                </a:lnTo>
                <a:lnTo>
                  <a:pt x="1546829" y="550845"/>
                </a:lnTo>
                <a:lnTo>
                  <a:pt x="1547980" y="569283"/>
                </a:lnTo>
                <a:lnTo>
                  <a:pt x="1555032" y="592673"/>
                </a:lnTo>
                <a:lnTo>
                  <a:pt x="1570648" y="612593"/>
                </a:lnTo>
                <a:lnTo>
                  <a:pt x="1590833" y="628643"/>
                </a:lnTo>
                <a:lnTo>
                  <a:pt x="1614671" y="637533"/>
                </a:lnTo>
                <a:lnTo>
                  <a:pt x="1627466" y="638644"/>
                </a:lnTo>
                <a:lnTo>
                  <a:pt x="1637798" y="638507"/>
                </a:lnTo>
                <a:lnTo>
                  <a:pt x="1657315" y="637299"/>
                </a:lnTo>
                <a:lnTo>
                  <a:pt x="1673444" y="634846"/>
                </a:lnTo>
                <a:lnTo>
                  <a:pt x="1695542" y="626201"/>
                </a:lnTo>
                <a:lnTo>
                  <a:pt x="1704091" y="612570"/>
                </a:lnTo>
                <a:lnTo>
                  <a:pt x="1703285" y="603885"/>
                </a:lnTo>
                <a:lnTo>
                  <a:pt x="1690640" y="578461"/>
                </a:lnTo>
                <a:lnTo>
                  <a:pt x="1668741" y="569125"/>
                </a:lnTo>
                <a:lnTo>
                  <a:pt x="1658122" y="568523"/>
                </a:lnTo>
                <a:lnTo>
                  <a:pt x="1645038" y="564831"/>
                </a:lnTo>
                <a:lnTo>
                  <a:pt x="1637753" y="557784"/>
                </a:lnTo>
                <a:lnTo>
                  <a:pt x="1635344" y="550793"/>
                </a:lnTo>
                <a:lnTo>
                  <a:pt x="1633508" y="540013"/>
                </a:lnTo>
                <a:lnTo>
                  <a:pt x="1632406" y="525753"/>
                </a:lnTo>
                <a:lnTo>
                  <a:pt x="1632038" y="508012"/>
                </a:lnTo>
                <a:lnTo>
                  <a:pt x="1632038" y="179514"/>
                </a:lnTo>
                <a:close/>
              </a:path>
              <a:path w="1704091" h="638644">
                <a:moveTo>
                  <a:pt x="1250" y="211061"/>
                </a:moveTo>
                <a:lnTo>
                  <a:pt x="0" y="223188"/>
                </a:lnTo>
                <a:lnTo>
                  <a:pt x="2882" y="233286"/>
                </a:lnTo>
                <a:lnTo>
                  <a:pt x="11084" y="241142"/>
                </a:lnTo>
                <a:lnTo>
                  <a:pt x="23300" y="245466"/>
                </a:lnTo>
                <a:lnTo>
                  <a:pt x="40220" y="247408"/>
                </a:lnTo>
                <a:lnTo>
                  <a:pt x="55814" y="247934"/>
                </a:lnTo>
                <a:lnTo>
                  <a:pt x="68068" y="248227"/>
                </a:lnTo>
                <a:lnTo>
                  <a:pt x="80857" y="248436"/>
                </a:lnTo>
                <a:lnTo>
                  <a:pt x="108038" y="248602"/>
                </a:lnTo>
                <a:lnTo>
                  <a:pt x="131025" y="248602"/>
                </a:lnTo>
                <a:lnTo>
                  <a:pt x="130610" y="270136"/>
                </a:lnTo>
                <a:lnTo>
                  <a:pt x="130241" y="290891"/>
                </a:lnTo>
                <a:lnTo>
                  <a:pt x="129917" y="310869"/>
                </a:lnTo>
                <a:lnTo>
                  <a:pt x="129640" y="330069"/>
                </a:lnTo>
                <a:lnTo>
                  <a:pt x="129408" y="348491"/>
                </a:lnTo>
                <a:lnTo>
                  <a:pt x="129223" y="366135"/>
                </a:lnTo>
                <a:lnTo>
                  <a:pt x="129084" y="383001"/>
                </a:lnTo>
                <a:lnTo>
                  <a:pt x="128945" y="414399"/>
                </a:lnTo>
                <a:lnTo>
                  <a:pt x="129087" y="455661"/>
                </a:lnTo>
                <a:lnTo>
                  <a:pt x="129228" y="467860"/>
                </a:lnTo>
                <a:lnTo>
                  <a:pt x="129415" y="479281"/>
                </a:lnTo>
                <a:lnTo>
                  <a:pt x="129650" y="489923"/>
                </a:lnTo>
                <a:lnTo>
                  <a:pt x="129932" y="499788"/>
                </a:lnTo>
                <a:lnTo>
                  <a:pt x="130261" y="508875"/>
                </a:lnTo>
                <a:lnTo>
                  <a:pt x="131062" y="524716"/>
                </a:lnTo>
                <a:lnTo>
                  <a:pt x="131533" y="531469"/>
                </a:lnTo>
                <a:lnTo>
                  <a:pt x="131541" y="531647"/>
                </a:lnTo>
                <a:lnTo>
                  <a:pt x="133079" y="550217"/>
                </a:lnTo>
                <a:lnTo>
                  <a:pt x="135938" y="567018"/>
                </a:lnTo>
                <a:lnTo>
                  <a:pt x="140120" y="582051"/>
                </a:lnTo>
                <a:lnTo>
                  <a:pt x="145625" y="595315"/>
                </a:lnTo>
                <a:lnTo>
                  <a:pt x="152455" y="606811"/>
                </a:lnTo>
                <a:lnTo>
                  <a:pt x="160611" y="616538"/>
                </a:lnTo>
                <a:lnTo>
                  <a:pt x="170095" y="624496"/>
                </a:lnTo>
                <a:lnTo>
                  <a:pt x="180906" y="630686"/>
                </a:lnTo>
                <a:lnTo>
                  <a:pt x="193048" y="635107"/>
                </a:lnTo>
                <a:lnTo>
                  <a:pt x="206519" y="637760"/>
                </a:lnTo>
                <a:lnTo>
                  <a:pt x="221322" y="638644"/>
                </a:lnTo>
                <a:lnTo>
                  <a:pt x="232772" y="638473"/>
                </a:lnTo>
                <a:lnTo>
                  <a:pt x="252100" y="637222"/>
                </a:lnTo>
                <a:lnTo>
                  <a:pt x="268516" y="634757"/>
                </a:lnTo>
                <a:lnTo>
                  <a:pt x="282018" y="631078"/>
                </a:lnTo>
                <a:lnTo>
                  <a:pt x="292604" y="626186"/>
                </a:lnTo>
                <a:lnTo>
                  <a:pt x="300275" y="620079"/>
                </a:lnTo>
                <a:lnTo>
                  <a:pt x="305028" y="612758"/>
                </a:lnTo>
                <a:lnTo>
                  <a:pt x="306863" y="604223"/>
                </a:lnTo>
                <a:lnTo>
                  <a:pt x="305777" y="594474"/>
                </a:lnTo>
                <a:lnTo>
                  <a:pt x="301254" y="581304"/>
                </a:lnTo>
                <a:lnTo>
                  <a:pt x="294354" y="570143"/>
                </a:lnTo>
                <a:lnTo>
                  <a:pt x="285193" y="561462"/>
                </a:lnTo>
                <a:lnTo>
                  <a:pt x="273775" y="555263"/>
                </a:lnTo>
                <a:lnTo>
                  <a:pt x="260104" y="551543"/>
                </a:lnTo>
                <a:lnTo>
                  <a:pt x="244182" y="550303"/>
                </a:lnTo>
                <a:lnTo>
                  <a:pt x="238617" y="549923"/>
                </a:lnTo>
                <a:lnTo>
                  <a:pt x="226607" y="546132"/>
                </a:lnTo>
                <a:lnTo>
                  <a:pt x="215734" y="538276"/>
                </a:lnTo>
                <a:lnTo>
                  <a:pt x="212401" y="528693"/>
                </a:lnTo>
                <a:lnTo>
                  <a:pt x="210666" y="515664"/>
                </a:lnTo>
                <a:lnTo>
                  <a:pt x="209325" y="497322"/>
                </a:lnTo>
                <a:lnTo>
                  <a:pt x="208801" y="486159"/>
                </a:lnTo>
                <a:lnTo>
                  <a:pt x="208377" y="473667"/>
                </a:lnTo>
                <a:lnTo>
                  <a:pt x="208051" y="459847"/>
                </a:lnTo>
                <a:lnTo>
                  <a:pt x="207824" y="444700"/>
                </a:lnTo>
                <a:lnTo>
                  <a:pt x="207697" y="428224"/>
                </a:lnTo>
                <a:lnTo>
                  <a:pt x="207741" y="391287"/>
                </a:lnTo>
                <a:lnTo>
                  <a:pt x="207912" y="370827"/>
                </a:lnTo>
                <a:lnTo>
                  <a:pt x="208184" y="349038"/>
                </a:lnTo>
                <a:lnTo>
                  <a:pt x="208555" y="325921"/>
                </a:lnTo>
                <a:lnTo>
                  <a:pt x="209027" y="301476"/>
                </a:lnTo>
                <a:lnTo>
                  <a:pt x="209600" y="275703"/>
                </a:lnTo>
                <a:lnTo>
                  <a:pt x="210273" y="248602"/>
                </a:lnTo>
                <a:lnTo>
                  <a:pt x="356831" y="248602"/>
                </a:lnTo>
                <a:lnTo>
                  <a:pt x="356831" y="169887"/>
                </a:lnTo>
                <a:lnTo>
                  <a:pt x="114082" y="169941"/>
                </a:lnTo>
                <a:lnTo>
                  <a:pt x="101322" y="170234"/>
                </a:lnTo>
                <a:lnTo>
                  <a:pt x="88611" y="170783"/>
                </a:lnTo>
                <a:lnTo>
                  <a:pt x="75946" y="171585"/>
                </a:lnTo>
                <a:lnTo>
                  <a:pt x="63330" y="172641"/>
                </a:lnTo>
                <a:lnTo>
                  <a:pt x="50761" y="173951"/>
                </a:lnTo>
                <a:lnTo>
                  <a:pt x="33845" y="177297"/>
                </a:lnTo>
                <a:lnTo>
                  <a:pt x="21350" y="182537"/>
                </a:lnTo>
                <a:lnTo>
                  <a:pt x="11926" y="189833"/>
                </a:lnTo>
                <a:lnTo>
                  <a:pt x="5549" y="199186"/>
                </a:lnTo>
                <a:lnTo>
                  <a:pt x="1250" y="21106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2532" y="5709983"/>
            <a:ext cx="238125" cy="308279"/>
          </a:xfrm>
          <a:custGeom>
            <a:avLst/>
            <a:gdLst/>
            <a:ahLst/>
            <a:cxnLst/>
            <a:rect l="l" t="t" r="r" b="b"/>
            <a:pathLst>
              <a:path w="238125" h="308279">
                <a:moveTo>
                  <a:pt x="118872" y="0"/>
                </a:moveTo>
                <a:lnTo>
                  <a:pt x="104860" y="647"/>
                </a:lnTo>
                <a:lnTo>
                  <a:pt x="91833" y="2589"/>
                </a:lnTo>
                <a:lnTo>
                  <a:pt x="79771" y="5825"/>
                </a:lnTo>
                <a:lnTo>
                  <a:pt x="68657" y="10353"/>
                </a:lnTo>
                <a:lnTo>
                  <a:pt x="53950" y="19176"/>
                </a:lnTo>
                <a:lnTo>
                  <a:pt x="44050" y="27173"/>
                </a:lnTo>
                <a:lnTo>
                  <a:pt x="35185" y="36281"/>
                </a:lnTo>
                <a:lnTo>
                  <a:pt x="28193" y="45262"/>
                </a:lnTo>
                <a:lnTo>
                  <a:pt x="21758" y="55521"/>
                </a:lnTo>
                <a:lnTo>
                  <a:pt x="16195" y="66644"/>
                </a:lnTo>
                <a:lnTo>
                  <a:pt x="11475" y="78630"/>
                </a:lnTo>
                <a:lnTo>
                  <a:pt x="7568" y="91479"/>
                </a:lnTo>
                <a:lnTo>
                  <a:pt x="4264" y="106352"/>
                </a:lnTo>
                <a:lnTo>
                  <a:pt x="2284" y="118732"/>
                </a:lnTo>
                <a:lnTo>
                  <a:pt x="917" y="131385"/>
                </a:lnTo>
                <a:lnTo>
                  <a:pt x="163" y="144313"/>
                </a:lnTo>
                <a:lnTo>
                  <a:pt x="0" y="153923"/>
                </a:lnTo>
                <a:lnTo>
                  <a:pt x="281" y="168136"/>
                </a:lnTo>
                <a:lnTo>
                  <a:pt x="1127" y="181629"/>
                </a:lnTo>
                <a:lnTo>
                  <a:pt x="2544" y="194402"/>
                </a:lnTo>
                <a:lnTo>
                  <a:pt x="4536" y="206454"/>
                </a:lnTo>
                <a:lnTo>
                  <a:pt x="7107" y="217786"/>
                </a:lnTo>
                <a:lnTo>
                  <a:pt x="12894" y="236050"/>
                </a:lnTo>
                <a:lnTo>
                  <a:pt x="18085" y="248115"/>
                </a:lnTo>
                <a:lnTo>
                  <a:pt x="24072" y="259027"/>
                </a:lnTo>
                <a:lnTo>
                  <a:pt x="30843" y="268786"/>
                </a:lnTo>
                <a:lnTo>
                  <a:pt x="41268" y="280311"/>
                </a:lnTo>
                <a:lnTo>
                  <a:pt x="51040" y="288493"/>
                </a:lnTo>
                <a:lnTo>
                  <a:pt x="61732" y="295258"/>
                </a:lnTo>
                <a:lnTo>
                  <a:pt x="80517" y="303026"/>
                </a:lnTo>
                <a:lnTo>
                  <a:pt x="92602" y="305961"/>
                </a:lnTo>
                <a:lnTo>
                  <a:pt x="105481" y="307712"/>
                </a:lnTo>
                <a:lnTo>
                  <a:pt x="118872" y="308279"/>
                </a:lnTo>
                <a:lnTo>
                  <a:pt x="132908" y="307637"/>
                </a:lnTo>
                <a:lnTo>
                  <a:pt x="145961" y="305713"/>
                </a:lnTo>
                <a:lnTo>
                  <a:pt x="158037" y="302506"/>
                </a:lnTo>
                <a:lnTo>
                  <a:pt x="169147" y="298018"/>
                </a:lnTo>
                <a:lnTo>
                  <a:pt x="184066" y="289102"/>
                </a:lnTo>
                <a:lnTo>
                  <a:pt x="193996" y="281106"/>
                </a:lnTo>
                <a:lnTo>
                  <a:pt x="202864" y="271998"/>
                </a:lnTo>
                <a:lnTo>
                  <a:pt x="209804" y="263016"/>
                </a:lnTo>
                <a:lnTo>
                  <a:pt x="216227" y="252792"/>
                </a:lnTo>
                <a:lnTo>
                  <a:pt x="221808" y="241690"/>
                </a:lnTo>
                <a:lnTo>
                  <a:pt x="226557" y="229710"/>
                </a:lnTo>
                <a:lnTo>
                  <a:pt x="230484" y="216851"/>
                </a:lnTo>
                <a:lnTo>
                  <a:pt x="233853" y="201633"/>
                </a:lnTo>
                <a:lnTo>
                  <a:pt x="235829" y="189230"/>
                </a:lnTo>
                <a:lnTo>
                  <a:pt x="237197" y="176581"/>
                </a:lnTo>
                <a:lnTo>
                  <a:pt x="237956" y="163687"/>
                </a:lnTo>
                <a:lnTo>
                  <a:pt x="238125" y="153923"/>
                </a:lnTo>
                <a:lnTo>
                  <a:pt x="237837" y="139834"/>
                </a:lnTo>
                <a:lnTo>
                  <a:pt x="236972" y="126420"/>
                </a:lnTo>
                <a:lnTo>
                  <a:pt x="235524" y="113679"/>
                </a:lnTo>
                <a:lnTo>
                  <a:pt x="233489" y="101614"/>
                </a:lnTo>
                <a:lnTo>
                  <a:pt x="230861" y="90223"/>
                </a:lnTo>
                <a:lnTo>
                  <a:pt x="225171" y="72537"/>
                </a:lnTo>
                <a:lnTo>
                  <a:pt x="219956" y="60470"/>
                </a:lnTo>
                <a:lnTo>
                  <a:pt x="213973" y="49564"/>
                </a:lnTo>
                <a:lnTo>
                  <a:pt x="207220" y="39819"/>
                </a:lnTo>
                <a:lnTo>
                  <a:pt x="196770" y="28304"/>
                </a:lnTo>
                <a:lnTo>
                  <a:pt x="186976" y="20163"/>
                </a:lnTo>
                <a:lnTo>
                  <a:pt x="176231" y="13386"/>
                </a:lnTo>
                <a:lnTo>
                  <a:pt x="156780" y="5317"/>
                </a:lnTo>
                <a:lnTo>
                  <a:pt x="144618" y="2333"/>
                </a:lnTo>
                <a:lnTo>
                  <a:pt x="131801" y="560"/>
                </a:lnTo>
                <a:lnTo>
                  <a:pt x="11887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44944" y="5645721"/>
            <a:ext cx="158571" cy="459130"/>
          </a:xfrm>
          <a:custGeom>
            <a:avLst/>
            <a:gdLst/>
            <a:ahLst/>
            <a:cxnLst/>
            <a:rect l="l" t="t" r="r" b="b"/>
            <a:pathLst>
              <a:path w="158571" h="459130">
                <a:moveTo>
                  <a:pt x="86518" y="0"/>
                </a:moveTo>
                <a:lnTo>
                  <a:pt x="86518" y="328498"/>
                </a:lnTo>
                <a:lnTo>
                  <a:pt x="86886" y="346238"/>
                </a:lnTo>
                <a:lnTo>
                  <a:pt x="87987" y="360498"/>
                </a:lnTo>
                <a:lnTo>
                  <a:pt x="92233" y="378269"/>
                </a:lnTo>
                <a:lnTo>
                  <a:pt x="112602" y="389008"/>
                </a:lnTo>
                <a:lnTo>
                  <a:pt x="123221" y="389610"/>
                </a:lnTo>
                <a:lnTo>
                  <a:pt x="135258" y="391944"/>
                </a:lnTo>
                <a:lnTo>
                  <a:pt x="145120" y="398947"/>
                </a:lnTo>
                <a:lnTo>
                  <a:pt x="152834" y="410619"/>
                </a:lnTo>
                <a:lnTo>
                  <a:pt x="157765" y="424370"/>
                </a:lnTo>
                <a:lnTo>
                  <a:pt x="158571" y="433055"/>
                </a:lnTo>
                <a:lnTo>
                  <a:pt x="155990" y="440494"/>
                </a:lnTo>
                <a:lnTo>
                  <a:pt x="140666" y="451632"/>
                </a:lnTo>
                <a:lnTo>
                  <a:pt x="111794" y="457785"/>
                </a:lnTo>
                <a:lnTo>
                  <a:pt x="92278" y="458993"/>
                </a:lnTo>
                <a:lnTo>
                  <a:pt x="81946" y="459130"/>
                </a:lnTo>
                <a:lnTo>
                  <a:pt x="69151" y="458018"/>
                </a:lnTo>
                <a:lnTo>
                  <a:pt x="45312" y="449129"/>
                </a:lnTo>
                <a:lnTo>
                  <a:pt x="25128" y="433078"/>
                </a:lnTo>
                <a:lnTo>
                  <a:pt x="9512" y="413159"/>
                </a:lnTo>
                <a:lnTo>
                  <a:pt x="3169" y="396322"/>
                </a:lnTo>
                <a:lnTo>
                  <a:pt x="1309" y="371330"/>
                </a:lnTo>
                <a:lnTo>
                  <a:pt x="517" y="345786"/>
                </a:lnTo>
                <a:lnTo>
                  <a:pt x="255" y="330349"/>
                </a:lnTo>
                <a:lnTo>
                  <a:pt x="82" y="313136"/>
                </a:lnTo>
                <a:lnTo>
                  <a:pt x="0" y="294146"/>
                </a:lnTo>
                <a:lnTo>
                  <a:pt x="6" y="273379"/>
                </a:lnTo>
                <a:lnTo>
                  <a:pt x="102" y="250836"/>
                </a:lnTo>
                <a:lnTo>
                  <a:pt x="288" y="226517"/>
                </a:lnTo>
                <a:lnTo>
                  <a:pt x="563" y="200421"/>
                </a:lnTo>
                <a:lnTo>
                  <a:pt x="928" y="172549"/>
                </a:lnTo>
                <a:lnTo>
                  <a:pt x="1383" y="142900"/>
                </a:lnTo>
                <a:lnTo>
                  <a:pt x="1926" y="111475"/>
                </a:lnTo>
                <a:lnTo>
                  <a:pt x="2560" y="78273"/>
                </a:lnTo>
                <a:lnTo>
                  <a:pt x="3283" y="43295"/>
                </a:lnTo>
                <a:lnTo>
                  <a:pt x="4095" y="6540"/>
                </a:lnTo>
                <a:lnTo>
                  <a:pt x="8651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99424" y="5636094"/>
            <a:ext cx="356831" cy="468756"/>
          </a:xfrm>
          <a:custGeom>
            <a:avLst/>
            <a:gdLst/>
            <a:ahLst/>
            <a:cxnLst/>
            <a:rect l="l" t="t" r="r" b="b"/>
            <a:pathLst>
              <a:path w="356831" h="468756">
                <a:moveTo>
                  <a:pt x="122389" y="0"/>
                </a:moveTo>
                <a:lnTo>
                  <a:pt x="356831" y="0"/>
                </a:lnTo>
                <a:lnTo>
                  <a:pt x="356831" y="78714"/>
                </a:lnTo>
                <a:lnTo>
                  <a:pt x="210273" y="78714"/>
                </a:lnTo>
                <a:lnTo>
                  <a:pt x="209600" y="105815"/>
                </a:lnTo>
                <a:lnTo>
                  <a:pt x="209027" y="131589"/>
                </a:lnTo>
                <a:lnTo>
                  <a:pt x="208555" y="156033"/>
                </a:lnTo>
                <a:lnTo>
                  <a:pt x="208184" y="179150"/>
                </a:lnTo>
                <a:lnTo>
                  <a:pt x="207912" y="200939"/>
                </a:lnTo>
                <a:lnTo>
                  <a:pt x="207741" y="221399"/>
                </a:lnTo>
                <a:lnTo>
                  <a:pt x="207669" y="240532"/>
                </a:lnTo>
                <a:lnTo>
                  <a:pt x="207697" y="258336"/>
                </a:lnTo>
                <a:lnTo>
                  <a:pt x="207824" y="274812"/>
                </a:lnTo>
                <a:lnTo>
                  <a:pt x="208051" y="289960"/>
                </a:lnTo>
                <a:lnTo>
                  <a:pt x="208377" y="303779"/>
                </a:lnTo>
                <a:lnTo>
                  <a:pt x="208801" y="316271"/>
                </a:lnTo>
                <a:lnTo>
                  <a:pt x="209325" y="327434"/>
                </a:lnTo>
                <a:lnTo>
                  <a:pt x="209946" y="337269"/>
                </a:lnTo>
                <a:lnTo>
                  <a:pt x="211485" y="352955"/>
                </a:lnTo>
                <a:lnTo>
                  <a:pt x="213414" y="363328"/>
                </a:lnTo>
                <a:lnTo>
                  <a:pt x="226607" y="376244"/>
                </a:lnTo>
                <a:lnTo>
                  <a:pt x="238617" y="380036"/>
                </a:lnTo>
                <a:lnTo>
                  <a:pt x="244182" y="380415"/>
                </a:lnTo>
                <a:lnTo>
                  <a:pt x="260104" y="381655"/>
                </a:lnTo>
                <a:lnTo>
                  <a:pt x="273775" y="385375"/>
                </a:lnTo>
                <a:lnTo>
                  <a:pt x="285193" y="391574"/>
                </a:lnTo>
                <a:lnTo>
                  <a:pt x="294354" y="400255"/>
                </a:lnTo>
                <a:lnTo>
                  <a:pt x="301254" y="411416"/>
                </a:lnTo>
                <a:lnTo>
                  <a:pt x="305777" y="424586"/>
                </a:lnTo>
                <a:lnTo>
                  <a:pt x="306863" y="434335"/>
                </a:lnTo>
                <a:lnTo>
                  <a:pt x="305028" y="442870"/>
                </a:lnTo>
                <a:lnTo>
                  <a:pt x="300275" y="450191"/>
                </a:lnTo>
                <a:lnTo>
                  <a:pt x="292604" y="456298"/>
                </a:lnTo>
                <a:lnTo>
                  <a:pt x="282018" y="461190"/>
                </a:lnTo>
                <a:lnTo>
                  <a:pt x="268516" y="464869"/>
                </a:lnTo>
                <a:lnTo>
                  <a:pt x="252100" y="467334"/>
                </a:lnTo>
                <a:lnTo>
                  <a:pt x="232772" y="468585"/>
                </a:lnTo>
                <a:lnTo>
                  <a:pt x="221322" y="468756"/>
                </a:lnTo>
                <a:lnTo>
                  <a:pt x="206519" y="467872"/>
                </a:lnTo>
                <a:lnTo>
                  <a:pt x="193048" y="465219"/>
                </a:lnTo>
                <a:lnTo>
                  <a:pt x="180906" y="460798"/>
                </a:lnTo>
                <a:lnTo>
                  <a:pt x="170095" y="454608"/>
                </a:lnTo>
                <a:lnTo>
                  <a:pt x="160611" y="446650"/>
                </a:lnTo>
                <a:lnTo>
                  <a:pt x="152455" y="436923"/>
                </a:lnTo>
                <a:lnTo>
                  <a:pt x="145625" y="425427"/>
                </a:lnTo>
                <a:lnTo>
                  <a:pt x="140120" y="412163"/>
                </a:lnTo>
                <a:lnTo>
                  <a:pt x="135938" y="397130"/>
                </a:lnTo>
                <a:lnTo>
                  <a:pt x="133079" y="380329"/>
                </a:lnTo>
                <a:lnTo>
                  <a:pt x="131541" y="361759"/>
                </a:lnTo>
                <a:lnTo>
                  <a:pt x="131533" y="361581"/>
                </a:lnTo>
                <a:lnTo>
                  <a:pt x="131062" y="354828"/>
                </a:lnTo>
                <a:lnTo>
                  <a:pt x="130261" y="338987"/>
                </a:lnTo>
                <a:lnTo>
                  <a:pt x="129650" y="320035"/>
                </a:lnTo>
                <a:lnTo>
                  <a:pt x="129415" y="309393"/>
                </a:lnTo>
                <a:lnTo>
                  <a:pt x="129228" y="297972"/>
                </a:lnTo>
                <a:lnTo>
                  <a:pt x="129087" y="285774"/>
                </a:lnTo>
                <a:lnTo>
                  <a:pt x="128993" y="272797"/>
                </a:lnTo>
                <a:lnTo>
                  <a:pt x="128946" y="259043"/>
                </a:lnTo>
                <a:lnTo>
                  <a:pt x="128945" y="244511"/>
                </a:lnTo>
                <a:lnTo>
                  <a:pt x="128991" y="229201"/>
                </a:lnTo>
                <a:lnTo>
                  <a:pt x="129084" y="213113"/>
                </a:lnTo>
                <a:lnTo>
                  <a:pt x="129223" y="196247"/>
                </a:lnTo>
                <a:lnTo>
                  <a:pt x="129408" y="178603"/>
                </a:lnTo>
                <a:lnTo>
                  <a:pt x="129640" y="160181"/>
                </a:lnTo>
                <a:lnTo>
                  <a:pt x="129917" y="140981"/>
                </a:lnTo>
                <a:lnTo>
                  <a:pt x="130241" y="121004"/>
                </a:lnTo>
                <a:lnTo>
                  <a:pt x="130610" y="100248"/>
                </a:lnTo>
                <a:lnTo>
                  <a:pt x="131025" y="78714"/>
                </a:lnTo>
                <a:lnTo>
                  <a:pt x="108038" y="78714"/>
                </a:lnTo>
                <a:lnTo>
                  <a:pt x="94181" y="78673"/>
                </a:lnTo>
                <a:lnTo>
                  <a:pt x="80857" y="78548"/>
                </a:lnTo>
                <a:lnTo>
                  <a:pt x="68068" y="78339"/>
                </a:lnTo>
                <a:lnTo>
                  <a:pt x="55814" y="78046"/>
                </a:lnTo>
                <a:lnTo>
                  <a:pt x="44093" y="77669"/>
                </a:lnTo>
                <a:lnTo>
                  <a:pt x="40220" y="77520"/>
                </a:lnTo>
                <a:lnTo>
                  <a:pt x="23300" y="75578"/>
                </a:lnTo>
                <a:lnTo>
                  <a:pt x="11084" y="71254"/>
                </a:lnTo>
                <a:lnTo>
                  <a:pt x="3573" y="64553"/>
                </a:lnTo>
                <a:lnTo>
                  <a:pt x="0" y="53300"/>
                </a:lnTo>
                <a:lnTo>
                  <a:pt x="1250" y="41173"/>
                </a:lnTo>
                <a:lnTo>
                  <a:pt x="5549" y="29298"/>
                </a:lnTo>
                <a:lnTo>
                  <a:pt x="11926" y="19945"/>
                </a:lnTo>
                <a:lnTo>
                  <a:pt x="21350" y="12649"/>
                </a:lnTo>
                <a:lnTo>
                  <a:pt x="33845" y="7409"/>
                </a:lnTo>
                <a:lnTo>
                  <a:pt x="49433" y="4224"/>
                </a:lnTo>
                <a:lnTo>
                  <a:pt x="63330" y="2754"/>
                </a:lnTo>
                <a:lnTo>
                  <a:pt x="75946" y="1697"/>
                </a:lnTo>
                <a:lnTo>
                  <a:pt x="88611" y="895"/>
                </a:lnTo>
                <a:lnTo>
                  <a:pt x="101322" y="347"/>
                </a:lnTo>
                <a:lnTo>
                  <a:pt x="114082" y="53"/>
                </a:lnTo>
                <a:lnTo>
                  <a:pt x="12238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48203" y="5635218"/>
            <a:ext cx="473201" cy="464375"/>
          </a:xfrm>
          <a:custGeom>
            <a:avLst/>
            <a:gdLst/>
            <a:ahLst/>
            <a:cxnLst/>
            <a:rect l="l" t="t" r="r" b="b"/>
            <a:pathLst>
              <a:path w="473201" h="464375">
                <a:moveTo>
                  <a:pt x="0" y="0"/>
                </a:moveTo>
                <a:lnTo>
                  <a:pt x="469264" y="0"/>
                </a:lnTo>
                <a:lnTo>
                  <a:pt x="469264" y="73012"/>
                </a:lnTo>
                <a:lnTo>
                  <a:pt x="377698" y="73012"/>
                </a:lnTo>
                <a:lnTo>
                  <a:pt x="377697" y="95444"/>
                </a:lnTo>
                <a:lnTo>
                  <a:pt x="377697" y="116402"/>
                </a:lnTo>
                <a:lnTo>
                  <a:pt x="377698" y="135883"/>
                </a:lnTo>
                <a:lnTo>
                  <a:pt x="377698" y="153890"/>
                </a:lnTo>
                <a:lnTo>
                  <a:pt x="377698" y="170421"/>
                </a:lnTo>
                <a:lnTo>
                  <a:pt x="377697" y="185477"/>
                </a:lnTo>
                <a:lnTo>
                  <a:pt x="377698" y="199057"/>
                </a:lnTo>
                <a:lnTo>
                  <a:pt x="377698" y="211162"/>
                </a:lnTo>
                <a:lnTo>
                  <a:pt x="377698" y="221792"/>
                </a:lnTo>
                <a:lnTo>
                  <a:pt x="377698" y="230947"/>
                </a:lnTo>
                <a:lnTo>
                  <a:pt x="377698" y="253276"/>
                </a:lnTo>
                <a:lnTo>
                  <a:pt x="377794" y="263625"/>
                </a:lnTo>
                <a:lnTo>
                  <a:pt x="378072" y="275950"/>
                </a:lnTo>
                <a:lnTo>
                  <a:pt x="378510" y="290245"/>
                </a:lnTo>
                <a:lnTo>
                  <a:pt x="378713" y="296176"/>
                </a:lnTo>
                <a:lnTo>
                  <a:pt x="379435" y="310440"/>
                </a:lnTo>
                <a:lnTo>
                  <a:pt x="380544" y="323472"/>
                </a:lnTo>
                <a:lnTo>
                  <a:pt x="382023" y="335278"/>
                </a:lnTo>
                <a:lnTo>
                  <a:pt x="383159" y="342201"/>
                </a:lnTo>
                <a:lnTo>
                  <a:pt x="386829" y="356798"/>
                </a:lnTo>
                <a:lnTo>
                  <a:pt x="391584" y="367179"/>
                </a:lnTo>
                <a:lnTo>
                  <a:pt x="397256" y="374649"/>
                </a:lnTo>
                <a:lnTo>
                  <a:pt x="401700" y="378002"/>
                </a:lnTo>
                <a:lnTo>
                  <a:pt x="406273" y="379323"/>
                </a:lnTo>
                <a:lnTo>
                  <a:pt x="410845" y="380631"/>
                </a:lnTo>
                <a:lnTo>
                  <a:pt x="416941" y="381292"/>
                </a:lnTo>
                <a:lnTo>
                  <a:pt x="424434" y="381292"/>
                </a:lnTo>
                <a:lnTo>
                  <a:pt x="430530" y="381292"/>
                </a:lnTo>
                <a:lnTo>
                  <a:pt x="436372" y="380872"/>
                </a:lnTo>
                <a:lnTo>
                  <a:pt x="441960" y="380034"/>
                </a:lnTo>
                <a:lnTo>
                  <a:pt x="452285" y="378668"/>
                </a:lnTo>
                <a:lnTo>
                  <a:pt x="466941" y="377021"/>
                </a:lnTo>
                <a:lnTo>
                  <a:pt x="467868" y="376923"/>
                </a:lnTo>
                <a:lnTo>
                  <a:pt x="473201" y="457441"/>
                </a:lnTo>
                <a:lnTo>
                  <a:pt x="458580" y="460153"/>
                </a:lnTo>
                <a:lnTo>
                  <a:pt x="446751" y="462121"/>
                </a:lnTo>
                <a:lnTo>
                  <a:pt x="441706" y="462851"/>
                </a:lnTo>
                <a:lnTo>
                  <a:pt x="434213" y="463867"/>
                </a:lnTo>
                <a:lnTo>
                  <a:pt x="426212" y="464375"/>
                </a:lnTo>
                <a:lnTo>
                  <a:pt x="417830" y="464375"/>
                </a:lnTo>
                <a:lnTo>
                  <a:pt x="404209" y="464002"/>
                </a:lnTo>
                <a:lnTo>
                  <a:pt x="391400" y="462883"/>
                </a:lnTo>
                <a:lnTo>
                  <a:pt x="379423" y="461017"/>
                </a:lnTo>
                <a:lnTo>
                  <a:pt x="362737" y="456071"/>
                </a:lnTo>
                <a:lnTo>
                  <a:pt x="351669" y="449791"/>
                </a:lnTo>
                <a:lnTo>
                  <a:pt x="341757" y="441210"/>
                </a:lnTo>
                <a:lnTo>
                  <a:pt x="334868" y="432935"/>
                </a:lnTo>
                <a:lnTo>
                  <a:pt x="328403" y="422795"/>
                </a:lnTo>
                <a:lnTo>
                  <a:pt x="322349" y="410791"/>
                </a:lnTo>
                <a:lnTo>
                  <a:pt x="316864" y="397382"/>
                </a:lnTo>
                <a:lnTo>
                  <a:pt x="313024" y="385822"/>
                </a:lnTo>
                <a:lnTo>
                  <a:pt x="309780" y="373843"/>
                </a:lnTo>
                <a:lnTo>
                  <a:pt x="307129" y="361446"/>
                </a:lnTo>
                <a:lnTo>
                  <a:pt x="305063" y="348631"/>
                </a:lnTo>
                <a:lnTo>
                  <a:pt x="303578" y="335400"/>
                </a:lnTo>
                <a:lnTo>
                  <a:pt x="302232" y="317094"/>
                </a:lnTo>
                <a:lnTo>
                  <a:pt x="301397" y="303231"/>
                </a:lnTo>
                <a:lnTo>
                  <a:pt x="300898" y="291764"/>
                </a:lnTo>
                <a:lnTo>
                  <a:pt x="300736" y="282816"/>
                </a:lnTo>
                <a:lnTo>
                  <a:pt x="300720" y="280256"/>
                </a:lnTo>
                <a:lnTo>
                  <a:pt x="300674" y="276390"/>
                </a:lnTo>
                <a:lnTo>
                  <a:pt x="300490" y="264739"/>
                </a:lnTo>
                <a:lnTo>
                  <a:pt x="300352" y="256954"/>
                </a:lnTo>
                <a:lnTo>
                  <a:pt x="300183" y="247863"/>
                </a:lnTo>
                <a:lnTo>
                  <a:pt x="299983" y="237467"/>
                </a:lnTo>
                <a:lnTo>
                  <a:pt x="299753" y="225764"/>
                </a:lnTo>
                <a:lnTo>
                  <a:pt x="299492" y="212755"/>
                </a:lnTo>
                <a:lnTo>
                  <a:pt x="299200" y="198440"/>
                </a:lnTo>
                <a:lnTo>
                  <a:pt x="298878" y="182819"/>
                </a:lnTo>
                <a:lnTo>
                  <a:pt x="298525" y="165892"/>
                </a:lnTo>
                <a:lnTo>
                  <a:pt x="298141" y="147659"/>
                </a:lnTo>
                <a:lnTo>
                  <a:pt x="297727" y="128120"/>
                </a:lnTo>
                <a:lnTo>
                  <a:pt x="297282" y="107275"/>
                </a:lnTo>
                <a:lnTo>
                  <a:pt x="296806" y="85124"/>
                </a:lnTo>
                <a:lnTo>
                  <a:pt x="296545" y="73012"/>
                </a:lnTo>
                <a:lnTo>
                  <a:pt x="163702" y="73012"/>
                </a:lnTo>
                <a:lnTo>
                  <a:pt x="163653" y="85388"/>
                </a:lnTo>
                <a:lnTo>
                  <a:pt x="163508" y="97865"/>
                </a:lnTo>
                <a:lnTo>
                  <a:pt x="163267" y="110444"/>
                </a:lnTo>
                <a:lnTo>
                  <a:pt x="162933" y="123122"/>
                </a:lnTo>
                <a:lnTo>
                  <a:pt x="162509" y="135901"/>
                </a:lnTo>
                <a:lnTo>
                  <a:pt x="161995" y="148779"/>
                </a:lnTo>
                <a:lnTo>
                  <a:pt x="161394" y="161757"/>
                </a:lnTo>
                <a:lnTo>
                  <a:pt x="160418" y="179254"/>
                </a:lnTo>
                <a:lnTo>
                  <a:pt x="159522" y="192089"/>
                </a:lnTo>
                <a:lnTo>
                  <a:pt x="158477" y="204835"/>
                </a:lnTo>
                <a:lnTo>
                  <a:pt x="157286" y="217493"/>
                </a:lnTo>
                <a:lnTo>
                  <a:pt x="155948" y="230065"/>
                </a:lnTo>
                <a:lnTo>
                  <a:pt x="154468" y="242549"/>
                </a:lnTo>
                <a:lnTo>
                  <a:pt x="152846" y="254946"/>
                </a:lnTo>
                <a:lnTo>
                  <a:pt x="150194" y="272831"/>
                </a:lnTo>
                <a:lnTo>
                  <a:pt x="148015" y="285549"/>
                </a:lnTo>
                <a:lnTo>
                  <a:pt x="145610" y="298123"/>
                </a:lnTo>
                <a:lnTo>
                  <a:pt x="142982" y="310552"/>
                </a:lnTo>
                <a:lnTo>
                  <a:pt x="140133" y="322836"/>
                </a:lnTo>
                <a:lnTo>
                  <a:pt x="137065" y="334975"/>
                </a:lnTo>
                <a:lnTo>
                  <a:pt x="133780" y="346969"/>
                </a:lnTo>
                <a:lnTo>
                  <a:pt x="133604" y="347586"/>
                </a:lnTo>
                <a:lnTo>
                  <a:pt x="130872" y="357358"/>
                </a:lnTo>
                <a:lnTo>
                  <a:pt x="128073" y="367781"/>
                </a:lnTo>
                <a:lnTo>
                  <a:pt x="125206" y="378854"/>
                </a:lnTo>
                <a:lnTo>
                  <a:pt x="122272" y="390577"/>
                </a:lnTo>
                <a:lnTo>
                  <a:pt x="119271" y="402951"/>
                </a:lnTo>
                <a:lnTo>
                  <a:pt x="116202" y="415976"/>
                </a:lnTo>
                <a:lnTo>
                  <a:pt x="113066" y="429652"/>
                </a:lnTo>
                <a:lnTo>
                  <a:pt x="109862" y="443980"/>
                </a:lnTo>
                <a:lnTo>
                  <a:pt x="106934" y="457377"/>
                </a:lnTo>
                <a:lnTo>
                  <a:pt x="9144" y="457377"/>
                </a:lnTo>
                <a:lnTo>
                  <a:pt x="14767" y="444046"/>
                </a:lnTo>
                <a:lnTo>
                  <a:pt x="20107" y="431071"/>
                </a:lnTo>
                <a:lnTo>
                  <a:pt x="25163" y="418450"/>
                </a:lnTo>
                <a:lnTo>
                  <a:pt x="29935" y="406185"/>
                </a:lnTo>
                <a:lnTo>
                  <a:pt x="38626" y="382722"/>
                </a:lnTo>
                <a:lnTo>
                  <a:pt x="46180" y="360686"/>
                </a:lnTo>
                <a:lnTo>
                  <a:pt x="53694" y="336496"/>
                </a:lnTo>
                <a:lnTo>
                  <a:pt x="57207" y="324047"/>
                </a:lnTo>
                <a:lnTo>
                  <a:pt x="60453" y="311638"/>
                </a:lnTo>
                <a:lnTo>
                  <a:pt x="66145" y="286936"/>
                </a:lnTo>
                <a:lnTo>
                  <a:pt x="70785" y="262394"/>
                </a:lnTo>
                <a:lnTo>
                  <a:pt x="73630" y="243783"/>
                </a:lnTo>
                <a:lnTo>
                  <a:pt x="76888" y="218475"/>
                </a:lnTo>
                <a:lnTo>
                  <a:pt x="79476" y="193234"/>
                </a:lnTo>
                <a:lnTo>
                  <a:pt x="81377" y="168060"/>
                </a:lnTo>
                <a:lnTo>
                  <a:pt x="82170" y="153001"/>
                </a:lnTo>
                <a:lnTo>
                  <a:pt x="83177" y="127849"/>
                </a:lnTo>
                <a:lnTo>
                  <a:pt x="83815" y="102405"/>
                </a:lnTo>
                <a:lnTo>
                  <a:pt x="83991" y="89575"/>
                </a:lnTo>
                <a:lnTo>
                  <a:pt x="84069" y="76673"/>
                </a:lnTo>
                <a:lnTo>
                  <a:pt x="84074" y="73012"/>
                </a:lnTo>
                <a:lnTo>
                  <a:pt x="0" y="730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0711" y="5627331"/>
            <a:ext cx="421894" cy="473138"/>
          </a:xfrm>
          <a:custGeom>
            <a:avLst/>
            <a:gdLst/>
            <a:ahLst/>
            <a:cxnLst/>
            <a:rect l="l" t="t" r="r" b="b"/>
            <a:pathLst>
              <a:path w="421894" h="473138">
                <a:moveTo>
                  <a:pt x="215011" y="0"/>
                </a:moveTo>
                <a:lnTo>
                  <a:pt x="241963" y="1239"/>
                </a:lnTo>
                <a:lnTo>
                  <a:pt x="267388" y="4959"/>
                </a:lnTo>
                <a:lnTo>
                  <a:pt x="291288" y="11161"/>
                </a:lnTo>
                <a:lnTo>
                  <a:pt x="315733" y="20831"/>
                </a:lnTo>
                <a:lnTo>
                  <a:pt x="338188" y="33754"/>
                </a:lnTo>
                <a:lnTo>
                  <a:pt x="357683" y="49638"/>
                </a:lnTo>
                <a:lnTo>
                  <a:pt x="375446" y="70089"/>
                </a:lnTo>
                <a:lnTo>
                  <a:pt x="388734" y="90800"/>
                </a:lnTo>
                <a:lnTo>
                  <a:pt x="400037" y="114100"/>
                </a:lnTo>
                <a:lnTo>
                  <a:pt x="407543" y="134188"/>
                </a:lnTo>
                <a:lnTo>
                  <a:pt x="413893" y="157156"/>
                </a:lnTo>
                <a:lnTo>
                  <a:pt x="418410" y="181604"/>
                </a:lnTo>
                <a:lnTo>
                  <a:pt x="421079" y="207530"/>
                </a:lnTo>
                <a:lnTo>
                  <a:pt x="421894" y="233070"/>
                </a:lnTo>
                <a:lnTo>
                  <a:pt x="421637" y="246544"/>
                </a:lnTo>
                <a:lnTo>
                  <a:pt x="419597" y="272664"/>
                </a:lnTo>
                <a:lnTo>
                  <a:pt x="415542" y="297681"/>
                </a:lnTo>
                <a:lnTo>
                  <a:pt x="409499" y="321598"/>
                </a:lnTo>
                <a:lnTo>
                  <a:pt x="402253" y="342460"/>
                </a:lnTo>
                <a:lnTo>
                  <a:pt x="391515" y="366302"/>
                </a:lnTo>
                <a:lnTo>
                  <a:pt x="378875" y="388019"/>
                </a:lnTo>
                <a:lnTo>
                  <a:pt x="365759" y="405879"/>
                </a:lnTo>
                <a:lnTo>
                  <a:pt x="348482" y="423982"/>
                </a:lnTo>
                <a:lnTo>
                  <a:pt x="328446" y="439456"/>
                </a:lnTo>
                <a:lnTo>
                  <a:pt x="305654" y="452293"/>
                </a:lnTo>
                <a:lnTo>
                  <a:pt x="287464" y="459900"/>
                </a:lnTo>
                <a:lnTo>
                  <a:pt x="263847" y="466871"/>
                </a:lnTo>
                <a:lnTo>
                  <a:pt x="238687" y="471265"/>
                </a:lnTo>
                <a:lnTo>
                  <a:pt x="211954" y="473083"/>
                </a:lnTo>
                <a:lnTo>
                  <a:pt x="206247" y="473138"/>
                </a:lnTo>
                <a:lnTo>
                  <a:pt x="192532" y="472830"/>
                </a:lnTo>
                <a:lnTo>
                  <a:pt x="166292" y="470362"/>
                </a:lnTo>
                <a:lnTo>
                  <a:pt x="141640" y="465428"/>
                </a:lnTo>
                <a:lnTo>
                  <a:pt x="118576" y="458026"/>
                </a:lnTo>
                <a:lnTo>
                  <a:pt x="93953" y="446288"/>
                </a:lnTo>
                <a:lnTo>
                  <a:pt x="73024" y="431823"/>
                </a:lnTo>
                <a:lnTo>
                  <a:pt x="55096" y="414349"/>
                </a:lnTo>
                <a:lnTo>
                  <a:pt x="39371" y="393144"/>
                </a:lnTo>
                <a:lnTo>
                  <a:pt x="27109" y="371117"/>
                </a:lnTo>
                <a:lnTo>
                  <a:pt x="16784" y="346510"/>
                </a:lnTo>
                <a:lnTo>
                  <a:pt x="10857" y="327922"/>
                </a:lnTo>
                <a:lnTo>
                  <a:pt x="5492" y="304342"/>
                </a:lnTo>
                <a:lnTo>
                  <a:pt x="1944" y="279172"/>
                </a:lnTo>
                <a:lnTo>
                  <a:pt x="200" y="252416"/>
                </a:lnTo>
                <a:lnTo>
                  <a:pt x="0" y="239204"/>
                </a:lnTo>
                <a:lnTo>
                  <a:pt x="251" y="225617"/>
                </a:lnTo>
                <a:lnTo>
                  <a:pt x="2265" y="199372"/>
                </a:lnTo>
                <a:lnTo>
                  <a:pt x="6293" y="174367"/>
                </a:lnTo>
                <a:lnTo>
                  <a:pt x="12335" y="150601"/>
                </a:lnTo>
                <a:lnTo>
                  <a:pt x="19500" y="130129"/>
                </a:lnTo>
                <a:lnTo>
                  <a:pt x="30272" y="106385"/>
                </a:lnTo>
                <a:lnTo>
                  <a:pt x="43012" y="84701"/>
                </a:lnTo>
                <a:lnTo>
                  <a:pt x="55880" y="67271"/>
                </a:lnTo>
                <a:lnTo>
                  <a:pt x="73159" y="49178"/>
                </a:lnTo>
                <a:lnTo>
                  <a:pt x="93197" y="33709"/>
                </a:lnTo>
                <a:lnTo>
                  <a:pt x="115992" y="20869"/>
                </a:lnTo>
                <a:lnTo>
                  <a:pt x="134219" y="13242"/>
                </a:lnTo>
                <a:lnTo>
                  <a:pt x="157911" y="6243"/>
                </a:lnTo>
                <a:lnTo>
                  <a:pt x="183090" y="1845"/>
                </a:lnTo>
                <a:lnTo>
                  <a:pt x="209740" y="47"/>
                </a:lnTo>
                <a:lnTo>
                  <a:pt x="21501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7876" y="5466207"/>
            <a:ext cx="145796" cy="152717"/>
          </a:xfrm>
          <a:custGeom>
            <a:avLst/>
            <a:gdLst/>
            <a:ahLst/>
            <a:cxnLst/>
            <a:rect l="l" t="t" r="r" b="b"/>
            <a:pathLst>
              <a:path w="145796" h="152717">
                <a:moveTo>
                  <a:pt x="44831" y="0"/>
                </a:moveTo>
                <a:lnTo>
                  <a:pt x="145796" y="0"/>
                </a:lnTo>
                <a:lnTo>
                  <a:pt x="64897" y="152247"/>
                </a:lnTo>
                <a:lnTo>
                  <a:pt x="0" y="152717"/>
                </a:lnTo>
                <a:lnTo>
                  <a:pt x="4483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1852" y="370331"/>
            <a:ext cx="4381500" cy="438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8239" y="1009523"/>
            <a:ext cx="1004824" cy="201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738239" y="1211072"/>
            <a:ext cx="400557" cy="1652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138797" y="1211072"/>
            <a:ext cx="203707" cy="1652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342505" y="1211072"/>
            <a:ext cx="400558" cy="1652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01384" y="975360"/>
            <a:ext cx="1325880" cy="1997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75298" y="1009523"/>
            <a:ext cx="1178432" cy="1850389"/>
          </a:xfrm>
          <a:custGeom>
            <a:avLst/>
            <a:gdLst/>
            <a:ahLst/>
            <a:cxnLst/>
            <a:rect l="l" t="t" r="r" b="b"/>
            <a:pathLst>
              <a:path w="1178432" h="1850389">
                <a:moveTo>
                  <a:pt x="687704" y="547242"/>
                </a:moveTo>
                <a:lnTo>
                  <a:pt x="597153" y="725424"/>
                </a:lnTo>
                <a:lnTo>
                  <a:pt x="500252" y="531622"/>
                </a:lnTo>
                <a:lnTo>
                  <a:pt x="230758" y="0"/>
                </a:lnTo>
                <a:lnTo>
                  <a:pt x="0" y="0"/>
                </a:lnTo>
                <a:lnTo>
                  <a:pt x="487425" y="931417"/>
                </a:lnTo>
                <a:lnTo>
                  <a:pt x="487425" y="1850389"/>
                </a:lnTo>
                <a:lnTo>
                  <a:pt x="691006" y="1850389"/>
                </a:lnTo>
                <a:lnTo>
                  <a:pt x="691006" y="935609"/>
                </a:lnTo>
                <a:lnTo>
                  <a:pt x="1178432" y="0"/>
                </a:lnTo>
                <a:lnTo>
                  <a:pt x="958215" y="0"/>
                </a:lnTo>
                <a:lnTo>
                  <a:pt x="687704" y="54724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75298" y="1009523"/>
            <a:ext cx="1178432" cy="1850389"/>
          </a:xfrm>
          <a:custGeom>
            <a:avLst/>
            <a:gdLst/>
            <a:ahLst/>
            <a:cxnLst/>
            <a:rect l="l" t="t" r="r" b="b"/>
            <a:pathLst>
              <a:path w="1178432" h="1850389">
                <a:moveTo>
                  <a:pt x="0" y="0"/>
                </a:moveTo>
                <a:lnTo>
                  <a:pt x="230758" y="0"/>
                </a:lnTo>
                <a:lnTo>
                  <a:pt x="500252" y="531622"/>
                </a:lnTo>
                <a:lnTo>
                  <a:pt x="597153" y="725424"/>
                </a:lnTo>
                <a:lnTo>
                  <a:pt x="687704" y="547242"/>
                </a:lnTo>
                <a:lnTo>
                  <a:pt x="958215" y="0"/>
                </a:lnTo>
                <a:lnTo>
                  <a:pt x="1178432" y="0"/>
                </a:lnTo>
                <a:lnTo>
                  <a:pt x="691006" y="935609"/>
                </a:lnTo>
                <a:lnTo>
                  <a:pt x="691006" y="1850389"/>
                </a:lnTo>
                <a:lnTo>
                  <a:pt x="487425" y="1850389"/>
                </a:lnTo>
                <a:lnTo>
                  <a:pt x="487425" y="93141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79308" y="1801367"/>
            <a:ext cx="1016507" cy="1203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52968" y="1836039"/>
            <a:ext cx="868841" cy="1056132"/>
          </a:xfrm>
          <a:custGeom>
            <a:avLst/>
            <a:gdLst/>
            <a:ahLst/>
            <a:cxnLst/>
            <a:rect l="l" t="t" r="r" b="b"/>
            <a:pathLst>
              <a:path w="868841" h="1056132">
                <a:moveTo>
                  <a:pt x="783929" y="846457"/>
                </a:moveTo>
                <a:lnTo>
                  <a:pt x="794266" y="829397"/>
                </a:lnTo>
                <a:lnTo>
                  <a:pt x="803913" y="812039"/>
                </a:lnTo>
                <a:lnTo>
                  <a:pt x="812873" y="794385"/>
                </a:lnTo>
                <a:lnTo>
                  <a:pt x="821143" y="776435"/>
                </a:lnTo>
                <a:lnTo>
                  <a:pt x="828724" y="758187"/>
                </a:lnTo>
                <a:lnTo>
                  <a:pt x="835616" y="739644"/>
                </a:lnTo>
                <a:lnTo>
                  <a:pt x="841819" y="720804"/>
                </a:lnTo>
                <a:lnTo>
                  <a:pt x="847332" y="701668"/>
                </a:lnTo>
                <a:lnTo>
                  <a:pt x="852155" y="682235"/>
                </a:lnTo>
                <a:lnTo>
                  <a:pt x="856289" y="662507"/>
                </a:lnTo>
                <a:lnTo>
                  <a:pt x="859732" y="642483"/>
                </a:lnTo>
                <a:lnTo>
                  <a:pt x="862484" y="622163"/>
                </a:lnTo>
                <a:lnTo>
                  <a:pt x="864546" y="601547"/>
                </a:lnTo>
                <a:lnTo>
                  <a:pt x="865918" y="580635"/>
                </a:lnTo>
                <a:lnTo>
                  <a:pt x="866598" y="559428"/>
                </a:lnTo>
                <a:lnTo>
                  <a:pt x="866588" y="537925"/>
                </a:lnTo>
                <a:lnTo>
                  <a:pt x="865885" y="516127"/>
                </a:lnTo>
                <a:lnTo>
                  <a:pt x="866825" y="495638"/>
                </a:lnTo>
                <a:lnTo>
                  <a:pt x="867585" y="475357"/>
                </a:lnTo>
                <a:lnTo>
                  <a:pt x="868167" y="455283"/>
                </a:lnTo>
                <a:lnTo>
                  <a:pt x="868570" y="435417"/>
                </a:lnTo>
                <a:lnTo>
                  <a:pt x="868795" y="415760"/>
                </a:lnTo>
                <a:lnTo>
                  <a:pt x="868841" y="396310"/>
                </a:lnTo>
                <a:lnTo>
                  <a:pt x="868710" y="377069"/>
                </a:lnTo>
                <a:lnTo>
                  <a:pt x="868401" y="358036"/>
                </a:lnTo>
                <a:lnTo>
                  <a:pt x="867915" y="339211"/>
                </a:lnTo>
                <a:lnTo>
                  <a:pt x="867251" y="320595"/>
                </a:lnTo>
                <a:lnTo>
                  <a:pt x="866410" y="302188"/>
                </a:lnTo>
                <a:lnTo>
                  <a:pt x="865392" y="283989"/>
                </a:lnTo>
                <a:lnTo>
                  <a:pt x="864197" y="265999"/>
                </a:lnTo>
                <a:lnTo>
                  <a:pt x="862826" y="248218"/>
                </a:lnTo>
                <a:lnTo>
                  <a:pt x="861278" y="230645"/>
                </a:lnTo>
                <a:lnTo>
                  <a:pt x="859554" y="213282"/>
                </a:lnTo>
                <a:lnTo>
                  <a:pt x="857654" y="196128"/>
                </a:lnTo>
                <a:lnTo>
                  <a:pt x="855578" y="179184"/>
                </a:lnTo>
                <a:lnTo>
                  <a:pt x="853326" y="162448"/>
                </a:lnTo>
                <a:lnTo>
                  <a:pt x="850900" y="145923"/>
                </a:lnTo>
                <a:lnTo>
                  <a:pt x="845797" y="117757"/>
                </a:lnTo>
                <a:lnTo>
                  <a:pt x="841771" y="100678"/>
                </a:lnTo>
                <a:lnTo>
                  <a:pt x="832249" y="70778"/>
                </a:lnTo>
                <a:lnTo>
                  <a:pt x="820770" y="46559"/>
                </a:lnTo>
                <a:lnTo>
                  <a:pt x="807335" y="28021"/>
                </a:lnTo>
                <a:lnTo>
                  <a:pt x="791945" y="15162"/>
                </a:lnTo>
                <a:lnTo>
                  <a:pt x="774602" y="7984"/>
                </a:lnTo>
                <a:lnTo>
                  <a:pt x="755306" y="6485"/>
                </a:lnTo>
                <a:lnTo>
                  <a:pt x="744926" y="7866"/>
                </a:lnTo>
                <a:lnTo>
                  <a:pt x="719392" y="16227"/>
                </a:lnTo>
                <a:lnTo>
                  <a:pt x="697992" y="28559"/>
                </a:lnTo>
                <a:lnTo>
                  <a:pt x="680634" y="44654"/>
                </a:lnTo>
                <a:lnTo>
                  <a:pt x="667316" y="64520"/>
                </a:lnTo>
                <a:lnTo>
                  <a:pt x="658039" y="88162"/>
                </a:lnTo>
                <a:lnTo>
                  <a:pt x="652803" y="115586"/>
                </a:lnTo>
                <a:lnTo>
                  <a:pt x="651608" y="146800"/>
                </a:lnTo>
                <a:lnTo>
                  <a:pt x="652526" y="163830"/>
                </a:lnTo>
                <a:lnTo>
                  <a:pt x="653535" y="176497"/>
                </a:lnTo>
                <a:lnTo>
                  <a:pt x="654545" y="189696"/>
                </a:lnTo>
                <a:lnTo>
                  <a:pt x="656563" y="217688"/>
                </a:lnTo>
                <a:lnTo>
                  <a:pt x="658580" y="247806"/>
                </a:lnTo>
                <a:lnTo>
                  <a:pt x="660595" y="280050"/>
                </a:lnTo>
                <a:lnTo>
                  <a:pt x="662606" y="314420"/>
                </a:lnTo>
                <a:lnTo>
                  <a:pt x="664614" y="350916"/>
                </a:lnTo>
                <a:lnTo>
                  <a:pt x="666617" y="389538"/>
                </a:lnTo>
                <a:lnTo>
                  <a:pt x="668615" y="430286"/>
                </a:lnTo>
                <a:lnTo>
                  <a:pt x="670607" y="473160"/>
                </a:lnTo>
                <a:lnTo>
                  <a:pt x="672591" y="518160"/>
                </a:lnTo>
                <a:lnTo>
                  <a:pt x="671508" y="539782"/>
                </a:lnTo>
                <a:lnTo>
                  <a:pt x="668665" y="580862"/>
                </a:lnTo>
                <a:lnTo>
                  <a:pt x="664924" y="619053"/>
                </a:lnTo>
                <a:lnTo>
                  <a:pt x="660283" y="654357"/>
                </a:lnTo>
                <a:lnTo>
                  <a:pt x="654744" y="686772"/>
                </a:lnTo>
                <a:lnTo>
                  <a:pt x="648305" y="716300"/>
                </a:lnTo>
                <a:lnTo>
                  <a:pt x="640967" y="742939"/>
                </a:lnTo>
                <a:lnTo>
                  <a:pt x="632729" y="766691"/>
                </a:lnTo>
                <a:lnTo>
                  <a:pt x="618688" y="796903"/>
                </a:lnTo>
                <a:lnTo>
                  <a:pt x="603030" y="820333"/>
                </a:lnTo>
                <a:lnTo>
                  <a:pt x="584423" y="841276"/>
                </a:lnTo>
                <a:lnTo>
                  <a:pt x="564194" y="858411"/>
                </a:lnTo>
                <a:lnTo>
                  <a:pt x="542351" y="871738"/>
                </a:lnTo>
                <a:lnTo>
                  <a:pt x="518904" y="881257"/>
                </a:lnTo>
                <a:lnTo>
                  <a:pt x="493861" y="886969"/>
                </a:lnTo>
                <a:lnTo>
                  <a:pt x="467232" y="888873"/>
                </a:lnTo>
                <a:lnTo>
                  <a:pt x="459116" y="888753"/>
                </a:lnTo>
                <a:lnTo>
                  <a:pt x="432423" y="886538"/>
                </a:lnTo>
                <a:lnTo>
                  <a:pt x="407407" y="881551"/>
                </a:lnTo>
                <a:lnTo>
                  <a:pt x="384055" y="873820"/>
                </a:lnTo>
                <a:lnTo>
                  <a:pt x="357750" y="860195"/>
                </a:lnTo>
                <a:lnTo>
                  <a:pt x="338154" y="842999"/>
                </a:lnTo>
                <a:lnTo>
                  <a:pt x="324574" y="821895"/>
                </a:lnTo>
                <a:lnTo>
                  <a:pt x="316029" y="792519"/>
                </a:lnTo>
                <a:lnTo>
                  <a:pt x="312051" y="761758"/>
                </a:lnTo>
                <a:lnTo>
                  <a:pt x="310179" y="736117"/>
                </a:lnTo>
                <a:lnTo>
                  <a:pt x="308931" y="706370"/>
                </a:lnTo>
                <a:lnTo>
                  <a:pt x="308307" y="672516"/>
                </a:lnTo>
                <a:lnTo>
                  <a:pt x="308175" y="272463"/>
                </a:lnTo>
                <a:lnTo>
                  <a:pt x="307913" y="255585"/>
                </a:lnTo>
                <a:lnTo>
                  <a:pt x="307434" y="239534"/>
                </a:lnTo>
                <a:lnTo>
                  <a:pt x="306738" y="224309"/>
                </a:lnTo>
                <a:lnTo>
                  <a:pt x="305825" y="209911"/>
                </a:lnTo>
                <a:lnTo>
                  <a:pt x="304695" y="196338"/>
                </a:lnTo>
                <a:lnTo>
                  <a:pt x="303347" y="183591"/>
                </a:lnTo>
                <a:lnTo>
                  <a:pt x="301783" y="171671"/>
                </a:lnTo>
                <a:lnTo>
                  <a:pt x="300001" y="160576"/>
                </a:lnTo>
                <a:lnTo>
                  <a:pt x="298002" y="150308"/>
                </a:lnTo>
                <a:lnTo>
                  <a:pt x="293353" y="132250"/>
                </a:lnTo>
                <a:lnTo>
                  <a:pt x="285987" y="113411"/>
                </a:lnTo>
                <a:lnTo>
                  <a:pt x="280625" y="103302"/>
                </a:lnTo>
                <a:lnTo>
                  <a:pt x="274312" y="93328"/>
                </a:lnTo>
                <a:lnTo>
                  <a:pt x="267049" y="83487"/>
                </a:lnTo>
                <a:lnTo>
                  <a:pt x="258839" y="73776"/>
                </a:lnTo>
                <a:lnTo>
                  <a:pt x="249681" y="64193"/>
                </a:lnTo>
                <a:lnTo>
                  <a:pt x="239577" y="54737"/>
                </a:lnTo>
                <a:lnTo>
                  <a:pt x="228528" y="45404"/>
                </a:lnTo>
                <a:lnTo>
                  <a:pt x="216534" y="36195"/>
                </a:lnTo>
                <a:lnTo>
                  <a:pt x="198388" y="24532"/>
                </a:lnTo>
                <a:lnTo>
                  <a:pt x="187291" y="18782"/>
                </a:lnTo>
                <a:lnTo>
                  <a:pt x="175803" y="13799"/>
                </a:lnTo>
                <a:lnTo>
                  <a:pt x="163921" y="9582"/>
                </a:lnTo>
                <a:lnTo>
                  <a:pt x="151644" y="6133"/>
                </a:lnTo>
                <a:lnTo>
                  <a:pt x="138971" y="3449"/>
                </a:lnTo>
                <a:lnTo>
                  <a:pt x="125898" y="1533"/>
                </a:lnTo>
                <a:lnTo>
                  <a:pt x="112426" y="383"/>
                </a:lnTo>
                <a:lnTo>
                  <a:pt x="98551" y="0"/>
                </a:lnTo>
                <a:lnTo>
                  <a:pt x="92075" y="0"/>
                </a:lnTo>
                <a:lnTo>
                  <a:pt x="78739" y="762"/>
                </a:lnTo>
                <a:lnTo>
                  <a:pt x="63301" y="2609"/>
                </a:lnTo>
                <a:lnTo>
                  <a:pt x="47986" y="6257"/>
                </a:lnTo>
                <a:lnTo>
                  <a:pt x="34784" y="11570"/>
                </a:lnTo>
                <a:lnTo>
                  <a:pt x="23696" y="18547"/>
                </a:lnTo>
                <a:lnTo>
                  <a:pt x="14722" y="27187"/>
                </a:lnTo>
                <a:lnTo>
                  <a:pt x="7865" y="37490"/>
                </a:lnTo>
                <a:lnTo>
                  <a:pt x="3125" y="49453"/>
                </a:lnTo>
                <a:lnTo>
                  <a:pt x="502" y="63076"/>
                </a:lnTo>
                <a:lnTo>
                  <a:pt x="0" y="78359"/>
                </a:lnTo>
                <a:lnTo>
                  <a:pt x="610" y="89323"/>
                </a:lnTo>
                <a:lnTo>
                  <a:pt x="2978" y="107610"/>
                </a:lnTo>
                <a:lnTo>
                  <a:pt x="6919" y="122291"/>
                </a:lnTo>
                <a:lnTo>
                  <a:pt x="12430" y="133364"/>
                </a:lnTo>
                <a:lnTo>
                  <a:pt x="19508" y="140826"/>
                </a:lnTo>
                <a:lnTo>
                  <a:pt x="38353" y="144907"/>
                </a:lnTo>
                <a:lnTo>
                  <a:pt x="44472" y="144273"/>
                </a:lnTo>
                <a:lnTo>
                  <a:pt x="58731" y="144820"/>
                </a:lnTo>
                <a:lnTo>
                  <a:pt x="79920" y="155478"/>
                </a:lnTo>
                <a:lnTo>
                  <a:pt x="89063" y="170784"/>
                </a:lnTo>
                <a:lnTo>
                  <a:pt x="93603" y="187983"/>
                </a:lnTo>
                <a:lnTo>
                  <a:pt x="96846" y="211380"/>
                </a:lnTo>
                <a:lnTo>
                  <a:pt x="98792" y="240966"/>
                </a:lnTo>
                <a:lnTo>
                  <a:pt x="99278" y="258077"/>
                </a:lnTo>
                <a:lnTo>
                  <a:pt x="99440" y="276733"/>
                </a:lnTo>
                <a:lnTo>
                  <a:pt x="99477" y="650990"/>
                </a:lnTo>
                <a:lnTo>
                  <a:pt x="99687" y="666622"/>
                </a:lnTo>
                <a:lnTo>
                  <a:pt x="100667" y="696697"/>
                </a:lnTo>
                <a:lnTo>
                  <a:pt x="102392" y="725186"/>
                </a:lnTo>
                <a:lnTo>
                  <a:pt x="104862" y="752093"/>
                </a:lnTo>
                <a:lnTo>
                  <a:pt x="108078" y="777419"/>
                </a:lnTo>
                <a:lnTo>
                  <a:pt x="112040" y="801168"/>
                </a:lnTo>
                <a:lnTo>
                  <a:pt x="116747" y="823340"/>
                </a:lnTo>
                <a:lnTo>
                  <a:pt x="125204" y="853647"/>
                </a:lnTo>
                <a:lnTo>
                  <a:pt x="133085" y="874922"/>
                </a:lnTo>
                <a:lnTo>
                  <a:pt x="143691" y="896753"/>
                </a:lnTo>
                <a:lnTo>
                  <a:pt x="156602" y="917624"/>
                </a:lnTo>
                <a:lnTo>
                  <a:pt x="171821" y="937535"/>
                </a:lnTo>
                <a:lnTo>
                  <a:pt x="189353" y="956481"/>
                </a:lnTo>
                <a:lnTo>
                  <a:pt x="209203" y="974462"/>
                </a:lnTo>
                <a:lnTo>
                  <a:pt x="231374" y="991474"/>
                </a:lnTo>
                <a:lnTo>
                  <a:pt x="250460" y="1004193"/>
                </a:lnTo>
                <a:lnTo>
                  <a:pt x="272936" y="1017131"/>
                </a:lnTo>
                <a:lnTo>
                  <a:pt x="296027" y="1028216"/>
                </a:lnTo>
                <a:lnTo>
                  <a:pt x="319730" y="1037450"/>
                </a:lnTo>
                <a:lnTo>
                  <a:pt x="344039" y="1044833"/>
                </a:lnTo>
                <a:lnTo>
                  <a:pt x="368951" y="1050369"/>
                </a:lnTo>
                <a:lnTo>
                  <a:pt x="394459" y="1054058"/>
                </a:lnTo>
                <a:lnTo>
                  <a:pt x="420560" y="1055901"/>
                </a:lnTo>
                <a:lnTo>
                  <a:pt x="433831" y="1056132"/>
                </a:lnTo>
                <a:lnTo>
                  <a:pt x="452426" y="1055731"/>
                </a:lnTo>
                <a:lnTo>
                  <a:pt x="488714" y="1052523"/>
                </a:lnTo>
                <a:lnTo>
                  <a:pt x="523799" y="1046108"/>
                </a:lnTo>
                <a:lnTo>
                  <a:pt x="557685" y="1036488"/>
                </a:lnTo>
                <a:lnTo>
                  <a:pt x="590371" y="1023662"/>
                </a:lnTo>
                <a:lnTo>
                  <a:pt x="621861" y="1007631"/>
                </a:lnTo>
                <a:lnTo>
                  <a:pt x="652155" y="988397"/>
                </a:lnTo>
                <a:lnTo>
                  <a:pt x="681255" y="965960"/>
                </a:lnTo>
                <a:lnTo>
                  <a:pt x="709163" y="940320"/>
                </a:lnTo>
                <a:lnTo>
                  <a:pt x="735879" y="911478"/>
                </a:lnTo>
                <a:lnTo>
                  <a:pt x="761192" y="879688"/>
                </a:lnTo>
                <a:lnTo>
                  <a:pt x="772905" y="863221"/>
                </a:lnTo>
                <a:lnTo>
                  <a:pt x="783929" y="84645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52968" y="1836039"/>
            <a:ext cx="868841" cy="1056132"/>
          </a:xfrm>
          <a:custGeom>
            <a:avLst/>
            <a:gdLst/>
            <a:ahLst/>
            <a:cxnLst/>
            <a:rect l="l" t="t" r="r" b="b"/>
            <a:pathLst>
              <a:path w="868841" h="1056132">
                <a:moveTo>
                  <a:pt x="98551" y="0"/>
                </a:moveTo>
                <a:lnTo>
                  <a:pt x="125898" y="1533"/>
                </a:lnTo>
                <a:lnTo>
                  <a:pt x="151644" y="6133"/>
                </a:lnTo>
                <a:lnTo>
                  <a:pt x="175803" y="13799"/>
                </a:lnTo>
                <a:lnTo>
                  <a:pt x="198388" y="24532"/>
                </a:lnTo>
                <a:lnTo>
                  <a:pt x="228528" y="45404"/>
                </a:lnTo>
                <a:lnTo>
                  <a:pt x="249681" y="64193"/>
                </a:lnTo>
                <a:lnTo>
                  <a:pt x="267049" y="83487"/>
                </a:lnTo>
                <a:lnTo>
                  <a:pt x="280625" y="103302"/>
                </a:lnTo>
                <a:lnTo>
                  <a:pt x="290399" y="123656"/>
                </a:lnTo>
                <a:lnTo>
                  <a:pt x="298002" y="150308"/>
                </a:lnTo>
                <a:lnTo>
                  <a:pt x="303347" y="183591"/>
                </a:lnTo>
                <a:lnTo>
                  <a:pt x="305825" y="209911"/>
                </a:lnTo>
                <a:lnTo>
                  <a:pt x="307434" y="239534"/>
                </a:lnTo>
                <a:lnTo>
                  <a:pt x="308175" y="272463"/>
                </a:lnTo>
                <a:lnTo>
                  <a:pt x="308228" y="284861"/>
                </a:lnTo>
                <a:lnTo>
                  <a:pt x="308228" y="654050"/>
                </a:lnTo>
                <a:lnTo>
                  <a:pt x="308307" y="672516"/>
                </a:lnTo>
                <a:lnTo>
                  <a:pt x="308931" y="706370"/>
                </a:lnTo>
                <a:lnTo>
                  <a:pt x="310179" y="736117"/>
                </a:lnTo>
                <a:lnTo>
                  <a:pt x="312051" y="761758"/>
                </a:lnTo>
                <a:lnTo>
                  <a:pt x="316029" y="792519"/>
                </a:lnTo>
                <a:lnTo>
                  <a:pt x="324574" y="821895"/>
                </a:lnTo>
                <a:lnTo>
                  <a:pt x="338154" y="842999"/>
                </a:lnTo>
                <a:lnTo>
                  <a:pt x="357750" y="860195"/>
                </a:lnTo>
                <a:lnTo>
                  <a:pt x="384055" y="873820"/>
                </a:lnTo>
                <a:lnTo>
                  <a:pt x="407407" y="881551"/>
                </a:lnTo>
                <a:lnTo>
                  <a:pt x="432423" y="886538"/>
                </a:lnTo>
                <a:lnTo>
                  <a:pt x="459116" y="888753"/>
                </a:lnTo>
                <a:lnTo>
                  <a:pt x="467232" y="888873"/>
                </a:lnTo>
                <a:lnTo>
                  <a:pt x="480745" y="888397"/>
                </a:lnTo>
                <a:lnTo>
                  <a:pt x="506581" y="884589"/>
                </a:lnTo>
                <a:lnTo>
                  <a:pt x="530827" y="876973"/>
                </a:lnTo>
                <a:lnTo>
                  <a:pt x="553474" y="865550"/>
                </a:lnTo>
                <a:lnTo>
                  <a:pt x="574511" y="850319"/>
                </a:lnTo>
                <a:lnTo>
                  <a:pt x="593930" y="831280"/>
                </a:lnTo>
                <a:lnTo>
                  <a:pt x="613557" y="805530"/>
                </a:lnTo>
                <a:lnTo>
                  <a:pt x="628274" y="777483"/>
                </a:lnTo>
                <a:lnTo>
                  <a:pt x="640967" y="742939"/>
                </a:lnTo>
                <a:lnTo>
                  <a:pt x="648305" y="716300"/>
                </a:lnTo>
                <a:lnTo>
                  <a:pt x="654744" y="686772"/>
                </a:lnTo>
                <a:lnTo>
                  <a:pt x="660283" y="654357"/>
                </a:lnTo>
                <a:lnTo>
                  <a:pt x="664924" y="619053"/>
                </a:lnTo>
                <a:lnTo>
                  <a:pt x="668665" y="580862"/>
                </a:lnTo>
                <a:lnTo>
                  <a:pt x="671508" y="539782"/>
                </a:lnTo>
                <a:lnTo>
                  <a:pt x="672591" y="518160"/>
                </a:lnTo>
                <a:lnTo>
                  <a:pt x="671600" y="495394"/>
                </a:lnTo>
                <a:lnTo>
                  <a:pt x="669612" y="451457"/>
                </a:lnTo>
                <a:lnTo>
                  <a:pt x="667617" y="409646"/>
                </a:lnTo>
                <a:lnTo>
                  <a:pt x="665616" y="369961"/>
                </a:lnTo>
                <a:lnTo>
                  <a:pt x="663611" y="332402"/>
                </a:lnTo>
                <a:lnTo>
                  <a:pt x="661601" y="296969"/>
                </a:lnTo>
                <a:lnTo>
                  <a:pt x="659588" y="263662"/>
                </a:lnTo>
                <a:lnTo>
                  <a:pt x="657572" y="232481"/>
                </a:lnTo>
                <a:lnTo>
                  <a:pt x="655554" y="203426"/>
                </a:lnTo>
                <a:lnTo>
                  <a:pt x="653535" y="176497"/>
                </a:lnTo>
                <a:lnTo>
                  <a:pt x="652526" y="163830"/>
                </a:lnTo>
                <a:lnTo>
                  <a:pt x="651608" y="146800"/>
                </a:lnTo>
                <a:lnTo>
                  <a:pt x="652803" y="115586"/>
                </a:lnTo>
                <a:lnTo>
                  <a:pt x="658039" y="88162"/>
                </a:lnTo>
                <a:lnTo>
                  <a:pt x="667316" y="64520"/>
                </a:lnTo>
                <a:lnTo>
                  <a:pt x="680634" y="44654"/>
                </a:lnTo>
                <a:lnTo>
                  <a:pt x="697992" y="28559"/>
                </a:lnTo>
                <a:lnTo>
                  <a:pt x="719392" y="16227"/>
                </a:lnTo>
                <a:lnTo>
                  <a:pt x="744926" y="7866"/>
                </a:lnTo>
                <a:lnTo>
                  <a:pt x="755306" y="6485"/>
                </a:lnTo>
                <a:lnTo>
                  <a:pt x="765198" y="6525"/>
                </a:lnTo>
                <a:lnTo>
                  <a:pt x="783517" y="10863"/>
                </a:lnTo>
                <a:lnTo>
                  <a:pt x="799884" y="20881"/>
                </a:lnTo>
                <a:lnTo>
                  <a:pt x="814297" y="36580"/>
                </a:lnTo>
                <a:lnTo>
                  <a:pt x="826754" y="57959"/>
                </a:lnTo>
                <a:lnTo>
                  <a:pt x="837255" y="85018"/>
                </a:lnTo>
                <a:lnTo>
                  <a:pt x="845797" y="117757"/>
                </a:lnTo>
                <a:lnTo>
                  <a:pt x="849333" y="136257"/>
                </a:lnTo>
                <a:lnTo>
                  <a:pt x="853326" y="162448"/>
                </a:lnTo>
                <a:lnTo>
                  <a:pt x="857654" y="196128"/>
                </a:lnTo>
                <a:lnTo>
                  <a:pt x="859554" y="213282"/>
                </a:lnTo>
                <a:lnTo>
                  <a:pt x="861278" y="230645"/>
                </a:lnTo>
                <a:lnTo>
                  <a:pt x="862826" y="248218"/>
                </a:lnTo>
                <a:lnTo>
                  <a:pt x="864197" y="265999"/>
                </a:lnTo>
                <a:lnTo>
                  <a:pt x="865392" y="283989"/>
                </a:lnTo>
                <a:lnTo>
                  <a:pt x="866410" y="302188"/>
                </a:lnTo>
                <a:lnTo>
                  <a:pt x="867251" y="320595"/>
                </a:lnTo>
                <a:lnTo>
                  <a:pt x="867915" y="339211"/>
                </a:lnTo>
                <a:lnTo>
                  <a:pt x="868401" y="358036"/>
                </a:lnTo>
                <a:lnTo>
                  <a:pt x="868710" y="377069"/>
                </a:lnTo>
                <a:lnTo>
                  <a:pt x="868841" y="396310"/>
                </a:lnTo>
                <a:lnTo>
                  <a:pt x="868795" y="415760"/>
                </a:lnTo>
                <a:lnTo>
                  <a:pt x="868570" y="435417"/>
                </a:lnTo>
                <a:lnTo>
                  <a:pt x="868167" y="455283"/>
                </a:lnTo>
                <a:lnTo>
                  <a:pt x="867585" y="475357"/>
                </a:lnTo>
                <a:lnTo>
                  <a:pt x="866825" y="495638"/>
                </a:lnTo>
                <a:lnTo>
                  <a:pt x="865885" y="516127"/>
                </a:lnTo>
                <a:lnTo>
                  <a:pt x="866588" y="537925"/>
                </a:lnTo>
                <a:lnTo>
                  <a:pt x="865918" y="580635"/>
                </a:lnTo>
                <a:lnTo>
                  <a:pt x="862484" y="622163"/>
                </a:lnTo>
                <a:lnTo>
                  <a:pt x="856289" y="662507"/>
                </a:lnTo>
                <a:lnTo>
                  <a:pt x="847332" y="701668"/>
                </a:lnTo>
                <a:lnTo>
                  <a:pt x="835616" y="739644"/>
                </a:lnTo>
                <a:lnTo>
                  <a:pt x="821143" y="776435"/>
                </a:lnTo>
                <a:lnTo>
                  <a:pt x="803913" y="812039"/>
                </a:lnTo>
                <a:lnTo>
                  <a:pt x="783929" y="846457"/>
                </a:lnTo>
                <a:lnTo>
                  <a:pt x="761192" y="879688"/>
                </a:lnTo>
                <a:lnTo>
                  <a:pt x="735879" y="911478"/>
                </a:lnTo>
                <a:lnTo>
                  <a:pt x="709163" y="940320"/>
                </a:lnTo>
                <a:lnTo>
                  <a:pt x="681255" y="965960"/>
                </a:lnTo>
                <a:lnTo>
                  <a:pt x="652155" y="988397"/>
                </a:lnTo>
                <a:lnTo>
                  <a:pt x="621861" y="1007631"/>
                </a:lnTo>
                <a:lnTo>
                  <a:pt x="590371" y="1023662"/>
                </a:lnTo>
                <a:lnTo>
                  <a:pt x="557685" y="1036488"/>
                </a:lnTo>
                <a:lnTo>
                  <a:pt x="523799" y="1046108"/>
                </a:lnTo>
                <a:lnTo>
                  <a:pt x="488714" y="1052523"/>
                </a:lnTo>
                <a:lnTo>
                  <a:pt x="452426" y="1055731"/>
                </a:lnTo>
                <a:lnTo>
                  <a:pt x="433831" y="1056132"/>
                </a:lnTo>
                <a:lnTo>
                  <a:pt x="420560" y="1055901"/>
                </a:lnTo>
                <a:lnTo>
                  <a:pt x="394459" y="1054058"/>
                </a:lnTo>
                <a:lnTo>
                  <a:pt x="356420" y="1047832"/>
                </a:lnTo>
                <a:lnTo>
                  <a:pt x="319730" y="1037450"/>
                </a:lnTo>
                <a:lnTo>
                  <a:pt x="284405" y="1022905"/>
                </a:lnTo>
                <a:lnTo>
                  <a:pt x="250460" y="1004193"/>
                </a:lnTo>
                <a:lnTo>
                  <a:pt x="219998" y="983089"/>
                </a:lnTo>
                <a:lnTo>
                  <a:pt x="198988" y="965592"/>
                </a:lnTo>
                <a:lnTo>
                  <a:pt x="180298" y="947128"/>
                </a:lnTo>
                <a:lnTo>
                  <a:pt x="156602" y="917624"/>
                </a:lnTo>
                <a:lnTo>
                  <a:pt x="138100" y="885957"/>
                </a:lnTo>
                <a:lnTo>
                  <a:pt x="125204" y="853647"/>
                </a:lnTo>
                <a:lnTo>
                  <a:pt x="116747" y="823340"/>
                </a:lnTo>
                <a:lnTo>
                  <a:pt x="109966" y="789491"/>
                </a:lnTo>
                <a:lnTo>
                  <a:pt x="104862" y="752093"/>
                </a:lnTo>
                <a:lnTo>
                  <a:pt x="102392" y="725186"/>
                </a:lnTo>
                <a:lnTo>
                  <a:pt x="100667" y="696697"/>
                </a:lnTo>
                <a:lnTo>
                  <a:pt x="99687" y="666622"/>
                </a:lnTo>
                <a:lnTo>
                  <a:pt x="99440" y="640969"/>
                </a:lnTo>
                <a:lnTo>
                  <a:pt x="99440" y="276733"/>
                </a:lnTo>
                <a:lnTo>
                  <a:pt x="99278" y="258077"/>
                </a:lnTo>
                <a:lnTo>
                  <a:pt x="98792" y="240966"/>
                </a:lnTo>
                <a:lnTo>
                  <a:pt x="97981" y="225400"/>
                </a:lnTo>
                <a:lnTo>
                  <a:pt x="96846" y="211380"/>
                </a:lnTo>
                <a:lnTo>
                  <a:pt x="95387" y="198907"/>
                </a:lnTo>
                <a:lnTo>
                  <a:pt x="93603" y="187983"/>
                </a:lnTo>
                <a:lnTo>
                  <a:pt x="91495" y="178608"/>
                </a:lnTo>
                <a:lnTo>
                  <a:pt x="89063" y="170784"/>
                </a:lnTo>
                <a:lnTo>
                  <a:pt x="86867" y="165608"/>
                </a:lnTo>
                <a:lnTo>
                  <a:pt x="79920" y="155478"/>
                </a:lnTo>
                <a:lnTo>
                  <a:pt x="70544" y="148552"/>
                </a:lnTo>
                <a:lnTo>
                  <a:pt x="58731" y="144820"/>
                </a:lnTo>
                <a:lnTo>
                  <a:pt x="44472" y="144273"/>
                </a:lnTo>
                <a:lnTo>
                  <a:pt x="38353" y="144907"/>
                </a:lnTo>
                <a:lnTo>
                  <a:pt x="28150" y="144675"/>
                </a:lnTo>
                <a:lnTo>
                  <a:pt x="19508" y="140826"/>
                </a:lnTo>
                <a:lnTo>
                  <a:pt x="12430" y="133364"/>
                </a:lnTo>
                <a:lnTo>
                  <a:pt x="6919" y="122291"/>
                </a:lnTo>
                <a:lnTo>
                  <a:pt x="2978" y="107610"/>
                </a:lnTo>
                <a:lnTo>
                  <a:pt x="610" y="89323"/>
                </a:lnTo>
                <a:lnTo>
                  <a:pt x="0" y="78359"/>
                </a:lnTo>
                <a:lnTo>
                  <a:pt x="502" y="63076"/>
                </a:lnTo>
                <a:lnTo>
                  <a:pt x="3125" y="49453"/>
                </a:lnTo>
                <a:lnTo>
                  <a:pt x="7865" y="37490"/>
                </a:lnTo>
                <a:lnTo>
                  <a:pt x="14722" y="27187"/>
                </a:lnTo>
                <a:lnTo>
                  <a:pt x="23696" y="18547"/>
                </a:lnTo>
                <a:lnTo>
                  <a:pt x="34784" y="11570"/>
                </a:lnTo>
                <a:lnTo>
                  <a:pt x="47986" y="6257"/>
                </a:lnTo>
                <a:lnTo>
                  <a:pt x="63301" y="2609"/>
                </a:lnTo>
                <a:lnTo>
                  <a:pt x="78739" y="762"/>
                </a:lnTo>
                <a:lnTo>
                  <a:pt x="85471" y="253"/>
                </a:lnTo>
                <a:lnTo>
                  <a:pt x="92075" y="0"/>
                </a:lnTo>
                <a:lnTo>
                  <a:pt x="98551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33744" y="4431792"/>
            <a:ext cx="297179" cy="345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67145" y="4464685"/>
            <a:ext cx="230480" cy="280162"/>
          </a:xfrm>
          <a:custGeom>
            <a:avLst/>
            <a:gdLst/>
            <a:ahLst/>
            <a:cxnLst/>
            <a:rect l="l" t="t" r="r" b="b"/>
            <a:pathLst>
              <a:path w="230480" h="280162">
                <a:moveTo>
                  <a:pt x="26576" y="180602"/>
                </a:moveTo>
                <a:lnTo>
                  <a:pt x="27396" y="194916"/>
                </a:lnTo>
                <a:lnTo>
                  <a:pt x="28913" y="207755"/>
                </a:lnTo>
                <a:lnTo>
                  <a:pt x="31126" y="219113"/>
                </a:lnTo>
                <a:lnTo>
                  <a:pt x="34035" y="228981"/>
                </a:lnTo>
                <a:lnTo>
                  <a:pt x="37595" y="237048"/>
                </a:lnTo>
                <a:lnTo>
                  <a:pt x="44409" y="247357"/>
                </a:lnTo>
                <a:lnTo>
                  <a:pt x="53397" y="256733"/>
                </a:lnTo>
                <a:lnTo>
                  <a:pt x="64515" y="265175"/>
                </a:lnTo>
                <a:lnTo>
                  <a:pt x="77656" y="272389"/>
                </a:lnTo>
                <a:lnTo>
                  <a:pt x="89595" y="276714"/>
                </a:lnTo>
                <a:lnTo>
                  <a:pt x="102106" y="279301"/>
                </a:lnTo>
                <a:lnTo>
                  <a:pt x="115188" y="280162"/>
                </a:lnTo>
                <a:lnTo>
                  <a:pt x="120126" y="280055"/>
                </a:lnTo>
                <a:lnTo>
                  <a:pt x="133076" y="278699"/>
                </a:lnTo>
                <a:lnTo>
                  <a:pt x="145457" y="275783"/>
                </a:lnTo>
                <a:lnTo>
                  <a:pt x="157263" y="271306"/>
                </a:lnTo>
                <a:lnTo>
                  <a:pt x="168489" y="265266"/>
                </a:lnTo>
                <a:lnTo>
                  <a:pt x="179129" y="257659"/>
                </a:lnTo>
                <a:lnTo>
                  <a:pt x="189177" y="248486"/>
                </a:lnTo>
                <a:lnTo>
                  <a:pt x="198627" y="237744"/>
                </a:lnTo>
                <a:lnTo>
                  <a:pt x="208929" y="223070"/>
                </a:lnTo>
                <a:lnTo>
                  <a:pt x="215026" y="212088"/>
                </a:lnTo>
                <a:lnTo>
                  <a:pt x="220084" y="200667"/>
                </a:lnTo>
                <a:lnTo>
                  <a:pt x="224102" y="188806"/>
                </a:lnTo>
                <a:lnTo>
                  <a:pt x="227078" y="176502"/>
                </a:lnTo>
                <a:lnTo>
                  <a:pt x="229011" y="163752"/>
                </a:lnTo>
                <a:lnTo>
                  <a:pt x="229899" y="150554"/>
                </a:lnTo>
                <a:lnTo>
                  <a:pt x="229743" y="136906"/>
                </a:lnTo>
                <a:lnTo>
                  <a:pt x="230174" y="126396"/>
                </a:lnTo>
                <a:lnTo>
                  <a:pt x="230480" y="112753"/>
                </a:lnTo>
                <a:lnTo>
                  <a:pt x="230478" y="99481"/>
                </a:lnTo>
                <a:lnTo>
                  <a:pt x="230168" y="86581"/>
                </a:lnTo>
                <a:lnTo>
                  <a:pt x="229547" y="74054"/>
                </a:lnTo>
                <a:lnTo>
                  <a:pt x="228614" y="61903"/>
                </a:lnTo>
                <a:lnTo>
                  <a:pt x="227367" y="50130"/>
                </a:lnTo>
                <a:lnTo>
                  <a:pt x="225805" y="38734"/>
                </a:lnTo>
                <a:lnTo>
                  <a:pt x="224535" y="31653"/>
                </a:lnTo>
                <a:lnTo>
                  <a:pt x="219858" y="16400"/>
                </a:lnTo>
                <a:lnTo>
                  <a:pt x="213334" y="6512"/>
                </a:lnTo>
                <a:lnTo>
                  <a:pt x="204981" y="1979"/>
                </a:lnTo>
                <a:lnTo>
                  <a:pt x="194818" y="2793"/>
                </a:lnTo>
                <a:lnTo>
                  <a:pt x="185999" y="6961"/>
                </a:lnTo>
                <a:lnTo>
                  <a:pt x="177889" y="15553"/>
                </a:lnTo>
                <a:lnTo>
                  <a:pt x="173590" y="27715"/>
                </a:lnTo>
                <a:lnTo>
                  <a:pt x="173100" y="43433"/>
                </a:lnTo>
                <a:lnTo>
                  <a:pt x="173397" y="47184"/>
                </a:lnTo>
                <a:lnTo>
                  <a:pt x="174117" y="57012"/>
                </a:lnTo>
                <a:lnTo>
                  <a:pt x="174836" y="67863"/>
                </a:lnTo>
                <a:lnTo>
                  <a:pt x="175556" y="79737"/>
                </a:lnTo>
                <a:lnTo>
                  <a:pt x="176276" y="92631"/>
                </a:lnTo>
                <a:lnTo>
                  <a:pt x="176995" y="106543"/>
                </a:lnTo>
                <a:lnTo>
                  <a:pt x="177715" y="121471"/>
                </a:lnTo>
                <a:lnTo>
                  <a:pt x="178434" y="137413"/>
                </a:lnTo>
                <a:lnTo>
                  <a:pt x="178158" y="143131"/>
                </a:lnTo>
                <a:lnTo>
                  <a:pt x="176877" y="160072"/>
                </a:lnTo>
                <a:lnTo>
                  <a:pt x="174988" y="175072"/>
                </a:lnTo>
                <a:lnTo>
                  <a:pt x="172495" y="188135"/>
                </a:lnTo>
                <a:lnTo>
                  <a:pt x="169400" y="199269"/>
                </a:lnTo>
                <a:lnTo>
                  <a:pt x="165706" y="208480"/>
                </a:lnTo>
                <a:lnTo>
                  <a:pt x="161416" y="215772"/>
                </a:lnTo>
                <a:lnTo>
                  <a:pt x="148401" y="228653"/>
                </a:lnTo>
                <a:lnTo>
                  <a:pt x="136948" y="234039"/>
                </a:lnTo>
                <a:lnTo>
                  <a:pt x="123951" y="235838"/>
                </a:lnTo>
                <a:lnTo>
                  <a:pt x="123752" y="235838"/>
                </a:lnTo>
                <a:lnTo>
                  <a:pt x="110592" y="234486"/>
                </a:lnTo>
                <a:lnTo>
                  <a:pt x="98932" y="230504"/>
                </a:lnTo>
                <a:lnTo>
                  <a:pt x="91693" y="227075"/>
                </a:lnTo>
                <a:lnTo>
                  <a:pt x="86994" y="221741"/>
                </a:lnTo>
                <a:lnTo>
                  <a:pt x="84962" y="214883"/>
                </a:lnTo>
                <a:lnTo>
                  <a:pt x="82957" y="203687"/>
                </a:lnTo>
                <a:lnTo>
                  <a:pt x="82076" y="190523"/>
                </a:lnTo>
                <a:lnTo>
                  <a:pt x="81787" y="173481"/>
                </a:lnTo>
                <a:lnTo>
                  <a:pt x="81732" y="69161"/>
                </a:lnTo>
                <a:lnTo>
                  <a:pt x="81023" y="53994"/>
                </a:lnTo>
                <a:lnTo>
                  <a:pt x="79482" y="41940"/>
                </a:lnTo>
                <a:lnTo>
                  <a:pt x="77088" y="33019"/>
                </a:lnTo>
                <a:lnTo>
                  <a:pt x="75209" y="28811"/>
                </a:lnTo>
                <a:lnTo>
                  <a:pt x="68100" y="18933"/>
                </a:lnTo>
                <a:lnTo>
                  <a:pt x="57403" y="9525"/>
                </a:lnTo>
                <a:lnTo>
                  <a:pt x="51314" y="5760"/>
                </a:lnTo>
                <a:lnTo>
                  <a:pt x="39487" y="1440"/>
                </a:lnTo>
                <a:lnTo>
                  <a:pt x="26162" y="0"/>
                </a:lnTo>
                <a:lnTo>
                  <a:pt x="20827" y="126"/>
                </a:lnTo>
                <a:lnTo>
                  <a:pt x="14936" y="1012"/>
                </a:lnTo>
                <a:lnTo>
                  <a:pt x="3471" y="7747"/>
                </a:lnTo>
                <a:lnTo>
                  <a:pt x="0" y="20700"/>
                </a:lnTo>
                <a:lnTo>
                  <a:pt x="380" y="33400"/>
                </a:lnTo>
                <a:lnTo>
                  <a:pt x="3809" y="39369"/>
                </a:lnTo>
                <a:lnTo>
                  <a:pt x="10159" y="38481"/>
                </a:lnTo>
                <a:lnTo>
                  <a:pt x="16509" y="37591"/>
                </a:lnTo>
                <a:lnTo>
                  <a:pt x="20827" y="39369"/>
                </a:lnTo>
                <a:lnTo>
                  <a:pt x="22987" y="43941"/>
                </a:lnTo>
                <a:lnTo>
                  <a:pt x="23901" y="46195"/>
                </a:lnTo>
                <a:lnTo>
                  <a:pt x="25787" y="56877"/>
                </a:lnTo>
                <a:lnTo>
                  <a:pt x="26415" y="73406"/>
                </a:lnTo>
                <a:lnTo>
                  <a:pt x="26415" y="170052"/>
                </a:lnTo>
                <a:lnTo>
                  <a:pt x="26576" y="18060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67145" y="4464685"/>
            <a:ext cx="230480" cy="280162"/>
          </a:xfrm>
          <a:custGeom>
            <a:avLst/>
            <a:gdLst/>
            <a:ahLst/>
            <a:cxnLst/>
            <a:rect l="l" t="t" r="r" b="b"/>
            <a:pathLst>
              <a:path w="230480" h="280162">
                <a:moveTo>
                  <a:pt x="26162" y="0"/>
                </a:moveTo>
                <a:lnTo>
                  <a:pt x="39487" y="1440"/>
                </a:lnTo>
                <a:lnTo>
                  <a:pt x="51314" y="5760"/>
                </a:lnTo>
                <a:lnTo>
                  <a:pt x="57403" y="9525"/>
                </a:lnTo>
                <a:lnTo>
                  <a:pt x="68100" y="18933"/>
                </a:lnTo>
                <a:lnTo>
                  <a:pt x="75209" y="28811"/>
                </a:lnTo>
                <a:lnTo>
                  <a:pt x="79482" y="41940"/>
                </a:lnTo>
                <a:lnTo>
                  <a:pt x="81023" y="53994"/>
                </a:lnTo>
                <a:lnTo>
                  <a:pt x="81732" y="69161"/>
                </a:lnTo>
                <a:lnTo>
                  <a:pt x="81787" y="75564"/>
                </a:lnTo>
                <a:lnTo>
                  <a:pt x="81787" y="173481"/>
                </a:lnTo>
                <a:lnTo>
                  <a:pt x="82076" y="190523"/>
                </a:lnTo>
                <a:lnTo>
                  <a:pt x="82957" y="203687"/>
                </a:lnTo>
                <a:lnTo>
                  <a:pt x="84452" y="213018"/>
                </a:lnTo>
                <a:lnTo>
                  <a:pt x="86994" y="221741"/>
                </a:lnTo>
                <a:lnTo>
                  <a:pt x="91693" y="227075"/>
                </a:lnTo>
                <a:lnTo>
                  <a:pt x="98932" y="230504"/>
                </a:lnTo>
                <a:lnTo>
                  <a:pt x="110592" y="234486"/>
                </a:lnTo>
                <a:lnTo>
                  <a:pt x="123752" y="235838"/>
                </a:lnTo>
                <a:lnTo>
                  <a:pt x="123951" y="235838"/>
                </a:lnTo>
                <a:lnTo>
                  <a:pt x="136948" y="234039"/>
                </a:lnTo>
                <a:lnTo>
                  <a:pt x="148401" y="228653"/>
                </a:lnTo>
                <a:lnTo>
                  <a:pt x="158329" y="219702"/>
                </a:lnTo>
                <a:lnTo>
                  <a:pt x="165706" y="208480"/>
                </a:lnTo>
                <a:lnTo>
                  <a:pt x="169400" y="199269"/>
                </a:lnTo>
                <a:lnTo>
                  <a:pt x="172495" y="188135"/>
                </a:lnTo>
                <a:lnTo>
                  <a:pt x="174988" y="175072"/>
                </a:lnTo>
                <a:lnTo>
                  <a:pt x="176877" y="160072"/>
                </a:lnTo>
                <a:lnTo>
                  <a:pt x="178158" y="143131"/>
                </a:lnTo>
                <a:lnTo>
                  <a:pt x="178434" y="137413"/>
                </a:lnTo>
                <a:lnTo>
                  <a:pt x="177715" y="121471"/>
                </a:lnTo>
                <a:lnTo>
                  <a:pt x="176995" y="106543"/>
                </a:lnTo>
                <a:lnTo>
                  <a:pt x="176276" y="92631"/>
                </a:lnTo>
                <a:lnTo>
                  <a:pt x="175556" y="79737"/>
                </a:lnTo>
                <a:lnTo>
                  <a:pt x="174836" y="67863"/>
                </a:lnTo>
                <a:lnTo>
                  <a:pt x="174117" y="57012"/>
                </a:lnTo>
                <a:lnTo>
                  <a:pt x="173397" y="47184"/>
                </a:lnTo>
                <a:lnTo>
                  <a:pt x="173100" y="43433"/>
                </a:lnTo>
                <a:lnTo>
                  <a:pt x="173590" y="27715"/>
                </a:lnTo>
                <a:lnTo>
                  <a:pt x="177889" y="15553"/>
                </a:lnTo>
                <a:lnTo>
                  <a:pt x="185999" y="6961"/>
                </a:lnTo>
                <a:lnTo>
                  <a:pt x="194818" y="2793"/>
                </a:lnTo>
                <a:lnTo>
                  <a:pt x="204981" y="1979"/>
                </a:lnTo>
                <a:lnTo>
                  <a:pt x="213334" y="6512"/>
                </a:lnTo>
                <a:lnTo>
                  <a:pt x="219858" y="16400"/>
                </a:lnTo>
                <a:lnTo>
                  <a:pt x="224535" y="31653"/>
                </a:lnTo>
                <a:lnTo>
                  <a:pt x="225805" y="38734"/>
                </a:lnTo>
                <a:lnTo>
                  <a:pt x="227367" y="50130"/>
                </a:lnTo>
                <a:lnTo>
                  <a:pt x="228614" y="61903"/>
                </a:lnTo>
                <a:lnTo>
                  <a:pt x="229547" y="74054"/>
                </a:lnTo>
                <a:lnTo>
                  <a:pt x="230168" y="86581"/>
                </a:lnTo>
                <a:lnTo>
                  <a:pt x="230478" y="99481"/>
                </a:lnTo>
                <a:lnTo>
                  <a:pt x="230480" y="112753"/>
                </a:lnTo>
                <a:lnTo>
                  <a:pt x="230174" y="126396"/>
                </a:lnTo>
                <a:lnTo>
                  <a:pt x="229743" y="136906"/>
                </a:lnTo>
                <a:lnTo>
                  <a:pt x="229899" y="150554"/>
                </a:lnTo>
                <a:lnTo>
                  <a:pt x="229011" y="163752"/>
                </a:lnTo>
                <a:lnTo>
                  <a:pt x="227078" y="176502"/>
                </a:lnTo>
                <a:lnTo>
                  <a:pt x="224102" y="188806"/>
                </a:lnTo>
                <a:lnTo>
                  <a:pt x="220084" y="200667"/>
                </a:lnTo>
                <a:lnTo>
                  <a:pt x="215026" y="212088"/>
                </a:lnTo>
                <a:lnTo>
                  <a:pt x="208929" y="223070"/>
                </a:lnTo>
                <a:lnTo>
                  <a:pt x="201794" y="233618"/>
                </a:lnTo>
                <a:lnTo>
                  <a:pt x="189177" y="248486"/>
                </a:lnTo>
                <a:lnTo>
                  <a:pt x="179129" y="257659"/>
                </a:lnTo>
                <a:lnTo>
                  <a:pt x="168489" y="265266"/>
                </a:lnTo>
                <a:lnTo>
                  <a:pt x="157263" y="271306"/>
                </a:lnTo>
                <a:lnTo>
                  <a:pt x="145457" y="275783"/>
                </a:lnTo>
                <a:lnTo>
                  <a:pt x="133076" y="278699"/>
                </a:lnTo>
                <a:lnTo>
                  <a:pt x="120126" y="280055"/>
                </a:lnTo>
                <a:lnTo>
                  <a:pt x="115188" y="280162"/>
                </a:lnTo>
                <a:lnTo>
                  <a:pt x="102106" y="279301"/>
                </a:lnTo>
                <a:lnTo>
                  <a:pt x="89595" y="276714"/>
                </a:lnTo>
                <a:lnTo>
                  <a:pt x="77656" y="272389"/>
                </a:lnTo>
                <a:lnTo>
                  <a:pt x="66290" y="266316"/>
                </a:lnTo>
                <a:lnTo>
                  <a:pt x="53397" y="256733"/>
                </a:lnTo>
                <a:lnTo>
                  <a:pt x="44409" y="247357"/>
                </a:lnTo>
                <a:lnTo>
                  <a:pt x="37595" y="237048"/>
                </a:lnTo>
                <a:lnTo>
                  <a:pt x="34035" y="228981"/>
                </a:lnTo>
                <a:lnTo>
                  <a:pt x="31126" y="219113"/>
                </a:lnTo>
                <a:lnTo>
                  <a:pt x="28913" y="207755"/>
                </a:lnTo>
                <a:lnTo>
                  <a:pt x="27396" y="194916"/>
                </a:lnTo>
                <a:lnTo>
                  <a:pt x="26576" y="180602"/>
                </a:lnTo>
                <a:lnTo>
                  <a:pt x="26415" y="170052"/>
                </a:lnTo>
                <a:lnTo>
                  <a:pt x="26415" y="73406"/>
                </a:lnTo>
                <a:lnTo>
                  <a:pt x="25787" y="56877"/>
                </a:lnTo>
                <a:lnTo>
                  <a:pt x="23901" y="46195"/>
                </a:lnTo>
                <a:lnTo>
                  <a:pt x="22987" y="43941"/>
                </a:lnTo>
                <a:lnTo>
                  <a:pt x="20827" y="39369"/>
                </a:lnTo>
                <a:lnTo>
                  <a:pt x="16509" y="37591"/>
                </a:lnTo>
                <a:lnTo>
                  <a:pt x="10159" y="38481"/>
                </a:lnTo>
                <a:lnTo>
                  <a:pt x="3809" y="39369"/>
                </a:lnTo>
                <a:lnTo>
                  <a:pt x="380" y="33400"/>
                </a:lnTo>
                <a:lnTo>
                  <a:pt x="0" y="20700"/>
                </a:lnTo>
                <a:lnTo>
                  <a:pt x="3471" y="7747"/>
                </a:lnTo>
                <a:lnTo>
                  <a:pt x="14936" y="1012"/>
                </a:lnTo>
                <a:lnTo>
                  <a:pt x="20827" y="126"/>
                </a:lnTo>
                <a:lnTo>
                  <a:pt x="22605" y="0"/>
                </a:lnTo>
                <a:lnTo>
                  <a:pt x="24383" y="0"/>
                </a:lnTo>
                <a:lnTo>
                  <a:pt x="2616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33972" y="4230624"/>
            <a:ext cx="1036320" cy="5593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63182" y="4242308"/>
            <a:ext cx="975978" cy="499999"/>
          </a:xfrm>
          <a:custGeom>
            <a:avLst/>
            <a:gdLst/>
            <a:ahLst/>
            <a:cxnLst/>
            <a:rect l="l" t="t" r="r" b="b"/>
            <a:pathLst>
              <a:path w="975978" h="499999">
                <a:moveTo>
                  <a:pt x="438537" y="443566"/>
                </a:moveTo>
                <a:lnTo>
                  <a:pt x="429514" y="434340"/>
                </a:lnTo>
                <a:lnTo>
                  <a:pt x="423892" y="426480"/>
                </a:lnTo>
                <a:lnTo>
                  <a:pt x="418074" y="415306"/>
                </a:lnTo>
                <a:lnTo>
                  <a:pt x="413512" y="402463"/>
                </a:lnTo>
                <a:lnTo>
                  <a:pt x="420278" y="485243"/>
                </a:lnTo>
                <a:lnTo>
                  <a:pt x="432308" y="490855"/>
                </a:lnTo>
                <a:lnTo>
                  <a:pt x="438537" y="443566"/>
                </a:lnTo>
                <a:close/>
              </a:path>
              <a:path w="975978" h="499999">
                <a:moveTo>
                  <a:pt x="56515" y="495046"/>
                </a:moveTo>
                <a:lnTo>
                  <a:pt x="59433" y="483685"/>
                </a:lnTo>
                <a:lnTo>
                  <a:pt x="62615" y="471231"/>
                </a:lnTo>
                <a:lnTo>
                  <a:pt x="65747" y="458923"/>
                </a:lnTo>
                <a:lnTo>
                  <a:pt x="68833" y="446755"/>
                </a:lnTo>
                <a:lnTo>
                  <a:pt x="71882" y="434721"/>
                </a:lnTo>
                <a:lnTo>
                  <a:pt x="73969" y="426447"/>
                </a:lnTo>
                <a:lnTo>
                  <a:pt x="76841" y="413953"/>
                </a:lnTo>
                <a:lnTo>
                  <a:pt x="79388" y="401484"/>
                </a:lnTo>
                <a:lnTo>
                  <a:pt x="81625" y="389055"/>
                </a:lnTo>
                <a:lnTo>
                  <a:pt x="83566" y="376682"/>
                </a:lnTo>
                <a:lnTo>
                  <a:pt x="86013" y="357160"/>
                </a:lnTo>
                <a:lnTo>
                  <a:pt x="87305" y="344509"/>
                </a:lnTo>
                <a:lnTo>
                  <a:pt x="88354" y="331879"/>
                </a:lnTo>
                <a:lnTo>
                  <a:pt x="89153" y="319278"/>
                </a:lnTo>
                <a:lnTo>
                  <a:pt x="89718" y="307117"/>
                </a:lnTo>
                <a:lnTo>
                  <a:pt x="90138" y="294919"/>
                </a:lnTo>
                <a:lnTo>
                  <a:pt x="90438" y="282212"/>
                </a:lnTo>
                <a:lnTo>
                  <a:pt x="90618" y="268996"/>
                </a:lnTo>
                <a:lnTo>
                  <a:pt x="90677" y="255270"/>
                </a:lnTo>
                <a:lnTo>
                  <a:pt x="184912" y="255270"/>
                </a:lnTo>
                <a:lnTo>
                  <a:pt x="185259" y="271776"/>
                </a:lnTo>
                <a:lnTo>
                  <a:pt x="185699" y="292884"/>
                </a:lnTo>
                <a:lnTo>
                  <a:pt x="186094" y="311959"/>
                </a:lnTo>
                <a:lnTo>
                  <a:pt x="186442" y="329000"/>
                </a:lnTo>
                <a:lnTo>
                  <a:pt x="186743" y="344009"/>
                </a:lnTo>
                <a:lnTo>
                  <a:pt x="186999" y="356986"/>
                </a:lnTo>
                <a:lnTo>
                  <a:pt x="187207" y="367932"/>
                </a:lnTo>
                <a:lnTo>
                  <a:pt x="187370" y="376847"/>
                </a:lnTo>
                <a:lnTo>
                  <a:pt x="187555" y="388587"/>
                </a:lnTo>
                <a:lnTo>
                  <a:pt x="187628" y="395237"/>
                </a:lnTo>
                <a:lnTo>
                  <a:pt x="188133" y="406826"/>
                </a:lnTo>
                <a:lnTo>
                  <a:pt x="189229" y="422275"/>
                </a:lnTo>
                <a:lnTo>
                  <a:pt x="191042" y="436962"/>
                </a:lnTo>
                <a:lnTo>
                  <a:pt x="193665" y="449366"/>
                </a:lnTo>
                <a:lnTo>
                  <a:pt x="197231" y="461010"/>
                </a:lnTo>
                <a:lnTo>
                  <a:pt x="198945" y="465388"/>
                </a:lnTo>
                <a:lnTo>
                  <a:pt x="204943" y="477689"/>
                </a:lnTo>
                <a:lnTo>
                  <a:pt x="211454" y="486537"/>
                </a:lnTo>
                <a:lnTo>
                  <a:pt x="216662" y="491871"/>
                </a:lnTo>
                <a:lnTo>
                  <a:pt x="222885" y="495427"/>
                </a:lnTo>
                <a:lnTo>
                  <a:pt x="230250" y="496951"/>
                </a:lnTo>
                <a:lnTo>
                  <a:pt x="237490" y="498602"/>
                </a:lnTo>
                <a:lnTo>
                  <a:pt x="245745" y="499491"/>
                </a:lnTo>
                <a:lnTo>
                  <a:pt x="259842" y="499491"/>
                </a:lnTo>
                <a:lnTo>
                  <a:pt x="264541" y="499110"/>
                </a:lnTo>
                <a:lnTo>
                  <a:pt x="269367" y="498475"/>
                </a:lnTo>
                <a:lnTo>
                  <a:pt x="274193" y="497840"/>
                </a:lnTo>
                <a:lnTo>
                  <a:pt x="279019" y="497078"/>
                </a:lnTo>
                <a:lnTo>
                  <a:pt x="283718" y="496189"/>
                </a:lnTo>
                <a:lnTo>
                  <a:pt x="281050" y="456057"/>
                </a:lnTo>
                <a:lnTo>
                  <a:pt x="277749" y="456819"/>
                </a:lnTo>
                <a:lnTo>
                  <a:pt x="274320" y="457454"/>
                </a:lnTo>
                <a:lnTo>
                  <a:pt x="270637" y="457962"/>
                </a:lnTo>
                <a:lnTo>
                  <a:pt x="266953" y="458470"/>
                </a:lnTo>
                <a:lnTo>
                  <a:pt x="263144" y="458724"/>
                </a:lnTo>
                <a:lnTo>
                  <a:pt x="254000" y="458724"/>
                </a:lnTo>
                <a:lnTo>
                  <a:pt x="249554" y="458216"/>
                </a:lnTo>
                <a:lnTo>
                  <a:pt x="245745" y="457200"/>
                </a:lnTo>
                <a:lnTo>
                  <a:pt x="241935" y="456057"/>
                </a:lnTo>
                <a:lnTo>
                  <a:pt x="238378" y="453390"/>
                </a:lnTo>
                <a:lnTo>
                  <a:pt x="235076" y="449199"/>
                </a:lnTo>
                <a:lnTo>
                  <a:pt x="231775" y="445008"/>
                </a:lnTo>
                <a:lnTo>
                  <a:pt x="229362" y="438658"/>
                </a:lnTo>
                <a:lnTo>
                  <a:pt x="227838" y="430276"/>
                </a:lnTo>
                <a:lnTo>
                  <a:pt x="225691" y="413269"/>
                </a:lnTo>
                <a:lnTo>
                  <a:pt x="224917" y="399288"/>
                </a:lnTo>
                <a:lnTo>
                  <a:pt x="224322" y="382559"/>
                </a:lnTo>
                <a:lnTo>
                  <a:pt x="224154" y="372237"/>
                </a:lnTo>
                <a:lnTo>
                  <a:pt x="224154" y="255270"/>
                </a:lnTo>
                <a:lnTo>
                  <a:pt x="281304" y="255270"/>
                </a:lnTo>
                <a:lnTo>
                  <a:pt x="281304" y="220853"/>
                </a:lnTo>
                <a:lnTo>
                  <a:pt x="0" y="220853"/>
                </a:lnTo>
                <a:lnTo>
                  <a:pt x="0" y="255270"/>
                </a:lnTo>
                <a:lnTo>
                  <a:pt x="52450" y="255270"/>
                </a:lnTo>
                <a:lnTo>
                  <a:pt x="52371" y="269556"/>
                </a:lnTo>
                <a:lnTo>
                  <a:pt x="52155" y="282751"/>
                </a:lnTo>
                <a:lnTo>
                  <a:pt x="51813" y="295436"/>
                </a:lnTo>
                <a:lnTo>
                  <a:pt x="51357" y="307612"/>
                </a:lnTo>
                <a:lnTo>
                  <a:pt x="50800" y="319278"/>
                </a:lnTo>
                <a:lnTo>
                  <a:pt x="49327" y="338668"/>
                </a:lnTo>
                <a:lnTo>
                  <a:pt x="48026" y="351307"/>
                </a:lnTo>
                <a:lnTo>
                  <a:pt x="46445" y="363941"/>
                </a:lnTo>
                <a:lnTo>
                  <a:pt x="44576" y="376555"/>
                </a:lnTo>
                <a:lnTo>
                  <a:pt x="43174" y="385065"/>
                </a:lnTo>
                <a:lnTo>
                  <a:pt x="40776" y="397369"/>
                </a:lnTo>
                <a:lnTo>
                  <a:pt x="37940" y="409720"/>
                </a:lnTo>
                <a:lnTo>
                  <a:pt x="34675" y="422126"/>
                </a:lnTo>
                <a:lnTo>
                  <a:pt x="30988" y="434594"/>
                </a:lnTo>
                <a:lnTo>
                  <a:pt x="26531" y="447872"/>
                </a:lnTo>
                <a:lnTo>
                  <a:pt x="22123" y="459474"/>
                </a:lnTo>
                <a:lnTo>
                  <a:pt x="17188" y="471207"/>
                </a:lnTo>
                <a:lnTo>
                  <a:pt x="11721" y="483066"/>
                </a:lnTo>
                <a:lnTo>
                  <a:pt x="5715" y="495046"/>
                </a:lnTo>
                <a:lnTo>
                  <a:pt x="56515" y="495046"/>
                </a:lnTo>
                <a:close/>
              </a:path>
              <a:path w="975978" h="499999">
                <a:moveTo>
                  <a:pt x="876362" y="214421"/>
                </a:moveTo>
                <a:lnTo>
                  <a:pt x="873259" y="197179"/>
                </a:lnTo>
                <a:lnTo>
                  <a:pt x="870258" y="180873"/>
                </a:lnTo>
                <a:lnTo>
                  <a:pt x="867360" y="165502"/>
                </a:lnTo>
                <a:lnTo>
                  <a:pt x="864564" y="151068"/>
                </a:lnTo>
                <a:lnTo>
                  <a:pt x="861869" y="137570"/>
                </a:lnTo>
                <a:lnTo>
                  <a:pt x="859275" y="125009"/>
                </a:lnTo>
                <a:lnTo>
                  <a:pt x="856783" y="113386"/>
                </a:lnTo>
                <a:lnTo>
                  <a:pt x="854391" y="102700"/>
                </a:lnTo>
                <a:lnTo>
                  <a:pt x="852098" y="92953"/>
                </a:lnTo>
                <a:lnTo>
                  <a:pt x="849906" y="84143"/>
                </a:lnTo>
                <a:lnTo>
                  <a:pt x="847813" y="76273"/>
                </a:lnTo>
                <a:lnTo>
                  <a:pt x="845820" y="69342"/>
                </a:lnTo>
                <a:lnTo>
                  <a:pt x="840850" y="54553"/>
                </a:lnTo>
                <a:lnTo>
                  <a:pt x="835217" y="41072"/>
                </a:lnTo>
                <a:lnTo>
                  <a:pt x="829197" y="29836"/>
                </a:lnTo>
                <a:lnTo>
                  <a:pt x="822785" y="20844"/>
                </a:lnTo>
                <a:lnTo>
                  <a:pt x="815975" y="14097"/>
                </a:lnTo>
                <a:lnTo>
                  <a:pt x="806603" y="7387"/>
                </a:lnTo>
                <a:lnTo>
                  <a:pt x="794906" y="1846"/>
                </a:lnTo>
                <a:lnTo>
                  <a:pt x="783844" y="0"/>
                </a:lnTo>
                <a:lnTo>
                  <a:pt x="770860" y="4723"/>
                </a:lnTo>
                <a:lnTo>
                  <a:pt x="758860" y="11145"/>
                </a:lnTo>
                <a:lnTo>
                  <a:pt x="748833" y="18975"/>
                </a:lnTo>
                <a:lnTo>
                  <a:pt x="740778" y="28214"/>
                </a:lnTo>
                <a:lnTo>
                  <a:pt x="734695" y="38862"/>
                </a:lnTo>
                <a:lnTo>
                  <a:pt x="728647" y="56499"/>
                </a:lnTo>
                <a:lnTo>
                  <a:pt x="728345" y="67838"/>
                </a:lnTo>
                <a:lnTo>
                  <a:pt x="732790" y="75184"/>
                </a:lnTo>
                <a:lnTo>
                  <a:pt x="734523" y="76386"/>
                </a:lnTo>
                <a:lnTo>
                  <a:pt x="743663" y="76762"/>
                </a:lnTo>
                <a:lnTo>
                  <a:pt x="751840" y="66294"/>
                </a:lnTo>
                <a:lnTo>
                  <a:pt x="757810" y="57028"/>
                </a:lnTo>
                <a:lnTo>
                  <a:pt x="767296" y="48649"/>
                </a:lnTo>
                <a:lnTo>
                  <a:pt x="779526" y="42926"/>
                </a:lnTo>
                <a:lnTo>
                  <a:pt x="780266" y="42709"/>
                </a:lnTo>
                <a:lnTo>
                  <a:pt x="789264" y="42873"/>
                </a:lnTo>
                <a:lnTo>
                  <a:pt x="804462" y="59607"/>
                </a:lnTo>
                <a:lnTo>
                  <a:pt x="810641" y="76200"/>
                </a:lnTo>
                <a:lnTo>
                  <a:pt x="816030" y="97263"/>
                </a:lnTo>
                <a:lnTo>
                  <a:pt x="820331" y="118894"/>
                </a:lnTo>
                <a:lnTo>
                  <a:pt x="824503" y="144356"/>
                </a:lnTo>
                <a:lnTo>
                  <a:pt x="826543" y="158523"/>
                </a:lnTo>
                <a:lnTo>
                  <a:pt x="828553" y="173645"/>
                </a:lnTo>
                <a:lnTo>
                  <a:pt x="830533" y="189723"/>
                </a:lnTo>
                <a:lnTo>
                  <a:pt x="832485" y="206756"/>
                </a:lnTo>
                <a:lnTo>
                  <a:pt x="744601" y="445389"/>
                </a:lnTo>
                <a:lnTo>
                  <a:pt x="740301" y="453535"/>
                </a:lnTo>
                <a:lnTo>
                  <a:pt x="734548" y="467919"/>
                </a:lnTo>
                <a:lnTo>
                  <a:pt x="732664" y="479613"/>
                </a:lnTo>
                <a:lnTo>
                  <a:pt x="734641" y="488617"/>
                </a:lnTo>
                <a:lnTo>
                  <a:pt x="740469" y="494932"/>
                </a:lnTo>
                <a:lnTo>
                  <a:pt x="750142" y="498556"/>
                </a:lnTo>
                <a:lnTo>
                  <a:pt x="763651" y="499491"/>
                </a:lnTo>
                <a:lnTo>
                  <a:pt x="850519" y="259969"/>
                </a:lnTo>
                <a:lnTo>
                  <a:pt x="874014" y="397002"/>
                </a:lnTo>
                <a:lnTo>
                  <a:pt x="875316" y="404124"/>
                </a:lnTo>
                <a:lnTo>
                  <a:pt x="879056" y="421737"/>
                </a:lnTo>
                <a:lnTo>
                  <a:pt x="883171" y="437274"/>
                </a:lnTo>
                <a:lnTo>
                  <a:pt x="887661" y="450732"/>
                </a:lnTo>
                <a:lnTo>
                  <a:pt x="892522" y="462110"/>
                </a:lnTo>
                <a:lnTo>
                  <a:pt x="897754" y="471406"/>
                </a:lnTo>
                <a:lnTo>
                  <a:pt x="903354" y="478617"/>
                </a:lnTo>
                <a:lnTo>
                  <a:pt x="909320" y="483743"/>
                </a:lnTo>
                <a:lnTo>
                  <a:pt x="914020" y="486776"/>
                </a:lnTo>
                <a:lnTo>
                  <a:pt x="926686" y="493558"/>
                </a:lnTo>
                <a:lnTo>
                  <a:pt x="938363" y="497626"/>
                </a:lnTo>
                <a:lnTo>
                  <a:pt x="949071" y="498983"/>
                </a:lnTo>
                <a:lnTo>
                  <a:pt x="959990" y="497010"/>
                </a:lnTo>
                <a:lnTo>
                  <a:pt x="969872" y="489171"/>
                </a:lnTo>
                <a:lnTo>
                  <a:pt x="975868" y="475361"/>
                </a:lnTo>
                <a:lnTo>
                  <a:pt x="975978" y="462313"/>
                </a:lnTo>
                <a:lnTo>
                  <a:pt x="968626" y="454382"/>
                </a:lnTo>
                <a:lnTo>
                  <a:pt x="953770" y="451739"/>
                </a:lnTo>
                <a:lnTo>
                  <a:pt x="942813" y="449335"/>
                </a:lnTo>
                <a:lnTo>
                  <a:pt x="932766" y="441655"/>
                </a:lnTo>
                <a:lnTo>
                  <a:pt x="924178" y="428752"/>
                </a:lnTo>
                <a:lnTo>
                  <a:pt x="919750" y="418337"/>
                </a:lnTo>
                <a:lnTo>
                  <a:pt x="916611" y="408984"/>
                </a:lnTo>
                <a:lnTo>
                  <a:pt x="913467" y="397990"/>
                </a:lnTo>
                <a:lnTo>
                  <a:pt x="910317" y="385353"/>
                </a:lnTo>
                <a:lnTo>
                  <a:pt x="907159" y="371071"/>
                </a:lnTo>
                <a:lnTo>
                  <a:pt x="903991" y="355143"/>
                </a:lnTo>
                <a:lnTo>
                  <a:pt x="900811" y="337566"/>
                </a:lnTo>
                <a:lnTo>
                  <a:pt x="878713" y="227711"/>
                </a:lnTo>
                <a:lnTo>
                  <a:pt x="876362" y="214421"/>
                </a:lnTo>
                <a:close/>
              </a:path>
              <a:path w="975978" h="499999">
                <a:moveTo>
                  <a:pt x="551139" y="484154"/>
                </a:moveTo>
                <a:lnTo>
                  <a:pt x="561975" y="477229"/>
                </a:lnTo>
                <a:lnTo>
                  <a:pt x="571687" y="469180"/>
                </a:lnTo>
                <a:lnTo>
                  <a:pt x="580263" y="459994"/>
                </a:lnTo>
                <a:lnTo>
                  <a:pt x="588034" y="449427"/>
                </a:lnTo>
                <a:lnTo>
                  <a:pt x="594412" y="438677"/>
                </a:lnTo>
                <a:lnTo>
                  <a:pt x="599988" y="427009"/>
                </a:lnTo>
                <a:lnTo>
                  <a:pt x="604774" y="414401"/>
                </a:lnTo>
                <a:lnTo>
                  <a:pt x="610098" y="394694"/>
                </a:lnTo>
                <a:lnTo>
                  <a:pt x="612159" y="382215"/>
                </a:lnTo>
                <a:lnTo>
                  <a:pt x="613385" y="369266"/>
                </a:lnTo>
                <a:lnTo>
                  <a:pt x="613791" y="355854"/>
                </a:lnTo>
                <a:lnTo>
                  <a:pt x="613568" y="345022"/>
                </a:lnTo>
                <a:lnTo>
                  <a:pt x="612624" y="331685"/>
                </a:lnTo>
                <a:lnTo>
                  <a:pt x="610933" y="319028"/>
                </a:lnTo>
                <a:lnTo>
                  <a:pt x="608488" y="307058"/>
                </a:lnTo>
                <a:lnTo>
                  <a:pt x="605282" y="295783"/>
                </a:lnTo>
                <a:lnTo>
                  <a:pt x="600836" y="283890"/>
                </a:lnTo>
                <a:lnTo>
                  <a:pt x="595286" y="272097"/>
                </a:lnTo>
                <a:lnTo>
                  <a:pt x="588944" y="261418"/>
                </a:lnTo>
                <a:lnTo>
                  <a:pt x="581787" y="251841"/>
                </a:lnTo>
                <a:lnTo>
                  <a:pt x="566472" y="237625"/>
                </a:lnTo>
                <a:lnTo>
                  <a:pt x="555625" y="230776"/>
                </a:lnTo>
                <a:lnTo>
                  <a:pt x="543560" y="225171"/>
                </a:lnTo>
                <a:lnTo>
                  <a:pt x="529489" y="220644"/>
                </a:lnTo>
                <a:lnTo>
                  <a:pt x="517227" y="218079"/>
                </a:lnTo>
                <a:lnTo>
                  <a:pt x="504303" y="216540"/>
                </a:lnTo>
                <a:lnTo>
                  <a:pt x="490727" y="216027"/>
                </a:lnTo>
                <a:lnTo>
                  <a:pt x="484816" y="216123"/>
                </a:lnTo>
                <a:lnTo>
                  <a:pt x="471492" y="217105"/>
                </a:lnTo>
                <a:lnTo>
                  <a:pt x="458828" y="219162"/>
                </a:lnTo>
                <a:lnTo>
                  <a:pt x="446825" y="222310"/>
                </a:lnTo>
                <a:lnTo>
                  <a:pt x="435483" y="226568"/>
                </a:lnTo>
                <a:lnTo>
                  <a:pt x="424728" y="231871"/>
                </a:lnTo>
                <a:lnTo>
                  <a:pt x="413892" y="238796"/>
                </a:lnTo>
                <a:lnTo>
                  <a:pt x="404180" y="246845"/>
                </a:lnTo>
                <a:lnTo>
                  <a:pt x="395604" y="256032"/>
                </a:lnTo>
                <a:lnTo>
                  <a:pt x="387922" y="266386"/>
                </a:lnTo>
                <a:lnTo>
                  <a:pt x="381507" y="277122"/>
                </a:lnTo>
                <a:lnTo>
                  <a:pt x="375901" y="288784"/>
                </a:lnTo>
                <a:lnTo>
                  <a:pt x="371094" y="301371"/>
                </a:lnTo>
                <a:lnTo>
                  <a:pt x="365801" y="320704"/>
                </a:lnTo>
                <a:lnTo>
                  <a:pt x="363722" y="333161"/>
                </a:lnTo>
                <a:lnTo>
                  <a:pt x="362485" y="346147"/>
                </a:lnTo>
                <a:lnTo>
                  <a:pt x="362076" y="359664"/>
                </a:lnTo>
                <a:lnTo>
                  <a:pt x="362308" y="370774"/>
                </a:lnTo>
                <a:lnTo>
                  <a:pt x="363259" y="384096"/>
                </a:lnTo>
                <a:lnTo>
                  <a:pt x="364951" y="396734"/>
                </a:lnTo>
                <a:lnTo>
                  <a:pt x="367391" y="408696"/>
                </a:lnTo>
                <a:lnTo>
                  <a:pt x="370586" y="419989"/>
                </a:lnTo>
                <a:lnTo>
                  <a:pt x="375031" y="431881"/>
                </a:lnTo>
                <a:lnTo>
                  <a:pt x="380581" y="443674"/>
                </a:lnTo>
                <a:lnTo>
                  <a:pt x="386923" y="454353"/>
                </a:lnTo>
                <a:lnTo>
                  <a:pt x="394081" y="463931"/>
                </a:lnTo>
                <a:lnTo>
                  <a:pt x="409459" y="478354"/>
                </a:lnTo>
                <a:lnTo>
                  <a:pt x="420278" y="485243"/>
                </a:lnTo>
                <a:lnTo>
                  <a:pt x="413512" y="402463"/>
                </a:lnTo>
                <a:lnTo>
                  <a:pt x="411979" y="396620"/>
                </a:lnTo>
                <a:lnTo>
                  <a:pt x="409737" y="384760"/>
                </a:lnTo>
                <a:lnTo>
                  <a:pt x="408380" y="371885"/>
                </a:lnTo>
                <a:lnTo>
                  <a:pt x="407924" y="358013"/>
                </a:lnTo>
                <a:lnTo>
                  <a:pt x="407925" y="357220"/>
                </a:lnTo>
                <a:lnTo>
                  <a:pt x="408467" y="344215"/>
                </a:lnTo>
                <a:lnTo>
                  <a:pt x="409957" y="331592"/>
                </a:lnTo>
                <a:lnTo>
                  <a:pt x="412369" y="319405"/>
                </a:lnTo>
                <a:lnTo>
                  <a:pt x="415343" y="309350"/>
                </a:lnTo>
                <a:lnTo>
                  <a:pt x="420298" y="297595"/>
                </a:lnTo>
                <a:lnTo>
                  <a:pt x="426593" y="287020"/>
                </a:lnTo>
                <a:lnTo>
                  <a:pt x="431539" y="280684"/>
                </a:lnTo>
                <a:lnTo>
                  <a:pt x="440705" y="271899"/>
                </a:lnTo>
                <a:lnTo>
                  <a:pt x="451485" y="264795"/>
                </a:lnTo>
                <a:lnTo>
                  <a:pt x="461805" y="260279"/>
                </a:lnTo>
                <a:lnTo>
                  <a:pt x="474151" y="257379"/>
                </a:lnTo>
                <a:lnTo>
                  <a:pt x="487934" y="256413"/>
                </a:lnTo>
                <a:lnTo>
                  <a:pt x="496791" y="256811"/>
                </a:lnTo>
                <a:lnTo>
                  <a:pt x="509421" y="258934"/>
                </a:lnTo>
                <a:lnTo>
                  <a:pt x="521081" y="262890"/>
                </a:lnTo>
                <a:lnTo>
                  <a:pt x="537316" y="272739"/>
                </a:lnTo>
                <a:lnTo>
                  <a:pt x="546353" y="281940"/>
                </a:lnTo>
                <a:lnTo>
                  <a:pt x="551893" y="289661"/>
                </a:lnTo>
                <a:lnTo>
                  <a:pt x="557760" y="300829"/>
                </a:lnTo>
                <a:lnTo>
                  <a:pt x="562356" y="313563"/>
                </a:lnTo>
                <a:lnTo>
                  <a:pt x="566130" y="331265"/>
                </a:lnTo>
                <a:lnTo>
                  <a:pt x="567487" y="344140"/>
                </a:lnTo>
                <a:lnTo>
                  <a:pt x="567944" y="358013"/>
                </a:lnTo>
                <a:lnTo>
                  <a:pt x="567940" y="359070"/>
                </a:lnTo>
                <a:lnTo>
                  <a:pt x="567387" y="372103"/>
                </a:lnTo>
                <a:lnTo>
                  <a:pt x="565898" y="384731"/>
                </a:lnTo>
                <a:lnTo>
                  <a:pt x="563499" y="396875"/>
                </a:lnTo>
                <a:lnTo>
                  <a:pt x="560524" y="406929"/>
                </a:lnTo>
                <a:lnTo>
                  <a:pt x="555569" y="418684"/>
                </a:lnTo>
                <a:lnTo>
                  <a:pt x="549275" y="429260"/>
                </a:lnTo>
                <a:lnTo>
                  <a:pt x="544328" y="435595"/>
                </a:lnTo>
                <a:lnTo>
                  <a:pt x="535162" y="444380"/>
                </a:lnTo>
                <a:lnTo>
                  <a:pt x="524383" y="451485"/>
                </a:lnTo>
                <a:lnTo>
                  <a:pt x="514062" y="456000"/>
                </a:lnTo>
                <a:lnTo>
                  <a:pt x="501716" y="458900"/>
                </a:lnTo>
                <a:lnTo>
                  <a:pt x="487934" y="459867"/>
                </a:lnTo>
                <a:lnTo>
                  <a:pt x="478888" y="459459"/>
                </a:lnTo>
                <a:lnTo>
                  <a:pt x="466225" y="457334"/>
                </a:lnTo>
                <a:lnTo>
                  <a:pt x="454660" y="453390"/>
                </a:lnTo>
                <a:lnTo>
                  <a:pt x="449042" y="450694"/>
                </a:lnTo>
                <a:lnTo>
                  <a:pt x="438537" y="443566"/>
                </a:lnTo>
                <a:lnTo>
                  <a:pt x="432308" y="490855"/>
                </a:lnTo>
                <a:lnTo>
                  <a:pt x="446464" y="495403"/>
                </a:lnTo>
                <a:lnTo>
                  <a:pt x="458717" y="497956"/>
                </a:lnTo>
                <a:lnTo>
                  <a:pt x="471652" y="499488"/>
                </a:lnTo>
                <a:lnTo>
                  <a:pt x="485267" y="499999"/>
                </a:lnTo>
                <a:lnTo>
                  <a:pt x="491053" y="499906"/>
                </a:lnTo>
                <a:lnTo>
                  <a:pt x="504384" y="498930"/>
                </a:lnTo>
                <a:lnTo>
                  <a:pt x="517038" y="496875"/>
                </a:lnTo>
                <a:lnTo>
                  <a:pt x="529032" y="493723"/>
                </a:lnTo>
                <a:lnTo>
                  <a:pt x="540385" y="489458"/>
                </a:lnTo>
                <a:lnTo>
                  <a:pt x="551139" y="484154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71106" y="4498721"/>
            <a:ext cx="160020" cy="203454"/>
          </a:xfrm>
          <a:custGeom>
            <a:avLst/>
            <a:gdLst/>
            <a:ahLst/>
            <a:cxnLst/>
            <a:rect l="l" t="t" r="r" b="b"/>
            <a:pathLst>
              <a:path w="160020" h="203453">
                <a:moveTo>
                  <a:pt x="80010" y="0"/>
                </a:moveTo>
                <a:lnTo>
                  <a:pt x="66227" y="966"/>
                </a:lnTo>
                <a:lnTo>
                  <a:pt x="53881" y="3866"/>
                </a:lnTo>
                <a:lnTo>
                  <a:pt x="43561" y="8381"/>
                </a:lnTo>
                <a:lnTo>
                  <a:pt x="32781" y="15486"/>
                </a:lnTo>
                <a:lnTo>
                  <a:pt x="23615" y="24271"/>
                </a:lnTo>
                <a:lnTo>
                  <a:pt x="18669" y="30606"/>
                </a:lnTo>
                <a:lnTo>
                  <a:pt x="12374" y="41182"/>
                </a:lnTo>
                <a:lnTo>
                  <a:pt x="7419" y="52937"/>
                </a:lnTo>
                <a:lnTo>
                  <a:pt x="4445" y="62991"/>
                </a:lnTo>
                <a:lnTo>
                  <a:pt x="2033" y="75179"/>
                </a:lnTo>
                <a:lnTo>
                  <a:pt x="543" y="87802"/>
                </a:lnTo>
                <a:lnTo>
                  <a:pt x="1" y="100807"/>
                </a:lnTo>
                <a:lnTo>
                  <a:pt x="0" y="101599"/>
                </a:lnTo>
                <a:lnTo>
                  <a:pt x="456" y="115472"/>
                </a:lnTo>
                <a:lnTo>
                  <a:pt x="1813" y="128347"/>
                </a:lnTo>
                <a:lnTo>
                  <a:pt x="4055" y="140207"/>
                </a:lnTo>
                <a:lnTo>
                  <a:pt x="10150" y="158893"/>
                </a:lnTo>
                <a:lnTo>
                  <a:pt x="15968" y="170067"/>
                </a:lnTo>
                <a:lnTo>
                  <a:pt x="21590" y="177926"/>
                </a:lnTo>
                <a:lnTo>
                  <a:pt x="30613" y="187153"/>
                </a:lnTo>
                <a:lnTo>
                  <a:pt x="41118" y="194281"/>
                </a:lnTo>
                <a:lnTo>
                  <a:pt x="58301" y="200921"/>
                </a:lnTo>
                <a:lnTo>
                  <a:pt x="70964" y="203046"/>
                </a:lnTo>
                <a:lnTo>
                  <a:pt x="80010" y="203453"/>
                </a:lnTo>
                <a:lnTo>
                  <a:pt x="93792" y="202487"/>
                </a:lnTo>
                <a:lnTo>
                  <a:pt x="106138" y="199587"/>
                </a:lnTo>
                <a:lnTo>
                  <a:pt x="116459" y="195071"/>
                </a:lnTo>
                <a:lnTo>
                  <a:pt x="127238" y="187967"/>
                </a:lnTo>
                <a:lnTo>
                  <a:pt x="136404" y="179182"/>
                </a:lnTo>
                <a:lnTo>
                  <a:pt x="141350" y="172846"/>
                </a:lnTo>
                <a:lnTo>
                  <a:pt x="147645" y="162271"/>
                </a:lnTo>
                <a:lnTo>
                  <a:pt x="152600" y="150516"/>
                </a:lnTo>
                <a:lnTo>
                  <a:pt x="155575" y="140461"/>
                </a:lnTo>
                <a:lnTo>
                  <a:pt x="157974" y="128318"/>
                </a:lnTo>
                <a:lnTo>
                  <a:pt x="159463" y="115690"/>
                </a:lnTo>
                <a:lnTo>
                  <a:pt x="160016" y="102657"/>
                </a:lnTo>
                <a:lnTo>
                  <a:pt x="160020" y="101599"/>
                </a:lnTo>
                <a:lnTo>
                  <a:pt x="159563" y="87727"/>
                </a:lnTo>
                <a:lnTo>
                  <a:pt x="158206" y="74852"/>
                </a:lnTo>
                <a:lnTo>
                  <a:pt x="155964" y="62992"/>
                </a:lnTo>
                <a:lnTo>
                  <a:pt x="149836" y="44416"/>
                </a:lnTo>
                <a:lnTo>
                  <a:pt x="143969" y="33248"/>
                </a:lnTo>
                <a:lnTo>
                  <a:pt x="138429" y="25526"/>
                </a:lnTo>
                <a:lnTo>
                  <a:pt x="129392" y="16326"/>
                </a:lnTo>
                <a:lnTo>
                  <a:pt x="118859" y="9211"/>
                </a:lnTo>
                <a:lnTo>
                  <a:pt x="101497" y="2521"/>
                </a:lnTo>
                <a:lnTo>
                  <a:pt x="88867" y="398"/>
                </a:lnTo>
                <a:lnTo>
                  <a:pt x="8001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63182" y="4463161"/>
            <a:ext cx="283718" cy="278638"/>
          </a:xfrm>
          <a:custGeom>
            <a:avLst/>
            <a:gdLst/>
            <a:ahLst/>
            <a:cxnLst/>
            <a:rect l="l" t="t" r="r" b="b"/>
            <a:pathLst>
              <a:path w="283718" h="278638">
                <a:moveTo>
                  <a:pt x="0" y="0"/>
                </a:moveTo>
                <a:lnTo>
                  <a:pt x="281304" y="0"/>
                </a:lnTo>
                <a:lnTo>
                  <a:pt x="281304" y="34416"/>
                </a:lnTo>
                <a:lnTo>
                  <a:pt x="224154" y="34416"/>
                </a:lnTo>
                <a:lnTo>
                  <a:pt x="224154" y="56741"/>
                </a:lnTo>
                <a:lnTo>
                  <a:pt x="224154" y="76721"/>
                </a:lnTo>
                <a:lnTo>
                  <a:pt x="224154" y="94357"/>
                </a:lnTo>
                <a:lnTo>
                  <a:pt x="224154" y="109648"/>
                </a:lnTo>
                <a:lnTo>
                  <a:pt x="224154" y="151383"/>
                </a:lnTo>
                <a:lnTo>
                  <a:pt x="224322" y="161706"/>
                </a:lnTo>
                <a:lnTo>
                  <a:pt x="224826" y="176224"/>
                </a:lnTo>
                <a:lnTo>
                  <a:pt x="225691" y="192416"/>
                </a:lnTo>
                <a:lnTo>
                  <a:pt x="227049" y="204546"/>
                </a:lnTo>
                <a:lnTo>
                  <a:pt x="227838" y="209422"/>
                </a:lnTo>
                <a:lnTo>
                  <a:pt x="229362" y="217805"/>
                </a:lnTo>
                <a:lnTo>
                  <a:pt x="231775" y="224155"/>
                </a:lnTo>
                <a:lnTo>
                  <a:pt x="235076" y="228345"/>
                </a:lnTo>
                <a:lnTo>
                  <a:pt x="238378" y="232537"/>
                </a:lnTo>
                <a:lnTo>
                  <a:pt x="241935" y="235203"/>
                </a:lnTo>
                <a:lnTo>
                  <a:pt x="245745" y="236346"/>
                </a:lnTo>
                <a:lnTo>
                  <a:pt x="249554" y="237362"/>
                </a:lnTo>
                <a:lnTo>
                  <a:pt x="254000" y="237870"/>
                </a:lnTo>
                <a:lnTo>
                  <a:pt x="259207" y="237870"/>
                </a:lnTo>
                <a:lnTo>
                  <a:pt x="263144" y="237870"/>
                </a:lnTo>
                <a:lnTo>
                  <a:pt x="266953" y="237616"/>
                </a:lnTo>
                <a:lnTo>
                  <a:pt x="270637" y="237108"/>
                </a:lnTo>
                <a:lnTo>
                  <a:pt x="274320" y="236600"/>
                </a:lnTo>
                <a:lnTo>
                  <a:pt x="277749" y="235965"/>
                </a:lnTo>
                <a:lnTo>
                  <a:pt x="281050" y="235203"/>
                </a:lnTo>
                <a:lnTo>
                  <a:pt x="283718" y="275336"/>
                </a:lnTo>
                <a:lnTo>
                  <a:pt x="279019" y="276225"/>
                </a:lnTo>
                <a:lnTo>
                  <a:pt x="274193" y="276987"/>
                </a:lnTo>
                <a:lnTo>
                  <a:pt x="269367" y="277621"/>
                </a:lnTo>
                <a:lnTo>
                  <a:pt x="264541" y="278256"/>
                </a:lnTo>
                <a:lnTo>
                  <a:pt x="259842" y="278638"/>
                </a:lnTo>
                <a:lnTo>
                  <a:pt x="255016" y="278638"/>
                </a:lnTo>
                <a:lnTo>
                  <a:pt x="245745" y="278638"/>
                </a:lnTo>
                <a:lnTo>
                  <a:pt x="237490" y="277749"/>
                </a:lnTo>
                <a:lnTo>
                  <a:pt x="230250" y="276097"/>
                </a:lnTo>
                <a:lnTo>
                  <a:pt x="222885" y="274574"/>
                </a:lnTo>
                <a:lnTo>
                  <a:pt x="216662" y="271018"/>
                </a:lnTo>
                <a:lnTo>
                  <a:pt x="211454" y="265683"/>
                </a:lnTo>
                <a:lnTo>
                  <a:pt x="204943" y="256836"/>
                </a:lnTo>
                <a:lnTo>
                  <a:pt x="198945" y="244535"/>
                </a:lnTo>
                <a:lnTo>
                  <a:pt x="197231" y="240156"/>
                </a:lnTo>
                <a:lnTo>
                  <a:pt x="193665" y="228513"/>
                </a:lnTo>
                <a:lnTo>
                  <a:pt x="191042" y="216109"/>
                </a:lnTo>
                <a:lnTo>
                  <a:pt x="189362" y="202970"/>
                </a:lnTo>
                <a:lnTo>
                  <a:pt x="188133" y="185973"/>
                </a:lnTo>
                <a:lnTo>
                  <a:pt x="187628" y="174384"/>
                </a:lnTo>
                <a:lnTo>
                  <a:pt x="187578" y="170561"/>
                </a:lnTo>
                <a:lnTo>
                  <a:pt x="187555" y="167734"/>
                </a:lnTo>
                <a:lnTo>
                  <a:pt x="187486" y="162879"/>
                </a:lnTo>
                <a:lnTo>
                  <a:pt x="187370" y="155994"/>
                </a:lnTo>
                <a:lnTo>
                  <a:pt x="187207" y="147079"/>
                </a:lnTo>
                <a:lnTo>
                  <a:pt x="186999" y="136133"/>
                </a:lnTo>
                <a:lnTo>
                  <a:pt x="186743" y="123156"/>
                </a:lnTo>
                <a:lnTo>
                  <a:pt x="186442" y="108147"/>
                </a:lnTo>
                <a:lnTo>
                  <a:pt x="186094" y="91106"/>
                </a:lnTo>
                <a:lnTo>
                  <a:pt x="185699" y="72031"/>
                </a:lnTo>
                <a:lnTo>
                  <a:pt x="185259" y="50923"/>
                </a:lnTo>
                <a:lnTo>
                  <a:pt x="184912" y="34416"/>
                </a:lnTo>
                <a:lnTo>
                  <a:pt x="90677" y="34416"/>
                </a:lnTo>
                <a:lnTo>
                  <a:pt x="90618" y="48143"/>
                </a:lnTo>
                <a:lnTo>
                  <a:pt x="90438" y="61359"/>
                </a:lnTo>
                <a:lnTo>
                  <a:pt x="90138" y="74066"/>
                </a:lnTo>
                <a:lnTo>
                  <a:pt x="89718" y="86264"/>
                </a:lnTo>
                <a:lnTo>
                  <a:pt x="89178" y="97951"/>
                </a:lnTo>
                <a:lnTo>
                  <a:pt x="88354" y="111026"/>
                </a:lnTo>
                <a:lnTo>
                  <a:pt x="87305" y="123656"/>
                </a:lnTo>
                <a:lnTo>
                  <a:pt x="86013" y="136307"/>
                </a:lnTo>
                <a:lnTo>
                  <a:pt x="84487" y="148971"/>
                </a:lnTo>
                <a:lnTo>
                  <a:pt x="81625" y="168202"/>
                </a:lnTo>
                <a:lnTo>
                  <a:pt x="79388" y="180631"/>
                </a:lnTo>
                <a:lnTo>
                  <a:pt x="76841" y="193100"/>
                </a:lnTo>
                <a:lnTo>
                  <a:pt x="73969" y="205594"/>
                </a:lnTo>
                <a:lnTo>
                  <a:pt x="71882" y="213868"/>
                </a:lnTo>
                <a:lnTo>
                  <a:pt x="68833" y="225902"/>
                </a:lnTo>
                <a:lnTo>
                  <a:pt x="65747" y="238070"/>
                </a:lnTo>
                <a:lnTo>
                  <a:pt x="62615" y="250378"/>
                </a:lnTo>
                <a:lnTo>
                  <a:pt x="59433" y="262832"/>
                </a:lnTo>
                <a:lnTo>
                  <a:pt x="56515" y="274193"/>
                </a:lnTo>
                <a:lnTo>
                  <a:pt x="5715" y="274193"/>
                </a:lnTo>
                <a:lnTo>
                  <a:pt x="11721" y="262213"/>
                </a:lnTo>
                <a:lnTo>
                  <a:pt x="17188" y="250354"/>
                </a:lnTo>
                <a:lnTo>
                  <a:pt x="22123" y="238621"/>
                </a:lnTo>
                <a:lnTo>
                  <a:pt x="26531" y="227019"/>
                </a:lnTo>
                <a:lnTo>
                  <a:pt x="30417" y="215553"/>
                </a:lnTo>
                <a:lnTo>
                  <a:pt x="34675" y="201273"/>
                </a:lnTo>
                <a:lnTo>
                  <a:pt x="37940" y="188867"/>
                </a:lnTo>
                <a:lnTo>
                  <a:pt x="40776" y="176516"/>
                </a:lnTo>
                <a:lnTo>
                  <a:pt x="43174" y="164212"/>
                </a:lnTo>
                <a:lnTo>
                  <a:pt x="44576" y="155701"/>
                </a:lnTo>
                <a:lnTo>
                  <a:pt x="46445" y="143088"/>
                </a:lnTo>
                <a:lnTo>
                  <a:pt x="48026" y="130454"/>
                </a:lnTo>
                <a:lnTo>
                  <a:pt x="49327" y="117815"/>
                </a:lnTo>
                <a:lnTo>
                  <a:pt x="50356" y="105189"/>
                </a:lnTo>
                <a:lnTo>
                  <a:pt x="51357" y="86759"/>
                </a:lnTo>
                <a:lnTo>
                  <a:pt x="51813" y="74583"/>
                </a:lnTo>
                <a:lnTo>
                  <a:pt x="52155" y="61898"/>
                </a:lnTo>
                <a:lnTo>
                  <a:pt x="52371" y="48703"/>
                </a:lnTo>
                <a:lnTo>
                  <a:pt x="52450" y="34999"/>
                </a:lnTo>
                <a:lnTo>
                  <a:pt x="52450" y="34416"/>
                </a:lnTo>
                <a:lnTo>
                  <a:pt x="0" y="3441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25258" y="4458335"/>
            <a:ext cx="251714" cy="283971"/>
          </a:xfrm>
          <a:custGeom>
            <a:avLst/>
            <a:gdLst/>
            <a:ahLst/>
            <a:cxnLst/>
            <a:rect l="l" t="t" r="r" b="b"/>
            <a:pathLst>
              <a:path w="251714" h="283971">
                <a:moveTo>
                  <a:pt x="128650" y="0"/>
                </a:moveTo>
                <a:lnTo>
                  <a:pt x="142226" y="513"/>
                </a:lnTo>
                <a:lnTo>
                  <a:pt x="155150" y="2052"/>
                </a:lnTo>
                <a:lnTo>
                  <a:pt x="167412" y="4617"/>
                </a:lnTo>
                <a:lnTo>
                  <a:pt x="179003" y="8208"/>
                </a:lnTo>
                <a:lnTo>
                  <a:pt x="193548" y="14749"/>
                </a:lnTo>
                <a:lnTo>
                  <a:pt x="204395" y="21598"/>
                </a:lnTo>
                <a:lnTo>
                  <a:pt x="213992" y="29693"/>
                </a:lnTo>
                <a:lnTo>
                  <a:pt x="226867" y="45391"/>
                </a:lnTo>
                <a:lnTo>
                  <a:pt x="233209" y="56070"/>
                </a:lnTo>
                <a:lnTo>
                  <a:pt x="238759" y="67863"/>
                </a:lnTo>
                <a:lnTo>
                  <a:pt x="243205" y="79756"/>
                </a:lnTo>
                <a:lnTo>
                  <a:pt x="246411" y="91031"/>
                </a:lnTo>
                <a:lnTo>
                  <a:pt x="248856" y="103001"/>
                </a:lnTo>
                <a:lnTo>
                  <a:pt x="250547" y="115658"/>
                </a:lnTo>
                <a:lnTo>
                  <a:pt x="251491" y="128995"/>
                </a:lnTo>
                <a:lnTo>
                  <a:pt x="251714" y="139826"/>
                </a:lnTo>
                <a:lnTo>
                  <a:pt x="251308" y="153239"/>
                </a:lnTo>
                <a:lnTo>
                  <a:pt x="250082" y="166188"/>
                </a:lnTo>
                <a:lnTo>
                  <a:pt x="248021" y="178667"/>
                </a:lnTo>
                <a:lnTo>
                  <a:pt x="245109" y="190668"/>
                </a:lnTo>
                <a:lnTo>
                  <a:pt x="237911" y="210982"/>
                </a:lnTo>
                <a:lnTo>
                  <a:pt x="232335" y="222650"/>
                </a:lnTo>
                <a:lnTo>
                  <a:pt x="225957" y="233400"/>
                </a:lnTo>
                <a:lnTo>
                  <a:pt x="218765" y="243254"/>
                </a:lnTo>
                <a:lnTo>
                  <a:pt x="209610" y="253153"/>
                </a:lnTo>
                <a:lnTo>
                  <a:pt x="199898" y="261202"/>
                </a:lnTo>
                <a:lnTo>
                  <a:pt x="189062" y="268127"/>
                </a:lnTo>
                <a:lnTo>
                  <a:pt x="178308" y="273431"/>
                </a:lnTo>
                <a:lnTo>
                  <a:pt x="166955" y="277696"/>
                </a:lnTo>
                <a:lnTo>
                  <a:pt x="154961" y="280848"/>
                </a:lnTo>
                <a:lnTo>
                  <a:pt x="142307" y="282903"/>
                </a:lnTo>
                <a:lnTo>
                  <a:pt x="128976" y="283879"/>
                </a:lnTo>
                <a:lnTo>
                  <a:pt x="123190" y="283971"/>
                </a:lnTo>
                <a:lnTo>
                  <a:pt x="109575" y="283461"/>
                </a:lnTo>
                <a:lnTo>
                  <a:pt x="96640" y="281929"/>
                </a:lnTo>
                <a:lnTo>
                  <a:pt x="84387" y="279376"/>
                </a:lnTo>
                <a:lnTo>
                  <a:pt x="72815" y="275801"/>
                </a:lnTo>
                <a:lnTo>
                  <a:pt x="58201" y="269216"/>
                </a:lnTo>
                <a:lnTo>
                  <a:pt x="47382" y="262327"/>
                </a:lnTo>
                <a:lnTo>
                  <a:pt x="37804" y="254176"/>
                </a:lnTo>
                <a:lnTo>
                  <a:pt x="24846" y="238326"/>
                </a:lnTo>
                <a:lnTo>
                  <a:pt x="18504" y="227647"/>
                </a:lnTo>
                <a:lnTo>
                  <a:pt x="12954" y="215854"/>
                </a:lnTo>
                <a:lnTo>
                  <a:pt x="8509" y="203962"/>
                </a:lnTo>
                <a:lnTo>
                  <a:pt x="5314" y="192669"/>
                </a:lnTo>
                <a:lnTo>
                  <a:pt x="2874" y="180707"/>
                </a:lnTo>
                <a:lnTo>
                  <a:pt x="1182" y="168069"/>
                </a:lnTo>
                <a:lnTo>
                  <a:pt x="231" y="154747"/>
                </a:lnTo>
                <a:lnTo>
                  <a:pt x="0" y="143637"/>
                </a:lnTo>
                <a:lnTo>
                  <a:pt x="408" y="130120"/>
                </a:lnTo>
                <a:lnTo>
                  <a:pt x="1645" y="117134"/>
                </a:lnTo>
                <a:lnTo>
                  <a:pt x="3724" y="104677"/>
                </a:lnTo>
                <a:lnTo>
                  <a:pt x="6661" y="92750"/>
                </a:lnTo>
                <a:lnTo>
                  <a:pt x="13824" y="72757"/>
                </a:lnTo>
                <a:lnTo>
                  <a:pt x="19430" y="61095"/>
                </a:lnTo>
                <a:lnTo>
                  <a:pt x="25845" y="50359"/>
                </a:lnTo>
                <a:lnTo>
                  <a:pt x="33080" y="40548"/>
                </a:lnTo>
                <a:lnTo>
                  <a:pt x="42103" y="30818"/>
                </a:lnTo>
                <a:lnTo>
                  <a:pt x="51815" y="22769"/>
                </a:lnTo>
                <a:lnTo>
                  <a:pt x="62651" y="15844"/>
                </a:lnTo>
                <a:lnTo>
                  <a:pt x="73406" y="10540"/>
                </a:lnTo>
                <a:lnTo>
                  <a:pt x="84748" y="6283"/>
                </a:lnTo>
                <a:lnTo>
                  <a:pt x="96751" y="3135"/>
                </a:lnTo>
                <a:lnTo>
                  <a:pt x="109415" y="1078"/>
                </a:lnTo>
                <a:lnTo>
                  <a:pt x="122739" y="96"/>
                </a:lnTo>
                <a:lnTo>
                  <a:pt x="12865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91527" y="4242308"/>
            <a:ext cx="247633" cy="499491"/>
          </a:xfrm>
          <a:custGeom>
            <a:avLst/>
            <a:gdLst/>
            <a:ahLst/>
            <a:cxnLst/>
            <a:rect l="l" t="t" r="r" b="b"/>
            <a:pathLst>
              <a:path w="247633" h="499491">
                <a:moveTo>
                  <a:pt x="55498" y="0"/>
                </a:moveTo>
                <a:lnTo>
                  <a:pt x="66560" y="1846"/>
                </a:lnTo>
                <a:lnTo>
                  <a:pt x="78257" y="7387"/>
                </a:lnTo>
                <a:lnTo>
                  <a:pt x="87629" y="14097"/>
                </a:lnTo>
                <a:lnTo>
                  <a:pt x="94440" y="20844"/>
                </a:lnTo>
                <a:lnTo>
                  <a:pt x="100852" y="29836"/>
                </a:lnTo>
                <a:lnTo>
                  <a:pt x="106872" y="41072"/>
                </a:lnTo>
                <a:lnTo>
                  <a:pt x="112505" y="54553"/>
                </a:lnTo>
                <a:lnTo>
                  <a:pt x="117474" y="69342"/>
                </a:lnTo>
                <a:lnTo>
                  <a:pt x="121561" y="84143"/>
                </a:lnTo>
                <a:lnTo>
                  <a:pt x="123753" y="92953"/>
                </a:lnTo>
                <a:lnTo>
                  <a:pt x="126045" y="102700"/>
                </a:lnTo>
                <a:lnTo>
                  <a:pt x="128437" y="113386"/>
                </a:lnTo>
                <a:lnTo>
                  <a:pt x="130930" y="125009"/>
                </a:lnTo>
                <a:lnTo>
                  <a:pt x="133524" y="137570"/>
                </a:lnTo>
                <a:lnTo>
                  <a:pt x="136218" y="151068"/>
                </a:lnTo>
                <a:lnTo>
                  <a:pt x="139015" y="165502"/>
                </a:lnTo>
                <a:lnTo>
                  <a:pt x="141913" y="180873"/>
                </a:lnTo>
                <a:lnTo>
                  <a:pt x="144914" y="197179"/>
                </a:lnTo>
                <a:lnTo>
                  <a:pt x="148017" y="214421"/>
                </a:lnTo>
                <a:lnTo>
                  <a:pt x="150367" y="227711"/>
                </a:lnTo>
                <a:lnTo>
                  <a:pt x="172465" y="337566"/>
                </a:lnTo>
                <a:lnTo>
                  <a:pt x="175646" y="355143"/>
                </a:lnTo>
                <a:lnTo>
                  <a:pt x="178814" y="371071"/>
                </a:lnTo>
                <a:lnTo>
                  <a:pt x="181972" y="385353"/>
                </a:lnTo>
                <a:lnTo>
                  <a:pt x="185122" y="397990"/>
                </a:lnTo>
                <a:lnTo>
                  <a:pt x="188266" y="408984"/>
                </a:lnTo>
                <a:lnTo>
                  <a:pt x="191405" y="418337"/>
                </a:lnTo>
                <a:lnTo>
                  <a:pt x="194541" y="426050"/>
                </a:lnTo>
                <a:lnTo>
                  <a:pt x="204421" y="441655"/>
                </a:lnTo>
                <a:lnTo>
                  <a:pt x="214468" y="449335"/>
                </a:lnTo>
                <a:lnTo>
                  <a:pt x="225424" y="451739"/>
                </a:lnTo>
                <a:lnTo>
                  <a:pt x="240281" y="454382"/>
                </a:lnTo>
                <a:lnTo>
                  <a:pt x="247633" y="462313"/>
                </a:lnTo>
                <a:lnTo>
                  <a:pt x="247522" y="475361"/>
                </a:lnTo>
                <a:lnTo>
                  <a:pt x="241527" y="489171"/>
                </a:lnTo>
                <a:lnTo>
                  <a:pt x="231644" y="497010"/>
                </a:lnTo>
                <a:lnTo>
                  <a:pt x="220725" y="498983"/>
                </a:lnTo>
                <a:lnTo>
                  <a:pt x="210018" y="497626"/>
                </a:lnTo>
                <a:lnTo>
                  <a:pt x="198341" y="493558"/>
                </a:lnTo>
                <a:lnTo>
                  <a:pt x="185674" y="486776"/>
                </a:lnTo>
                <a:lnTo>
                  <a:pt x="175008" y="478617"/>
                </a:lnTo>
                <a:lnTo>
                  <a:pt x="169409" y="471406"/>
                </a:lnTo>
                <a:lnTo>
                  <a:pt x="164177" y="462110"/>
                </a:lnTo>
                <a:lnTo>
                  <a:pt x="159316" y="450732"/>
                </a:lnTo>
                <a:lnTo>
                  <a:pt x="154826" y="437274"/>
                </a:lnTo>
                <a:lnTo>
                  <a:pt x="150710" y="421737"/>
                </a:lnTo>
                <a:lnTo>
                  <a:pt x="146970" y="404124"/>
                </a:lnTo>
                <a:lnTo>
                  <a:pt x="122173" y="259969"/>
                </a:lnTo>
                <a:lnTo>
                  <a:pt x="35305" y="499491"/>
                </a:lnTo>
                <a:lnTo>
                  <a:pt x="21797" y="498556"/>
                </a:lnTo>
                <a:lnTo>
                  <a:pt x="12124" y="494932"/>
                </a:lnTo>
                <a:lnTo>
                  <a:pt x="6295" y="488617"/>
                </a:lnTo>
                <a:lnTo>
                  <a:pt x="4319" y="479613"/>
                </a:lnTo>
                <a:lnTo>
                  <a:pt x="6203" y="467919"/>
                </a:lnTo>
                <a:lnTo>
                  <a:pt x="11956" y="453535"/>
                </a:lnTo>
                <a:lnTo>
                  <a:pt x="16255" y="445389"/>
                </a:lnTo>
                <a:lnTo>
                  <a:pt x="104139" y="206756"/>
                </a:lnTo>
                <a:lnTo>
                  <a:pt x="102188" y="189723"/>
                </a:lnTo>
                <a:lnTo>
                  <a:pt x="100208" y="173645"/>
                </a:lnTo>
                <a:lnTo>
                  <a:pt x="98198" y="158523"/>
                </a:lnTo>
                <a:lnTo>
                  <a:pt x="96158" y="144356"/>
                </a:lnTo>
                <a:lnTo>
                  <a:pt x="94088" y="131147"/>
                </a:lnTo>
                <a:lnTo>
                  <a:pt x="91986" y="118894"/>
                </a:lnTo>
                <a:lnTo>
                  <a:pt x="89852" y="107599"/>
                </a:lnTo>
                <a:lnTo>
                  <a:pt x="87685" y="97263"/>
                </a:lnTo>
                <a:lnTo>
                  <a:pt x="85485" y="87887"/>
                </a:lnTo>
                <a:lnTo>
                  <a:pt x="83251" y="79470"/>
                </a:lnTo>
                <a:lnTo>
                  <a:pt x="76117" y="59607"/>
                </a:lnTo>
                <a:lnTo>
                  <a:pt x="68988" y="48502"/>
                </a:lnTo>
                <a:lnTo>
                  <a:pt x="60918" y="42873"/>
                </a:lnTo>
                <a:lnTo>
                  <a:pt x="51921" y="42709"/>
                </a:lnTo>
                <a:lnTo>
                  <a:pt x="51180" y="42926"/>
                </a:lnTo>
                <a:lnTo>
                  <a:pt x="38951" y="48649"/>
                </a:lnTo>
                <a:lnTo>
                  <a:pt x="29465" y="57028"/>
                </a:lnTo>
                <a:lnTo>
                  <a:pt x="23494" y="66294"/>
                </a:lnTo>
                <a:lnTo>
                  <a:pt x="15318" y="76762"/>
                </a:lnTo>
                <a:lnTo>
                  <a:pt x="6178" y="76386"/>
                </a:lnTo>
                <a:lnTo>
                  <a:pt x="4444" y="75184"/>
                </a:lnTo>
                <a:lnTo>
                  <a:pt x="0" y="67838"/>
                </a:lnTo>
                <a:lnTo>
                  <a:pt x="301" y="56499"/>
                </a:lnTo>
                <a:lnTo>
                  <a:pt x="5350" y="41142"/>
                </a:lnTo>
                <a:lnTo>
                  <a:pt x="6349" y="38862"/>
                </a:lnTo>
                <a:lnTo>
                  <a:pt x="12432" y="28214"/>
                </a:lnTo>
                <a:lnTo>
                  <a:pt x="20488" y="18975"/>
                </a:lnTo>
                <a:lnTo>
                  <a:pt x="30515" y="11145"/>
                </a:lnTo>
                <a:lnTo>
                  <a:pt x="42515" y="4723"/>
                </a:lnTo>
                <a:lnTo>
                  <a:pt x="55498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45908" y="4320540"/>
            <a:ext cx="1994916" cy="563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79944" y="4354322"/>
            <a:ext cx="1926716" cy="497077"/>
          </a:xfrm>
          <a:custGeom>
            <a:avLst/>
            <a:gdLst/>
            <a:ahLst/>
            <a:cxnLst/>
            <a:rect l="l" t="t" r="r" b="b"/>
            <a:pathLst>
              <a:path w="1926716" h="497077">
                <a:moveTo>
                  <a:pt x="1261363" y="390525"/>
                </a:moveTo>
                <a:lnTo>
                  <a:pt x="1265785" y="390484"/>
                </a:lnTo>
                <a:lnTo>
                  <a:pt x="1284822" y="389098"/>
                </a:lnTo>
                <a:lnTo>
                  <a:pt x="1299057" y="385727"/>
                </a:lnTo>
                <a:lnTo>
                  <a:pt x="1308500" y="380361"/>
                </a:lnTo>
                <a:lnTo>
                  <a:pt x="1313161" y="372989"/>
                </a:lnTo>
                <a:lnTo>
                  <a:pt x="1313052" y="363600"/>
                </a:lnTo>
                <a:lnTo>
                  <a:pt x="1309881" y="354775"/>
                </a:lnTo>
                <a:lnTo>
                  <a:pt x="1302016" y="344650"/>
                </a:lnTo>
                <a:lnTo>
                  <a:pt x="1290500" y="338575"/>
                </a:lnTo>
                <a:lnTo>
                  <a:pt x="1275333" y="336550"/>
                </a:lnTo>
                <a:lnTo>
                  <a:pt x="1268856" y="336550"/>
                </a:lnTo>
                <a:lnTo>
                  <a:pt x="1263014" y="334136"/>
                </a:lnTo>
                <a:lnTo>
                  <a:pt x="1257934" y="329183"/>
                </a:lnTo>
                <a:lnTo>
                  <a:pt x="1255179" y="318698"/>
                </a:lnTo>
                <a:lnTo>
                  <a:pt x="1254503" y="311864"/>
                </a:lnTo>
                <a:lnTo>
                  <a:pt x="1253952" y="303366"/>
                </a:lnTo>
                <a:lnTo>
                  <a:pt x="1253526" y="293205"/>
                </a:lnTo>
                <a:lnTo>
                  <a:pt x="1253223" y="281380"/>
                </a:lnTo>
                <a:lnTo>
                  <a:pt x="1253044" y="267891"/>
                </a:lnTo>
                <a:lnTo>
                  <a:pt x="1253051" y="235922"/>
                </a:lnTo>
                <a:lnTo>
                  <a:pt x="1253236" y="217442"/>
                </a:lnTo>
                <a:lnTo>
                  <a:pt x="1253541" y="197298"/>
                </a:lnTo>
                <a:lnTo>
                  <a:pt x="1253964" y="175490"/>
                </a:lnTo>
                <a:lnTo>
                  <a:pt x="1254505" y="152019"/>
                </a:lnTo>
                <a:lnTo>
                  <a:pt x="1344167" y="152019"/>
                </a:lnTo>
                <a:lnTo>
                  <a:pt x="1344167" y="103885"/>
                </a:lnTo>
                <a:lnTo>
                  <a:pt x="1194940" y="103927"/>
                </a:lnTo>
                <a:lnTo>
                  <a:pt x="1182189" y="104304"/>
                </a:lnTo>
                <a:lnTo>
                  <a:pt x="1169539" y="105088"/>
                </a:lnTo>
                <a:lnTo>
                  <a:pt x="1156970" y="106298"/>
                </a:lnTo>
                <a:lnTo>
                  <a:pt x="1149096" y="107684"/>
                </a:lnTo>
                <a:lnTo>
                  <a:pt x="1136721" y="113053"/>
                </a:lnTo>
                <a:lnTo>
                  <a:pt x="1129410" y="121792"/>
                </a:lnTo>
                <a:lnTo>
                  <a:pt x="1125347" y="130428"/>
                </a:lnTo>
                <a:lnTo>
                  <a:pt x="1124838" y="137413"/>
                </a:lnTo>
                <a:lnTo>
                  <a:pt x="1127759" y="142620"/>
                </a:lnTo>
                <a:lnTo>
                  <a:pt x="1130680" y="147954"/>
                </a:lnTo>
                <a:lnTo>
                  <a:pt x="1138174" y="150748"/>
                </a:lnTo>
                <a:lnTo>
                  <a:pt x="1150492" y="151256"/>
                </a:lnTo>
                <a:lnTo>
                  <a:pt x="1153581" y="151377"/>
                </a:lnTo>
                <a:lnTo>
                  <a:pt x="1165540" y="151734"/>
                </a:lnTo>
                <a:lnTo>
                  <a:pt x="1178353" y="151947"/>
                </a:lnTo>
                <a:lnTo>
                  <a:pt x="1206119" y="152019"/>
                </a:lnTo>
                <a:lnTo>
                  <a:pt x="1205886" y="164091"/>
                </a:lnTo>
                <a:lnTo>
                  <a:pt x="1205564" y="182627"/>
                </a:lnTo>
                <a:lnTo>
                  <a:pt x="1205302" y="200136"/>
                </a:lnTo>
                <a:lnTo>
                  <a:pt x="1205102" y="216619"/>
                </a:lnTo>
                <a:lnTo>
                  <a:pt x="1204962" y="232075"/>
                </a:lnTo>
                <a:lnTo>
                  <a:pt x="1205000" y="283636"/>
                </a:lnTo>
                <a:lnTo>
                  <a:pt x="1205158" y="293960"/>
                </a:lnTo>
                <a:lnTo>
                  <a:pt x="1205374" y="303258"/>
                </a:lnTo>
                <a:lnTo>
                  <a:pt x="1205649" y="311529"/>
                </a:lnTo>
                <a:lnTo>
                  <a:pt x="1206373" y="324992"/>
                </a:lnTo>
                <a:lnTo>
                  <a:pt x="1207588" y="338532"/>
                </a:lnTo>
                <a:lnTo>
                  <a:pt x="1211131" y="354418"/>
                </a:lnTo>
                <a:lnTo>
                  <a:pt x="1216848" y="367417"/>
                </a:lnTo>
                <a:lnTo>
                  <a:pt x="1224735" y="377526"/>
                </a:lnTo>
                <a:lnTo>
                  <a:pt x="1234787" y="384748"/>
                </a:lnTo>
                <a:lnTo>
                  <a:pt x="1246998" y="389080"/>
                </a:lnTo>
                <a:lnTo>
                  <a:pt x="1261363" y="390525"/>
                </a:lnTo>
                <a:close/>
              </a:path>
              <a:path w="1926716" h="497077">
                <a:moveTo>
                  <a:pt x="1493392" y="156590"/>
                </a:moveTo>
                <a:lnTo>
                  <a:pt x="1493194" y="151901"/>
                </a:lnTo>
                <a:lnTo>
                  <a:pt x="1490886" y="139188"/>
                </a:lnTo>
                <a:lnTo>
                  <a:pt x="1485999" y="127451"/>
                </a:lnTo>
                <a:lnTo>
                  <a:pt x="1478533" y="116712"/>
                </a:lnTo>
                <a:lnTo>
                  <a:pt x="1476067" y="113985"/>
                </a:lnTo>
                <a:lnTo>
                  <a:pt x="1465913" y="105975"/>
                </a:lnTo>
                <a:lnTo>
                  <a:pt x="1454105" y="101169"/>
                </a:lnTo>
                <a:lnTo>
                  <a:pt x="1440687" y="99567"/>
                </a:lnTo>
                <a:lnTo>
                  <a:pt x="1438814" y="99579"/>
                </a:lnTo>
                <a:lnTo>
                  <a:pt x="1421298" y="101165"/>
                </a:lnTo>
                <a:lnTo>
                  <a:pt x="1408429" y="105424"/>
                </a:lnTo>
                <a:lnTo>
                  <a:pt x="1400212" y="112356"/>
                </a:lnTo>
                <a:lnTo>
                  <a:pt x="1396655" y="121961"/>
                </a:lnTo>
                <a:lnTo>
                  <a:pt x="1397761" y="134238"/>
                </a:lnTo>
                <a:lnTo>
                  <a:pt x="1413255" y="151256"/>
                </a:lnTo>
                <a:lnTo>
                  <a:pt x="1420240" y="149478"/>
                </a:lnTo>
                <a:lnTo>
                  <a:pt x="1425828" y="147192"/>
                </a:lnTo>
                <a:lnTo>
                  <a:pt x="1429892" y="144271"/>
                </a:lnTo>
                <a:lnTo>
                  <a:pt x="1433956" y="141350"/>
                </a:lnTo>
                <a:lnTo>
                  <a:pt x="1442338" y="146557"/>
                </a:lnTo>
                <a:lnTo>
                  <a:pt x="1447823" y="163194"/>
                </a:lnTo>
                <a:lnTo>
                  <a:pt x="1448688" y="180594"/>
                </a:lnTo>
                <a:lnTo>
                  <a:pt x="1448688" y="384682"/>
                </a:lnTo>
                <a:lnTo>
                  <a:pt x="1496567" y="382777"/>
                </a:lnTo>
                <a:lnTo>
                  <a:pt x="1496567" y="220471"/>
                </a:lnTo>
                <a:lnTo>
                  <a:pt x="1500862" y="211652"/>
                </a:lnTo>
                <a:lnTo>
                  <a:pt x="1509202" y="195765"/>
                </a:lnTo>
                <a:lnTo>
                  <a:pt x="1517141" y="182355"/>
                </a:lnTo>
                <a:lnTo>
                  <a:pt x="1524676" y="171425"/>
                </a:lnTo>
                <a:lnTo>
                  <a:pt x="1531803" y="162978"/>
                </a:lnTo>
                <a:lnTo>
                  <a:pt x="1538522" y="157016"/>
                </a:lnTo>
                <a:lnTo>
                  <a:pt x="1551342" y="151557"/>
                </a:lnTo>
                <a:lnTo>
                  <a:pt x="1563729" y="151647"/>
                </a:lnTo>
                <a:lnTo>
                  <a:pt x="1571752" y="158495"/>
                </a:lnTo>
                <a:lnTo>
                  <a:pt x="1577281" y="174308"/>
                </a:lnTo>
                <a:lnTo>
                  <a:pt x="1579567" y="187790"/>
                </a:lnTo>
                <a:lnTo>
                  <a:pt x="1581150" y="204342"/>
                </a:lnTo>
                <a:lnTo>
                  <a:pt x="1582547" y="383413"/>
                </a:lnTo>
                <a:lnTo>
                  <a:pt x="1636267" y="382142"/>
                </a:lnTo>
                <a:lnTo>
                  <a:pt x="1636902" y="292607"/>
                </a:lnTo>
                <a:lnTo>
                  <a:pt x="1636885" y="186657"/>
                </a:lnTo>
                <a:lnTo>
                  <a:pt x="1635539" y="168388"/>
                </a:lnTo>
                <a:lnTo>
                  <a:pt x="1632689" y="152265"/>
                </a:lnTo>
                <a:lnTo>
                  <a:pt x="1628334" y="138289"/>
                </a:lnTo>
                <a:lnTo>
                  <a:pt x="1622474" y="126461"/>
                </a:lnTo>
                <a:lnTo>
                  <a:pt x="1615110" y="116781"/>
                </a:lnTo>
                <a:lnTo>
                  <a:pt x="1606242" y="109252"/>
                </a:lnTo>
                <a:lnTo>
                  <a:pt x="1595869" y="103872"/>
                </a:lnTo>
                <a:lnTo>
                  <a:pt x="1583991" y="100644"/>
                </a:lnTo>
                <a:lnTo>
                  <a:pt x="1570608" y="99567"/>
                </a:lnTo>
                <a:lnTo>
                  <a:pt x="1564273" y="99879"/>
                </a:lnTo>
                <a:lnTo>
                  <a:pt x="1553181" y="101995"/>
                </a:lnTo>
                <a:lnTo>
                  <a:pt x="1542417" y="106110"/>
                </a:lnTo>
                <a:lnTo>
                  <a:pt x="1531977" y="112220"/>
                </a:lnTo>
                <a:lnTo>
                  <a:pt x="1521858" y="120325"/>
                </a:lnTo>
                <a:lnTo>
                  <a:pt x="1512057" y="130423"/>
                </a:lnTo>
                <a:lnTo>
                  <a:pt x="1502570" y="142512"/>
                </a:lnTo>
                <a:lnTo>
                  <a:pt x="1493392" y="156590"/>
                </a:lnTo>
                <a:close/>
              </a:path>
              <a:path w="1926716" h="497077">
                <a:moveTo>
                  <a:pt x="1522602" y="0"/>
                </a:moveTo>
                <a:lnTo>
                  <a:pt x="1495298" y="93344"/>
                </a:lnTo>
                <a:lnTo>
                  <a:pt x="1534922" y="93090"/>
                </a:lnTo>
                <a:lnTo>
                  <a:pt x="1584325" y="0"/>
                </a:lnTo>
                <a:lnTo>
                  <a:pt x="1522602" y="0"/>
                </a:lnTo>
                <a:close/>
              </a:path>
              <a:path w="1926716" h="497077">
                <a:moveTo>
                  <a:pt x="72135" y="378459"/>
                </a:moveTo>
                <a:lnTo>
                  <a:pt x="75765" y="379831"/>
                </a:lnTo>
                <a:lnTo>
                  <a:pt x="76073" y="314578"/>
                </a:lnTo>
                <a:lnTo>
                  <a:pt x="72063" y="309180"/>
                </a:lnTo>
                <a:lnTo>
                  <a:pt x="66109" y="298218"/>
                </a:lnTo>
                <a:lnTo>
                  <a:pt x="61467" y="285369"/>
                </a:lnTo>
                <a:lnTo>
                  <a:pt x="60427" y="281639"/>
                </a:lnTo>
                <a:lnTo>
                  <a:pt x="58085" y="270019"/>
                </a:lnTo>
                <a:lnTo>
                  <a:pt x="56710" y="257201"/>
                </a:lnTo>
                <a:lnTo>
                  <a:pt x="56260" y="243204"/>
                </a:lnTo>
                <a:lnTo>
                  <a:pt x="60036" y="372879"/>
                </a:lnTo>
                <a:lnTo>
                  <a:pt x="72135" y="378459"/>
                </a:lnTo>
                <a:close/>
              </a:path>
              <a:path w="1926716" h="497077">
                <a:moveTo>
                  <a:pt x="0" y="244855"/>
                </a:moveTo>
                <a:lnTo>
                  <a:pt x="273" y="256754"/>
                </a:lnTo>
                <a:lnTo>
                  <a:pt x="1282" y="270022"/>
                </a:lnTo>
                <a:lnTo>
                  <a:pt x="3034" y="282651"/>
                </a:lnTo>
                <a:lnTo>
                  <a:pt x="5527" y="294629"/>
                </a:lnTo>
                <a:lnTo>
                  <a:pt x="8762" y="305942"/>
                </a:lnTo>
                <a:lnTo>
                  <a:pt x="13638" y="318916"/>
                </a:lnTo>
                <a:lnTo>
                  <a:pt x="19261" y="330616"/>
                </a:lnTo>
                <a:lnTo>
                  <a:pt x="25688" y="341277"/>
                </a:lnTo>
                <a:lnTo>
                  <a:pt x="32892" y="350900"/>
                </a:lnTo>
                <a:lnTo>
                  <a:pt x="39525" y="357982"/>
                </a:lnTo>
                <a:lnTo>
                  <a:pt x="49166" y="366043"/>
                </a:lnTo>
                <a:lnTo>
                  <a:pt x="60036" y="372879"/>
                </a:lnTo>
                <a:lnTo>
                  <a:pt x="56260" y="243204"/>
                </a:lnTo>
                <a:lnTo>
                  <a:pt x="56657" y="231548"/>
                </a:lnTo>
                <a:lnTo>
                  <a:pt x="58052" y="218894"/>
                </a:lnTo>
                <a:lnTo>
                  <a:pt x="60451" y="206755"/>
                </a:lnTo>
                <a:lnTo>
                  <a:pt x="62567" y="199243"/>
                </a:lnTo>
                <a:lnTo>
                  <a:pt x="67373" y="187289"/>
                </a:lnTo>
                <a:lnTo>
                  <a:pt x="73532" y="176783"/>
                </a:lnTo>
                <a:lnTo>
                  <a:pt x="85357" y="163778"/>
                </a:lnTo>
                <a:lnTo>
                  <a:pt x="96011" y="156590"/>
                </a:lnTo>
                <a:lnTo>
                  <a:pt x="103117" y="153310"/>
                </a:lnTo>
                <a:lnTo>
                  <a:pt x="115221" y="150137"/>
                </a:lnTo>
                <a:lnTo>
                  <a:pt x="128904" y="149097"/>
                </a:lnTo>
                <a:lnTo>
                  <a:pt x="134645" y="149271"/>
                </a:lnTo>
                <a:lnTo>
                  <a:pt x="147434" y="151068"/>
                </a:lnTo>
                <a:lnTo>
                  <a:pt x="159130" y="154812"/>
                </a:lnTo>
                <a:lnTo>
                  <a:pt x="172918" y="163107"/>
                </a:lnTo>
                <a:lnTo>
                  <a:pt x="181990" y="172211"/>
                </a:lnTo>
                <a:lnTo>
                  <a:pt x="186070" y="177716"/>
                </a:lnTo>
                <a:lnTo>
                  <a:pt x="192011" y="188663"/>
                </a:lnTo>
                <a:lnTo>
                  <a:pt x="196723" y="201548"/>
                </a:lnTo>
                <a:lnTo>
                  <a:pt x="200005" y="216538"/>
                </a:lnTo>
                <a:lnTo>
                  <a:pt x="201445" y="229327"/>
                </a:lnTo>
                <a:lnTo>
                  <a:pt x="201929" y="243204"/>
                </a:lnTo>
                <a:lnTo>
                  <a:pt x="201527" y="254953"/>
                </a:lnTo>
                <a:lnTo>
                  <a:pt x="200131" y="267594"/>
                </a:lnTo>
                <a:lnTo>
                  <a:pt x="197738" y="279780"/>
                </a:lnTo>
                <a:lnTo>
                  <a:pt x="195542" y="287451"/>
                </a:lnTo>
                <a:lnTo>
                  <a:pt x="190762" y="299407"/>
                </a:lnTo>
                <a:lnTo>
                  <a:pt x="184657" y="309879"/>
                </a:lnTo>
                <a:lnTo>
                  <a:pt x="172685" y="322910"/>
                </a:lnTo>
                <a:lnTo>
                  <a:pt x="162051" y="330072"/>
                </a:lnTo>
                <a:lnTo>
                  <a:pt x="154830" y="333415"/>
                </a:lnTo>
                <a:lnTo>
                  <a:pt x="142719" y="336541"/>
                </a:lnTo>
                <a:lnTo>
                  <a:pt x="128904" y="337565"/>
                </a:lnTo>
                <a:lnTo>
                  <a:pt x="123055" y="337392"/>
                </a:lnTo>
                <a:lnTo>
                  <a:pt x="110190" y="335595"/>
                </a:lnTo>
                <a:lnTo>
                  <a:pt x="98678" y="331850"/>
                </a:lnTo>
                <a:lnTo>
                  <a:pt x="85177" y="323750"/>
                </a:lnTo>
                <a:lnTo>
                  <a:pt x="76073" y="314578"/>
                </a:lnTo>
                <a:lnTo>
                  <a:pt x="75765" y="379831"/>
                </a:lnTo>
                <a:lnTo>
                  <a:pt x="87405" y="383371"/>
                </a:lnTo>
                <a:lnTo>
                  <a:pt x="99697" y="385876"/>
                </a:lnTo>
                <a:lnTo>
                  <a:pt x="112641" y="387365"/>
                </a:lnTo>
                <a:lnTo>
                  <a:pt x="126237" y="387857"/>
                </a:lnTo>
                <a:lnTo>
                  <a:pt x="133549" y="387711"/>
                </a:lnTo>
                <a:lnTo>
                  <a:pt x="146825" y="386635"/>
                </a:lnTo>
                <a:lnTo>
                  <a:pt x="159446" y="384507"/>
                </a:lnTo>
                <a:lnTo>
                  <a:pt x="171419" y="381319"/>
                </a:lnTo>
                <a:lnTo>
                  <a:pt x="182752" y="377063"/>
                </a:lnTo>
                <a:lnTo>
                  <a:pt x="194888" y="371018"/>
                </a:lnTo>
                <a:lnTo>
                  <a:pt x="205641" y="364009"/>
                </a:lnTo>
                <a:lnTo>
                  <a:pt x="215262" y="355914"/>
                </a:lnTo>
                <a:lnTo>
                  <a:pt x="223774" y="346709"/>
                </a:lnTo>
                <a:lnTo>
                  <a:pt x="232171" y="335271"/>
                </a:lnTo>
                <a:lnTo>
                  <a:pt x="238546" y="324470"/>
                </a:lnTo>
                <a:lnTo>
                  <a:pt x="244129" y="312789"/>
                </a:lnTo>
                <a:lnTo>
                  <a:pt x="248920" y="300227"/>
                </a:lnTo>
                <a:lnTo>
                  <a:pt x="254362" y="279853"/>
                </a:lnTo>
                <a:lnTo>
                  <a:pt x="256418" y="267353"/>
                </a:lnTo>
                <a:lnTo>
                  <a:pt x="257652" y="254412"/>
                </a:lnTo>
                <a:lnTo>
                  <a:pt x="258063" y="241045"/>
                </a:lnTo>
                <a:lnTo>
                  <a:pt x="257815" y="229887"/>
                </a:lnTo>
                <a:lnTo>
                  <a:pt x="256823" y="216649"/>
                </a:lnTo>
                <a:lnTo>
                  <a:pt x="255073" y="204016"/>
                </a:lnTo>
                <a:lnTo>
                  <a:pt x="252566" y="191995"/>
                </a:lnTo>
                <a:lnTo>
                  <a:pt x="249300" y="180594"/>
                </a:lnTo>
                <a:lnTo>
                  <a:pt x="244444" y="167567"/>
                </a:lnTo>
                <a:lnTo>
                  <a:pt x="238849" y="155873"/>
                </a:lnTo>
                <a:lnTo>
                  <a:pt x="232429" y="145241"/>
                </a:lnTo>
                <a:lnTo>
                  <a:pt x="225171" y="135635"/>
                </a:lnTo>
                <a:lnTo>
                  <a:pt x="218314" y="128352"/>
                </a:lnTo>
                <a:lnTo>
                  <a:pt x="208655" y="120343"/>
                </a:lnTo>
                <a:lnTo>
                  <a:pt x="197784" y="113551"/>
                </a:lnTo>
                <a:lnTo>
                  <a:pt x="185674" y="107950"/>
                </a:lnTo>
                <a:lnTo>
                  <a:pt x="170323" y="103038"/>
                </a:lnTo>
                <a:lnTo>
                  <a:pt x="158017" y="100533"/>
                </a:lnTo>
                <a:lnTo>
                  <a:pt x="145100" y="99044"/>
                </a:lnTo>
                <a:lnTo>
                  <a:pt x="131572" y="98551"/>
                </a:lnTo>
                <a:lnTo>
                  <a:pt x="124574" y="98688"/>
                </a:lnTo>
                <a:lnTo>
                  <a:pt x="111332" y="99753"/>
                </a:lnTo>
                <a:lnTo>
                  <a:pt x="98702" y="101879"/>
                </a:lnTo>
                <a:lnTo>
                  <a:pt x="86692" y="105074"/>
                </a:lnTo>
                <a:lnTo>
                  <a:pt x="75310" y="109346"/>
                </a:lnTo>
                <a:lnTo>
                  <a:pt x="63229" y="115391"/>
                </a:lnTo>
                <a:lnTo>
                  <a:pt x="52469" y="122400"/>
                </a:lnTo>
                <a:lnTo>
                  <a:pt x="42819" y="130495"/>
                </a:lnTo>
                <a:lnTo>
                  <a:pt x="34289" y="139700"/>
                </a:lnTo>
                <a:lnTo>
                  <a:pt x="26022" y="150911"/>
                </a:lnTo>
                <a:lnTo>
                  <a:pt x="19594" y="161694"/>
                </a:lnTo>
                <a:lnTo>
                  <a:pt x="13967" y="173324"/>
                </a:lnTo>
                <a:lnTo>
                  <a:pt x="9144" y="185800"/>
                </a:lnTo>
                <a:lnTo>
                  <a:pt x="3716" y="205884"/>
                </a:lnTo>
                <a:lnTo>
                  <a:pt x="1651" y="218358"/>
                </a:lnTo>
                <a:lnTo>
                  <a:pt x="412" y="231349"/>
                </a:lnTo>
                <a:lnTo>
                  <a:pt x="0" y="244855"/>
                </a:lnTo>
                <a:close/>
              </a:path>
              <a:path w="1926716" h="497077">
                <a:moveTo>
                  <a:pt x="882014" y="378586"/>
                </a:moveTo>
                <a:lnTo>
                  <a:pt x="895652" y="383110"/>
                </a:lnTo>
                <a:lnTo>
                  <a:pt x="907903" y="385754"/>
                </a:lnTo>
                <a:lnTo>
                  <a:pt x="920806" y="387333"/>
                </a:lnTo>
                <a:lnTo>
                  <a:pt x="934338" y="387857"/>
                </a:lnTo>
                <a:lnTo>
                  <a:pt x="939422" y="387779"/>
                </a:lnTo>
                <a:lnTo>
                  <a:pt x="952787" y="386774"/>
                </a:lnTo>
                <a:lnTo>
                  <a:pt x="965460" y="384611"/>
                </a:lnTo>
                <a:lnTo>
                  <a:pt x="977432" y="381289"/>
                </a:lnTo>
                <a:lnTo>
                  <a:pt x="988695" y="376808"/>
                </a:lnTo>
                <a:lnTo>
                  <a:pt x="999996" y="370741"/>
                </a:lnTo>
                <a:lnTo>
                  <a:pt x="1010524" y="363518"/>
                </a:lnTo>
                <a:lnTo>
                  <a:pt x="1020092" y="355215"/>
                </a:lnTo>
                <a:lnTo>
                  <a:pt x="1028700" y="345820"/>
                </a:lnTo>
                <a:lnTo>
                  <a:pt x="1036933" y="334513"/>
                </a:lnTo>
                <a:lnTo>
                  <a:pt x="1043257" y="323610"/>
                </a:lnTo>
                <a:lnTo>
                  <a:pt x="1048641" y="311924"/>
                </a:lnTo>
                <a:lnTo>
                  <a:pt x="1053083" y="299465"/>
                </a:lnTo>
                <a:lnTo>
                  <a:pt x="1057874" y="280397"/>
                </a:lnTo>
                <a:lnTo>
                  <a:pt x="1059809" y="267916"/>
                </a:lnTo>
                <a:lnTo>
                  <a:pt x="1060959" y="254968"/>
                </a:lnTo>
                <a:lnTo>
                  <a:pt x="1061338" y="241553"/>
                </a:lnTo>
                <a:lnTo>
                  <a:pt x="1061198" y="234051"/>
                </a:lnTo>
                <a:lnTo>
                  <a:pt x="1060194" y="220681"/>
                </a:lnTo>
                <a:lnTo>
                  <a:pt x="1058216" y="208013"/>
                </a:lnTo>
                <a:lnTo>
                  <a:pt x="1055256" y="196047"/>
                </a:lnTo>
                <a:lnTo>
                  <a:pt x="1051305" y="184784"/>
                </a:lnTo>
                <a:lnTo>
                  <a:pt x="1041703" y="165620"/>
                </a:lnTo>
                <a:lnTo>
                  <a:pt x="1034489" y="155554"/>
                </a:lnTo>
                <a:lnTo>
                  <a:pt x="1026540" y="147446"/>
                </a:lnTo>
                <a:lnTo>
                  <a:pt x="1027327" y="147516"/>
                </a:lnTo>
                <a:lnTo>
                  <a:pt x="1039882" y="148373"/>
                </a:lnTo>
                <a:lnTo>
                  <a:pt x="1052702" y="148970"/>
                </a:lnTo>
                <a:lnTo>
                  <a:pt x="1059134" y="149126"/>
                </a:lnTo>
                <a:lnTo>
                  <a:pt x="1071449" y="149295"/>
                </a:lnTo>
                <a:lnTo>
                  <a:pt x="1085723" y="149351"/>
                </a:lnTo>
                <a:lnTo>
                  <a:pt x="1085723" y="100583"/>
                </a:lnTo>
                <a:lnTo>
                  <a:pt x="1068792" y="100935"/>
                </a:lnTo>
                <a:lnTo>
                  <a:pt x="1052598" y="101181"/>
                </a:lnTo>
                <a:lnTo>
                  <a:pt x="1017654" y="101177"/>
                </a:lnTo>
                <a:lnTo>
                  <a:pt x="1010538" y="100964"/>
                </a:lnTo>
                <a:lnTo>
                  <a:pt x="1000255" y="100517"/>
                </a:lnTo>
                <a:lnTo>
                  <a:pt x="987585" y="99946"/>
                </a:lnTo>
                <a:lnTo>
                  <a:pt x="974725" y="99313"/>
                </a:lnTo>
                <a:lnTo>
                  <a:pt x="967087" y="99020"/>
                </a:lnTo>
                <a:lnTo>
                  <a:pt x="954128" y="98669"/>
                </a:lnTo>
                <a:lnTo>
                  <a:pt x="942339" y="98551"/>
                </a:lnTo>
                <a:lnTo>
                  <a:pt x="935090" y="98697"/>
                </a:lnTo>
                <a:lnTo>
                  <a:pt x="921853" y="99767"/>
                </a:lnTo>
                <a:lnTo>
                  <a:pt x="909235" y="101877"/>
                </a:lnTo>
                <a:lnTo>
                  <a:pt x="897229" y="105028"/>
                </a:lnTo>
                <a:lnTo>
                  <a:pt x="885825" y="109219"/>
                </a:lnTo>
                <a:lnTo>
                  <a:pt x="873087" y="115461"/>
                </a:lnTo>
                <a:lnTo>
                  <a:pt x="862323" y="122354"/>
                </a:lnTo>
                <a:lnTo>
                  <a:pt x="852472" y="130318"/>
                </a:lnTo>
                <a:lnTo>
                  <a:pt x="858392" y="245871"/>
                </a:lnTo>
                <a:lnTo>
                  <a:pt x="858728" y="235870"/>
                </a:lnTo>
                <a:lnTo>
                  <a:pt x="860117" y="223264"/>
                </a:lnTo>
                <a:lnTo>
                  <a:pt x="862583" y="210692"/>
                </a:lnTo>
                <a:lnTo>
                  <a:pt x="864973" y="202056"/>
                </a:lnTo>
                <a:lnTo>
                  <a:pt x="869779" y="190222"/>
                </a:lnTo>
                <a:lnTo>
                  <a:pt x="876046" y="179450"/>
                </a:lnTo>
                <a:lnTo>
                  <a:pt x="881080" y="173028"/>
                </a:lnTo>
                <a:lnTo>
                  <a:pt x="890267" y="164324"/>
                </a:lnTo>
                <a:lnTo>
                  <a:pt x="901191" y="157098"/>
                </a:lnTo>
                <a:lnTo>
                  <a:pt x="913332" y="152019"/>
                </a:lnTo>
                <a:lnTo>
                  <a:pt x="925836" y="149356"/>
                </a:lnTo>
                <a:lnTo>
                  <a:pt x="939926" y="148462"/>
                </a:lnTo>
                <a:lnTo>
                  <a:pt x="953770" y="148716"/>
                </a:lnTo>
                <a:lnTo>
                  <a:pt x="956817" y="148716"/>
                </a:lnTo>
                <a:lnTo>
                  <a:pt x="959738" y="148844"/>
                </a:lnTo>
                <a:lnTo>
                  <a:pt x="965200" y="148970"/>
                </a:lnTo>
                <a:lnTo>
                  <a:pt x="969645" y="149225"/>
                </a:lnTo>
                <a:lnTo>
                  <a:pt x="978069" y="156376"/>
                </a:lnTo>
                <a:lnTo>
                  <a:pt x="986337" y="165646"/>
                </a:lnTo>
                <a:lnTo>
                  <a:pt x="993613" y="176432"/>
                </a:lnTo>
                <a:lnTo>
                  <a:pt x="999871" y="188721"/>
                </a:lnTo>
                <a:lnTo>
                  <a:pt x="1002554" y="195337"/>
                </a:lnTo>
                <a:lnTo>
                  <a:pt x="1006281" y="207101"/>
                </a:lnTo>
                <a:lnTo>
                  <a:pt x="1008934" y="219444"/>
                </a:lnTo>
                <a:lnTo>
                  <a:pt x="1010520" y="232368"/>
                </a:lnTo>
                <a:lnTo>
                  <a:pt x="1011047" y="245871"/>
                </a:lnTo>
                <a:lnTo>
                  <a:pt x="1010672" y="257529"/>
                </a:lnTo>
                <a:lnTo>
                  <a:pt x="1009371" y="270157"/>
                </a:lnTo>
                <a:lnTo>
                  <a:pt x="1007109" y="282575"/>
                </a:lnTo>
                <a:lnTo>
                  <a:pt x="1004881" y="291046"/>
                </a:lnTo>
                <a:lnTo>
                  <a:pt x="1000332" y="303055"/>
                </a:lnTo>
                <a:lnTo>
                  <a:pt x="994409" y="313689"/>
                </a:lnTo>
                <a:lnTo>
                  <a:pt x="982120" y="327647"/>
                </a:lnTo>
                <a:lnTo>
                  <a:pt x="971550" y="335025"/>
                </a:lnTo>
                <a:lnTo>
                  <a:pt x="963111" y="338921"/>
                </a:lnTo>
                <a:lnTo>
                  <a:pt x="950907" y="342000"/>
                </a:lnTo>
                <a:lnTo>
                  <a:pt x="937005" y="343026"/>
                </a:lnTo>
                <a:lnTo>
                  <a:pt x="929027" y="342714"/>
                </a:lnTo>
                <a:lnTo>
                  <a:pt x="916330" y="340735"/>
                </a:lnTo>
                <a:lnTo>
                  <a:pt x="904748" y="336930"/>
                </a:lnTo>
                <a:lnTo>
                  <a:pt x="889618" y="328026"/>
                </a:lnTo>
                <a:lnTo>
                  <a:pt x="880363" y="319023"/>
                </a:lnTo>
                <a:lnTo>
                  <a:pt x="875391" y="312474"/>
                </a:lnTo>
                <a:lnTo>
                  <a:pt x="869213" y="301543"/>
                </a:lnTo>
                <a:lnTo>
                  <a:pt x="864234" y="288925"/>
                </a:lnTo>
                <a:lnTo>
                  <a:pt x="870210" y="373018"/>
                </a:lnTo>
                <a:lnTo>
                  <a:pt x="882014" y="378586"/>
                </a:lnTo>
                <a:close/>
              </a:path>
              <a:path w="1926716" h="497077">
                <a:moveTo>
                  <a:pt x="817117" y="185800"/>
                </a:moveTo>
                <a:lnTo>
                  <a:pt x="814527" y="194411"/>
                </a:lnTo>
                <a:lnTo>
                  <a:pt x="811726" y="206412"/>
                </a:lnTo>
                <a:lnTo>
                  <a:pt x="809717" y="218900"/>
                </a:lnTo>
                <a:lnTo>
                  <a:pt x="808506" y="231881"/>
                </a:lnTo>
                <a:lnTo>
                  <a:pt x="808101" y="245363"/>
                </a:lnTo>
                <a:lnTo>
                  <a:pt x="808369" y="257196"/>
                </a:lnTo>
                <a:lnTo>
                  <a:pt x="809375" y="270499"/>
                </a:lnTo>
                <a:lnTo>
                  <a:pt x="811126" y="283121"/>
                </a:lnTo>
                <a:lnTo>
                  <a:pt x="813622" y="295062"/>
                </a:lnTo>
                <a:lnTo>
                  <a:pt x="816863" y="306323"/>
                </a:lnTo>
                <a:lnTo>
                  <a:pt x="821896" y="319435"/>
                </a:lnTo>
                <a:lnTo>
                  <a:pt x="827684" y="330964"/>
                </a:lnTo>
                <a:lnTo>
                  <a:pt x="834426" y="341491"/>
                </a:lnTo>
                <a:lnTo>
                  <a:pt x="842136" y="351027"/>
                </a:lnTo>
                <a:lnTo>
                  <a:pt x="849479" y="358374"/>
                </a:lnTo>
                <a:lnTo>
                  <a:pt x="859360" y="366285"/>
                </a:lnTo>
                <a:lnTo>
                  <a:pt x="870210" y="373018"/>
                </a:lnTo>
                <a:lnTo>
                  <a:pt x="864234" y="288925"/>
                </a:lnTo>
                <a:lnTo>
                  <a:pt x="862909" y="284366"/>
                </a:lnTo>
                <a:lnTo>
                  <a:pt x="860425" y="272706"/>
                </a:lnTo>
                <a:lnTo>
                  <a:pt x="858907" y="259875"/>
                </a:lnTo>
                <a:lnTo>
                  <a:pt x="858392" y="245871"/>
                </a:lnTo>
                <a:lnTo>
                  <a:pt x="852472" y="130318"/>
                </a:lnTo>
                <a:lnTo>
                  <a:pt x="843533" y="139319"/>
                </a:lnTo>
                <a:lnTo>
                  <a:pt x="841826" y="141274"/>
                </a:lnTo>
                <a:lnTo>
                  <a:pt x="834237" y="151115"/>
                </a:lnTo>
                <a:lnTo>
                  <a:pt x="827576" y="161817"/>
                </a:lnTo>
                <a:lnTo>
                  <a:pt x="821862" y="173379"/>
                </a:lnTo>
                <a:lnTo>
                  <a:pt x="817117" y="185800"/>
                </a:lnTo>
                <a:close/>
              </a:path>
              <a:path w="1926716" h="497077">
                <a:moveTo>
                  <a:pt x="709371" y="390202"/>
                </a:moveTo>
                <a:lnTo>
                  <a:pt x="726261" y="388049"/>
                </a:lnTo>
                <a:lnTo>
                  <a:pt x="737619" y="383861"/>
                </a:lnTo>
                <a:lnTo>
                  <a:pt x="743439" y="377622"/>
                </a:lnTo>
                <a:lnTo>
                  <a:pt x="743711" y="369315"/>
                </a:lnTo>
                <a:lnTo>
                  <a:pt x="741773" y="363380"/>
                </a:lnTo>
                <a:lnTo>
                  <a:pt x="733959" y="351905"/>
                </a:lnTo>
                <a:lnTo>
                  <a:pt x="722629" y="348106"/>
                </a:lnTo>
                <a:lnTo>
                  <a:pt x="712215" y="348106"/>
                </a:lnTo>
                <a:lnTo>
                  <a:pt x="705992" y="345694"/>
                </a:lnTo>
                <a:lnTo>
                  <a:pt x="703579" y="341121"/>
                </a:lnTo>
                <a:lnTo>
                  <a:pt x="702502" y="338269"/>
                </a:lnTo>
                <a:lnTo>
                  <a:pt x="700738" y="327329"/>
                </a:lnTo>
                <a:lnTo>
                  <a:pt x="700151" y="310641"/>
                </a:lnTo>
                <a:lnTo>
                  <a:pt x="700151" y="109727"/>
                </a:lnTo>
                <a:lnTo>
                  <a:pt x="649731" y="113791"/>
                </a:lnTo>
                <a:lnTo>
                  <a:pt x="649153" y="140623"/>
                </a:lnTo>
                <a:lnTo>
                  <a:pt x="648712" y="162708"/>
                </a:lnTo>
                <a:lnTo>
                  <a:pt x="648329" y="183610"/>
                </a:lnTo>
                <a:lnTo>
                  <a:pt x="648005" y="203329"/>
                </a:lnTo>
                <a:lnTo>
                  <a:pt x="647739" y="221864"/>
                </a:lnTo>
                <a:lnTo>
                  <a:pt x="647532" y="239214"/>
                </a:lnTo>
                <a:lnTo>
                  <a:pt x="647385" y="255381"/>
                </a:lnTo>
                <a:lnTo>
                  <a:pt x="647384" y="308195"/>
                </a:lnTo>
                <a:lnTo>
                  <a:pt x="647531" y="318434"/>
                </a:lnTo>
                <a:lnTo>
                  <a:pt x="648006" y="335352"/>
                </a:lnTo>
                <a:lnTo>
                  <a:pt x="648719" y="347523"/>
                </a:lnTo>
                <a:lnTo>
                  <a:pt x="650239" y="356869"/>
                </a:lnTo>
                <a:lnTo>
                  <a:pt x="659167" y="370892"/>
                </a:lnTo>
                <a:lnTo>
                  <a:pt x="668781" y="380238"/>
                </a:lnTo>
                <a:lnTo>
                  <a:pt x="684758" y="388726"/>
                </a:lnTo>
                <a:lnTo>
                  <a:pt x="697356" y="390525"/>
                </a:lnTo>
                <a:lnTo>
                  <a:pt x="709371" y="390202"/>
                </a:lnTo>
                <a:close/>
              </a:path>
              <a:path w="1926716" h="497077">
                <a:moveTo>
                  <a:pt x="1798115" y="112369"/>
                </a:moveTo>
                <a:lnTo>
                  <a:pt x="1786117" y="116213"/>
                </a:lnTo>
                <a:lnTo>
                  <a:pt x="1774669" y="121426"/>
                </a:lnTo>
                <a:lnTo>
                  <a:pt x="1763776" y="128015"/>
                </a:lnTo>
                <a:lnTo>
                  <a:pt x="1751730" y="137891"/>
                </a:lnTo>
                <a:lnTo>
                  <a:pt x="1743422" y="147699"/>
                </a:lnTo>
                <a:lnTo>
                  <a:pt x="1737038" y="158685"/>
                </a:lnTo>
                <a:lnTo>
                  <a:pt x="1732565" y="170839"/>
                </a:lnTo>
                <a:lnTo>
                  <a:pt x="1729994" y="184150"/>
                </a:lnTo>
                <a:lnTo>
                  <a:pt x="1729403" y="192325"/>
                </a:lnTo>
                <a:lnTo>
                  <a:pt x="1729953" y="204674"/>
                </a:lnTo>
                <a:lnTo>
                  <a:pt x="1732277" y="216737"/>
                </a:lnTo>
                <a:lnTo>
                  <a:pt x="1736379" y="228513"/>
                </a:lnTo>
                <a:lnTo>
                  <a:pt x="1742262" y="240002"/>
                </a:lnTo>
                <a:lnTo>
                  <a:pt x="1749932" y="251205"/>
                </a:lnTo>
                <a:lnTo>
                  <a:pt x="1757996" y="259849"/>
                </a:lnTo>
                <a:lnTo>
                  <a:pt x="1767070" y="266654"/>
                </a:lnTo>
                <a:lnTo>
                  <a:pt x="1777571" y="272153"/>
                </a:lnTo>
                <a:lnTo>
                  <a:pt x="1789500" y="276350"/>
                </a:lnTo>
                <a:lnTo>
                  <a:pt x="1802860" y="279251"/>
                </a:lnTo>
                <a:lnTo>
                  <a:pt x="1817652" y="280858"/>
                </a:lnTo>
                <a:lnTo>
                  <a:pt x="1833879" y="281177"/>
                </a:lnTo>
                <a:lnTo>
                  <a:pt x="1840020" y="281182"/>
                </a:lnTo>
                <a:lnTo>
                  <a:pt x="1855433" y="282682"/>
                </a:lnTo>
                <a:lnTo>
                  <a:pt x="1866714" y="286406"/>
                </a:lnTo>
                <a:lnTo>
                  <a:pt x="1873866" y="292356"/>
                </a:lnTo>
                <a:lnTo>
                  <a:pt x="1876893" y="300536"/>
                </a:lnTo>
                <a:lnTo>
                  <a:pt x="1875798" y="310948"/>
                </a:lnTo>
                <a:lnTo>
                  <a:pt x="1870582" y="323595"/>
                </a:lnTo>
                <a:lnTo>
                  <a:pt x="1867793" y="328078"/>
                </a:lnTo>
                <a:lnTo>
                  <a:pt x="1862366" y="333980"/>
                </a:lnTo>
                <a:lnTo>
                  <a:pt x="1855652" y="338509"/>
                </a:lnTo>
                <a:lnTo>
                  <a:pt x="1847650" y="341666"/>
                </a:lnTo>
                <a:lnTo>
                  <a:pt x="1838362" y="343450"/>
                </a:lnTo>
                <a:lnTo>
                  <a:pt x="1827787" y="343861"/>
                </a:lnTo>
                <a:lnTo>
                  <a:pt x="1815927" y="342899"/>
                </a:lnTo>
                <a:lnTo>
                  <a:pt x="1802782" y="340565"/>
                </a:lnTo>
                <a:lnTo>
                  <a:pt x="1788352" y="336858"/>
                </a:lnTo>
                <a:lnTo>
                  <a:pt x="1772638" y="331778"/>
                </a:lnTo>
                <a:lnTo>
                  <a:pt x="1755640" y="325325"/>
                </a:lnTo>
                <a:lnTo>
                  <a:pt x="1737359" y="317500"/>
                </a:lnTo>
                <a:lnTo>
                  <a:pt x="1729104" y="337438"/>
                </a:lnTo>
                <a:lnTo>
                  <a:pt x="1728660" y="338337"/>
                </a:lnTo>
                <a:lnTo>
                  <a:pt x="1727259" y="344280"/>
                </a:lnTo>
                <a:lnTo>
                  <a:pt x="1728573" y="350143"/>
                </a:lnTo>
                <a:lnTo>
                  <a:pt x="1732603" y="355925"/>
                </a:lnTo>
                <a:lnTo>
                  <a:pt x="1739351" y="361629"/>
                </a:lnTo>
                <a:lnTo>
                  <a:pt x="1748820" y="367255"/>
                </a:lnTo>
                <a:lnTo>
                  <a:pt x="1761012" y="372804"/>
                </a:lnTo>
                <a:lnTo>
                  <a:pt x="1775927" y="378277"/>
                </a:lnTo>
                <a:lnTo>
                  <a:pt x="1793570" y="383676"/>
                </a:lnTo>
                <a:lnTo>
                  <a:pt x="1813940" y="389000"/>
                </a:lnTo>
                <a:lnTo>
                  <a:pt x="1820040" y="388943"/>
                </a:lnTo>
                <a:lnTo>
                  <a:pt x="1836630" y="388131"/>
                </a:lnTo>
                <a:lnTo>
                  <a:pt x="1851675" y="386362"/>
                </a:lnTo>
                <a:lnTo>
                  <a:pt x="1865172" y="383637"/>
                </a:lnTo>
                <a:lnTo>
                  <a:pt x="1877117" y="379959"/>
                </a:lnTo>
                <a:lnTo>
                  <a:pt x="1887507" y="375328"/>
                </a:lnTo>
                <a:lnTo>
                  <a:pt x="1896336" y="369748"/>
                </a:lnTo>
                <a:lnTo>
                  <a:pt x="1903602" y="363219"/>
                </a:lnTo>
                <a:lnTo>
                  <a:pt x="1913790" y="350020"/>
                </a:lnTo>
                <a:lnTo>
                  <a:pt x="1919708" y="338846"/>
                </a:lnTo>
                <a:lnTo>
                  <a:pt x="1923839" y="326908"/>
                </a:lnTo>
                <a:lnTo>
                  <a:pt x="1926177" y="314204"/>
                </a:lnTo>
                <a:lnTo>
                  <a:pt x="1926716" y="300735"/>
                </a:lnTo>
                <a:lnTo>
                  <a:pt x="1925805" y="289283"/>
                </a:lnTo>
                <a:lnTo>
                  <a:pt x="1922684" y="276014"/>
                </a:lnTo>
                <a:lnTo>
                  <a:pt x="1917384" y="264403"/>
                </a:lnTo>
                <a:lnTo>
                  <a:pt x="1909918" y="254443"/>
                </a:lnTo>
                <a:lnTo>
                  <a:pt x="1900301" y="246125"/>
                </a:lnTo>
                <a:lnTo>
                  <a:pt x="1891547" y="240641"/>
                </a:lnTo>
                <a:lnTo>
                  <a:pt x="1880103" y="235254"/>
                </a:lnTo>
                <a:lnTo>
                  <a:pt x="1868032" y="231451"/>
                </a:lnTo>
                <a:lnTo>
                  <a:pt x="1855333" y="229233"/>
                </a:lnTo>
                <a:lnTo>
                  <a:pt x="1842007" y="228600"/>
                </a:lnTo>
                <a:lnTo>
                  <a:pt x="1840889" y="228610"/>
                </a:lnTo>
                <a:lnTo>
                  <a:pt x="1825807" y="228118"/>
                </a:lnTo>
                <a:lnTo>
                  <a:pt x="1812507" y="226442"/>
                </a:lnTo>
                <a:lnTo>
                  <a:pt x="1800977" y="223593"/>
                </a:lnTo>
                <a:lnTo>
                  <a:pt x="1791207" y="219582"/>
                </a:lnTo>
                <a:lnTo>
                  <a:pt x="1782664" y="213225"/>
                </a:lnTo>
                <a:lnTo>
                  <a:pt x="1777257" y="202899"/>
                </a:lnTo>
                <a:lnTo>
                  <a:pt x="1777619" y="189864"/>
                </a:lnTo>
                <a:lnTo>
                  <a:pt x="1781246" y="178978"/>
                </a:lnTo>
                <a:lnTo>
                  <a:pt x="1788524" y="168495"/>
                </a:lnTo>
                <a:lnTo>
                  <a:pt x="1798954" y="161035"/>
                </a:lnTo>
                <a:lnTo>
                  <a:pt x="1812032" y="156120"/>
                </a:lnTo>
                <a:lnTo>
                  <a:pt x="1824505" y="154082"/>
                </a:lnTo>
                <a:lnTo>
                  <a:pt x="1838071" y="154050"/>
                </a:lnTo>
                <a:lnTo>
                  <a:pt x="1842765" y="154513"/>
                </a:lnTo>
                <a:lnTo>
                  <a:pt x="1855312" y="157220"/>
                </a:lnTo>
                <a:lnTo>
                  <a:pt x="1867102" y="162019"/>
                </a:lnTo>
                <a:lnTo>
                  <a:pt x="1878076" y="168909"/>
                </a:lnTo>
                <a:lnTo>
                  <a:pt x="1879784" y="170114"/>
                </a:lnTo>
                <a:lnTo>
                  <a:pt x="1890763" y="174438"/>
                </a:lnTo>
                <a:lnTo>
                  <a:pt x="1901184" y="172420"/>
                </a:lnTo>
                <a:lnTo>
                  <a:pt x="1911096" y="164083"/>
                </a:lnTo>
                <a:lnTo>
                  <a:pt x="1910118" y="157695"/>
                </a:lnTo>
                <a:lnTo>
                  <a:pt x="1906063" y="145666"/>
                </a:lnTo>
                <a:lnTo>
                  <a:pt x="1899204" y="134896"/>
                </a:lnTo>
                <a:lnTo>
                  <a:pt x="1889505" y="125348"/>
                </a:lnTo>
                <a:lnTo>
                  <a:pt x="1883150" y="120945"/>
                </a:lnTo>
                <a:lnTo>
                  <a:pt x="1872910" y="115966"/>
                </a:lnTo>
                <a:lnTo>
                  <a:pt x="1860951" y="112263"/>
                </a:lnTo>
                <a:lnTo>
                  <a:pt x="1847266" y="109843"/>
                </a:lnTo>
                <a:lnTo>
                  <a:pt x="1831848" y="108711"/>
                </a:lnTo>
                <a:lnTo>
                  <a:pt x="1823745" y="108748"/>
                </a:lnTo>
                <a:lnTo>
                  <a:pt x="1810659" y="109883"/>
                </a:lnTo>
                <a:lnTo>
                  <a:pt x="1798115" y="112369"/>
                </a:lnTo>
                <a:close/>
              </a:path>
              <a:path w="1926716" h="497077">
                <a:moveTo>
                  <a:pt x="423879" y="444810"/>
                </a:moveTo>
                <a:lnTo>
                  <a:pt x="422872" y="436905"/>
                </a:lnTo>
                <a:lnTo>
                  <a:pt x="417112" y="495411"/>
                </a:lnTo>
                <a:lnTo>
                  <a:pt x="435863" y="497077"/>
                </a:lnTo>
                <a:lnTo>
                  <a:pt x="427952" y="448590"/>
                </a:lnTo>
                <a:lnTo>
                  <a:pt x="423879" y="444810"/>
                </a:lnTo>
                <a:close/>
              </a:path>
              <a:path w="1926716" h="497077">
                <a:moveTo>
                  <a:pt x="486414" y="405445"/>
                </a:moveTo>
                <a:lnTo>
                  <a:pt x="485426" y="393496"/>
                </a:lnTo>
                <a:lnTo>
                  <a:pt x="483868" y="377881"/>
                </a:lnTo>
                <a:lnTo>
                  <a:pt x="481740" y="358601"/>
                </a:lnTo>
                <a:lnTo>
                  <a:pt x="479044" y="335660"/>
                </a:lnTo>
                <a:lnTo>
                  <a:pt x="549401" y="119633"/>
                </a:lnTo>
                <a:lnTo>
                  <a:pt x="503554" y="108965"/>
                </a:lnTo>
                <a:lnTo>
                  <a:pt x="456183" y="280288"/>
                </a:lnTo>
                <a:lnTo>
                  <a:pt x="454591" y="271934"/>
                </a:lnTo>
                <a:lnTo>
                  <a:pt x="451498" y="256343"/>
                </a:lnTo>
                <a:lnTo>
                  <a:pt x="448392" y="241525"/>
                </a:lnTo>
                <a:lnTo>
                  <a:pt x="445274" y="227481"/>
                </a:lnTo>
                <a:lnTo>
                  <a:pt x="442145" y="214210"/>
                </a:lnTo>
                <a:lnTo>
                  <a:pt x="439004" y="201714"/>
                </a:lnTo>
                <a:lnTo>
                  <a:pt x="435854" y="189993"/>
                </a:lnTo>
                <a:lnTo>
                  <a:pt x="432694" y="179048"/>
                </a:lnTo>
                <a:lnTo>
                  <a:pt x="429525" y="168880"/>
                </a:lnTo>
                <a:lnTo>
                  <a:pt x="426348" y="159489"/>
                </a:lnTo>
                <a:lnTo>
                  <a:pt x="423163" y="150875"/>
                </a:lnTo>
                <a:lnTo>
                  <a:pt x="413987" y="132521"/>
                </a:lnTo>
                <a:lnTo>
                  <a:pt x="405369" y="121612"/>
                </a:lnTo>
                <a:lnTo>
                  <a:pt x="395516" y="113814"/>
                </a:lnTo>
                <a:lnTo>
                  <a:pt x="384430" y="109131"/>
                </a:lnTo>
                <a:lnTo>
                  <a:pt x="372109" y="107568"/>
                </a:lnTo>
                <a:lnTo>
                  <a:pt x="360585" y="108148"/>
                </a:lnTo>
                <a:lnTo>
                  <a:pt x="345043" y="111680"/>
                </a:lnTo>
                <a:lnTo>
                  <a:pt x="334036" y="118428"/>
                </a:lnTo>
                <a:lnTo>
                  <a:pt x="327564" y="128401"/>
                </a:lnTo>
                <a:lnTo>
                  <a:pt x="325627" y="141604"/>
                </a:lnTo>
                <a:lnTo>
                  <a:pt x="326226" y="148188"/>
                </a:lnTo>
                <a:lnTo>
                  <a:pt x="330409" y="158546"/>
                </a:lnTo>
                <a:lnTo>
                  <a:pt x="338547" y="163934"/>
                </a:lnTo>
                <a:lnTo>
                  <a:pt x="350629" y="164343"/>
                </a:lnTo>
                <a:lnTo>
                  <a:pt x="366649" y="159765"/>
                </a:lnTo>
                <a:lnTo>
                  <a:pt x="375966" y="162411"/>
                </a:lnTo>
                <a:lnTo>
                  <a:pt x="384887" y="171263"/>
                </a:lnTo>
                <a:lnTo>
                  <a:pt x="392556" y="186308"/>
                </a:lnTo>
                <a:lnTo>
                  <a:pt x="396709" y="197977"/>
                </a:lnTo>
                <a:lnTo>
                  <a:pt x="400025" y="208591"/>
                </a:lnTo>
                <a:lnTo>
                  <a:pt x="403354" y="220399"/>
                </a:lnTo>
                <a:lnTo>
                  <a:pt x="406692" y="233404"/>
                </a:lnTo>
                <a:lnTo>
                  <a:pt x="410037" y="247609"/>
                </a:lnTo>
                <a:lnTo>
                  <a:pt x="413384" y="263016"/>
                </a:lnTo>
                <a:lnTo>
                  <a:pt x="414978" y="270805"/>
                </a:lnTo>
                <a:lnTo>
                  <a:pt x="418059" y="287221"/>
                </a:lnTo>
                <a:lnTo>
                  <a:pt x="420301" y="301463"/>
                </a:lnTo>
                <a:lnTo>
                  <a:pt x="421694" y="313524"/>
                </a:lnTo>
                <a:lnTo>
                  <a:pt x="422228" y="323401"/>
                </a:lnTo>
                <a:lnTo>
                  <a:pt x="421894" y="331088"/>
                </a:lnTo>
                <a:lnTo>
                  <a:pt x="413471" y="345494"/>
                </a:lnTo>
                <a:lnTo>
                  <a:pt x="404798" y="361188"/>
                </a:lnTo>
                <a:lnTo>
                  <a:pt x="397273" y="375843"/>
                </a:lnTo>
                <a:lnTo>
                  <a:pt x="390896" y="389456"/>
                </a:lnTo>
                <a:lnTo>
                  <a:pt x="385666" y="402027"/>
                </a:lnTo>
                <a:lnTo>
                  <a:pt x="381581" y="413557"/>
                </a:lnTo>
                <a:lnTo>
                  <a:pt x="378643" y="424043"/>
                </a:lnTo>
                <a:lnTo>
                  <a:pt x="376849" y="433486"/>
                </a:lnTo>
                <a:lnTo>
                  <a:pt x="376200" y="441885"/>
                </a:lnTo>
                <a:lnTo>
                  <a:pt x="376695" y="449239"/>
                </a:lnTo>
                <a:lnTo>
                  <a:pt x="378332" y="455548"/>
                </a:lnTo>
                <a:lnTo>
                  <a:pt x="378967" y="463601"/>
                </a:lnTo>
                <a:lnTo>
                  <a:pt x="382974" y="475325"/>
                </a:lnTo>
                <a:lnTo>
                  <a:pt x="390667" y="484535"/>
                </a:lnTo>
                <a:lnTo>
                  <a:pt x="402046" y="491230"/>
                </a:lnTo>
                <a:lnTo>
                  <a:pt x="417112" y="495411"/>
                </a:lnTo>
                <a:lnTo>
                  <a:pt x="422872" y="436905"/>
                </a:lnTo>
                <a:lnTo>
                  <a:pt x="424921" y="424881"/>
                </a:lnTo>
                <a:lnTo>
                  <a:pt x="430017" y="408742"/>
                </a:lnTo>
                <a:lnTo>
                  <a:pt x="438150" y="388492"/>
                </a:lnTo>
                <a:lnTo>
                  <a:pt x="438584" y="390741"/>
                </a:lnTo>
                <a:lnTo>
                  <a:pt x="441787" y="411619"/>
                </a:lnTo>
                <a:lnTo>
                  <a:pt x="442598" y="427884"/>
                </a:lnTo>
                <a:lnTo>
                  <a:pt x="441026" y="439531"/>
                </a:lnTo>
                <a:lnTo>
                  <a:pt x="437084" y="446553"/>
                </a:lnTo>
                <a:lnTo>
                  <a:pt x="430783" y="448944"/>
                </a:lnTo>
                <a:lnTo>
                  <a:pt x="427952" y="448590"/>
                </a:lnTo>
                <a:lnTo>
                  <a:pt x="435863" y="497077"/>
                </a:lnTo>
                <a:lnTo>
                  <a:pt x="447370" y="496421"/>
                </a:lnTo>
                <a:lnTo>
                  <a:pt x="459288" y="493241"/>
                </a:lnTo>
                <a:lnTo>
                  <a:pt x="469084" y="487451"/>
                </a:lnTo>
                <a:lnTo>
                  <a:pt x="476759" y="479052"/>
                </a:lnTo>
                <a:lnTo>
                  <a:pt x="482315" y="468042"/>
                </a:lnTo>
                <a:lnTo>
                  <a:pt x="485753" y="454423"/>
                </a:lnTo>
                <a:lnTo>
                  <a:pt x="487075" y="438193"/>
                </a:lnTo>
                <a:lnTo>
                  <a:pt x="486282" y="419353"/>
                </a:lnTo>
                <a:lnTo>
                  <a:pt x="486682" y="418331"/>
                </a:lnTo>
                <a:lnTo>
                  <a:pt x="486832" y="413724"/>
                </a:lnTo>
                <a:lnTo>
                  <a:pt x="486414" y="405445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02816" y="4742815"/>
            <a:ext cx="19725" cy="60452"/>
          </a:xfrm>
          <a:custGeom>
            <a:avLst/>
            <a:gdLst/>
            <a:ahLst/>
            <a:cxnLst/>
            <a:rect l="l" t="t" r="r" b="b"/>
            <a:pathLst>
              <a:path w="19725" h="60452">
                <a:moveTo>
                  <a:pt x="15277" y="0"/>
                </a:moveTo>
                <a:lnTo>
                  <a:pt x="7144" y="20249"/>
                </a:lnTo>
                <a:lnTo>
                  <a:pt x="2048" y="36388"/>
                </a:lnTo>
                <a:lnTo>
                  <a:pt x="0" y="48412"/>
                </a:lnTo>
                <a:lnTo>
                  <a:pt x="1007" y="56317"/>
                </a:lnTo>
                <a:lnTo>
                  <a:pt x="5079" y="60097"/>
                </a:lnTo>
                <a:lnTo>
                  <a:pt x="7911" y="60452"/>
                </a:lnTo>
                <a:lnTo>
                  <a:pt x="14212" y="58060"/>
                </a:lnTo>
                <a:lnTo>
                  <a:pt x="18154" y="51038"/>
                </a:lnTo>
                <a:lnTo>
                  <a:pt x="19725" y="39391"/>
                </a:lnTo>
                <a:lnTo>
                  <a:pt x="18915" y="23126"/>
                </a:lnTo>
                <a:lnTo>
                  <a:pt x="15711" y="2248"/>
                </a:lnTo>
                <a:lnTo>
                  <a:pt x="15277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36205" y="4503420"/>
            <a:ext cx="145669" cy="188468"/>
          </a:xfrm>
          <a:custGeom>
            <a:avLst/>
            <a:gdLst/>
            <a:ahLst/>
            <a:cxnLst/>
            <a:rect l="l" t="t" r="r" b="b"/>
            <a:pathLst>
              <a:path w="145669" h="188468">
                <a:moveTo>
                  <a:pt x="72644" y="0"/>
                </a:moveTo>
                <a:lnTo>
                  <a:pt x="58960" y="1039"/>
                </a:lnTo>
                <a:lnTo>
                  <a:pt x="46856" y="4212"/>
                </a:lnTo>
                <a:lnTo>
                  <a:pt x="39750" y="7492"/>
                </a:lnTo>
                <a:lnTo>
                  <a:pt x="29096" y="14680"/>
                </a:lnTo>
                <a:lnTo>
                  <a:pt x="20191" y="23752"/>
                </a:lnTo>
                <a:lnTo>
                  <a:pt x="11112" y="38191"/>
                </a:lnTo>
                <a:lnTo>
                  <a:pt x="6306" y="50145"/>
                </a:lnTo>
                <a:lnTo>
                  <a:pt x="4191" y="57657"/>
                </a:lnTo>
                <a:lnTo>
                  <a:pt x="1791" y="69796"/>
                </a:lnTo>
                <a:lnTo>
                  <a:pt x="396" y="82450"/>
                </a:lnTo>
                <a:lnTo>
                  <a:pt x="0" y="94106"/>
                </a:lnTo>
                <a:lnTo>
                  <a:pt x="449" y="108103"/>
                </a:lnTo>
                <a:lnTo>
                  <a:pt x="1824" y="120921"/>
                </a:lnTo>
                <a:lnTo>
                  <a:pt x="4166" y="132541"/>
                </a:lnTo>
                <a:lnTo>
                  <a:pt x="9848" y="149120"/>
                </a:lnTo>
                <a:lnTo>
                  <a:pt x="15802" y="160082"/>
                </a:lnTo>
                <a:lnTo>
                  <a:pt x="19812" y="165480"/>
                </a:lnTo>
                <a:lnTo>
                  <a:pt x="28916" y="174652"/>
                </a:lnTo>
                <a:lnTo>
                  <a:pt x="39607" y="181462"/>
                </a:lnTo>
                <a:lnTo>
                  <a:pt x="53929" y="186497"/>
                </a:lnTo>
                <a:lnTo>
                  <a:pt x="66794" y="188294"/>
                </a:lnTo>
                <a:lnTo>
                  <a:pt x="72644" y="188467"/>
                </a:lnTo>
                <a:lnTo>
                  <a:pt x="86458" y="187443"/>
                </a:lnTo>
                <a:lnTo>
                  <a:pt x="98569" y="184317"/>
                </a:lnTo>
                <a:lnTo>
                  <a:pt x="105791" y="180974"/>
                </a:lnTo>
                <a:lnTo>
                  <a:pt x="116424" y="173812"/>
                </a:lnTo>
                <a:lnTo>
                  <a:pt x="125374" y="164778"/>
                </a:lnTo>
                <a:lnTo>
                  <a:pt x="134501" y="150309"/>
                </a:lnTo>
                <a:lnTo>
                  <a:pt x="139281" y="138353"/>
                </a:lnTo>
                <a:lnTo>
                  <a:pt x="141477" y="130682"/>
                </a:lnTo>
                <a:lnTo>
                  <a:pt x="143870" y="118496"/>
                </a:lnTo>
                <a:lnTo>
                  <a:pt x="145266" y="105855"/>
                </a:lnTo>
                <a:lnTo>
                  <a:pt x="145669" y="94106"/>
                </a:lnTo>
                <a:lnTo>
                  <a:pt x="145184" y="80229"/>
                </a:lnTo>
                <a:lnTo>
                  <a:pt x="143744" y="67440"/>
                </a:lnTo>
                <a:lnTo>
                  <a:pt x="141370" y="55781"/>
                </a:lnTo>
                <a:lnTo>
                  <a:pt x="135750" y="39565"/>
                </a:lnTo>
                <a:lnTo>
                  <a:pt x="129809" y="28618"/>
                </a:lnTo>
                <a:lnTo>
                  <a:pt x="125729" y="23113"/>
                </a:lnTo>
                <a:lnTo>
                  <a:pt x="116657" y="14009"/>
                </a:lnTo>
                <a:lnTo>
                  <a:pt x="105947" y="7155"/>
                </a:lnTo>
                <a:lnTo>
                  <a:pt x="91173" y="1970"/>
                </a:lnTo>
                <a:lnTo>
                  <a:pt x="78384" y="173"/>
                </a:lnTo>
                <a:lnTo>
                  <a:pt x="72644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38337" y="4502785"/>
            <a:ext cx="152654" cy="194563"/>
          </a:xfrm>
          <a:custGeom>
            <a:avLst/>
            <a:gdLst/>
            <a:ahLst/>
            <a:cxnLst/>
            <a:rect l="l" t="t" r="r" b="b"/>
            <a:pathLst>
              <a:path w="152654" h="194563">
                <a:moveTo>
                  <a:pt x="81534" y="0"/>
                </a:moveTo>
                <a:lnTo>
                  <a:pt x="67443" y="893"/>
                </a:lnTo>
                <a:lnTo>
                  <a:pt x="54939" y="3556"/>
                </a:lnTo>
                <a:lnTo>
                  <a:pt x="44045" y="7964"/>
                </a:lnTo>
                <a:lnTo>
                  <a:pt x="31874" y="15861"/>
                </a:lnTo>
                <a:lnTo>
                  <a:pt x="22687" y="24565"/>
                </a:lnTo>
                <a:lnTo>
                  <a:pt x="17653" y="30987"/>
                </a:lnTo>
                <a:lnTo>
                  <a:pt x="11386" y="41759"/>
                </a:lnTo>
                <a:lnTo>
                  <a:pt x="6580" y="53593"/>
                </a:lnTo>
                <a:lnTo>
                  <a:pt x="4191" y="62229"/>
                </a:lnTo>
                <a:lnTo>
                  <a:pt x="1724" y="74801"/>
                </a:lnTo>
                <a:lnTo>
                  <a:pt x="335" y="87407"/>
                </a:lnTo>
                <a:lnTo>
                  <a:pt x="0" y="97408"/>
                </a:lnTo>
                <a:lnTo>
                  <a:pt x="514" y="111412"/>
                </a:lnTo>
                <a:lnTo>
                  <a:pt x="2032" y="124243"/>
                </a:lnTo>
                <a:lnTo>
                  <a:pt x="4516" y="135903"/>
                </a:lnTo>
                <a:lnTo>
                  <a:pt x="10820" y="153080"/>
                </a:lnTo>
                <a:lnTo>
                  <a:pt x="16998" y="164011"/>
                </a:lnTo>
                <a:lnTo>
                  <a:pt x="21971" y="170560"/>
                </a:lnTo>
                <a:lnTo>
                  <a:pt x="31225" y="179563"/>
                </a:lnTo>
                <a:lnTo>
                  <a:pt x="41922" y="186416"/>
                </a:lnTo>
                <a:lnTo>
                  <a:pt x="57937" y="192272"/>
                </a:lnTo>
                <a:lnTo>
                  <a:pt x="70634" y="194251"/>
                </a:lnTo>
                <a:lnTo>
                  <a:pt x="78613" y="194563"/>
                </a:lnTo>
                <a:lnTo>
                  <a:pt x="92514" y="193537"/>
                </a:lnTo>
                <a:lnTo>
                  <a:pt x="104718" y="190458"/>
                </a:lnTo>
                <a:lnTo>
                  <a:pt x="113157" y="186562"/>
                </a:lnTo>
                <a:lnTo>
                  <a:pt x="123727" y="179184"/>
                </a:lnTo>
                <a:lnTo>
                  <a:pt x="132539" y="170045"/>
                </a:lnTo>
                <a:lnTo>
                  <a:pt x="141939" y="154592"/>
                </a:lnTo>
                <a:lnTo>
                  <a:pt x="146488" y="142583"/>
                </a:lnTo>
                <a:lnTo>
                  <a:pt x="148717" y="134112"/>
                </a:lnTo>
                <a:lnTo>
                  <a:pt x="150978" y="121694"/>
                </a:lnTo>
                <a:lnTo>
                  <a:pt x="152279" y="109066"/>
                </a:lnTo>
                <a:lnTo>
                  <a:pt x="152654" y="97408"/>
                </a:lnTo>
                <a:lnTo>
                  <a:pt x="152127" y="83905"/>
                </a:lnTo>
                <a:lnTo>
                  <a:pt x="150541" y="70981"/>
                </a:lnTo>
                <a:lnTo>
                  <a:pt x="147888" y="58638"/>
                </a:lnTo>
                <a:lnTo>
                  <a:pt x="144161" y="46874"/>
                </a:lnTo>
                <a:lnTo>
                  <a:pt x="141478" y="40258"/>
                </a:lnTo>
                <a:lnTo>
                  <a:pt x="135220" y="27969"/>
                </a:lnTo>
                <a:lnTo>
                  <a:pt x="127944" y="17183"/>
                </a:lnTo>
                <a:lnTo>
                  <a:pt x="119676" y="7913"/>
                </a:lnTo>
                <a:lnTo>
                  <a:pt x="111252" y="762"/>
                </a:lnTo>
                <a:lnTo>
                  <a:pt x="104013" y="507"/>
                </a:lnTo>
                <a:lnTo>
                  <a:pt x="101346" y="381"/>
                </a:lnTo>
                <a:lnTo>
                  <a:pt x="98425" y="253"/>
                </a:lnTo>
                <a:lnTo>
                  <a:pt x="95377" y="253"/>
                </a:lnTo>
                <a:lnTo>
                  <a:pt x="92329" y="126"/>
                </a:lnTo>
                <a:lnTo>
                  <a:pt x="89789" y="0"/>
                </a:lnTo>
                <a:lnTo>
                  <a:pt x="87757" y="0"/>
                </a:lnTo>
                <a:lnTo>
                  <a:pt x="85852" y="0"/>
                </a:lnTo>
                <a:lnTo>
                  <a:pt x="83693" y="0"/>
                </a:lnTo>
                <a:lnTo>
                  <a:pt x="81534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27210" y="4464050"/>
            <a:ext cx="96445" cy="280797"/>
          </a:xfrm>
          <a:custGeom>
            <a:avLst/>
            <a:gdLst/>
            <a:ahLst/>
            <a:cxnLst/>
            <a:rect l="l" t="t" r="r" b="b"/>
            <a:pathLst>
              <a:path w="96445" h="280797">
                <a:moveTo>
                  <a:pt x="52884" y="0"/>
                </a:moveTo>
                <a:lnTo>
                  <a:pt x="52884" y="200913"/>
                </a:lnTo>
                <a:lnTo>
                  <a:pt x="53472" y="217601"/>
                </a:lnTo>
                <a:lnTo>
                  <a:pt x="55236" y="228541"/>
                </a:lnTo>
                <a:lnTo>
                  <a:pt x="56313" y="231394"/>
                </a:lnTo>
                <a:lnTo>
                  <a:pt x="58726" y="235966"/>
                </a:lnTo>
                <a:lnTo>
                  <a:pt x="64949" y="238379"/>
                </a:lnTo>
                <a:lnTo>
                  <a:pt x="75363" y="238379"/>
                </a:lnTo>
                <a:lnTo>
                  <a:pt x="86693" y="242177"/>
                </a:lnTo>
                <a:lnTo>
                  <a:pt x="94507" y="253652"/>
                </a:lnTo>
                <a:lnTo>
                  <a:pt x="96445" y="259587"/>
                </a:lnTo>
                <a:lnTo>
                  <a:pt x="96172" y="267894"/>
                </a:lnTo>
                <a:lnTo>
                  <a:pt x="90353" y="274133"/>
                </a:lnTo>
                <a:lnTo>
                  <a:pt x="78994" y="278321"/>
                </a:lnTo>
                <a:lnTo>
                  <a:pt x="62105" y="280474"/>
                </a:lnTo>
                <a:lnTo>
                  <a:pt x="50090" y="280797"/>
                </a:lnTo>
                <a:lnTo>
                  <a:pt x="37492" y="278998"/>
                </a:lnTo>
                <a:lnTo>
                  <a:pt x="25827" y="273601"/>
                </a:lnTo>
                <a:lnTo>
                  <a:pt x="11900" y="261164"/>
                </a:lnTo>
                <a:lnTo>
                  <a:pt x="4830" y="250931"/>
                </a:lnTo>
                <a:lnTo>
                  <a:pt x="1900" y="242098"/>
                </a:lnTo>
                <a:lnTo>
                  <a:pt x="1067" y="232303"/>
                </a:lnTo>
                <a:lnTo>
                  <a:pt x="473" y="217758"/>
                </a:lnTo>
                <a:lnTo>
                  <a:pt x="117" y="198467"/>
                </a:lnTo>
                <a:lnTo>
                  <a:pt x="29" y="187041"/>
                </a:lnTo>
                <a:lnTo>
                  <a:pt x="0" y="174430"/>
                </a:lnTo>
                <a:lnTo>
                  <a:pt x="29" y="160634"/>
                </a:lnTo>
                <a:lnTo>
                  <a:pt x="118" y="145653"/>
                </a:lnTo>
                <a:lnTo>
                  <a:pt x="266" y="129486"/>
                </a:lnTo>
                <a:lnTo>
                  <a:pt x="473" y="112136"/>
                </a:lnTo>
                <a:lnTo>
                  <a:pt x="739" y="93601"/>
                </a:lnTo>
                <a:lnTo>
                  <a:pt x="1063" y="73882"/>
                </a:lnTo>
                <a:lnTo>
                  <a:pt x="1446" y="52980"/>
                </a:lnTo>
                <a:lnTo>
                  <a:pt x="1887" y="30895"/>
                </a:lnTo>
                <a:lnTo>
                  <a:pt x="2386" y="7627"/>
                </a:lnTo>
                <a:lnTo>
                  <a:pt x="2465" y="4063"/>
                </a:lnTo>
                <a:lnTo>
                  <a:pt x="52884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07203" y="4463033"/>
            <a:ext cx="199457" cy="280289"/>
          </a:xfrm>
          <a:custGeom>
            <a:avLst/>
            <a:gdLst/>
            <a:ahLst/>
            <a:cxnLst/>
            <a:rect l="l" t="t" r="r" b="b"/>
            <a:pathLst>
              <a:path w="199457" h="280289">
                <a:moveTo>
                  <a:pt x="104588" y="0"/>
                </a:moveTo>
                <a:lnTo>
                  <a:pt x="120006" y="1131"/>
                </a:lnTo>
                <a:lnTo>
                  <a:pt x="133691" y="3551"/>
                </a:lnTo>
                <a:lnTo>
                  <a:pt x="145650" y="7254"/>
                </a:lnTo>
                <a:lnTo>
                  <a:pt x="155891" y="12233"/>
                </a:lnTo>
                <a:lnTo>
                  <a:pt x="162246" y="16637"/>
                </a:lnTo>
                <a:lnTo>
                  <a:pt x="171944" y="26184"/>
                </a:lnTo>
                <a:lnTo>
                  <a:pt x="178803" y="36954"/>
                </a:lnTo>
                <a:lnTo>
                  <a:pt x="182859" y="48983"/>
                </a:lnTo>
                <a:lnTo>
                  <a:pt x="183836" y="55372"/>
                </a:lnTo>
                <a:lnTo>
                  <a:pt x="173924" y="63708"/>
                </a:lnTo>
                <a:lnTo>
                  <a:pt x="163503" y="65726"/>
                </a:lnTo>
                <a:lnTo>
                  <a:pt x="152524" y="61402"/>
                </a:lnTo>
                <a:lnTo>
                  <a:pt x="150816" y="60198"/>
                </a:lnTo>
                <a:lnTo>
                  <a:pt x="139842" y="53307"/>
                </a:lnTo>
                <a:lnTo>
                  <a:pt x="128052" y="48508"/>
                </a:lnTo>
                <a:lnTo>
                  <a:pt x="115505" y="45801"/>
                </a:lnTo>
                <a:lnTo>
                  <a:pt x="110811" y="45339"/>
                </a:lnTo>
                <a:lnTo>
                  <a:pt x="97246" y="45370"/>
                </a:lnTo>
                <a:lnTo>
                  <a:pt x="84772" y="47408"/>
                </a:lnTo>
                <a:lnTo>
                  <a:pt x="73415" y="51478"/>
                </a:lnTo>
                <a:lnTo>
                  <a:pt x="61264" y="59783"/>
                </a:lnTo>
                <a:lnTo>
                  <a:pt x="53986" y="70266"/>
                </a:lnTo>
                <a:lnTo>
                  <a:pt x="50359" y="81153"/>
                </a:lnTo>
                <a:lnTo>
                  <a:pt x="49997" y="94187"/>
                </a:lnTo>
                <a:lnTo>
                  <a:pt x="55404" y="104513"/>
                </a:lnTo>
                <a:lnTo>
                  <a:pt x="63948" y="110871"/>
                </a:lnTo>
                <a:lnTo>
                  <a:pt x="73718" y="114881"/>
                </a:lnTo>
                <a:lnTo>
                  <a:pt x="85247" y="117730"/>
                </a:lnTo>
                <a:lnTo>
                  <a:pt x="98547" y="119406"/>
                </a:lnTo>
                <a:lnTo>
                  <a:pt x="113630" y="119898"/>
                </a:lnTo>
                <a:lnTo>
                  <a:pt x="114748" y="119888"/>
                </a:lnTo>
                <a:lnTo>
                  <a:pt x="128074" y="120521"/>
                </a:lnTo>
                <a:lnTo>
                  <a:pt x="140772" y="122739"/>
                </a:lnTo>
                <a:lnTo>
                  <a:pt x="152844" y="126542"/>
                </a:lnTo>
                <a:lnTo>
                  <a:pt x="164288" y="131929"/>
                </a:lnTo>
                <a:lnTo>
                  <a:pt x="173041" y="137414"/>
                </a:lnTo>
                <a:lnTo>
                  <a:pt x="182658" y="145731"/>
                </a:lnTo>
                <a:lnTo>
                  <a:pt x="190124" y="155691"/>
                </a:lnTo>
                <a:lnTo>
                  <a:pt x="195424" y="167302"/>
                </a:lnTo>
                <a:lnTo>
                  <a:pt x="198545" y="180571"/>
                </a:lnTo>
                <a:lnTo>
                  <a:pt x="199457" y="192024"/>
                </a:lnTo>
                <a:lnTo>
                  <a:pt x="198917" y="205492"/>
                </a:lnTo>
                <a:lnTo>
                  <a:pt x="196579" y="218196"/>
                </a:lnTo>
                <a:lnTo>
                  <a:pt x="192448" y="230134"/>
                </a:lnTo>
                <a:lnTo>
                  <a:pt x="186530" y="241308"/>
                </a:lnTo>
                <a:lnTo>
                  <a:pt x="178830" y="251717"/>
                </a:lnTo>
                <a:lnTo>
                  <a:pt x="169077" y="261036"/>
                </a:lnTo>
                <a:lnTo>
                  <a:pt x="160247" y="266616"/>
                </a:lnTo>
                <a:lnTo>
                  <a:pt x="149858" y="271247"/>
                </a:lnTo>
                <a:lnTo>
                  <a:pt x="137913" y="274925"/>
                </a:lnTo>
                <a:lnTo>
                  <a:pt x="124415" y="277650"/>
                </a:lnTo>
                <a:lnTo>
                  <a:pt x="109370" y="279419"/>
                </a:lnTo>
                <a:lnTo>
                  <a:pt x="92781" y="280231"/>
                </a:lnTo>
                <a:lnTo>
                  <a:pt x="86681" y="280289"/>
                </a:lnTo>
                <a:lnTo>
                  <a:pt x="66310" y="274964"/>
                </a:lnTo>
                <a:lnTo>
                  <a:pt x="48668" y="269565"/>
                </a:lnTo>
                <a:lnTo>
                  <a:pt x="33752" y="264092"/>
                </a:lnTo>
                <a:lnTo>
                  <a:pt x="21561" y="258543"/>
                </a:lnTo>
                <a:lnTo>
                  <a:pt x="12092" y="252917"/>
                </a:lnTo>
                <a:lnTo>
                  <a:pt x="5343" y="247213"/>
                </a:lnTo>
                <a:lnTo>
                  <a:pt x="1313" y="241431"/>
                </a:lnTo>
                <a:lnTo>
                  <a:pt x="0" y="235568"/>
                </a:lnTo>
                <a:lnTo>
                  <a:pt x="1400" y="229625"/>
                </a:lnTo>
                <a:lnTo>
                  <a:pt x="1845" y="228727"/>
                </a:lnTo>
                <a:lnTo>
                  <a:pt x="10100" y="208788"/>
                </a:lnTo>
                <a:lnTo>
                  <a:pt x="28381" y="216613"/>
                </a:lnTo>
                <a:lnTo>
                  <a:pt x="45379" y="223066"/>
                </a:lnTo>
                <a:lnTo>
                  <a:pt x="61093" y="228146"/>
                </a:lnTo>
                <a:lnTo>
                  <a:pt x="75522" y="231853"/>
                </a:lnTo>
                <a:lnTo>
                  <a:pt x="88668" y="234187"/>
                </a:lnTo>
                <a:lnTo>
                  <a:pt x="100528" y="235149"/>
                </a:lnTo>
                <a:lnTo>
                  <a:pt x="111102" y="234738"/>
                </a:lnTo>
                <a:lnTo>
                  <a:pt x="120390" y="232954"/>
                </a:lnTo>
                <a:lnTo>
                  <a:pt x="128392" y="229797"/>
                </a:lnTo>
                <a:lnTo>
                  <a:pt x="135107" y="225268"/>
                </a:lnTo>
                <a:lnTo>
                  <a:pt x="140534" y="219366"/>
                </a:lnTo>
                <a:lnTo>
                  <a:pt x="143323" y="214884"/>
                </a:lnTo>
                <a:lnTo>
                  <a:pt x="148538" y="202236"/>
                </a:lnTo>
                <a:lnTo>
                  <a:pt x="149634" y="191824"/>
                </a:lnTo>
                <a:lnTo>
                  <a:pt x="146607" y="183644"/>
                </a:lnTo>
                <a:lnTo>
                  <a:pt x="139454" y="177694"/>
                </a:lnTo>
                <a:lnTo>
                  <a:pt x="128173" y="173970"/>
                </a:lnTo>
                <a:lnTo>
                  <a:pt x="112760" y="172470"/>
                </a:lnTo>
                <a:lnTo>
                  <a:pt x="106620" y="172466"/>
                </a:lnTo>
                <a:lnTo>
                  <a:pt x="90392" y="172146"/>
                </a:lnTo>
                <a:lnTo>
                  <a:pt x="75600" y="170539"/>
                </a:lnTo>
                <a:lnTo>
                  <a:pt x="62240" y="167638"/>
                </a:lnTo>
                <a:lnTo>
                  <a:pt x="50311" y="163441"/>
                </a:lnTo>
                <a:lnTo>
                  <a:pt x="39811" y="157942"/>
                </a:lnTo>
                <a:lnTo>
                  <a:pt x="30736" y="151137"/>
                </a:lnTo>
                <a:lnTo>
                  <a:pt x="23086" y="143021"/>
                </a:lnTo>
                <a:lnTo>
                  <a:pt x="15003" y="131290"/>
                </a:lnTo>
                <a:lnTo>
                  <a:pt x="9119" y="119801"/>
                </a:lnTo>
                <a:lnTo>
                  <a:pt x="5017" y="108025"/>
                </a:lnTo>
                <a:lnTo>
                  <a:pt x="2693" y="95962"/>
                </a:lnTo>
                <a:lnTo>
                  <a:pt x="2143" y="83613"/>
                </a:lnTo>
                <a:lnTo>
                  <a:pt x="2734" y="75438"/>
                </a:lnTo>
                <a:lnTo>
                  <a:pt x="5305" y="62127"/>
                </a:lnTo>
                <a:lnTo>
                  <a:pt x="9778" y="49973"/>
                </a:lnTo>
                <a:lnTo>
                  <a:pt x="16162" y="38987"/>
                </a:lnTo>
                <a:lnTo>
                  <a:pt x="24470" y="29179"/>
                </a:lnTo>
                <a:lnTo>
                  <a:pt x="34712" y="20561"/>
                </a:lnTo>
                <a:lnTo>
                  <a:pt x="47409" y="12714"/>
                </a:lnTo>
                <a:lnTo>
                  <a:pt x="58857" y="7501"/>
                </a:lnTo>
                <a:lnTo>
                  <a:pt x="70855" y="3657"/>
                </a:lnTo>
                <a:lnTo>
                  <a:pt x="83400" y="1171"/>
                </a:lnTo>
                <a:lnTo>
                  <a:pt x="96485" y="36"/>
                </a:lnTo>
                <a:lnTo>
                  <a:pt x="104588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05572" y="4461891"/>
            <a:ext cx="223774" cy="389508"/>
          </a:xfrm>
          <a:custGeom>
            <a:avLst/>
            <a:gdLst/>
            <a:ahLst/>
            <a:cxnLst/>
            <a:rect l="l" t="t" r="r" b="b"/>
            <a:pathLst>
              <a:path w="223774" h="389508">
                <a:moveTo>
                  <a:pt x="46481" y="0"/>
                </a:moveTo>
                <a:lnTo>
                  <a:pt x="58802" y="1562"/>
                </a:lnTo>
                <a:lnTo>
                  <a:pt x="69888" y="6245"/>
                </a:lnTo>
                <a:lnTo>
                  <a:pt x="79741" y="14043"/>
                </a:lnTo>
                <a:lnTo>
                  <a:pt x="88359" y="24952"/>
                </a:lnTo>
                <a:lnTo>
                  <a:pt x="95744" y="38967"/>
                </a:lnTo>
                <a:lnTo>
                  <a:pt x="100720" y="51920"/>
                </a:lnTo>
                <a:lnTo>
                  <a:pt x="103897" y="61311"/>
                </a:lnTo>
                <a:lnTo>
                  <a:pt x="107066" y="71479"/>
                </a:lnTo>
                <a:lnTo>
                  <a:pt x="110226" y="82424"/>
                </a:lnTo>
                <a:lnTo>
                  <a:pt x="113376" y="94145"/>
                </a:lnTo>
                <a:lnTo>
                  <a:pt x="116517" y="106641"/>
                </a:lnTo>
                <a:lnTo>
                  <a:pt x="119646" y="119912"/>
                </a:lnTo>
                <a:lnTo>
                  <a:pt x="122764" y="133956"/>
                </a:lnTo>
                <a:lnTo>
                  <a:pt x="125870" y="148774"/>
                </a:lnTo>
                <a:lnTo>
                  <a:pt x="128963" y="164365"/>
                </a:lnTo>
                <a:lnTo>
                  <a:pt x="130555" y="172719"/>
                </a:lnTo>
                <a:lnTo>
                  <a:pt x="177926" y="1396"/>
                </a:lnTo>
                <a:lnTo>
                  <a:pt x="223774" y="12064"/>
                </a:lnTo>
                <a:lnTo>
                  <a:pt x="153416" y="228091"/>
                </a:lnTo>
                <a:lnTo>
                  <a:pt x="156112" y="251032"/>
                </a:lnTo>
                <a:lnTo>
                  <a:pt x="158240" y="270312"/>
                </a:lnTo>
                <a:lnTo>
                  <a:pt x="159798" y="285927"/>
                </a:lnTo>
                <a:lnTo>
                  <a:pt x="160786" y="297876"/>
                </a:lnTo>
                <a:lnTo>
                  <a:pt x="161204" y="306155"/>
                </a:lnTo>
                <a:lnTo>
                  <a:pt x="161054" y="310762"/>
                </a:lnTo>
                <a:lnTo>
                  <a:pt x="160654" y="311784"/>
                </a:lnTo>
                <a:lnTo>
                  <a:pt x="161447" y="330624"/>
                </a:lnTo>
                <a:lnTo>
                  <a:pt x="160125" y="346854"/>
                </a:lnTo>
                <a:lnTo>
                  <a:pt x="156687" y="360473"/>
                </a:lnTo>
                <a:lnTo>
                  <a:pt x="151131" y="371483"/>
                </a:lnTo>
                <a:lnTo>
                  <a:pt x="143456" y="379882"/>
                </a:lnTo>
                <a:lnTo>
                  <a:pt x="133660" y="385672"/>
                </a:lnTo>
                <a:lnTo>
                  <a:pt x="121742" y="388852"/>
                </a:lnTo>
                <a:lnTo>
                  <a:pt x="110235" y="389508"/>
                </a:lnTo>
                <a:lnTo>
                  <a:pt x="91484" y="387842"/>
                </a:lnTo>
                <a:lnTo>
                  <a:pt x="76418" y="383661"/>
                </a:lnTo>
                <a:lnTo>
                  <a:pt x="65039" y="376966"/>
                </a:lnTo>
                <a:lnTo>
                  <a:pt x="57346" y="367756"/>
                </a:lnTo>
                <a:lnTo>
                  <a:pt x="53339" y="356032"/>
                </a:lnTo>
                <a:lnTo>
                  <a:pt x="52704" y="347979"/>
                </a:lnTo>
                <a:lnTo>
                  <a:pt x="51067" y="341670"/>
                </a:lnTo>
                <a:lnTo>
                  <a:pt x="50572" y="334316"/>
                </a:lnTo>
                <a:lnTo>
                  <a:pt x="51221" y="325917"/>
                </a:lnTo>
                <a:lnTo>
                  <a:pt x="53015" y="316474"/>
                </a:lnTo>
                <a:lnTo>
                  <a:pt x="55953" y="305988"/>
                </a:lnTo>
                <a:lnTo>
                  <a:pt x="60038" y="294458"/>
                </a:lnTo>
                <a:lnTo>
                  <a:pt x="65268" y="281887"/>
                </a:lnTo>
                <a:lnTo>
                  <a:pt x="71645" y="268274"/>
                </a:lnTo>
                <a:lnTo>
                  <a:pt x="79170" y="253619"/>
                </a:lnTo>
                <a:lnTo>
                  <a:pt x="87843" y="237925"/>
                </a:lnTo>
                <a:lnTo>
                  <a:pt x="96266" y="223519"/>
                </a:lnTo>
                <a:lnTo>
                  <a:pt x="96600" y="215832"/>
                </a:lnTo>
                <a:lnTo>
                  <a:pt x="96066" y="205955"/>
                </a:lnTo>
                <a:lnTo>
                  <a:pt x="94673" y="193894"/>
                </a:lnTo>
                <a:lnTo>
                  <a:pt x="92431" y="179652"/>
                </a:lnTo>
                <a:lnTo>
                  <a:pt x="89350" y="163236"/>
                </a:lnTo>
                <a:lnTo>
                  <a:pt x="87756" y="155447"/>
                </a:lnTo>
                <a:lnTo>
                  <a:pt x="84409" y="140040"/>
                </a:lnTo>
                <a:lnTo>
                  <a:pt x="81064" y="125835"/>
                </a:lnTo>
                <a:lnTo>
                  <a:pt x="77726" y="112830"/>
                </a:lnTo>
                <a:lnTo>
                  <a:pt x="74397" y="101022"/>
                </a:lnTo>
                <a:lnTo>
                  <a:pt x="71081" y="90408"/>
                </a:lnTo>
                <a:lnTo>
                  <a:pt x="67780" y="80984"/>
                </a:lnTo>
                <a:lnTo>
                  <a:pt x="59259" y="63694"/>
                </a:lnTo>
                <a:lnTo>
                  <a:pt x="50338" y="54842"/>
                </a:lnTo>
                <a:lnTo>
                  <a:pt x="41021" y="52196"/>
                </a:lnTo>
                <a:lnTo>
                  <a:pt x="25001" y="56774"/>
                </a:lnTo>
                <a:lnTo>
                  <a:pt x="12919" y="56365"/>
                </a:lnTo>
                <a:lnTo>
                  <a:pt x="4781" y="50977"/>
                </a:lnTo>
                <a:lnTo>
                  <a:pt x="598" y="40619"/>
                </a:lnTo>
                <a:lnTo>
                  <a:pt x="0" y="34035"/>
                </a:lnTo>
                <a:lnTo>
                  <a:pt x="1936" y="20832"/>
                </a:lnTo>
                <a:lnTo>
                  <a:pt x="8408" y="10859"/>
                </a:lnTo>
                <a:lnTo>
                  <a:pt x="19415" y="4111"/>
                </a:lnTo>
                <a:lnTo>
                  <a:pt x="34957" y="579"/>
                </a:lnTo>
                <a:lnTo>
                  <a:pt x="46481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04783" y="4458208"/>
            <a:ext cx="219328" cy="286639"/>
          </a:xfrm>
          <a:custGeom>
            <a:avLst/>
            <a:gdLst/>
            <a:ahLst/>
            <a:cxnLst/>
            <a:rect l="l" t="t" r="r" b="b"/>
            <a:pathLst>
              <a:path w="219328" h="286639">
                <a:moveTo>
                  <a:pt x="76073" y="0"/>
                </a:moveTo>
                <a:lnTo>
                  <a:pt x="219328" y="0"/>
                </a:lnTo>
                <a:lnTo>
                  <a:pt x="219328" y="48133"/>
                </a:lnTo>
                <a:lnTo>
                  <a:pt x="129667" y="48133"/>
                </a:lnTo>
                <a:lnTo>
                  <a:pt x="129125" y="71604"/>
                </a:lnTo>
                <a:lnTo>
                  <a:pt x="128702" y="93412"/>
                </a:lnTo>
                <a:lnTo>
                  <a:pt x="128397" y="113556"/>
                </a:lnTo>
                <a:lnTo>
                  <a:pt x="128212" y="132036"/>
                </a:lnTo>
                <a:lnTo>
                  <a:pt x="128148" y="148852"/>
                </a:lnTo>
                <a:lnTo>
                  <a:pt x="128205" y="164005"/>
                </a:lnTo>
                <a:lnTo>
                  <a:pt x="128384" y="177494"/>
                </a:lnTo>
                <a:lnTo>
                  <a:pt x="128687" y="189319"/>
                </a:lnTo>
                <a:lnTo>
                  <a:pt x="129113" y="199480"/>
                </a:lnTo>
                <a:lnTo>
                  <a:pt x="129664" y="207978"/>
                </a:lnTo>
                <a:lnTo>
                  <a:pt x="130340" y="214812"/>
                </a:lnTo>
                <a:lnTo>
                  <a:pt x="132073" y="223488"/>
                </a:lnTo>
                <a:lnTo>
                  <a:pt x="138175" y="230251"/>
                </a:lnTo>
                <a:lnTo>
                  <a:pt x="144018" y="232664"/>
                </a:lnTo>
                <a:lnTo>
                  <a:pt x="150495" y="232664"/>
                </a:lnTo>
                <a:lnTo>
                  <a:pt x="165661" y="234689"/>
                </a:lnTo>
                <a:lnTo>
                  <a:pt x="177177" y="240764"/>
                </a:lnTo>
                <a:lnTo>
                  <a:pt x="185042" y="250889"/>
                </a:lnTo>
                <a:lnTo>
                  <a:pt x="188214" y="259715"/>
                </a:lnTo>
                <a:lnTo>
                  <a:pt x="188322" y="269103"/>
                </a:lnTo>
                <a:lnTo>
                  <a:pt x="183661" y="276475"/>
                </a:lnTo>
                <a:lnTo>
                  <a:pt x="174218" y="281841"/>
                </a:lnTo>
                <a:lnTo>
                  <a:pt x="159983" y="285212"/>
                </a:lnTo>
                <a:lnTo>
                  <a:pt x="140946" y="286598"/>
                </a:lnTo>
                <a:lnTo>
                  <a:pt x="136525" y="286639"/>
                </a:lnTo>
                <a:lnTo>
                  <a:pt x="122159" y="285194"/>
                </a:lnTo>
                <a:lnTo>
                  <a:pt x="109948" y="280862"/>
                </a:lnTo>
                <a:lnTo>
                  <a:pt x="99896" y="273640"/>
                </a:lnTo>
                <a:lnTo>
                  <a:pt x="92009" y="263531"/>
                </a:lnTo>
                <a:lnTo>
                  <a:pt x="86292" y="250532"/>
                </a:lnTo>
                <a:lnTo>
                  <a:pt x="82749" y="234646"/>
                </a:lnTo>
                <a:lnTo>
                  <a:pt x="81534" y="221107"/>
                </a:lnTo>
                <a:lnTo>
                  <a:pt x="80810" y="207643"/>
                </a:lnTo>
                <a:lnTo>
                  <a:pt x="80535" y="199372"/>
                </a:lnTo>
                <a:lnTo>
                  <a:pt x="80319" y="190074"/>
                </a:lnTo>
                <a:lnTo>
                  <a:pt x="80161" y="179750"/>
                </a:lnTo>
                <a:lnTo>
                  <a:pt x="80062" y="168399"/>
                </a:lnTo>
                <a:lnTo>
                  <a:pt x="80022" y="156022"/>
                </a:lnTo>
                <a:lnTo>
                  <a:pt x="80043" y="142619"/>
                </a:lnTo>
                <a:lnTo>
                  <a:pt x="80123" y="128189"/>
                </a:lnTo>
                <a:lnTo>
                  <a:pt x="80263" y="112733"/>
                </a:lnTo>
                <a:lnTo>
                  <a:pt x="80463" y="96250"/>
                </a:lnTo>
                <a:lnTo>
                  <a:pt x="80725" y="78741"/>
                </a:lnTo>
                <a:lnTo>
                  <a:pt x="81047" y="60205"/>
                </a:lnTo>
                <a:lnTo>
                  <a:pt x="81280" y="48133"/>
                </a:lnTo>
                <a:lnTo>
                  <a:pt x="67183" y="48133"/>
                </a:lnTo>
                <a:lnTo>
                  <a:pt x="53514" y="48061"/>
                </a:lnTo>
                <a:lnTo>
                  <a:pt x="40701" y="47848"/>
                </a:lnTo>
                <a:lnTo>
                  <a:pt x="28742" y="47491"/>
                </a:lnTo>
                <a:lnTo>
                  <a:pt x="25653" y="47371"/>
                </a:lnTo>
                <a:lnTo>
                  <a:pt x="13335" y="46863"/>
                </a:lnTo>
                <a:lnTo>
                  <a:pt x="5842" y="44069"/>
                </a:lnTo>
                <a:lnTo>
                  <a:pt x="2921" y="38735"/>
                </a:lnTo>
                <a:lnTo>
                  <a:pt x="0" y="33528"/>
                </a:lnTo>
                <a:lnTo>
                  <a:pt x="508" y="26543"/>
                </a:lnTo>
                <a:lnTo>
                  <a:pt x="4572" y="17907"/>
                </a:lnTo>
                <a:lnTo>
                  <a:pt x="11882" y="9167"/>
                </a:lnTo>
                <a:lnTo>
                  <a:pt x="24257" y="3798"/>
                </a:lnTo>
                <a:lnTo>
                  <a:pt x="32131" y="2413"/>
                </a:lnTo>
                <a:lnTo>
                  <a:pt x="44700" y="1202"/>
                </a:lnTo>
                <a:lnTo>
                  <a:pt x="57350" y="418"/>
                </a:lnTo>
                <a:lnTo>
                  <a:pt x="70101" y="41"/>
                </a:lnTo>
                <a:lnTo>
                  <a:pt x="76073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76599" y="4453890"/>
            <a:ext cx="240247" cy="285115"/>
          </a:xfrm>
          <a:custGeom>
            <a:avLst/>
            <a:gdLst/>
            <a:ahLst/>
            <a:cxnLst/>
            <a:rect l="l" t="t" r="r" b="b"/>
            <a:pathLst>
              <a:path w="240247" h="285114">
                <a:moveTo>
                  <a:pt x="44032" y="0"/>
                </a:moveTo>
                <a:lnTo>
                  <a:pt x="57450" y="1601"/>
                </a:lnTo>
                <a:lnTo>
                  <a:pt x="69258" y="6407"/>
                </a:lnTo>
                <a:lnTo>
                  <a:pt x="79412" y="14417"/>
                </a:lnTo>
                <a:lnTo>
                  <a:pt x="81878" y="17145"/>
                </a:lnTo>
                <a:lnTo>
                  <a:pt x="89344" y="27883"/>
                </a:lnTo>
                <a:lnTo>
                  <a:pt x="94231" y="39620"/>
                </a:lnTo>
                <a:lnTo>
                  <a:pt x="96539" y="52333"/>
                </a:lnTo>
                <a:lnTo>
                  <a:pt x="96737" y="57023"/>
                </a:lnTo>
                <a:lnTo>
                  <a:pt x="105914" y="42944"/>
                </a:lnTo>
                <a:lnTo>
                  <a:pt x="115402" y="30855"/>
                </a:lnTo>
                <a:lnTo>
                  <a:pt x="125203" y="20757"/>
                </a:lnTo>
                <a:lnTo>
                  <a:pt x="135322" y="12652"/>
                </a:lnTo>
                <a:lnTo>
                  <a:pt x="145762" y="6542"/>
                </a:lnTo>
                <a:lnTo>
                  <a:pt x="156526" y="2427"/>
                </a:lnTo>
                <a:lnTo>
                  <a:pt x="167618" y="311"/>
                </a:lnTo>
                <a:lnTo>
                  <a:pt x="173953" y="0"/>
                </a:lnTo>
                <a:lnTo>
                  <a:pt x="187336" y="1076"/>
                </a:lnTo>
                <a:lnTo>
                  <a:pt x="199213" y="4304"/>
                </a:lnTo>
                <a:lnTo>
                  <a:pt x="209587" y="9684"/>
                </a:lnTo>
                <a:lnTo>
                  <a:pt x="218455" y="17213"/>
                </a:lnTo>
                <a:lnTo>
                  <a:pt x="225819" y="26893"/>
                </a:lnTo>
                <a:lnTo>
                  <a:pt x="231679" y="38721"/>
                </a:lnTo>
                <a:lnTo>
                  <a:pt x="236034" y="52697"/>
                </a:lnTo>
                <a:lnTo>
                  <a:pt x="238884" y="68820"/>
                </a:lnTo>
                <a:lnTo>
                  <a:pt x="240230" y="87089"/>
                </a:lnTo>
                <a:lnTo>
                  <a:pt x="240247" y="102362"/>
                </a:lnTo>
                <a:lnTo>
                  <a:pt x="240247" y="193040"/>
                </a:lnTo>
                <a:lnTo>
                  <a:pt x="239612" y="282575"/>
                </a:lnTo>
                <a:lnTo>
                  <a:pt x="185891" y="283845"/>
                </a:lnTo>
                <a:lnTo>
                  <a:pt x="184494" y="104775"/>
                </a:lnTo>
                <a:lnTo>
                  <a:pt x="182912" y="88222"/>
                </a:lnTo>
                <a:lnTo>
                  <a:pt x="180626" y="74740"/>
                </a:lnTo>
                <a:lnTo>
                  <a:pt x="177605" y="64314"/>
                </a:lnTo>
                <a:lnTo>
                  <a:pt x="167074" y="52079"/>
                </a:lnTo>
                <a:lnTo>
                  <a:pt x="154687" y="51989"/>
                </a:lnTo>
                <a:lnTo>
                  <a:pt x="148172" y="53975"/>
                </a:lnTo>
                <a:lnTo>
                  <a:pt x="135148" y="63410"/>
                </a:lnTo>
                <a:lnTo>
                  <a:pt x="128020" y="71857"/>
                </a:lnTo>
                <a:lnTo>
                  <a:pt x="120486" y="82787"/>
                </a:lnTo>
                <a:lnTo>
                  <a:pt x="112547" y="96197"/>
                </a:lnTo>
                <a:lnTo>
                  <a:pt x="104207" y="112084"/>
                </a:lnTo>
                <a:lnTo>
                  <a:pt x="99912" y="120904"/>
                </a:lnTo>
                <a:lnTo>
                  <a:pt x="99912" y="283210"/>
                </a:lnTo>
                <a:lnTo>
                  <a:pt x="52033" y="285115"/>
                </a:lnTo>
                <a:lnTo>
                  <a:pt x="52033" y="81026"/>
                </a:lnTo>
                <a:lnTo>
                  <a:pt x="51168" y="63626"/>
                </a:lnTo>
                <a:lnTo>
                  <a:pt x="48598" y="51930"/>
                </a:lnTo>
                <a:lnTo>
                  <a:pt x="45683" y="46990"/>
                </a:lnTo>
                <a:lnTo>
                  <a:pt x="41365" y="42545"/>
                </a:lnTo>
                <a:lnTo>
                  <a:pt x="37301" y="41783"/>
                </a:lnTo>
                <a:lnTo>
                  <a:pt x="33237" y="44704"/>
                </a:lnTo>
                <a:lnTo>
                  <a:pt x="29173" y="47625"/>
                </a:lnTo>
                <a:lnTo>
                  <a:pt x="23585" y="49911"/>
                </a:lnTo>
                <a:lnTo>
                  <a:pt x="16600" y="51689"/>
                </a:lnTo>
                <a:lnTo>
                  <a:pt x="1106" y="34671"/>
                </a:lnTo>
                <a:lnTo>
                  <a:pt x="0" y="22393"/>
                </a:lnTo>
                <a:lnTo>
                  <a:pt x="3557" y="12788"/>
                </a:lnTo>
                <a:lnTo>
                  <a:pt x="11773" y="5856"/>
                </a:lnTo>
                <a:lnTo>
                  <a:pt x="24643" y="1597"/>
                </a:lnTo>
                <a:lnTo>
                  <a:pt x="42159" y="11"/>
                </a:lnTo>
                <a:lnTo>
                  <a:pt x="4403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88045" y="4452874"/>
            <a:ext cx="277622" cy="289306"/>
          </a:xfrm>
          <a:custGeom>
            <a:avLst/>
            <a:gdLst/>
            <a:ahLst/>
            <a:cxnLst/>
            <a:rect l="l" t="t" r="r" b="b"/>
            <a:pathLst>
              <a:path w="277622" h="289305">
                <a:moveTo>
                  <a:pt x="134238" y="0"/>
                </a:moveTo>
                <a:lnTo>
                  <a:pt x="146027" y="117"/>
                </a:lnTo>
                <a:lnTo>
                  <a:pt x="158986" y="468"/>
                </a:lnTo>
                <a:lnTo>
                  <a:pt x="166624" y="762"/>
                </a:lnTo>
                <a:lnTo>
                  <a:pt x="179484" y="1394"/>
                </a:lnTo>
                <a:lnTo>
                  <a:pt x="192154" y="1965"/>
                </a:lnTo>
                <a:lnTo>
                  <a:pt x="202437" y="2412"/>
                </a:lnTo>
                <a:lnTo>
                  <a:pt x="209553" y="2625"/>
                </a:lnTo>
                <a:lnTo>
                  <a:pt x="218932" y="2739"/>
                </a:lnTo>
                <a:lnTo>
                  <a:pt x="230579" y="2744"/>
                </a:lnTo>
                <a:lnTo>
                  <a:pt x="244497" y="2629"/>
                </a:lnTo>
                <a:lnTo>
                  <a:pt x="260691" y="2383"/>
                </a:lnTo>
                <a:lnTo>
                  <a:pt x="277622" y="2031"/>
                </a:lnTo>
                <a:lnTo>
                  <a:pt x="277622" y="50800"/>
                </a:lnTo>
                <a:lnTo>
                  <a:pt x="263348" y="50743"/>
                </a:lnTo>
                <a:lnTo>
                  <a:pt x="251033" y="50574"/>
                </a:lnTo>
                <a:lnTo>
                  <a:pt x="244601" y="50418"/>
                </a:lnTo>
                <a:lnTo>
                  <a:pt x="231781" y="49821"/>
                </a:lnTo>
                <a:lnTo>
                  <a:pt x="219226" y="48964"/>
                </a:lnTo>
                <a:lnTo>
                  <a:pt x="218439" y="48894"/>
                </a:lnTo>
                <a:lnTo>
                  <a:pt x="226388" y="57002"/>
                </a:lnTo>
                <a:lnTo>
                  <a:pt x="233602" y="67068"/>
                </a:lnTo>
                <a:lnTo>
                  <a:pt x="240081" y="79094"/>
                </a:lnTo>
                <a:lnTo>
                  <a:pt x="247155" y="97495"/>
                </a:lnTo>
                <a:lnTo>
                  <a:pt x="250115" y="109461"/>
                </a:lnTo>
                <a:lnTo>
                  <a:pt x="252093" y="122129"/>
                </a:lnTo>
                <a:lnTo>
                  <a:pt x="253097" y="135499"/>
                </a:lnTo>
                <a:lnTo>
                  <a:pt x="253237" y="143001"/>
                </a:lnTo>
                <a:lnTo>
                  <a:pt x="252858" y="156416"/>
                </a:lnTo>
                <a:lnTo>
                  <a:pt x="251708" y="169364"/>
                </a:lnTo>
                <a:lnTo>
                  <a:pt x="249773" y="181845"/>
                </a:lnTo>
                <a:lnTo>
                  <a:pt x="247037" y="193859"/>
                </a:lnTo>
                <a:lnTo>
                  <a:pt x="240540" y="213372"/>
                </a:lnTo>
                <a:lnTo>
                  <a:pt x="235156" y="225058"/>
                </a:lnTo>
                <a:lnTo>
                  <a:pt x="228832" y="235961"/>
                </a:lnTo>
                <a:lnTo>
                  <a:pt x="221566" y="246069"/>
                </a:lnTo>
                <a:lnTo>
                  <a:pt x="211991" y="256663"/>
                </a:lnTo>
                <a:lnTo>
                  <a:pt x="202423" y="264966"/>
                </a:lnTo>
                <a:lnTo>
                  <a:pt x="191895" y="272189"/>
                </a:lnTo>
                <a:lnTo>
                  <a:pt x="180594" y="278256"/>
                </a:lnTo>
                <a:lnTo>
                  <a:pt x="169331" y="282737"/>
                </a:lnTo>
                <a:lnTo>
                  <a:pt x="157359" y="286059"/>
                </a:lnTo>
                <a:lnTo>
                  <a:pt x="144686" y="288222"/>
                </a:lnTo>
                <a:lnTo>
                  <a:pt x="131321" y="289227"/>
                </a:lnTo>
                <a:lnTo>
                  <a:pt x="126237" y="289306"/>
                </a:lnTo>
                <a:lnTo>
                  <a:pt x="112705" y="288781"/>
                </a:lnTo>
                <a:lnTo>
                  <a:pt x="99802" y="287202"/>
                </a:lnTo>
                <a:lnTo>
                  <a:pt x="87551" y="284558"/>
                </a:lnTo>
                <a:lnTo>
                  <a:pt x="75971" y="280838"/>
                </a:lnTo>
                <a:lnTo>
                  <a:pt x="62109" y="274466"/>
                </a:lnTo>
                <a:lnTo>
                  <a:pt x="51259" y="267733"/>
                </a:lnTo>
                <a:lnTo>
                  <a:pt x="41378" y="259822"/>
                </a:lnTo>
                <a:lnTo>
                  <a:pt x="34035" y="252475"/>
                </a:lnTo>
                <a:lnTo>
                  <a:pt x="26325" y="242939"/>
                </a:lnTo>
                <a:lnTo>
                  <a:pt x="19583" y="232412"/>
                </a:lnTo>
                <a:lnTo>
                  <a:pt x="13795" y="220883"/>
                </a:lnTo>
                <a:lnTo>
                  <a:pt x="8952" y="208341"/>
                </a:lnTo>
                <a:lnTo>
                  <a:pt x="5521" y="196510"/>
                </a:lnTo>
                <a:lnTo>
                  <a:pt x="3025" y="184569"/>
                </a:lnTo>
                <a:lnTo>
                  <a:pt x="1274" y="171947"/>
                </a:lnTo>
                <a:lnTo>
                  <a:pt x="268" y="158644"/>
                </a:lnTo>
                <a:lnTo>
                  <a:pt x="0" y="146812"/>
                </a:lnTo>
                <a:lnTo>
                  <a:pt x="405" y="133329"/>
                </a:lnTo>
                <a:lnTo>
                  <a:pt x="1616" y="120348"/>
                </a:lnTo>
                <a:lnTo>
                  <a:pt x="3625" y="107860"/>
                </a:lnTo>
                <a:lnTo>
                  <a:pt x="6426" y="95859"/>
                </a:lnTo>
                <a:lnTo>
                  <a:pt x="13761" y="74827"/>
                </a:lnTo>
                <a:lnTo>
                  <a:pt x="19475" y="63265"/>
                </a:lnTo>
                <a:lnTo>
                  <a:pt x="26136" y="52563"/>
                </a:lnTo>
                <a:lnTo>
                  <a:pt x="33725" y="42722"/>
                </a:lnTo>
                <a:lnTo>
                  <a:pt x="44371" y="31766"/>
                </a:lnTo>
                <a:lnTo>
                  <a:pt x="54222" y="23802"/>
                </a:lnTo>
                <a:lnTo>
                  <a:pt x="64986" y="16909"/>
                </a:lnTo>
                <a:lnTo>
                  <a:pt x="76661" y="11119"/>
                </a:lnTo>
                <a:lnTo>
                  <a:pt x="89128" y="6476"/>
                </a:lnTo>
                <a:lnTo>
                  <a:pt x="101134" y="3325"/>
                </a:lnTo>
                <a:lnTo>
                  <a:pt x="113752" y="1215"/>
                </a:lnTo>
                <a:lnTo>
                  <a:pt x="126989" y="145"/>
                </a:lnTo>
                <a:lnTo>
                  <a:pt x="134238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79944" y="4452874"/>
            <a:ext cx="258063" cy="289306"/>
          </a:xfrm>
          <a:custGeom>
            <a:avLst/>
            <a:gdLst/>
            <a:ahLst/>
            <a:cxnLst/>
            <a:rect l="l" t="t" r="r" b="b"/>
            <a:pathLst>
              <a:path w="258063" h="289305">
                <a:moveTo>
                  <a:pt x="131572" y="0"/>
                </a:moveTo>
                <a:lnTo>
                  <a:pt x="145100" y="492"/>
                </a:lnTo>
                <a:lnTo>
                  <a:pt x="158017" y="1981"/>
                </a:lnTo>
                <a:lnTo>
                  <a:pt x="170323" y="4486"/>
                </a:lnTo>
                <a:lnTo>
                  <a:pt x="182018" y="8026"/>
                </a:lnTo>
                <a:lnTo>
                  <a:pt x="197784" y="14999"/>
                </a:lnTo>
                <a:lnTo>
                  <a:pt x="208655" y="21791"/>
                </a:lnTo>
                <a:lnTo>
                  <a:pt x="218314" y="29800"/>
                </a:lnTo>
                <a:lnTo>
                  <a:pt x="225171" y="37083"/>
                </a:lnTo>
                <a:lnTo>
                  <a:pt x="232429" y="46689"/>
                </a:lnTo>
                <a:lnTo>
                  <a:pt x="238849" y="57321"/>
                </a:lnTo>
                <a:lnTo>
                  <a:pt x="244444" y="69015"/>
                </a:lnTo>
                <a:lnTo>
                  <a:pt x="249223" y="81806"/>
                </a:lnTo>
                <a:lnTo>
                  <a:pt x="252566" y="93443"/>
                </a:lnTo>
                <a:lnTo>
                  <a:pt x="255073" y="105464"/>
                </a:lnTo>
                <a:lnTo>
                  <a:pt x="256823" y="118097"/>
                </a:lnTo>
                <a:lnTo>
                  <a:pt x="257815" y="131335"/>
                </a:lnTo>
                <a:lnTo>
                  <a:pt x="258063" y="142494"/>
                </a:lnTo>
                <a:lnTo>
                  <a:pt x="257652" y="155860"/>
                </a:lnTo>
                <a:lnTo>
                  <a:pt x="256418" y="168801"/>
                </a:lnTo>
                <a:lnTo>
                  <a:pt x="254362" y="181301"/>
                </a:lnTo>
                <a:lnTo>
                  <a:pt x="251483" y="193347"/>
                </a:lnTo>
                <a:lnTo>
                  <a:pt x="244129" y="214237"/>
                </a:lnTo>
                <a:lnTo>
                  <a:pt x="238546" y="225918"/>
                </a:lnTo>
                <a:lnTo>
                  <a:pt x="232171" y="236719"/>
                </a:lnTo>
                <a:lnTo>
                  <a:pt x="225003" y="246640"/>
                </a:lnTo>
                <a:lnTo>
                  <a:pt x="215262" y="257362"/>
                </a:lnTo>
                <a:lnTo>
                  <a:pt x="205641" y="265457"/>
                </a:lnTo>
                <a:lnTo>
                  <a:pt x="194888" y="272466"/>
                </a:lnTo>
                <a:lnTo>
                  <a:pt x="182979" y="278413"/>
                </a:lnTo>
                <a:lnTo>
                  <a:pt x="171419" y="282767"/>
                </a:lnTo>
                <a:lnTo>
                  <a:pt x="159446" y="285955"/>
                </a:lnTo>
                <a:lnTo>
                  <a:pt x="146825" y="288083"/>
                </a:lnTo>
                <a:lnTo>
                  <a:pt x="133549" y="289159"/>
                </a:lnTo>
                <a:lnTo>
                  <a:pt x="126237" y="289306"/>
                </a:lnTo>
                <a:lnTo>
                  <a:pt x="112641" y="288813"/>
                </a:lnTo>
                <a:lnTo>
                  <a:pt x="99697" y="287324"/>
                </a:lnTo>
                <a:lnTo>
                  <a:pt x="87405" y="284819"/>
                </a:lnTo>
                <a:lnTo>
                  <a:pt x="75765" y="281279"/>
                </a:lnTo>
                <a:lnTo>
                  <a:pt x="60036" y="274327"/>
                </a:lnTo>
                <a:lnTo>
                  <a:pt x="49166" y="267491"/>
                </a:lnTo>
                <a:lnTo>
                  <a:pt x="39525" y="259430"/>
                </a:lnTo>
                <a:lnTo>
                  <a:pt x="32892" y="252349"/>
                </a:lnTo>
                <a:lnTo>
                  <a:pt x="25688" y="242725"/>
                </a:lnTo>
                <a:lnTo>
                  <a:pt x="19261" y="232064"/>
                </a:lnTo>
                <a:lnTo>
                  <a:pt x="13638" y="220364"/>
                </a:lnTo>
                <a:lnTo>
                  <a:pt x="8840" y="207625"/>
                </a:lnTo>
                <a:lnTo>
                  <a:pt x="5527" y="196077"/>
                </a:lnTo>
                <a:lnTo>
                  <a:pt x="3034" y="184099"/>
                </a:lnTo>
                <a:lnTo>
                  <a:pt x="1282" y="171470"/>
                </a:lnTo>
                <a:lnTo>
                  <a:pt x="273" y="158202"/>
                </a:lnTo>
                <a:lnTo>
                  <a:pt x="0" y="146303"/>
                </a:lnTo>
                <a:lnTo>
                  <a:pt x="412" y="132797"/>
                </a:lnTo>
                <a:lnTo>
                  <a:pt x="1651" y="119806"/>
                </a:lnTo>
                <a:lnTo>
                  <a:pt x="3716" y="107332"/>
                </a:lnTo>
                <a:lnTo>
                  <a:pt x="6607" y="95373"/>
                </a:lnTo>
                <a:lnTo>
                  <a:pt x="13967" y="74772"/>
                </a:lnTo>
                <a:lnTo>
                  <a:pt x="19594" y="63142"/>
                </a:lnTo>
                <a:lnTo>
                  <a:pt x="26022" y="52359"/>
                </a:lnTo>
                <a:lnTo>
                  <a:pt x="33253" y="42423"/>
                </a:lnTo>
                <a:lnTo>
                  <a:pt x="42819" y="31943"/>
                </a:lnTo>
                <a:lnTo>
                  <a:pt x="52469" y="23848"/>
                </a:lnTo>
                <a:lnTo>
                  <a:pt x="63229" y="16839"/>
                </a:lnTo>
                <a:lnTo>
                  <a:pt x="75086" y="10892"/>
                </a:lnTo>
                <a:lnTo>
                  <a:pt x="86692" y="6522"/>
                </a:lnTo>
                <a:lnTo>
                  <a:pt x="98702" y="3327"/>
                </a:lnTo>
                <a:lnTo>
                  <a:pt x="111332" y="1201"/>
                </a:lnTo>
                <a:lnTo>
                  <a:pt x="124574" y="136"/>
                </a:lnTo>
                <a:lnTo>
                  <a:pt x="13157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75242" y="4354322"/>
            <a:ext cx="89026" cy="93344"/>
          </a:xfrm>
          <a:custGeom>
            <a:avLst/>
            <a:gdLst/>
            <a:ahLst/>
            <a:cxnLst/>
            <a:rect l="l" t="t" r="r" b="b"/>
            <a:pathLst>
              <a:path w="89026" h="93345">
                <a:moveTo>
                  <a:pt x="27304" y="0"/>
                </a:moveTo>
                <a:lnTo>
                  <a:pt x="89026" y="0"/>
                </a:lnTo>
                <a:lnTo>
                  <a:pt x="39624" y="93090"/>
                </a:lnTo>
                <a:lnTo>
                  <a:pt x="0" y="93344"/>
                </a:lnTo>
                <a:lnTo>
                  <a:pt x="27304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5756" y="5224272"/>
            <a:ext cx="3941064" cy="829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5189" y="5264531"/>
            <a:ext cx="3862260" cy="748398"/>
          </a:xfrm>
          <a:custGeom>
            <a:avLst/>
            <a:gdLst/>
            <a:ahLst/>
            <a:cxnLst/>
            <a:rect l="l" t="t" r="r" b="b"/>
            <a:pathLst>
              <a:path w="3862260" h="748398">
                <a:moveTo>
                  <a:pt x="417893" y="320294"/>
                </a:moveTo>
                <a:lnTo>
                  <a:pt x="417756" y="339190"/>
                </a:lnTo>
                <a:lnTo>
                  <a:pt x="417505" y="351961"/>
                </a:lnTo>
                <a:lnTo>
                  <a:pt x="417127" y="364631"/>
                </a:lnTo>
                <a:lnTo>
                  <a:pt x="416621" y="377202"/>
                </a:lnTo>
                <a:lnTo>
                  <a:pt x="415988" y="389674"/>
                </a:lnTo>
                <a:lnTo>
                  <a:pt x="414690" y="407355"/>
                </a:lnTo>
                <a:lnTo>
                  <a:pt x="413508" y="419964"/>
                </a:lnTo>
                <a:lnTo>
                  <a:pt x="412106" y="432594"/>
                </a:lnTo>
                <a:lnTo>
                  <a:pt x="410479" y="445247"/>
                </a:lnTo>
                <a:lnTo>
                  <a:pt x="408622" y="457923"/>
                </a:lnTo>
                <a:lnTo>
                  <a:pt x="405084" y="477699"/>
                </a:lnTo>
                <a:lnTo>
                  <a:pt x="402417" y="490024"/>
                </a:lnTo>
                <a:lnTo>
                  <a:pt x="399387" y="502400"/>
                </a:lnTo>
                <a:lnTo>
                  <a:pt x="395994" y="514826"/>
                </a:lnTo>
                <a:lnTo>
                  <a:pt x="392239" y="527304"/>
                </a:lnTo>
                <a:lnTo>
                  <a:pt x="385771" y="546971"/>
                </a:lnTo>
                <a:lnTo>
                  <a:pt x="381719" y="558350"/>
                </a:lnTo>
                <a:lnTo>
                  <a:pt x="377291" y="570203"/>
                </a:lnTo>
                <a:lnTo>
                  <a:pt x="372489" y="582531"/>
                </a:lnTo>
                <a:lnTo>
                  <a:pt x="367311" y="595333"/>
                </a:lnTo>
                <a:lnTo>
                  <a:pt x="361759" y="608609"/>
                </a:lnTo>
                <a:lnTo>
                  <a:pt x="435038" y="608609"/>
                </a:lnTo>
                <a:lnTo>
                  <a:pt x="437246" y="598544"/>
                </a:lnTo>
                <a:lnTo>
                  <a:pt x="440440" y="584330"/>
                </a:lnTo>
                <a:lnTo>
                  <a:pt x="443541" y="570984"/>
                </a:lnTo>
                <a:lnTo>
                  <a:pt x="446552" y="558504"/>
                </a:lnTo>
                <a:lnTo>
                  <a:pt x="449480" y="546890"/>
                </a:lnTo>
                <a:lnTo>
                  <a:pt x="452329" y="536143"/>
                </a:lnTo>
                <a:lnTo>
                  <a:pt x="455104" y="526262"/>
                </a:lnTo>
                <a:lnTo>
                  <a:pt x="456066" y="522827"/>
                </a:lnTo>
                <a:lnTo>
                  <a:pt x="459218" y="510757"/>
                </a:lnTo>
                <a:lnTo>
                  <a:pt x="462077" y="498494"/>
                </a:lnTo>
                <a:lnTo>
                  <a:pt x="464648" y="486038"/>
                </a:lnTo>
                <a:lnTo>
                  <a:pt x="466936" y="473391"/>
                </a:lnTo>
                <a:lnTo>
                  <a:pt x="468947" y="460552"/>
                </a:lnTo>
                <a:lnTo>
                  <a:pt x="469902" y="453705"/>
                </a:lnTo>
                <a:lnTo>
                  <a:pt x="471456" y="441263"/>
                </a:lnTo>
                <a:lnTo>
                  <a:pt x="472802" y="428705"/>
                </a:lnTo>
                <a:lnTo>
                  <a:pt x="473948" y="416031"/>
                </a:lnTo>
                <a:lnTo>
                  <a:pt x="474904" y="403240"/>
                </a:lnTo>
                <a:lnTo>
                  <a:pt x="475678" y="390334"/>
                </a:lnTo>
                <a:lnTo>
                  <a:pt x="476582" y="370677"/>
                </a:lnTo>
                <a:lnTo>
                  <a:pt x="477020" y="357887"/>
                </a:lnTo>
                <a:lnTo>
                  <a:pt x="477333" y="345228"/>
                </a:lnTo>
                <a:lnTo>
                  <a:pt x="477520" y="332697"/>
                </a:lnTo>
                <a:lnTo>
                  <a:pt x="477583" y="320294"/>
                </a:lnTo>
                <a:lnTo>
                  <a:pt x="577278" y="320294"/>
                </a:lnTo>
                <a:lnTo>
                  <a:pt x="577470" y="329449"/>
                </a:lnTo>
                <a:lnTo>
                  <a:pt x="577930" y="351381"/>
                </a:lnTo>
                <a:lnTo>
                  <a:pt x="578355" y="371571"/>
                </a:lnTo>
                <a:lnTo>
                  <a:pt x="578743" y="390019"/>
                </a:lnTo>
                <a:lnTo>
                  <a:pt x="579093" y="406725"/>
                </a:lnTo>
                <a:lnTo>
                  <a:pt x="579405" y="421690"/>
                </a:lnTo>
                <a:lnTo>
                  <a:pt x="579678" y="434913"/>
                </a:lnTo>
                <a:lnTo>
                  <a:pt x="579912" y="446394"/>
                </a:lnTo>
                <a:lnTo>
                  <a:pt x="580104" y="456135"/>
                </a:lnTo>
                <a:lnTo>
                  <a:pt x="580256" y="464134"/>
                </a:lnTo>
                <a:lnTo>
                  <a:pt x="580431" y="474909"/>
                </a:lnTo>
                <a:lnTo>
                  <a:pt x="580453" y="477685"/>
                </a:lnTo>
                <a:lnTo>
                  <a:pt x="580666" y="487073"/>
                </a:lnTo>
                <a:lnTo>
                  <a:pt x="581334" y="499734"/>
                </a:lnTo>
                <a:lnTo>
                  <a:pt x="582485" y="515594"/>
                </a:lnTo>
                <a:lnTo>
                  <a:pt x="583656" y="527037"/>
                </a:lnTo>
                <a:lnTo>
                  <a:pt x="585800" y="539787"/>
                </a:lnTo>
                <a:lnTo>
                  <a:pt x="588763" y="551979"/>
                </a:lnTo>
                <a:lnTo>
                  <a:pt x="592518" y="563613"/>
                </a:lnTo>
                <a:lnTo>
                  <a:pt x="598030" y="576782"/>
                </a:lnTo>
                <a:lnTo>
                  <a:pt x="604272" y="587877"/>
                </a:lnTo>
                <a:lnTo>
                  <a:pt x="611060" y="596480"/>
                </a:lnTo>
                <a:lnTo>
                  <a:pt x="624016" y="606253"/>
                </a:lnTo>
                <a:lnTo>
                  <a:pt x="635952" y="610628"/>
                </a:lnTo>
                <a:lnTo>
                  <a:pt x="642368" y="611879"/>
                </a:lnTo>
                <a:lnTo>
                  <a:pt x="654750" y="613370"/>
                </a:lnTo>
                <a:lnTo>
                  <a:pt x="668210" y="613867"/>
                </a:lnTo>
                <a:lnTo>
                  <a:pt x="674433" y="613867"/>
                </a:lnTo>
                <a:lnTo>
                  <a:pt x="680402" y="613473"/>
                </a:lnTo>
                <a:lnTo>
                  <a:pt x="686117" y="612711"/>
                </a:lnTo>
                <a:lnTo>
                  <a:pt x="691832" y="611949"/>
                </a:lnTo>
                <a:lnTo>
                  <a:pt x="699706" y="610590"/>
                </a:lnTo>
                <a:lnTo>
                  <a:pt x="709739" y="608660"/>
                </a:lnTo>
                <a:lnTo>
                  <a:pt x="705802" y="548259"/>
                </a:lnTo>
                <a:lnTo>
                  <a:pt x="697039" y="549198"/>
                </a:lnTo>
                <a:lnTo>
                  <a:pt x="690435" y="549973"/>
                </a:lnTo>
                <a:lnTo>
                  <a:pt x="686244" y="550608"/>
                </a:lnTo>
                <a:lnTo>
                  <a:pt x="682053" y="551230"/>
                </a:lnTo>
                <a:lnTo>
                  <a:pt x="677735" y="551548"/>
                </a:lnTo>
                <a:lnTo>
                  <a:pt x="667448" y="551548"/>
                </a:lnTo>
                <a:lnTo>
                  <a:pt x="663003" y="551053"/>
                </a:lnTo>
                <a:lnTo>
                  <a:pt x="659574" y="550062"/>
                </a:lnTo>
                <a:lnTo>
                  <a:pt x="656145" y="549084"/>
                </a:lnTo>
                <a:lnTo>
                  <a:pt x="652716" y="546557"/>
                </a:lnTo>
                <a:lnTo>
                  <a:pt x="649541" y="542505"/>
                </a:lnTo>
                <a:lnTo>
                  <a:pt x="646366" y="538454"/>
                </a:lnTo>
                <a:lnTo>
                  <a:pt x="642302" y="522224"/>
                </a:lnTo>
                <a:lnTo>
                  <a:pt x="641010" y="514176"/>
                </a:lnTo>
                <a:lnTo>
                  <a:pt x="639686" y="501757"/>
                </a:lnTo>
                <a:lnTo>
                  <a:pt x="638873" y="487705"/>
                </a:lnTo>
                <a:lnTo>
                  <a:pt x="638585" y="479513"/>
                </a:lnTo>
                <a:lnTo>
                  <a:pt x="638230" y="466209"/>
                </a:lnTo>
                <a:lnTo>
                  <a:pt x="638111" y="320294"/>
                </a:lnTo>
                <a:lnTo>
                  <a:pt x="706691" y="320294"/>
                </a:lnTo>
                <a:lnTo>
                  <a:pt x="706691" y="265557"/>
                </a:lnTo>
                <a:lnTo>
                  <a:pt x="354901" y="265557"/>
                </a:lnTo>
                <a:lnTo>
                  <a:pt x="354901" y="320294"/>
                </a:lnTo>
                <a:lnTo>
                  <a:pt x="417893" y="320294"/>
                </a:lnTo>
                <a:close/>
              </a:path>
              <a:path w="3862260" h="748398">
                <a:moveTo>
                  <a:pt x="278393" y="333070"/>
                </a:moveTo>
                <a:lnTo>
                  <a:pt x="276796" y="321691"/>
                </a:lnTo>
                <a:lnTo>
                  <a:pt x="275595" y="314764"/>
                </a:lnTo>
                <a:lnTo>
                  <a:pt x="271257" y="298581"/>
                </a:lnTo>
                <a:lnTo>
                  <a:pt x="265420" y="286785"/>
                </a:lnTo>
                <a:lnTo>
                  <a:pt x="258076" y="279366"/>
                </a:lnTo>
                <a:lnTo>
                  <a:pt x="249213" y="276315"/>
                </a:lnTo>
                <a:lnTo>
                  <a:pt x="238823" y="277622"/>
                </a:lnTo>
                <a:lnTo>
                  <a:pt x="231450" y="280700"/>
                </a:lnTo>
                <a:lnTo>
                  <a:pt x="221987" y="288031"/>
                </a:lnTo>
                <a:lnTo>
                  <a:pt x="215648" y="298253"/>
                </a:lnTo>
                <a:lnTo>
                  <a:pt x="212418" y="311385"/>
                </a:lnTo>
                <a:lnTo>
                  <a:pt x="212280" y="327444"/>
                </a:lnTo>
                <a:lnTo>
                  <a:pt x="212347" y="328281"/>
                </a:lnTo>
                <a:lnTo>
                  <a:pt x="213064" y="337655"/>
                </a:lnTo>
                <a:lnTo>
                  <a:pt x="213788" y="347865"/>
                </a:lnTo>
                <a:lnTo>
                  <a:pt x="214518" y="358911"/>
                </a:lnTo>
                <a:lnTo>
                  <a:pt x="215250" y="370793"/>
                </a:lnTo>
                <a:lnTo>
                  <a:pt x="215983" y="383511"/>
                </a:lnTo>
                <a:lnTo>
                  <a:pt x="216715" y="397065"/>
                </a:lnTo>
                <a:lnTo>
                  <a:pt x="217444" y="411456"/>
                </a:lnTo>
                <a:lnTo>
                  <a:pt x="218167" y="426683"/>
                </a:lnTo>
                <a:lnTo>
                  <a:pt x="218884" y="442747"/>
                </a:lnTo>
                <a:lnTo>
                  <a:pt x="218129" y="456040"/>
                </a:lnTo>
                <a:lnTo>
                  <a:pt x="216693" y="472569"/>
                </a:lnTo>
                <a:lnTo>
                  <a:pt x="214773" y="487531"/>
                </a:lnTo>
                <a:lnTo>
                  <a:pt x="212370" y="500925"/>
                </a:lnTo>
                <a:lnTo>
                  <a:pt x="209484" y="512752"/>
                </a:lnTo>
                <a:lnTo>
                  <a:pt x="206115" y="523010"/>
                </a:lnTo>
                <a:lnTo>
                  <a:pt x="202264" y="531700"/>
                </a:lnTo>
                <a:lnTo>
                  <a:pt x="197929" y="538822"/>
                </a:lnTo>
                <a:lnTo>
                  <a:pt x="187578" y="550243"/>
                </a:lnTo>
                <a:lnTo>
                  <a:pt x="176934" y="557530"/>
                </a:lnTo>
                <a:lnTo>
                  <a:pt x="165067" y="561902"/>
                </a:lnTo>
                <a:lnTo>
                  <a:pt x="151955" y="563359"/>
                </a:lnTo>
                <a:lnTo>
                  <a:pt x="145645" y="563131"/>
                </a:lnTo>
                <a:lnTo>
                  <a:pt x="132879" y="561077"/>
                </a:lnTo>
                <a:lnTo>
                  <a:pt x="121361" y="556895"/>
                </a:lnTo>
                <a:lnTo>
                  <a:pt x="110226" y="548695"/>
                </a:lnTo>
                <a:lnTo>
                  <a:pt x="104127" y="537679"/>
                </a:lnTo>
                <a:lnTo>
                  <a:pt x="102431" y="529714"/>
                </a:lnTo>
                <a:lnTo>
                  <a:pt x="101222" y="518621"/>
                </a:lnTo>
                <a:lnTo>
                  <a:pt x="100496" y="504381"/>
                </a:lnTo>
                <a:lnTo>
                  <a:pt x="100253" y="486994"/>
                </a:lnTo>
                <a:lnTo>
                  <a:pt x="100248" y="364550"/>
                </a:lnTo>
                <a:lnTo>
                  <a:pt x="99829" y="348255"/>
                </a:lnTo>
                <a:lnTo>
                  <a:pt x="98743" y="334512"/>
                </a:lnTo>
                <a:lnTo>
                  <a:pt x="96988" y="323327"/>
                </a:lnTo>
                <a:lnTo>
                  <a:pt x="94564" y="314706"/>
                </a:lnTo>
                <a:lnTo>
                  <a:pt x="89569" y="305039"/>
                </a:lnTo>
                <a:lnTo>
                  <a:pt x="81464" y="295289"/>
                </a:lnTo>
                <a:lnTo>
                  <a:pt x="70434" y="286004"/>
                </a:lnTo>
                <a:lnTo>
                  <a:pt x="57743" y="278918"/>
                </a:lnTo>
                <a:lnTo>
                  <a:pt x="45507" y="275374"/>
                </a:lnTo>
                <a:lnTo>
                  <a:pt x="32054" y="274193"/>
                </a:lnTo>
                <a:lnTo>
                  <a:pt x="29946" y="274193"/>
                </a:lnTo>
                <a:lnTo>
                  <a:pt x="25590" y="274447"/>
                </a:lnTo>
                <a:lnTo>
                  <a:pt x="11949" y="277625"/>
                </a:lnTo>
                <a:lnTo>
                  <a:pt x="2709" y="286046"/>
                </a:lnTo>
                <a:lnTo>
                  <a:pt x="0" y="299593"/>
                </a:lnTo>
                <a:lnTo>
                  <a:pt x="138" y="302366"/>
                </a:lnTo>
                <a:lnTo>
                  <a:pt x="3914" y="317378"/>
                </a:lnTo>
                <a:lnTo>
                  <a:pt x="12484" y="321310"/>
                </a:lnTo>
                <a:lnTo>
                  <a:pt x="20256" y="320167"/>
                </a:lnTo>
                <a:lnTo>
                  <a:pt x="25526" y="322453"/>
                </a:lnTo>
                <a:lnTo>
                  <a:pt x="28257" y="328028"/>
                </a:lnTo>
                <a:lnTo>
                  <a:pt x="30361" y="334857"/>
                </a:lnTo>
                <a:lnTo>
                  <a:pt x="31859" y="347159"/>
                </a:lnTo>
                <a:lnTo>
                  <a:pt x="32359" y="364210"/>
                </a:lnTo>
                <a:lnTo>
                  <a:pt x="32359" y="482727"/>
                </a:lnTo>
                <a:lnTo>
                  <a:pt x="32513" y="494196"/>
                </a:lnTo>
                <a:lnTo>
                  <a:pt x="33219" y="508772"/>
                </a:lnTo>
                <a:lnTo>
                  <a:pt x="34497" y="522133"/>
                </a:lnTo>
                <a:lnTo>
                  <a:pt x="36346" y="534281"/>
                </a:lnTo>
                <a:lnTo>
                  <a:pt x="38766" y="545216"/>
                </a:lnTo>
                <a:lnTo>
                  <a:pt x="41757" y="554939"/>
                </a:lnTo>
                <a:lnTo>
                  <a:pt x="50446" y="572014"/>
                </a:lnTo>
                <a:lnTo>
                  <a:pt x="58244" y="581892"/>
                </a:lnTo>
                <a:lnTo>
                  <a:pt x="67815" y="591030"/>
                </a:lnTo>
                <a:lnTo>
                  <a:pt x="79159" y="599427"/>
                </a:lnTo>
                <a:lnTo>
                  <a:pt x="91438" y="606465"/>
                </a:lnTo>
                <a:lnTo>
                  <a:pt x="103169" y="611427"/>
                </a:lnTo>
                <a:lnTo>
                  <a:pt x="115367" y="614970"/>
                </a:lnTo>
                <a:lnTo>
                  <a:pt x="128030" y="617095"/>
                </a:lnTo>
                <a:lnTo>
                  <a:pt x="141160" y="617804"/>
                </a:lnTo>
                <a:lnTo>
                  <a:pt x="141887" y="617802"/>
                </a:lnTo>
                <a:lnTo>
                  <a:pt x="155090" y="617097"/>
                </a:lnTo>
                <a:lnTo>
                  <a:pt x="167819" y="615119"/>
                </a:lnTo>
                <a:lnTo>
                  <a:pt x="180074" y="611870"/>
                </a:lnTo>
                <a:lnTo>
                  <a:pt x="191855" y="607349"/>
                </a:lnTo>
                <a:lnTo>
                  <a:pt x="203162" y="601556"/>
                </a:lnTo>
                <a:lnTo>
                  <a:pt x="213995" y="594491"/>
                </a:lnTo>
                <a:lnTo>
                  <a:pt x="224354" y="586155"/>
                </a:lnTo>
                <a:lnTo>
                  <a:pt x="234238" y="576548"/>
                </a:lnTo>
                <a:lnTo>
                  <a:pt x="243649" y="565670"/>
                </a:lnTo>
                <a:lnTo>
                  <a:pt x="253384" y="552250"/>
                </a:lnTo>
                <a:lnTo>
                  <a:pt x="259929" y="541466"/>
                </a:lnTo>
                <a:lnTo>
                  <a:pt x="265626" y="530318"/>
                </a:lnTo>
                <a:lnTo>
                  <a:pt x="270475" y="518806"/>
                </a:lnTo>
                <a:lnTo>
                  <a:pt x="274475" y="506930"/>
                </a:lnTo>
                <a:lnTo>
                  <a:pt x="277626" y="494689"/>
                </a:lnTo>
                <a:lnTo>
                  <a:pt x="279930" y="482084"/>
                </a:lnTo>
                <a:lnTo>
                  <a:pt x="281385" y="469116"/>
                </a:lnTo>
                <a:lnTo>
                  <a:pt x="281991" y="455783"/>
                </a:lnTo>
                <a:lnTo>
                  <a:pt x="281749" y="442087"/>
                </a:lnTo>
                <a:lnTo>
                  <a:pt x="282062" y="434965"/>
                </a:lnTo>
                <a:lnTo>
                  <a:pt x="282489" y="421175"/>
                </a:lnTo>
                <a:lnTo>
                  <a:pt x="282662" y="407685"/>
                </a:lnTo>
                <a:lnTo>
                  <a:pt x="282583" y="394495"/>
                </a:lnTo>
                <a:lnTo>
                  <a:pt x="282250" y="381607"/>
                </a:lnTo>
                <a:lnTo>
                  <a:pt x="281665" y="369020"/>
                </a:lnTo>
                <a:lnTo>
                  <a:pt x="280827" y="356735"/>
                </a:lnTo>
                <a:lnTo>
                  <a:pt x="279736" y="344751"/>
                </a:lnTo>
                <a:lnTo>
                  <a:pt x="278393" y="333070"/>
                </a:lnTo>
                <a:close/>
              </a:path>
              <a:path w="3862260" h="748398">
                <a:moveTo>
                  <a:pt x="2394775" y="273431"/>
                </a:moveTo>
                <a:lnTo>
                  <a:pt x="2332926" y="278384"/>
                </a:lnTo>
                <a:lnTo>
                  <a:pt x="2332313" y="305946"/>
                </a:lnTo>
                <a:lnTo>
                  <a:pt x="2331768" y="332176"/>
                </a:lnTo>
                <a:lnTo>
                  <a:pt x="2331291" y="357074"/>
                </a:lnTo>
                <a:lnTo>
                  <a:pt x="2330882" y="380641"/>
                </a:lnTo>
                <a:lnTo>
                  <a:pt x="2330541" y="402875"/>
                </a:lnTo>
                <a:lnTo>
                  <a:pt x="2330267" y="423777"/>
                </a:lnTo>
                <a:lnTo>
                  <a:pt x="2330061" y="443347"/>
                </a:lnTo>
                <a:lnTo>
                  <a:pt x="2329923" y="461585"/>
                </a:lnTo>
                <a:lnTo>
                  <a:pt x="2329908" y="508306"/>
                </a:lnTo>
                <a:lnTo>
                  <a:pt x="2330036" y="521215"/>
                </a:lnTo>
                <a:lnTo>
                  <a:pt x="2330231" y="532792"/>
                </a:lnTo>
                <a:lnTo>
                  <a:pt x="2330819" y="551950"/>
                </a:lnTo>
                <a:lnTo>
                  <a:pt x="2331669" y="565778"/>
                </a:lnTo>
                <a:lnTo>
                  <a:pt x="2338562" y="585927"/>
                </a:lnTo>
                <a:lnTo>
                  <a:pt x="2346372" y="595889"/>
                </a:lnTo>
                <a:lnTo>
                  <a:pt x="2356294" y="605091"/>
                </a:lnTo>
                <a:lnTo>
                  <a:pt x="2366723" y="611902"/>
                </a:lnTo>
                <a:lnTo>
                  <a:pt x="2378637" y="616328"/>
                </a:lnTo>
                <a:lnTo>
                  <a:pt x="2391346" y="617804"/>
                </a:lnTo>
                <a:lnTo>
                  <a:pt x="2404206" y="617505"/>
                </a:lnTo>
                <a:lnTo>
                  <a:pt x="2422027" y="615676"/>
                </a:lnTo>
                <a:lnTo>
                  <a:pt x="2435329" y="612185"/>
                </a:lnTo>
                <a:lnTo>
                  <a:pt x="2444110" y="607031"/>
                </a:lnTo>
                <a:lnTo>
                  <a:pt x="2448373" y="600213"/>
                </a:lnTo>
                <a:lnTo>
                  <a:pt x="2448115" y="591731"/>
                </a:lnTo>
                <a:lnTo>
                  <a:pt x="2442713" y="578112"/>
                </a:lnTo>
                <a:lnTo>
                  <a:pt x="2433916" y="568772"/>
                </a:lnTo>
                <a:lnTo>
                  <a:pt x="2422207" y="565658"/>
                </a:lnTo>
                <a:lnTo>
                  <a:pt x="2409507" y="565658"/>
                </a:lnTo>
                <a:lnTo>
                  <a:pt x="2401760" y="562825"/>
                </a:lnTo>
                <a:lnTo>
                  <a:pt x="2398966" y="557149"/>
                </a:lnTo>
                <a:lnTo>
                  <a:pt x="2396692" y="549510"/>
                </a:lnTo>
                <a:lnTo>
                  <a:pt x="2395254" y="536990"/>
                </a:lnTo>
                <a:lnTo>
                  <a:pt x="2394775" y="519823"/>
                </a:lnTo>
                <a:lnTo>
                  <a:pt x="2394775" y="273431"/>
                </a:lnTo>
                <a:close/>
              </a:path>
              <a:path w="3862260" h="748398">
                <a:moveTo>
                  <a:pt x="3834066" y="584200"/>
                </a:moveTo>
                <a:lnTo>
                  <a:pt x="3838182" y="579515"/>
                </a:lnTo>
                <a:lnTo>
                  <a:pt x="3845833" y="569117"/>
                </a:lnTo>
                <a:lnTo>
                  <a:pt x="3852030" y="558083"/>
                </a:lnTo>
                <a:lnTo>
                  <a:pt x="3856770" y="546411"/>
                </a:lnTo>
                <a:lnTo>
                  <a:pt x="3860056" y="534101"/>
                </a:lnTo>
                <a:lnTo>
                  <a:pt x="3861886" y="521154"/>
                </a:lnTo>
                <a:lnTo>
                  <a:pt x="3862260" y="507568"/>
                </a:lnTo>
                <a:lnTo>
                  <a:pt x="3861328" y="494890"/>
                </a:lnTo>
                <a:lnTo>
                  <a:pt x="3858591" y="481347"/>
                </a:lnTo>
                <a:lnTo>
                  <a:pt x="3854078" y="469146"/>
                </a:lnTo>
                <a:lnTo>
                  <a:pt x="3847787" y="458288"/>
                </a:lnTo>
                <a:lnTo>
                  <a:pt x="3839719" y="448772"/>
                </a:lnTo>
                <a:lnTo>
                  <a:pt x="3829875" y="440601"/>
                </a:lnTo>
                <a:lnTo>
                  <a:pt x="3820191" y="434461"/>
                </a:lnTo>
                <a:lnTo>
                  <a:pt x="3808859" y="428812"/>
                </a:lnTo>
                <a:lnTo>
                  <a:pt x="3797008" y="424456"/>
                </a:lnTo>
                <a:lnTo>
                  <a:pt x="3784641" y="421393"/>
                </a:lnTo>
                <a:lnTo>
                  <a:pt x="3771761" y="419624"/>
                </a:lnTo>
                <a:lnTo>
                  <a:pt x="3758374" y="419150"/>
                </a:lnTo>
                <a:lnTo>
                  <a:pt x="3743241" y="418876"/>
                </a:lnTo>
                <a:lnTo>
                  <a:pt x="3729303" y="417636"/>
                </a:lnTo>
                <a:lnTo>
                  <a:pt x="3716799" y="415428"/>
                </a:lnTo>
                <a:lnTo>
                  <a:pt x="3705742" y="412254"/>
                </a:lnTo>
                <a:lnTo>
                  <a:pt x="3696144" y="408114"/>
                </a:lnTo>
                <a:lnTo>
                  <a:pt x="3690966" y="404960"/>
                </a:lnTo>
                <a:lnTo>
                  <a:pt x="3682469" y="396122"/>
                </a:lnTo>
                <a:lnTo>
                  <a:pt x="3678643" y="385019"/>
                </a:lnTo>
                <a:lnTo>
                  <a:pt x="3679507" y="371652"/>
                </a:lnTo>
                <a:lnTo>
                  <a:pt x="3681185" y="365333"/>
                </a:lnTo>
                <a:lnTo>
                  <a:pt x="3686754" y="353234"/>
                </a:lnTo>
                <a:lnTo>
                  <a:pt x="3694885" y="343564"/>
                </a:lnTo>
                <a:lnTo>
                  <a:pt x="3705542" y="336321"/>
                </a:lnTo>
                <a:lnTo>
                  <a:pt x="3715280" y="332241"/>
                </a:lnTo>
                <a:lnTo>
                  <a:pt x="3727175" y="329131"/>
                </a:lnTo>
                <a:lnTo>
                  <a:pt x="3739931" y="327655"/>
                </a:lnTo>
                <a:lnTo>
                  <a:pt x="3753548" y="327812"/>
                </a:lnTo>
                <a:lnTo>
                  <a:pt x="3768033" y="329928"/>
                </a:lnTo>
                <a:lnTo>
                  <a:pt x="3780214" y="333604"/>
                </a:lnTo>
                <a:lnTo>
                  <a:pt x="3791768" y="338973"/>
                </a:lnTo>
                <a:lnTo>
                  <a:pt x="3802697" y="346036"/>
                </a:lnTo>
                <a:lnTo>
                  <a:pt x="3812250" y="351383"/>
                </a:lnTo>
                <a:lnTo>
                  <a:pt x="3822989" y="352819"/>
                </a:lnTo>
                <a:lnTo>
                  <a:pt x="3833267" y="349064"/>
                </a:lnTo>
                <a:lnTo>
                  <a:pt x="3843083" y="340118"/>
                </a:lnTo>
                <a:lnTo>
                  <a:pt x="3842644" y="336437"/>
                </a:lnTo>
                <a:lnTo>
                  <a:pt x="3839609" y="323950"/>
                </a:lnTo>
                <a:lnTo>
                  <a:pt x="3834275" y="312478"/>
                </a:lnTo>
                <a:lnTo>
                  <a:pt x="3826630" y="302027"/>
                </a:lnTo>
                <a:lnTo>
                  <a:pt x="3816667" y="292608"/>
                </a:lnTo>
                <a:lnTo>
                  <a:pt x="3809823" y="287764"/>
                </a:lnTo>
                <a:lnTo>
                  <a:pt x="3799868" y="282551"/>
                </a:lnTo>
                <a:lnTo>
                  <a:pt x="3788518" y="278400"/>
                </a:lnTo>
                <a:lnTo>
                  <a:pt x="3775769" y="275309"/>
                </a:lnTo>
                <a:lnTo>
                  <a:pt x="3761616" y="273273"/>
                </a:lnTo>
                <a:lnTo>
                  <a:pt x="3746055" y="272288"/>
                </a:lnTo>
                <a:lnTo>
                  <a:pt x="3734302" y="272329"/>
                </a:lnTo>
                <a:lnTo>
                  <a:pt x="3721224" y="273432"/>
                </a:lnTo>
                <a:lnTo>
                  <a:pt x="3708599" y="275660"/>
                </a:lnTo>
                <a:lnTo>
                  <a:pt x="3696425" y="279012"/>
                </a:lnTo>
                <a:lnTo>
                  <a:pt x="3684703" y="283484"/>
                </a:lnTo>
                <a:lnTo>
                  <a:pt x="3673434" y="289075"/>
                </a:lnTo>
                <a:lnTo>
                  <a:pt x="3662616" y="295783"/>
                </a:lnTo>
                <a:lnTo>
                  <a:pt x="3648629" y="307117"/>
                </a:lnTo>
                <a:lnTo>
                  <a:pt x="3639965" y="316728"/>
                </a:lnTo>
                <a:lnTo>
                  <a:pt x="3632880" y="327285"/>
                </a:lnTo>
                <a:lnTo>
                  <a:pt x="3627371" y="338789"/>
                </a:lnTo>
                <a:lnTo>
                  <a:pt x="3623440" y="351241"/>
                </a:lnTo>
                <a:lnTo>
                  <a:pt x="3621087" y="364642"/>
                </a:lnTo>
                <a:lnTo>
                  <a:pt x="3620331" y="376284"/>
                </a:lnTo>
                <a:lnTo>
                  <a:pt x="3620907" y="388634"/>
                </a:lnTo>
                <a:lnTo>
                  <a:pt x="3622928" y="400750"/>
                </a:lnTo>
                <a:lnTo>
                  <a:pt x="3626396" y="412631"/>
                </a:lnTo>
                <a:lnTo>
                  <a:pt x="3631308" y="424276"/>
                </a:lnTo>
                <a:lnTo>
                  <a:pt x="3637667" y="435687"/>
                </a:lnTo>
                <a:lnTo>
                  <a:pt x="3645471" y="446862"/>
                </a:lnTo>
                <a:lnTo>
                  <a:pt x="3650298" y="452515"/>
                </a:lnTo>
                <a:lnTo>
                  <a:pt x="3658506" y="460117"/>
                </a:lnTo>
                <a:lnTo>
                  <a:pt x="3667872" y="466661"/>
                </a:lnTo>
                <a:lnTo>
                  <a:pt x="3678399" y="472146"/>
                </a:lnTo>
                <a:lnTo>
                  <a:pt x="3690086" y="476571"/>
                </a:lnTo>
                <a:lnTo>
                  <a:pt x="3702936" y="479938"/>
                </a:lnTo>
                <a:lnTo>
                  <a:pt x="3716948" y="482245"/>
                </a:lnTo>
                <a:lnTo>
                  <a:pt x="3732125" y="483492"/>
                </a:lnTo>
                <a:lnTo>
                  <a:pt x="3748468" y="483679"/>
                </a:lnTo>
                <a:lnTo>
                  <a:pt x="3762015" y="483924"/>
                </a:lnTo>
                <a:lnTo>
                  <a:pt x="3776612" y="485852"/>
                </a:lnTo>
                <a:lnTo>
                  <a:pt x="3787842" y="489598"/>
                </a:lnTo>
                <a:lnTo>
                  <a:pt x="3795708" y="495161"/>
                </a:lnTo>
                <a:lnTo>
                  <a:pt x="3800210" y="502542"/>
                </a:lnTo>
                <a:lnTo>
                  <a:pt x="3801350" y="511739"/>
                </a:lnTo>
                <a:lnTo>
                  <a:pt x="3799131" y="522754"/>
                </a:lnTo>
                <a:lnTo>
                  <a:pt x="3793553" y="535584"/>
                </a:lnTo>
                <a:lnTo>
                  <a:pt x="3787568" y="544284"/>
                </a:lnTo>
                <a:lnTo>
                  <a:pt x="3781726" y="549758"/>
                </a:lnTo>
                <a:lnTo>
                  <a:pt x="3774838" y="554115"/>
                </a:lnTo>
                <a:lnTo>
                  <a:pt x="3766904" y="557353"/>
                </a:lnTo>
                <a:lnTo>
                  <a:pt x="3757924" y="559473"/>
                </a:lnTo>
                <a:lnTo>
                  <a:pt x="3747897" y="560475"/>
                </a:lnTo>
                <a:lnTo>
                  <a:pt x="3736823" y="560358"/>
                </a:lnTo>
                <a:lnTo>
                  <a:pt x="3724703" y="559124"/>
                </a:lnTo>
                <a:lnTo>
                  <a:pt x="3711535" y="556770"/>
                </a:lnTo>
                <a:lnTo>
                  <a:pt x="3697319" y="553299"/>
                </a:lnTo>
                <a:lnTo>
                  <a:pt x="3682056" y="548709"/>
                </a:lnTo>
                <a:lnTo>
                  <a:pt x="3665745" y="543001"/>
                </a:lnTo>
                <a:lnTo>
                  <a:pt x="3648385" y="536175"/>
                </a:lnTo>
                <a:lnTo>
                  <a:pt x="3629977" y="528231"/>
                </a:lnTo>
                <a:lnTo>
                  <a:pt x="3619944" y="552704"/>
                </a:lnTo>
                <a:lnTo>
                  <a:pt x="3619324" y="553970"/>
                </a:lnTo>
                <a:lnTo>
                  <a:pt x="3617739" y="559912"/>
                </a:lnTo>
                <a:lnTo>
                  <a:pt x="3618369" y="565791"/>
                </a:lnTo>
                <a:lnTo>
                  <a:pt x="3626278" y="577357"/>
                </a:lnTo>
                <a:lnTo>
                  <a:pt x="3633561" y="583044"/>
                </a:lnTo>
                <a:lnTo>
                  <a:pt x="3643065" y="588667"/>
                </a:lnTo>
                <a:lnTo>
                  <a:pt x="3654791" y="594226"/>
                </a:lnTo>
                <a:lnTo>
                  <a:pt x="3668742" y="599722"/>
                </a:lnTo>
                <a:lnTo>
                  <a:pt x="3684919" y="605153"/>
                </a:lnTo>
                <a:lnTo>
                  <a:pt x="3703324" y="610520"/>
                </a:lnTo>
                <a:lnTo>
                  <a:pt x="3723957" y="615823"/>
                </a:lnTo>
                <a:lnTo>
                  <a:pt x="3724323" y="615822"/>
                </a:lnTo>
                <a:lnTo>
                  <a:pt x="3741574" y="615418"/>
                </a:lnTo>
                <a:lnTo>
                  <a:pt x="3757560" y="614236"/>
                </a:lnTo>
                <a:lnTo>
                  <a:pt x="3772282" y="612277"/>
                </a:lnTo>
                <a:lnTo>
                  <a:pt x="3785740" y="609540"/>
                </a:lnTo>
                <a:lnTo>
                  <a:pt x="3797934" y="606027"/>
                </a:lnTo>
                <a:lnTo>
                  <a:pt x="3808863" y="601736"/>
                </a:lnTo>
                <a:lnTo>
                  <a:pt x="3818528" y="596668"/>
                </a:lnTo>
                <a:lnTo>
                  <a:pt x="3826929" y="590822"/>
                </a:lnTo>
                <a:lnTo>
                  <a:pt x="3834066" y="584200"/>
                </a:lnTo>
                <a:close/>
              </a:path>
              <a:path w="3862260" h="748398">
                <a:moveTo>
                  <a:pt x="1996249" y="334784"/>
                </a:moveTo>
                <a:lnTo>
                  <a:pt x="2011833" y="341154"/>
                </a:lnTo>
                <a:lnTo>
                  <a:pt x="2020399" y="351737"/>
                </a:lnTo>
                <a:lnTo>
                  <a:pt x="2027999" y="367398"/>
                </a:lnTo>
                <a:lnTo>
                  <a:pt x="2033514" y="382989"/>
                </a:lnTo>
                <a:lnTo>
                  <a:pt x="2040169" y="405223"/>
                </a:lnTo>
                <a:lnTo>
                  <a:pt x="2043510" y="417808"/>
                </a:lnTo>
                <a:lnTo>
                  <a:pt x="2046853" y="431373"/>
                </a:lnTo>
                <a:lnTo>
                  <a:pt x="2050193" y="445917"/>
                </a:lnTo>
                <a:lnTo>
                  <a:pt x="2053526" y="461441"/>
                </a:lnTo>
                <a:lnTo>
                  <a:pt x="2055941" y="473233"/>
                </a:lnTo>
                <a:lnTo>
                  <a:pt x="2059015" y="489619"/>
                </a:lnTo>
                <a:lnTo>
                  <a:pt x="2061390" y="504229"/>
                </a:lnTo>
                <a:lnTo>
                  <a:pt x="2063067" y="517062"/>
                </a:lnTo>
                <a:lnTo>
                  <a:pt x="2064340" y="537400"/>
                </a:lnTo>
                <a:lnTo>
                  <a:pt x="2065123" y="677662"/>
                </a:lnTo>
                <a:lnTo>
                  <a:pt x="2066058" y="667090"/>
                </a:lnTo>
                <a:lnTo>
                  <a:pt x="2069492" y="653151"/>
                </a:lnTo>
                <a:lnTo>
                  <a:pt x="2075431" y="635846"/>
                </a:lnTo>
                <a:lnTo>
                  <a:pt x="2083879" y="615175"/>
                </a:lnTo>
                <a:lnTo>
                  <a:pt x="2084954" y="620919"/>
                </a:lnTo>
                <a:lnTo>
                  <a:pt x="2088095" y="641741"/>
                </a:lnTo>
                <a:lnTo>
                  <a:pt x="2089315" y="658801"/>
                </a:lnTo>
                <a:lnTo>
                  <a:pt x="2088608" y="672097"/>
                </a:lnTo>
                <a:lnTo>
                  <a:pt x="2085967" y="681628"/>
                </a:lnTo>
                <a:lnTo>
                  <a:pt x="2089590" y="748190"/>
                </a:lnTo>
                <a:lnTo>
                  <a:pt x="2102417" y="746141"/>
                </a:lnTo>
                <a:lnTo>
                  <a:pt x="2113516" y="741963"/>
                </a:lnTo>
                <a:lnTo>
                  <a:pt x="2122886" y="735657"/>
                </a:lnTo>
                <a:lnTo>
                  <a:pt x="2130528" y="727222"/>
                </a:lnTo>
                <a:lnTo>
                  <a:pt x="2136441" y="716659"/>
                </a:lnTo>
                <a:lnTo>
                  <a:pt x="2140625" y="703967"/>
                </a:lnTo>
                <a:lnTo>
                  <a:pt x="2143081" y="689147"/>
                </a:lnTo>
                <a:lnTo>
                  <a:pt x="2143808" y="672199"/>
                </a:lnTo>
                <a:lnTo>
                  <a:pt x="2142807" y="653122"/>
                </a:lnTo>
                <a:lnTo>
                  <a:pt x="2143419" y="650639"/>
                </a:lnTo>
                <a:lnTo>
                  <a:pt x="2143452" y="645273"/>
                </a:lnTo>
                <a:lnTo>
                  <a:pt x="2143024" y="636920"/>
                </a:lnTo>
                <a:lnTo>
                  <a:pt x="2142133" y="625583"/>
                </a:lnTo>
                <a:lnTo>
                  <a:pt x="2140779" y="611259"/>
                </a:lnTo>
                <a:lnTo>
                  <a:pt x="2138959" y="593951"/>
                </a:lnTo>
                <a:lnTo>
                  <a:pt x="2136672" y="573658"/>
                </a:lnTo>
                <a:lnTo>
                  <a:pt x="2133917" y="550379"/>
                </a:lnTo>
                <a:lnTo>
                  <a:pt x="2220277" y="285623"/>
                </a:lnTo>
                <a:lnTo>
                  <a:pt x="2164016" y="272415"/>
                </a:lnTo>
                <a:lnTo>
                  <a:pt x="2105977" y="482600"/>
                </a:lnTo>
                <a:lnTo>
                  <a:pt x="2103214" y="468147"/>
                </a:lnTo>
                <a:lnTo>
                  <a:pt x="2100123" y="452648"/>
                </a:lnTo>
                <a:lnTo>
                  <a:pt x="2097020" y="437782"/>
                </a:lnTo>
                <a:lnTo>
                  <a:pt x="2093905" y="423548"/>
                </a:lnTo>
                <a:lnTo>
                  <a:pt x="2090779" y="409946"/>
                </a:lnTo>
                <a:lnTo>
                  <a:pt x="2087643" y="396977"/>
                </a:lnTo>
                <a:lnTo>
                  <a:pt x="2084498" y="384640"/>
                </a:lnTo>
                <a:lnTo>
                  <a:pt x="2081344" y="372934"/>
                </a:lnTo>
                <a:lnTo>
                  <a:pt x="2078181" y="361861"/>
                </a:lnTo>
                <a:lnTo>
                  <a:pt x="2075011" y="351420"/>
                </a:lnTo>
                <a:lnTo>
                  <a:pt x="2071835" y="341611"/>
                </a:lnTo>
                <a:lnTo>
                  <a:pt x="2068652" y="332433"/>
                </a:lnTo>
                <a:lnTo>
                  <a:pt x="2065464" y="323888"/>
                </a:lnTo>
                <a:lnTo>
                  <a:pt x="2062407" y="316620"/>
                </a:lnTo>
                <a:lnTo>
                  <a:pt x="2055012" y="302644"/>
                </a:lnTo>
                <a:lnTo>
                  <a:pt x="2046609" y="291210"/>
                </a:lnTo>
                <a:lnTo>
                  <a:pt x="2037195" y="282319"/>
                </a:lnTo>
                <a:lnTo>
                  <a:pt x="2026766" y="275969"/>
                </a:lnTo>
                <a:lnTo>
                  <a:pt x="2015319" y="272160"/>
                </a:lnTo>
                <a:lnTo>
                  <a:pt x="2002853" y="270891"/>
                </a:lnTo>
                <a:lnTo>
                  <a:pt x="1990441" y="271428"/>
                </a:lnTo>
                <a:lnTo>
                  <a:pt x="1974122" y="274410"/>
                </a:lnTo>
                <a:lnTo>
                  <a:pt x="1961498" y="280008"/>
                </a:lnTo>
                <a:lnTo>
                  <a:pt x="1952571" y="288228"/>
                </a:lnTo>
                <a:lnTo>
                  <a:pt x="1947347" y="299072"/>
                </a:lnTo>
                <a:lnTo>
                  <a:pt x="1945830" y="312547"/>
                </a:lnTo>
                <a:lnTo>
                  <a:pt x="1946377" y="319427"/>
                </a:lnTo>
                <a:lnTo>
                  <a:pt x="1949896" y="330602"/>
                </a:lnTo>
                <a:lnTo>
                  <a:pt x="1956637" y="337727"/>
                </a:lnTo>
                <a:lnTo>
                  <a:pt x="1966607" y="340800"/>
                </a:lnTo>
                <a:lnTo>
                  <a:pt x="1979810" y="339820"/>
                </a:lnTo>
                <a:lnTo>
                  <a:pt x="1996249" y="334784"/>
                </a:lnTo>
                <a:close/>
              </a:path>
              <a:path w="3862260" h="748398">
                <a:moveTo>
                  <a:pt x="2022804" y="730341"/>
                </a:moveTo>
                <a:lnTo>
                  <a:pt x="2032869" y="737940"/>
                </a:lnTo>
                <a:lnTo>
                  <a:pt x="2045937" y="743483"/>
                </a:lnTo>
                <a:lnTo>
                  <a:pt x="2062009" y="746969"/>
                </a:lnTo>
                <a:lnTo>
                  <a:pt x="2081085" y="748398"/>
                </a:lnTo>
                <a:lnTo>
                  <a:pt x="2089590" y="748190"/>
                </a:lnTo>
                <a:lnTo>
                  <a:pt x="2085967" y="681628"/>
                </a:lnTo>
                <a:lnTo>
                  <a:pt x="2081388" y="687394"/>
                </a:lnTo>
                <a:lnTo>
                  <a:pt x="2074862" y="689394"/>
                </a:lnTo>
                <a:lnTo>
                  <a:pt x="2070731" y="688706"/>
                </a:lnTo>
                <a:lnTo>
                  <a:pt x="2066683" y="684867"/>
                </a:lnTo>
                <a:lnTo>
                  <a:pt x="2065123" y="677662"/>
                </a:lnTo>
                <a:lnTo>
                  <a:pt x="2064340" y="537400"/>
                </a:lnTo>
                <a:lnTo>
                  <a:pt x="2063940" y="544906"/>
                </a:lnTo>
                <a:lnTo>
                  <a:pt x="2060739" y="550290"/>
                </a:lnTo>
                <a:lnTo>
                  <a:pt x="2051262" y="566709"/>
                </a:lnTo>
                <a:lnTo>
                  <a:pt x="2042722" y="582278"/>
                </a:lnTo>
                <a:lnTo>
                  <a:pt x="2035118" y="596996"/>
                </a:lnTo>
                <a:lnTo>
                  <a:pt x="2028451" y="610863"/>
                </a:lnTo>
                <a:lnTo>
                  <a:pt x="2022721" y="623880"/>
                </a:lnTo>
                <a:lnTo>
                  <a:pt x="2017928" y="636046"/>
                </a:lnTo>
                <a:lnTo>
                  <a:pt x="2014071" y="647361"/>
                </a:lnTo>
                <a:lnTo>
                  <a:pt x="2011151" y="657826"/>
                </a:lnTo>
                <a:lnTo>
                  <a:pt x="2009167" y="667441"/>
                </a:lnTo>
                <a:lnTo>
                  <a:pt x="2008120" y="676205"/>
                </a:lnTo>
                <a:lnTo>
                  <a:pt x="2008010" y="684118"/>
                </a:lnTo>
                <a:lnTo>
                  <a:pt x="2008837" y="691182"/>
                </a:lnTo>
                <a:lnTo>
                  <a:pt x="2010600" y="697395"/>
                </a:lnTo>
                <a:lnTo>
                  <a:pt x="2011687" y="708974"/>
                </a:lnTo>
                <a:lnTo>
                  <a:pt x="2015744" y="720686"/>
                </a:lnTo>
                <a:lnTo>
                  <a:pt x="2022804" y="730341"/>
                </a:lnTo>
                <a:close/>
              </a:path>
              <a:path w="3862260" h="748398">
                <a:moveTo>
                  <a:pt x="2939978" y="324763"/>
                </a:moveTo>
                <a:lnTo>
                  <a:pt x="2952325" y="325045"/>
                </a:lnTo>
                <a:lnTo>
                  <a:pt x="2965362" y="325215"/>
                </a:lnTo>
                <a:lnTo>
                  <a:pt x="2996374" y="325272"/>
                </a:lnTo>
                <a:lnTo>
                  <a:pt x="2996111" y="339016"/>
                </a:lnTo>
                <a:lnTo>
                  <a:pt x="2995783" y="357683"/>
                </a:lnTo>
                <a:lnTo>
                  <a:pt x="2995504" y="375516"/>
                </a:lnTo>
                <a:lnTo>
                  <a:pt x="2995274" y="392513"/>
                </a:lnTo>
                <a:lnTo>
                  <a:pt x="2995093" y="408674"/>
                </a:lnTo>
                <a:lnTo>
                  <a:pt x="2994962" y="424000"/>
                </a:lnTo>
                <a:lnTo>
                  <a:pt x="2995040" y="488094"/>
                </a:lnTo>
                <a:lnTo>
                  <a:pt x="2995203" y="498405"/>
                </a:lnTo>
                <a:lnTo>
                  <a:pt x="2995415" y="507881"/>
                </a:lnTo>
                <a:lnTo>
                  <a:pt x="2995676" y="516521"/>
                </a:lnTo>
                <a:lnTo>
                  <a:pt x="2995987" y="524325"/>
                </a:lnTo>
                <a:lnTo>
                  <a:pt x="2996346" y="531293"/>
                </a:lnTo>
                <a:lnTo>
                  <a:pt x="2996755" y="537425"/>
                </a:lnTo>
                <a:lnTo>
                  <a:pt x="2997044" y="542433"/>
                </a:lnTo>
                <a:lnTo>
                  <a:pt x="2999264" y="560097"/>
                </a:lnTo>
                <a:lnTo>
                  <a:pt x="3003247" y="575406"/>
                </a:lnTo>
                <a:lnTo>
                  <a:pt x="3008995" y="588360"/>
                </a:lnTo>
                <a:lnTo>
                  <a:pt x="3016506" y="598960"/>
                </a:lnTo>
                <a:lnTo>
                  <a:pt x="3025782" y="607204"/>
                </a:lnTo>
                <a:lnTo>
                  <a:pt x="3036821" y="613092"/>
                </a:lnTo>
                <a:lnTo>
                  <a:pt x="3049625" y="616626"/>
                </a:lnTo>
                <a:lnTo>
                  <a:pt x="3064192" y="617804"/>
                </a:lnTo>
                <a:lnTo>
                  <a:pt x="3072738" y="617676"/>
                </a:lnTo>
                <a:lnTo>
                  <a:pt x="3091587" y="616224"/>
                </a:lnTo>
                <a:lnTo>
                  <a:pt x="3106542" y="613152"/>
                </a:lnTo>
                <a:lnTo>
                  <a:pt x="3117605" y="608460"/>
                </a:lnTo>
                <a:lnTo>
                  <a:pt x="3124775" y="602149"/>
                </a:lnTo>
                <a:lnTo>
                  <a:pt x="3128053" y="594219"/>
                </a:lnTo>
                <a:lnTo>
                  <a:pt x="3127438" y="584669"/>
                </a:lnTo>
                <a:lnTo>
                  <a:pt x="3125387" y="577976"/>
                </a:lnTo>
                <a:lnTo>
                  <a:pt x="3118874" y="566413"/>
                </a:lnTo>
                <a:lnTo>
                  <a:pt x="3109345" y="558154"/>
                </a:lnTo>
                <a:lnTo>
                  <a:pt x="3096793" y="553199"/>
                </a:lnTo>
                <a:lnTo>
                  <a:pt x="3081210" y="551548"/>
                </a:lnTo>
                <a:lnTo>
                  <a:pt x="3073336" y="551548"/>
                </a:lnTo>
                <a:lnTo>
                  <a:pt x="3066224" y="548538"/>
                </a:lnTo>
                <a:lnTo>
                  <a:pt x="3059874" y="542518"/>
                </a:lnTo>
                <a:lnTo>
                  <a:pt x="3056948" y="532580"/>
                </a:lnTo>
                <a:lnTo>
                  <a:pt x="3055586" y="519261"/>
                </a:lnTo>
                <a:lnTo>
                  <a:pt x="3055054" y="510565"/>
                </a:lnTo>
                <a:lnTo>
                  <a:pt x="3054621" y="500511"/>
                </a:lnTo>
                <a:lnTo>
                  <a:pt x="3054289" y="489098"/>
                </a:lnTo>
                <a:lnTo>
                  <a:pt x="3054056" y="476328"/>
                </a:lnTo>
                <a:lnTo>
                  <a:pt x="3053923" y="462199"/>
                </a:lnTo>
                <a:lnTo>
                  <a:pt x="3053959" y="429867"/>
                </a:lnTo>
                <a:lnTo>
                  <a:pt x="3054127" y="411665"/>
                </a:lnTo>
                <a:lnTo>
                  <a:pt x="3054397" y="392104"/>
                </a:lnTo>
                <a:lnTo>
                  <a:pt x="3054767" y="371184"/>
                </a:lnTo>
                <a:lnTo>
                  <a:pt x="3055238" y="348907"/>
                </a:lnTo>
                <a:lnTo>
                  <a:pt x="3055810" y="325272"/>
                </a:lnTo>
                <a:lnTo>
                  <a:pt x="3165792" y="325272"/>
                </a:lnTo>
                <a:lnTo>
                  <a:pt x="3165792" y="266192"/>
                </a:lnTo>
                <a:lnTo>
                  <a:pt x="2986860" y="266202"/>
                </a:lnTo>
                <a:lnTo>
                  <a:pt x="2974091" y="266454"/>
                </a:lnTo>
                <a:lnTo>
                  <a:pt x="2961394" y="267045"/>
                </a:lnTo>
                <a:lnTo>
                  <a:pt x="2948759" y="267973"/>
                </a:lnTo>
                <a:lnTo>
                  <a:pt x="2936176" y="269240"/>
                </a:lnTo>
                <a:lnTo>
                  <a:pt x="2920137" y="272893"/>
                </a:lnTo>
                <a:lnTo>
                  <a:pt x="2909164" y="279169"/>
                </a:lnTo>
                <a:lnTo>
                  <a:pt x="2902267" y="288163"/>
                </a:lnTo>
                <a:lnTo>
                  <a:pt x="2898051" y="303417"/>
                </a:lnTo>
                <a:lnTo>
                  <a:pt x="2900235" y="313817"/>
                </a:lnTo>
                <a:lnTo>
                  <a:pt x="2902318" y="316578"/>
                </a:lnTo>
                <a:lnTo>
                  <a:pt x="2912224" y="322052"/>
                </a:lnTo>
                <a:lnTo>
                  <a:pt x="2928302" y="324370"/>
                </a:lnTo>
                <a:lnTo>
                  <a:pt x="2939978" y="324763"/>
                </a:lnTo>
                <a:close/>
              </a:path>
              <a:path w="3862260" h="748398">
                <a:moveTo>
                  <a:pt x="3369116" y="363618"/>
                </a:moveTo>
                <a:lnTo>
                  <a:pt x="3376708" y="352276"/>
                </a:lnTo>
                <a:lnTo>
                  <a:pt x="3383970" y="342951"/>
                </a:lnTo>
                <a:lnTo>
                  <a:pt x="3390903" y="335642"/>
                </a:lnTo>
                <a:lnTo>
                  <a:pt x="3403790" y="327075"/>
                </a:lnTo>
                <a:lnTo>
                  <a:pt x="3418053" y="323757"/>
                </a:lnTo>
                <a:lnTo>
                  <a:pt x="3429230" y="325759"/>
                </a:lnTo>
                <a:lnTo>
                  <a:pt x="3436810" y="333286"/>
                </a:lnTo>
                <a:lnTo>
                  <a:pt x="3442007" y="346395"/>
                </a:lnTo>
                <a:lnTo>
                  <a:pt x="3444702" y="358222"/>
                </a:lnTo>
                <a:lnTo>
                  <a:pt x="3446819" y="372568"/>
                </a:lnTo>
                <a:lnTo>
                  <a:pt x="3448367" y="389432"/>
                </a:lnTo>
                <a:lnTo>
                  <a:pt x="3450018" y="608939"/>
                </a:lnTo>
                <a:lnTo>
                  <a:pt x="3515931" y="607453"/>
                </a:lnTo>
                <a:lnTo>
                  <a:pt x="3516566" y="497611"/>
                </a:lnTo>
                <a:lnTo>
                  <a:pt x="3516540" y="367005"/>
                </a:lnTo>
                <a:lnTo>
                  <a:pt x="3515299" y="348613"/>
                </a:lnTo>
                <a:lnTo>
                  <a:pt x="3512826" y="331971"/>
                </a:lnTo>
                <a:lnTo>
                  <a:pt x="3509125" y="317078"/>
                </a:lnTo>
                <a:lnTo>
                  <a:pt x="3504195" y="303936"/>
                </a:lnTo>
                <a:lnTo>
                  <a:pt x="3498039" y="292544"/>
                </a:lnTo>
                <a:lnTo>
                  <a:pt x="3490657" y="282903"/>
                </a:lnTo>
                <a:lnTo>
                  <a:pt x="3482051" y="275014"/>
                </a:lnTo>
                <a:lnTo>
                  <a:pt x="3472222" y="268877"/>
                </a:lnTo>
                <a:lnTo>
                  <a:pt x="3461172" y="264492"/>
                </a:lnTo>
                <a:lnTo>
                  <a:pt x="3448902" y="261862"/>
                </a:lnTo>
                <a:lnTo>
                  <a:pt x="3435413" y="260985"/>
                </a:lnTo>
                <a:lnTo>
                  <a:pt x="3432406" y="261041"/>
                </a:lnTo>
                <a:lnTo>
                  <a:pt x="3410210" y="265151"/>
                </a:lnTo>
                <a:lnTo>
                  <a:pt x="3399509" y="269648"/>
                </a:lnTo>
                <a:lnTo>
                  <a:pt x="3389072" y="275775"/>
                </a:lnTo>
                <a:lnTo>
                  <a:pt x="3378896" y="283533"/>
                </a:lnTo>
                <a:lnTo>
                  <a:pt x="3368982" y="292924"/>
                </a:lnTo>
                <a:lnTo>
                  <a:pt x="3359328" y="303950"/>
                </a:lnTo>
                <a:lnTo>
                  <a:pt x="3349934" y="316611"/>
                </a:lnTo>
                <a:lnTo>
                  <a:pt x="3340798" y="330911"/>
                </a:lnTo>
                <a:lnTo>
                  <a:pt x="3340763" y="329341"/>
                </a:lnTo>
                <a:lnTo>
                  <a:pt x="3339303" y="316282"/>
                </a:lnTo>
                <a:lnTo>
                  <a:pt x="3335774" y="304041"/>
                </a:lnTo>
                <a:lnTo>
                  <a:pt x="3330176" y="292599"/>
                </a:lnTo>
                <a:lnTo>
                  <a:pt x="3322510" y="281940"/>
                </a:lnTo>
                <a:lnTo>
                  <a:pt x="3312866" y="272739"/>
                </a:lnTo>
                <a:lnTo>
                  <a:pt x="3301967" y="266209"/>
                </a:lnTo>
                <a:lnTo>
                  <a:pt x="3289738" y="262291"/>
                </a:lnTo>
                <a:lnTo>
                  <a:pt x="3276155" y="260985"/>
                </a:lnTo>
                <a:lnTo>
                  <a:pt x="3271084" y="261055"/>
                </a:lnTo>
                <a:lnTo>
                  <a:pt x="3253662" y="262691"/>
                </a:lnTo>
                <a:lnTo>
                  <a:pt x="3240025" y="266491"/>
                </a:lnTo>
                <a:lnTo>
                  <a:pt x="3230180" y="272459"/>
                </a:lnTo>
                <a:lnTo>
                  <a:pt x="3224131" y="280598"/>
                </a:lnTo>
                <a:lnTo>
                  <a:pt x="3221886" y="290912"/>
                </a:lnTo>
                <a:lnTo>
                  <a:pt x="3223450" y="303403"/>
                </a:lnTo>
                <a:lnTo>
                  <a:pt x="3242500" y="324281"/>
                </a:lnTo>
                <a:lnTo>
                  <a:pt x="3251009" y="322199"/>
                </a:lnTo>
                <a:lnTo>
                  <a:pt x="3257740" y="319405"/>
                </a:lnTo>
                <a:lnTo>
                  <a:pt x="3262820" y="315849"/>
                </a:lnTo>
                <a:lnTo>
                  <a:pt x="3267773" y="312293"/>
                </a:lnTo>
                <a:lnTo>
                  <a:pt x="3272853" y="313182"/>
                </a:lnTo>
                <a:lnTo>
                  <a:pt x="3283053" y="329134"/>
                </a:lnTo>
                <a:lnTo>
                  <a:pt x="3285122" y="342405"/>
                </a:lnTo>
                <a:lnTo>
                  <a:pt x="3285807" y="360260"/>
                </a:lnTo>
                <a:lnTo>
                  <a:pt x="3285807" y="610577"/>
                </a:lnTo>
                <a:lnTo>
                  <a:pt x="3344608" y="608304"/>
                </a:lnTo>
                <a:lnTo>
                  <a:pt x="3344608" y="409194"/>
                </a:lnTo>
                <a:lnTo>
                  <a:pt x="3352938" y="392351"/>
                </a:lnTo>
                <a:lnTo>
                  <a:pt x="3361194" y="376977"/>
                </a:lnTo>
                <a:lnTo>
                  <a:pt x="3369116" y="363618"/>
                </a:lnTo>
                <a:close/>
              </a:path>
              <a:path w="3862260" h="748398">
                <a:moveTo>
                  <a:pt x="2818601" y="321505"/>
                </a:moveTo>
                <a:lnTo>
                  <a:pt x="2829860" y="321765"/>
                </a:lnTo>
                <a:lnTo>
                  <a:pt x="2842728" y="321903"/>
                </a:lnTo>
                <a:lnTo>
                  <a:pt x="2857182" y="321945"/>
                </a:lnTo>
                <a:lnTo>
                  <a:pt x="2857182" y="262255"/>
                </a:lnTo>
                <a:lnTo>
                  <a:pt x="2851976" y="262365"/>
                </a:lnTo>
                <a:lnTo>
                  <a:pt x="2833970" y="262707"/>
                </a:lnTo>
                <a:lnTo>
                  <a:pt x="2817820" y="262950"/>
                </a:lnTo>
                <a:lnTo>
                  <a:pt x="2803525" y="263098"/>
                </a:lnTo>
                <a:lnTo>
                  <a:pt x="2780492" y="263111"/>
                </a:lnTo>
                <a:lnTo>
                  <a:pt x="2771749" y="262981"/>
                </a:lnTo>
                <a:lnTo>
                  <a:pt x="2764853" y="262763"/>
                </a:lnTo>
                <a:lnTo>
                  <a:pt x="2759184" y="262506"/>
                </a:lnTo>
                <a:lnTo>
                  <a:pt x="2746596" y="261912"/>
                </a:lnTo>
                <a:lnTo>
                  <a:pt x="2733881" y="261308"/>
                </a:lnTo>
                <a:lnTo>
                  <a:pt x="2721038" y="260731"/>
                </a:lnTo>
                <a:lnTo>
                  <a:pt x="2719181" y="260637"/>
                </a:lnTo>
                <a:lnTo>
                  <a:pt x="2705576" y="260092"/>
                </a:lnTo>
                <a:lnTo>
                  <a:pt x="2692953" y="259801"/>
                </a:lnTo>
                <a:lnTo>
                  <a:pt x="2673748" y="259840"/>
                </a:lnTo>
                <a:lnTo>
                  <a:pt x="2660368" y="260724"/>
                </a:lnTo>
                <a:lnTo>
                  <a:pt x="2647520" y="262457"/>
                </a:lnTo>
                <a:lnTo>
                  <a:pt x="2635194" y="265044"/>
                </a:lnTo>
                <a:lnTo>
                  <a:pt x="2623381" y="268488"/>
                </a:lnTo>
                <a:lnTo>
                  <a:pt x="2612072" y="272796"/>
                </a:lnTo>
                <a:lnTo>
                  <a:pt x="2600004" y="278514"/>
                </a:lnTo>
                <a:lnTo>
                  <a:pt x="2588926" y="285008"/>
                </a:lnTo>
                <a:lnTo>
                  <a:pt x="2578591" y="292379"/>
                </a:lnTo>
                <a:lnTo>
                  <a:pt x="2568994" y="300627"/>
                </a:lnTo>
                <a:lnTo>
                  <a:pt x="2560129" y="309753"/>
                </a:lnTo>
                <a:lnTo>
                  <a:pt x="2551055" y="320946"/>
                </a:lnTo>
                <a:lnTo>
                  <a:pt x="2544068" y="331348"/>
                </a:lnTo>
                <a:lnTo>
                  <a:pt x="2537854" y="342446"/>
                </a:lnTo>
                <a:lnTo>
                  <a:pt x="2532413" y="354239"/>
                </a:lnTo>
                <a:lnTo>
                  <a:pt x="2527744" y="366725"/>
                </a:lnTo>
                <a:lnTo>
                  <a:pt x="2521928" y="388024"/>
                </a:lnTo>
                <a:lnTo>
                  <a:pt x="2519638" y="400342"/>
                </a:lnTo>
                <a:lnTo>
                  <a:pt x="2518003" y="413063"/>
                </a:lnTo>
                <a:lnTo>
                  <a:pt x="2517022" y="426187"/>
                </a:lnTo>
                <a:lnTo>
                  <a:pt x="2516695" y="439712"/>
                </a:lnTo>
                <a:lnTo>
                  <a:pt x="2516966" y="452937"/>
                </a:lnTo>
                <a:lnTo>
                  <a:pt x="2517843" y="466358"/>
                </a:lnTo>
                <a:lnTo>
                  <a:pt x="2519330" y="479222"/>
                </a:lnTo>
                <a:lnTo>
                  <a:pt x="2521431" y="491527"/>
                </a:lnTo>
                <a:lnTo>
                  <a:pt x="2524150" y="503274"/>
                </a:lnTo>
                <a:lnTo>
                  <a:pt x="2527490" y="514464"/>
                </a:lnTo>
                <a:lnTo>
                  <a:pt x="2531934" y="526545"/>
                </a:lnTo>
                <a:lnTo>
                  <a:pt x="2537372" y="538458"/>
                </a:lnTo>
                <a:lnTo>
                  <a:pt x="2543587" y="549543"/>
                </a:lnTo>
                <a:lnTo>
                  <a:pt x="2550580" y="559798"/>
                </a:lnTo>
                <a:lnTo>
                  <a:pt x="2558351" y="569226"/>
                </a:lnTo>
                <a:lnTo>
                  <a:pt x="2573967" y="583848"/>
                </a:lnTo>
                <a:lnTo>
                  <a:pt x="2584304" y="591227"/>
                </a:lnTo>
                <a:lnTo>
                  <a:pt x="2584899" y="491082"/>
                </a:lnTo>
                <a:lnTo>
                  <a:pt x="2582079" y="479835"/>
                </a:lnTo>
                <a:lnTo>
                  <a:pt x="2580051" y="467636"/>
                </a:lnTo>
                <a:lnTo>
                  <a:pt x="2578827" y="454482"/>
                </a:lnTo>
                <a:lnTo>
                  <a:pt x="2578417" y="440372"/>
                </a:lnTo>
                <a:lnTo>
                  <a:pt x="2578492" y="435021"/>
                </a:lnTo>
                <a:lnTo>
                  <a:pt x="2579272" y="422375"/>
                </a:lnTo>
                <a:lnTo>
                  <a:pt x="2580898" y="409766"/>
                </a:lnTo>
                <a:lnTo>
                  <a:pt x="2583370" y="397192"/>
                </a:lnTo>
                <a:lnTo>
                  <a:pt x="2588351" y="381079"/>
                </a:lnTo>
                <a:lnTo>
                  <a:pt x="2593566" y="369553"/>
                </a:lnTo>
                <a:lnTo>
                  <a:pt x="2600007" y="358889"/>
                </a:lnTo>
                <a:lnTo>
                  <a:pt x="2610013" y="346922"/>
                </a:lnTo>
                <a:lnTo>
                  <a:pt x="2619676" y="338621"/>
                </a:lnTo>
                <a:lnTo>
                  <a:pt x="2630741" y="331520"/>
                </a:lnTo>
                <a:lnTo>
                  <a:pt x="2639527" y="327431"/>
                </a:lnTo>
                <a:lnTo>
                  <a:pt x="2651181" y="323882"/>
                </a:lnTo>
                <a:lnTo>
                  <a:pt x="2664127" y="321760"/>
                </a:lnTo>
                <a:lnTo>
                  <a:pt x="2678366" y="321056"/>
                </a:lnTo>
                <a:lnTo>
                  <a:pt x="2695257" y="321183"/>
                </a:lnTo>
                <a:lnTo>
                  <a:pt x="2698940" y="321310"/>
                </a:lnTo>
                <a:lnTo>
                  <a:pt x="2702496" y="321437"/>
                </a:lnTo>
                <a:lnTo>
                  <a:pt x="2709354" y="321564"/>
                </a:lnTo>
                <a:lnTo>
                  <a:pt x="2722203" y="327970"/>
                </a:lnTo>
                <a:lnTo>
                  <a:pt x="2730808" y="336717"/>
                </a:lnTo>
                <a:lnTo>
                  <a:pt x="2738600" y="346681"/>
                </a:lnTo>
                <a:lnTo>
                  <a:pt x="2745585" y="357865"/>
                </a:lnTo>
                <a:lnTo>
                  <a:pt x="2751772" y="370268"/>
                </a:lnTo>
                <a:lnTo>
                  <a:pt x="2758637" y="388976"/>
                </a:lnTo>
                <a:lnTo>
                  <a:pt x="2761697" y="401107"/>
                </a:lnTo>
                <a:lnTo>
                  <a:pt x="2763876" y="413716"/>
                </a:lnTo>
                <a:lnTo>
                  <a:pt x="2765181" y="426805"/>
                </a:lnTo>
                <a:lnTo>
                  <a:pt x="2765615" y="440372"/>
                </a:lnTo>
                <a:lnTo>
                  <a:pt x="2765491" y="447654"/>
                </a:lnTo>
                <a:lnTo>
                  <a:pt x="2764661" y="460411"/>
                </a:lnTo>
                <a:lnTo>
                  <a:pt x="2763051" y="472983"/>
                </a:lnTo>
                <a:lnTo>
                  <a:pt x="2760662" y="485368"/>
                </a:lnTo>
                <a:lnTo>
                  <a:pt x="2756095" y="501406"/>
                </a:lnTo>
                <a:lnTo>
                  <a:pt x="2751145" y="513028"/>
                </a:lnTo>
                <a:lnTo>
                  <a:pt x="2745041" y="523582"/>
                </a:lnTo>
                <a:lnTo>
                  <a:pt x="2737128" y="533770"/>
                </a:lnTo>
                <a:lnTo>
                  <a:pt x="2727816" y="542426"/>
                </a:lnTo>
                <a:lnTo>
                  <a:pt x="2717101" y="549643"/>
                </a:lnTo>
                <a:lnTo>
                  <a:pt x="2701499" y="556077"/>
                </a:lnTo>
                <a:lnTo>
                  <a:pt x="2688840" y="558586"/>
                </a:lnTo>
                <a:lnTo>
                  <a:pt x="2674810" y="559422"/>
                </a:lnTo>
                <a:lnTo>
                  <a:pt x="2672392" y="559400"/>
                </a:lnTo>
                <a:lnTo>
                  <a:pt x="2659038" y="558417"/>
                </a:lnTo>
                <a:lnTo>
                  <a:pt x="2646660" y="555973"/>
                </a:lnTo>
                <a:lnTo>
                  <a:pt x="2635186" y="552069"/>
                </a:lnTo>
                <a:lnTo>
                  <a:pt x="2624644" y="546650"/>
                </a:lnTo>
                <a:lnTo>
                  <a:pt x="2614367" y="539181"/>
                </a:lnTo>
                <a:lnTo>
                  <a:pt x="2605214" y="530009"/>
                </a:lnTo>
                <a:lnTo>
                  <a:pt x="2596175" y="517316"/>
                </a:lnTo>
                <a:lnTo>
                  <a:pt x="2595403" y="597618"/>
                </a:lnTo>
                <a:lnTo>
                  <a:pt x="2607246" y="603021"/>
                </a:lnTo>
                <a:lnTo>
                  <a:pt x="2620279" y="607553"/>
                </a:lnTo>
                <a:lnTo>
                  <a:pt x="2632288" y="610598"/>
                </a:lnTo>
                <a:lnTo>
                  <a:pt x="2644833" y="612773"/>
                </a:lnTo>
                <a:lnTo>
                  <a:pt x="2657908" y="614079"/>
                </a:lnTo>
                <a:lnTo>
                  <a:pt x="2671508" y="614514"/>
                </a:lnTo>
                <a:lnTo>
                  <a:pt x="2676348" y="614456"/>
                </a:lnTo>
                <a:lnTo>
                  <a:pt x="2689831" y="613647"/>
                </a:lnTo>
                <a:lnTo>
                  <a:pt x="2702749" y="611883"/>
                </a:lnTo>
                <a:lnTo>
                  <a:pt x="2715096" y="609164"/>
                </a:lnTo>
                <a:lnTo>
                  <a:pt x="2726866" y="605491"/>
                </a:lnTo>
                <a:lnTo>
                  <a:pt x="2738056" y="600862"/>
                </a:lnTo>
                <a:lnTo>
                  <a:pt x="2748329" y="595589"/>
                </a:lnTo>
                <a:lnTo>
                  <a:pt x="2759213" y="588763"/>
                </a:lnTo>
                <a:lnTo>
                  <a:pt x="2769291" y="581042"/>
                </a:lnTo>
                <a:lnTo>
                  <a:pt x="2778575" y="572426"/>
                </a:lnTo>
                <a:lnTo>
                  <a:pt x="2787078" y="562914"/>
                </a:lnTo>
                <a:lnTo>
                  <a:pt x="2794950" y="552389"/>
                </a:lnTo>
                <a:lnTo>
                  <a:pt x="2801616" y="541780"/>
                </a:lnTo>
                <a:lnTo>
                  <a:pt x="2807525" y="530527"/>
                </a:lnTo>
                <a:lnTo>
                  <a:pt x="2812672" y="518632"/>
                </a:lnTo>
                <a:lnTo>
                  <a:pt x="2817050" y="506095"/>
                </a:lnTo>
                <a:lnTo>
                  <a:pt x="2822146" y="486646"/>
                </a:lnTo>
                <a:lnTo>
                  <a:pt x="2824374" y="474327"/>
                </a:lnTo>
                <a:lnTo>
                  <a:pt x="2825955" y="461634"/>
                </a:lnTo>
                <a:lnTo>
                  <a:pt x="2826898" y="448567"/>
                </a:lnTo>
                <a:lnTo>
                  <a:pt x="2827210" y="435127"/>
                </a:lnTo>
                <a:lnTo>
                  <a:pt x="2827083" y="427220"/>
                </a:lnTo>
                <a:lnTo>
                  <a:pt x="2826241" y="413729"/>
                </a:lnTo>
                <a:lnTo>
                  <a:pt x="2824605" y="400812"/>
                </a:lnTo>
                <a:lnTo>
                  <a:pt x="2822171" y="388470"/>
                </a:lnTo>
                <a:lnTo>
                  <a:pt x="2818934" y="376701"/>
                </a:lnTo>
                <a:lnTo>
                  <a:pt x="2814891" y="365506"/>
                </a:lnTo>
                <a:lnTo>
                  <a:pt x="2806751" y="348263"/>
                </a:lnTo>
                <a:lnTo>
                  <a:pt x="2799932" y="337145"/>
                </a:lnTo>
                <a:lnTo>
                  <a:pt x="2792524" y="327611"/>
                </a:lnTo>
                <a:lnTo>
                  <a:pt x="2784538" y="319659"/>
                </a:lnTo>
                <a:lnTo>
                  <a:pt x="2791105" y="320178"/>
                </a:lnTo>
                <a:lnTo>
                  <a:pt x="2803715" y="320963"/>
                </a:lnTo>
                <a:lnTo>
                  <a:pt x="2816542" y="321437"/>
                </a:lnTo>
                <a:lnTo>
                  <a:pt x="2818601" y="321505"/>
                </a:lnTo>
                <a:close/>
              </a:path>
              <a:path w="3862260" h="748398">
                <a:moveTo>
                  <a:pt x="2595403" y="597618"/>
                </a:moveTo>
                <a:lnTo>
                  <a:pt x="2596175" y="517316"/>
                </a:lnTo>
                <a:lnTo>
                  <a:pt x="2590335" y="505911"/>
                </a:lnTo>
                <a:lnTo>
                  <a:pt x="2585529" y="493128"/>
                </a:lnTo>
                <a:lnTo>
                  <a:pt x="2584899" y="491082"/>
                </a:lnTo>
                <a:lnTo>
                  <a:pt x="2584304" y="591227"/>
                </a:lnTo>
                <a:lnTo>
                  <a:pt x="2595403" y="597618"/>
                </a:lnTo>
                <a:close/>
              </a:path>
              <a:path w="3862260" h="748398">
                <a:moveTo>
                  <a:pt x="1757880" y="609076"/>
                </a:moveTo>
                <a:lnTo>
                  <a:pt x="1769691" y="605590"/>
                </a:lnTo>
                <a:lnTo>
                  <a:pt x="1780984" y="601243"/>
                </a:lnTo>
                <a:lnTo>
                  <a:pt x="1792032" y="595930"/>
                </a:lnTo>
                <a:lnTo>
                  <a:pt x="1803207" y="589287"/>
                </a:lnTo>
                <a:lnTo>
                  <a:pt x="1813456" y="581762"/>
                </a:lnTo>
                <a:lnTo>
                  <a:pt x="1822772" y="573356"/>
                </a:lnTo>
                <a:lnTo>
                  <a:pt x="1831149" y="564070"/>
                </a:lnTo>
                <a:lnTo>
                  <a:pt x="1839286" y="553226"/>
                </a:lnTo>
                <a:lnTo>
                  <a:pt x="1845930" y="542722"/>
                </a:lnTo>
                <a:lnTo>
                  <a:pt x="1851931" y="531509"/>
                </a:lnTo>
                <a:lnTo>
                  <a:pt x="1857292" y="519588"/>
                </a:lnTo>
                <a:lnTo>
                  <a:pt x="1862010" y="506958"/>
                </a:lnTo>
                <a:lnTo>
                  <a:pt x="1867875" y="485963"/>
                </a:lnTo>
                <a:lnTo>
                  <a:pt x="1870248" y="473638"/>
                </a:lnTo>
                <a:lnTo>
                  <a:pt x="1871948" y="460947"/>
                </a:lnTo>
                <a:lnTo>
                  <a:pt x="1872971" y="447890"/>
                </a:lnTo>
                <a:lnTo>
                  <a:pt x="1873313" y="434467"/>
                </a:lnTo>
                <a:lnTo>
                  <a:pt x="1873064" y="422026"/>
                </a:lnTo>
                <a:lnTo>
                  <a:pt x="1872201" y="408696"/>
                </a:lnTo>
                <a:lnTo>
                  <a:pt x="1870719" y="395859"/>
                </a:lnTo>
                <a:lnTo>
                  <a:pt x="1868614" y="383514"/>
                </a:lnTo>
                <a:lnTo>
                  <a:pt x="1865881" y="371661"/>
                </a:lnTo>
                <a:lnTo>
                  <a:pt x="1862518" y="360299"/>
                </a:lnTo>
                <a:lnTo>
                  <a:pt x="1858212" y="348340"/>
                </a:lnTo>
                <a:lnTo>
                  <a:pt x="1852902" y="336252"/>
                </a:lnTo>
                <a:lnTo>
                  <a:pt x="1846914" y="325026"/>
                </a:lnTo>
                <a:lnTo>
                  <a:pt x="1840253" y="314667"/>
                </a:lnTo>
                <a:lnTo>
                  <a:pt x="1832927" y="305181"/>
                </a:lnTo>
                <a:lnTo>
                  <a:pt x="1818127" y="290652"/>
                </a:lnTo>
                <a:lnTo>
                  <a:pt x="1807894" y="283209"/>
                </a:lnTo>
                <a:lnTo>
                  <a:pt x="1796658" y="276749"/>
                </a:lnTo>
                <a:lnTo>
                  <a:pt x="1784413" y="271272"/>
                </a:lnTo>
                <a:lnTo>
                  <a:pt x="1769504" y="266283"/>
                </a:lnTo>
                <a:lnTo>
                  <a:pt x="1757431" y="263401"/>
                </a:lnTo>
                <a:lnTo>
                  <a:pt x="1744843" y="261350"/>
                </a:lnTo>
                <a:lnTo>
                  <a:pt x="1731739" y="260122"/>
                </a:lnTo>
                <a:lnTo>
                  <a:pt x="1718119" y="259715"/>
                </a:lnTo>
                <a:lnTo>
                  <a:pt x="1710865" y="259833"/>
                </a:lnTo>
                <a:lnTo>
                  <a:pt x="1697527" y="260710"/>
                </a:lnTo>
                <a:lnTo>
                  <a:pt x="1684687" y="262449"/>
                </a:lnTo>
                <a:lnTo>
                  <a:pt x="1672345" y="265058"/>
                </a:lnTo>
                <a:lnTo>
                  <a:pt x="1660502" y="268546"/>
                </a:lnTo>
                <a:lnTo>
                  <a:pt x="1649158" y="272923"/>
                </a:lnTo>
                <a:lnTo>
                  <a:pt x="1638016" y="278302"/>
                </a:lnTo>
                <a:lnTo>
                  <a:pt x="1626863" y="284938"/>
                </a:lnTo>
                <a:lnTo>
                  <a:pt x="1616620" y="292447"/>
                </a:lnTo>
                <a:lnTo>
                  <a:pt x="1607288" y="300841"/>
                </a:lnTo>
                <a:lnTo>
                  <a:pt x="1598866" y="310134"/>
                </a:lnTo>
                <a:lnTo>
                  <a:pt x="1590922" y="320655"/>
                </a:lnTo>
                <a:lnTo>
                  <a:pt x="1584217" y="331145"/>
                </a:lnTo>
                <a:lnTo>
                  <a:pt x="1578162" y="342322"/>
                </a:lnTo>
                <a:lnTo>
                  <a:pt x="1572758" y="354186"/>
                </a:lnTo>
                <a:lnTo>
                  <a:pt x="1568005" y="366737"/>
                </a:lnTo>
                <a:lnTo>
                  <a:pt x="1562195" y="387400"/>
                </a:lnTo>
                <a:lnTo>
                  <a:pt x="1559841" y="399694"/>
                </a:lnTo>
                <a:lnTo>
                  <a:pt x="1558165" y="412403"/>
                </a:lnTo>
                <a:lnTo>
                  <a:pt x="1557162" y="425526"/>
                </a:lnTo>
                <a:lnTo>
                  <a:pt x="1556829" y="439064"/>
                </a:lnTo>
                <a:lnTo>
                  <a:pt x="1557107" y="452416"/>
                </a:lnTo>
                <a:lnTo>
                  <a:pt x="1557988" y="465791"/>
                </a:lnTo>
                <a:lnTo>
                  <a:pt x="1559477" y="478636"/>
                </a:lnTo>
                <a:lnTo>
                  <a:pt x="1561577" y="490951"/>
                </a:lnTo>
                <a:lnTo>
                  <a:pt x="1564291" y="502736"/>
                </a:lnTo>
                <a:lnTo>
                  <a:pt x="1567624" y="513994"/>
                </a:lnTo>
                <a:lnTo>
                  <a:pt x="1571906" y="525886"/>
                </a:lnTo>
                <a:lnTo>
                  <a:pt x="1577213" y="537980"/>
                </a:lnTo>
                <a:lnTo>
                  <a:pt x="1583187" y="549214"/>
                </a:lnTo>
                <a:lnTo>
                  <a:pt x="1589816" y="559586"/>
                </a:lnTo>
                <a:lnTo>
                  <a:pt x="1597088" y="569099"/>
                </a:lnTo>
                <a:lnTo>
                  <a:pt x="1611618" y="583505"/>
                </a:lnTo>
                <a:lnTo>
                  <a:pt x="1621836" y="590998"/>
                </a:lnTo>
                <a:lnTo>
                  <a:pt x="1626156" y="451189"/>
                </a:lnTo>
                <a:lnTo>
                  <a:pt x="1625790" y="437095"/>
                </a:lnTo>
                <a:lnTo>
                  <a:pt x="1625908" y="429887"/>
                </a:lnTo>
                <a:lnTo>
                  <a:pt x="1626743" y="417004"/>
                </a:lnTo>
                <a:lnTo>
                  <a:pt x="1628391" y="404484"/>
                </a:lnTo>
                <a:lnTo>
                  <a:pt x="1630870" y="392328"/>
                </a:lnTo>
                <a:lnTo>
                  <a:pt x="1635489" y="377559"/>
                </a:lnTo>
                <a:lnTo>
                  <a:pt x="1640644" y="366005"/>
                </a:lnTo>
                <a:lnTo>
                  <a:pt x="1646872" y="355600"/>
                </a:lnTo>
                <a:lnTo>
                  <a:pt x="1654258" y="346481"/>
                </a:lnTo>
                <a:lnTo>
                  <a:pt x="1663643" y="337937"/>
                </a:lnTo>
                <a:lnTo>
                  <a:pt x="1674431" y="330873"/>
                </a:lnTo>
                <a:lnTo>
                  <a:pt x="1688501" y="325112"/>
                </a:lnTo>
                <a:lnTo>
                  <a:pt x="1701057" y="322544"/>
                </a:lnTo>
                <a:lnTo>
                  <a:pt x="1714944" y="321691"/>
                </a:lnTo>
                <a:lnTo>
                  <a:pt x="1727791" y="322434"/>
                </a:lnTo>
                <a:lnTo>
                  <a:pt x="1740280" y="324790"/>
                </a:lnTo>
                <a:lnTo>
                  <a:pt x="1751901" y="328777"/>
                </a:lnTo>
                <a:lnTo>
                  <a:pt x="1760739" y="333291"/>
                </a:lnTo>
                <a:lnTo>
                  <a:pt x="1771030" y="340745"/>
                </a:lnTo>
                <a:lnTo>
                  <a:pt x="1779968" y="350012"/>
                </a:lnTo>
                <a:lnTo>
                  <a:pt x="1787815" y="361457"/>
                </a:lnTo>
                <a:lnTo>
                  <a:pt x="1793414" y="372939"/>
                </a:lnTo>
                <a:lnTo>
                  <a:pt x="1798002" y="385965"/>
                </a:lnTo>
                <a:lnTo>
                  <a:pt x="1800862" y="397862"/>
                </a:lnTo>
                <a:lnTo>
                  <a:pt x="1802793" y="410042"/>
                </a:lnTo>
                <a:lnTo>
                  <a:pt x="1803960" y="423119"/>
                </a:lnTo>
                <a:lnTo>
                  <a:pt x="1804352" y="437095"/>
                </a:lnTo>
                <a:lnTo>
                  <a:pt x="1804229" y="444419"/>
                </a:lnTo>
                <a:lnTo>
                  <a:pt x="1803380" y="457270"/>
                </a:lnTo>
                <a:lnTo>
                  <a:pt x="1801697" y="469793"/>
                </a:lnTo>
                <a:lnTo>
                  <a:pt x="1799145" y="481990"/>
                </a:lnTo>
                <a:lnTo>
                  <a:pt x="1794575" y="496978"/>
                </a:lnTo>
                <a:lnTo>
                  <a:pt x="1789428" y="508532"/>
                </a:lnTo>
                <a:lnTo>
                  <a:pt x="1783143" y="518909"/>
                </a:lnTo>
                <a:lnTo>
                  <a:pt x="1775757" y="528027"/>
                </a:lnTo>
                <a:lnTo>
                  <a:pt x="1766372" y="536571"/>
                </a:lnTo>
                <a:lnTo>
                  <a:pt x="1755584" y="543636"/>
                </a:lnTo>
                <a:lnTo>
                  <a:pt x="1741395" y="549431"/>
                </a:lnTo>
                <a:lnTo>
                  <a:pt x="1728817" y="552000"/>
                </a:lnTo>
                <a:lnTo>
                  <a:pt x="1714944" y="552856"/>
                </a:lnTo>
                <a:lnTo>
                  <a:pt x="1701589" y="552095"/>
                </a:lnTo>
                <a:lnTo>
                  <a:pt x="1689118" y="549756"/>
                </a:lnTo>
                <a:lnTo>
                  <a:pt x="1677733" y="545833"/>
                </a:lnTo>
                <a:lnTo>
                  <a:pt x="1669298" y="541504"/>
                </a:lnTo>
                <a:lnTo>
                  <a:pt x="1659033" y="534038"/>
                </a:lnTo>
                <a:lnTo>
                  <a:pt x="1650047" y="524687"/>
                </a:lnTo>
                <a:lnTo>
                  <a:pt x="1642234" y="513287"/>
                </a:lnTo>
                <a:lnTo>
                  <a:pt x="1645221" y="602970"/>
                </a:lnTo>
                <a:lnTo>
                  <a:pt x="1648676" y="604273"/>
                </a:lnTo>
                <a:lnTo>
                  <a:pt x="1660218" y="607960"/>
                </a:lnTo>
                <a:lnTo>
                  <a:pt x="1672281" y="610827"/>
                </a:lnTo>
                <a:lnTo>
                  <a:pt x="1684869" y="612876"/>
                </a:lnTo>
                <a:lnTo>
                  <a:pt x="1697988" y="614105"/>
                </a:lnTo>
                <a:lnTo>
                  <a:pt x="1711642" y="614514"/>
                </a:lnTo>
                <a:lnTo>
                  <a:pt x="1719340" y="614380"/>
                </a:lnTo>
                <a:lnTo>
                  <a:pt x="1732704" y="613471"/>
                </a:lnTo>
                <a:lnTo>
                  <a:pt x="1745551" y="611703"/>
                </a:lnTo>
                <a:lnTo>
                  <a:pt x="1757880" y="609076"/>
                </a:lnTo>
                <a:close/>
              </a:path>
              <a:path w="3862260" h="748398">
                <a:moveTo>
                  <a:pt x="1636653" y="501797"/>
                </a:moveTo>
                <a:lnTo>
                  <a:pt x="1632140" y="488772"/>
                </a:lnTo>
                <a:lnTo>
                  <a:pt x="1629154" y="476498"/>
                </a:lnTo>
                <a:lnTo>
                  <a:pt x="1627270" y="464324"/>
                </a:lnTo>
                <a:lnTo>
                  <a:pt x="1626156" y="451189"/>
                </a:lnTo>
                <a:lnTo>
                  <a:pt x="1621836" y="590998"/>
                </a:lnTo>
                <a:lnTo>
                  <a:pt x="1633042" y="597486"/>
                </a:lnTo>
                <a:lnTo>
                  <a:pt x="1645221" y="602970"/>
                </a:lnTo>
                <a:lnTo>
                  <a:pt x="1642234" y="513287"/>
                </a:lnTo>
                <a:lnTo>
                  <a:pt x="1636653" y="501797"/>
                </a:lnTo>
                <a:close/>
              </a:path>
              <a:path w="3862260" h="748398">
                <a:moveTo>
                  <a:pt x="985212" y="609076"/>
                </a:moveTo>
                <a:lnTo>
                  <a:pt x="997023" y="605590"/>
                </a:lnTo>
                <a:lnTo>
                  <a:pt x="1008316" y="601243"/>
                </a:lnTo>
                <a:lnTo>
                  <a:pt x="1019364" y="595930"/>
                </a:lnTo>
                <a:lnTo>
                  <a:pt x="1030539" y="589287"/>
                </a:lnTo>
                <a:lnTo>
                  <a:pt x="1040788" y="581762"/>
                </a:lnTo>
                <a:lnTo>
                  <a:pt x="1050104" y="573356"/>
                </a:lnTo>
                <a:lnTo>
                  <a:pt x="1058481" y="564070"/>
                </a:lnTo>
                <a:lnTo>
                  <a:pt x="1066618" y="553226"/>
                </a:lnTo>
                <a:lnTo>
                  <a:pt x="1073262" y="542722"/>
                </a:lnTo>
                <a:lnTo>
                  <a:pt x="1079263" y="531509"/>
                </a:lnTo>
                <a:lnTo>
                  <a:pt x="1084624" y="519588"/>
                </a:lnTo>
                <a:lnTo>
                  <a:pt x="1089342" y="506958"/>
                </a:lnTo>
                <a:lnTo>
                  <a:pt x="1095207" y="485963"/>
                </a:lnTo>
                <a:lnTo>
                  <a:pt x="1097580" y="473638"/>
                </a:lnTo>
                <a:lnTo>
                  <a:pt x="1099280" y="460947"/>
                </a:lnTo>
                <a:lnTo>
                  <a:pt x="1100303" y="447890"/>
                </a:lnTo>
                <a:lnTo>
                  <a:pt x="1100645" y="434467"/>
                </a:lnTo>
                <a:lnTo>
                  <a:pt x="1100396" y="422026"/>
                </a:lnTo>
                <a:lnTo>
                  <a:pt x="1099533" y="408696"/>
                </a:lnTo>
                <a:lnTo>
                  <a:pt x="1098051" y="395859"/>
                </a:lnTo>
                <a:lnTo>
                  <a:pt x="1095946" y="383514"/>
                </a:lnTo>
                <a:lnTo>
                  <a:pt x="1093213" y="371661"/>
                </a:lnTo>
                <a:lnTo>
                  <a:pt x="1089850" y="360299"/>
                </a:lnTo>
                <a:lnTo>
                  <a:pt x="1085544" y="348340"/>
                </a:lnTo>
                <a:lnTo>
                  <a:pt x="1080234" y="336252"/>
                </a:lnTo>
                <a:lnTo>
                  <a:pt x="1074246" y="325026"/>
                </a:lnTo>
                <a:lnTo>
                  <a:pt x="1067585" y="314667"/>
                </a:lnTo>
                <a:lnTo>
                  <a:pt x="1060259" y="305181"/>
                </a:lnTo>
                <a:lnTo>
                  <a:pt x="1045459" y="290652"/>
                </a:lnTo>
                <a:lnTo>
                  <a:pt x="1035226" y="283209"/>
                </a:lnTo>
                <a:lnTo>
                  <a:pt x="1023990" y="276749"/>
                </a:lnTo>
                <a:lnTo>
                  <a:pt x="1011745" y="271272"/>
                </a:lnTo>
                <a:lnTo>
                  <a:pt x="996836" y="266283"/>
                </a:lnTo>
                <a:lnTo>
                  <a:pt x="984763" y="263401"/>
                </a:lnTo>
                <a:lnTo>
                  <a:pt x="972175" y="261350"/>
                </a:lnTo>
                <a:lnTo>
                  <a:pt x="959071" y="260122"/>
                </a:lnTo>
                <a:lnTo>
                  <a:pt x="945451" y="259715"/>
                </a:lnTo>
                <a:lnTo>
                  <a:pt x="938197" y="259833"/>
                </a:lnTo>
                <a:lnTo>
                  <a:pt x="924859" y="260710"/>
                </a:lnTo>
                <a:lnTo>
                  <a:pt x="912019" y="262449"/>
                </a:lnTo>
                <a:lnTo>
                  <a:pt x="899677" y="265058"/>
                </a:lnTo>
                <a:lnTo>
                  <a:pt x="887834" y="268546"/>
                </a:lnTo>
                <a:lnTo>
                  <a:pt x="876490" y="272923"/>
                </a:lnTo>
                <a:lnTo>
                  <a:pt x="865348" y="278302"/>
                </a:lnTo>
                <a:lnTo>
                  <a:pt x="854195" y="284938"/>
                </a:lnTo>
                <a:lnTo>
                  <a:pt x="843952" y="292447"/>
                </a:lnTo>
                <a:lnTo>
                  <a:pt x="834620" y="300841"/>
                </a:lnTo>
                <a:lnTo>
                  <a:pt x="826198" y="310134"/>
                </a:lnTo>
                <a:lnTo>
                  <a:pt x="818254" y="320655"/>
                </a:lnTo>
                <a:lnTo>
                  <a:pt x="811549" y="331145"/>
                </a:lnTo>
                <a:lnTo>
                  <a:pt x="805494" y="342322"/>
                </a:lnTo>
                <a:lnTo>
                  <a:pt x="800090" y="354186"/>
                </a:lnTo>
                <a:lnTo>
                  <a:pt x="795337" y="366737"/>
                </a:lnTo>
                <a:lnTo>
                  <a:pt x="789527" y="387400"/>
                </a:lnTo>
                <a:lnTo>
                  <a:pt x="787173" y="399694"/>
                </a:lnTo>
                <a:lnTo>
                  <a:pt x="785497" y="412403"/>
                </a:lnTo>
                <a:lnTo>
                  <a:pt x="784494" y="425526"/>
                </a:lnTo>
                <a:lnTo>
                  <a:pt x="784161" y="439064"/>
                </a:lnTo>
                <a:lnTo>
                  <a:pt x="784439" y="452416"/>
                </a:lnTo>
                <a:lnTo>
                  <a:pt x="785320" y="465791"/>
                </a:lnTo>
                <a:lnTo>
                  <a:pt x="786809" y="478636"/>
                </a:lnTo>
                <a:lnTo>
                  <a:pt x="788909" y="490951"/>
                </a:lnTo>
                <a:lnTo>
                  <a:pt x="791623" y="502736"/>
                </a:lnTo>
                <a:lnTo>
                  <a:pt x="794956" y="513994"/>
                </a:lnTo>
                <a:lnTo>
                  <a:pt x="799238" y="525886"/>
                </a:lnTo>
                <a:lnTo>
                  <a:pt x="804545" y="537980"/>
                </a:lnTo>
                <a:lnTo>
                  <a:pt x="810519" y="549214"/>
                </a:lnTo>
                <a:lnTo>
                  <a:pt x="817148" y="559586"/>
                </a:lnTo>
                <a:lnTo>
                  <a:pt x="824420" y="569099"/>
                </a:lnTo>
                <a:lnTo>
                  <a:pt x="838950" y="583505"/>
                </a:lnTo>
                <a:lnTo>
                  <a:pt x="849168" y="590998"/>
                </a:lnTo>
                <a:lnTo>
                  <a:pt x="853488" y="451189"/>
                </a:lnTo>
                <a:lnTo>
                  <a:pt x="853122" y="437095"/>
                </a:lnTo>
                <a:lnTo>
                  <a:pt x="853240" y="429887"/>
                </a:lnTo>
                <a:lnTo>
                  <a:pt x="854075" y="417004"/>
                </a:lnTo>
                <a:lnTo>
                  <a:pt x="855723" y="404484"/>
                </a:lnTo>
                <a:lnTo>
                  <a:pt x="858202" y="392328"/>
                </a:lnTo>
                <a:lnTo>
                  <a:pt x="862821" y="377559"/>
                </a:lnTo>
                <a:lnTo>
                  <a:pt x="867976" y="366005"/>
                </a:lnTo>
                <a:lnTo>
                  <a:pt x="874204" y="355600"/>
                </a:lnTo>
                <a:lnTo>
                  <a:pt x="881590" y="346481"/>
                </a:lnTo>
                <a:lnTo>
                  <a:pt x="890975" y="337937"/>
                </a:lnTo>
                <a:lnTo>
                  <a:pt x="901763" y="330873"/>
                </a:lnTo>
                <a:lnTo>
                  <a:pt x="915833" y="325112"/>
                </a:lnTo>
                <a:lnTo>
                  <a:pt x="928389" y="322544"/>
                </a:lnTo>
                <a:lnTo>
                  <a:pt x="942276" y="321691"/>
                </a:lnTo>
                <a:lnTo>
                  <a:pt x="955123" y="322434"/>
                </a:lnTo>
                <a:lnTo>
                  <a:pt x="967612" y="324790"/>
                </a:lnTo>
                <a:lnTo>
                  <a:pt x="979233" y="328777"/>
                </a:lnTo>
                <a:lnTo>
                  <a:pt x="988071" y="333291"/>
                </a:lnTo>
                <a:lnTo>
                  <a:pt x="998362" y="340745"/>
                </a:lnTo>
                <a:lnTo>
                  <a:pt x="1007300" y="350012"/>
                </a:lnTo>
                <a:lnTo>
                  <a:pt x="1015147" y="361457"/>
                </a:lnTo>
                <a:lnTo>
                  <a:pt x="1020746" y="372939"/>
                </a:lnTo>
                <a:lnTo>
                  <a:pt x="1025334" y="385965"/>
                </a:lnTo>
                <a:lnTo>
                  <a:pt x="1028194" y="397862"/>
                </a:lnTo>
                <a:lnTo>
                  <a:pt x="1030125" y="410042"/>
                </a:lnTo>
                <a:lnTo>
                  <a:pt x="1031292" y="423119"/>
                </a:lnTo>
                <a:lnTo>
                  <a:pt x="1031684" y="437095"/>
                </a:lnTo>
                <a:lnTo>
                  <a:pt x="1031561" y="444419"/>
                </a:lnTo>
                <a:lnTo>
                  <a:pt x="1030712" y="457270"/>
                </a:lnTo>
                <a:lnTo>
                  <a:pt x="1029029" y="469793"/>
                </a:lnTo>
                <a:lnTo>
                  <a:pt x="1026477" y="481990"/>
                </a:lnTo>
                <a:lnTo>
                  <a:pt x="1021907" y="496978"/>
                </a:lnTo>
                <a:lnTo>
                  <a:pt x="1016760" y="508532"/>
                </a:lnTo>
                <a:lnTo>
                  <a:pt x="1010475" y="518909"/>
                </a:lnTo>
                <a:lnTo>
                  <a:pt x="1003089" y="528027"/>
                </a:lnTo>
                <a:lnTo>
                  <a:pt x="993704" y="536571"/>
                </a:lnTo>
                <a:lnTo>
                  <a:pt x="982916" y="543636"/>
                </a:lnTo>
                <a:lnTo>
                  <a:pt x="968727" y="549431"/>
                </a:lnTo>
                <a:lnTo>
                  <a:pt x="956149" y="552000"/>
                </a:lnTo>
                <a:lnTo>
                  <a:pt x="942276" y="552856"/>
                </a:lnTo>
                <a:lnTo>
                  <a:pt x="928921" y="552095"/>
                </a:lnTo>
                <a:lnTo>
                  <a:pt x="916450" y="549756"/>
                </a:lnTo>
                <a:lnTo>
                  <a:pt x="905065" y="545833"/>
                </a:lnTo>
                <a:lnTo>
                  <a:pt x="896630" y="541504"/>
                </a:lnTo>
                <a:lnTo>
                  <a:pt x="886365" y="534038"/>
                </a:lnTo>
                <a:lnTo>
                  <a:pt x="877379" y="524687"/>
                </a:lnTo>
                <a:lnTo>
                  <a:pt x="869566" y="513287"/>
                </a:lnTo>
                <a:lnTo>
                  <a:pt x="872553" y="602970"/>
                </a:lnTo>
                <a:lnTo>
                  <a:pt x="876008" y="604273"/>
                </a:lnTo>
                <a:lnTo>
                  <a:pt x="887550" y="607960"/>
                </a:lnTo>
                <a:lnTo>
                  <a:pt x="899613" y="610827"/>
                </a:lnTo>
                <a:lnTo>
                  <a:pt x="912201" y="612876"/>
                </a:lnTo>
                <a:lnTo>
                  <a:pt x="925320" y="614105"/>
                </a:lnTo>
                <a:lnTo>
                  <a:pt x="938974" y="614514"/>
                </a:lnTo>
                <a:lnTo>
                  <a:pt x="946672" y="614380"/>
                </a:lnTo>
                <a:lnTo>
                  <a:pt x="960036" y="613471"/>
                </a:lnTo>
                <a:lnTo>
                  <a:pt x="972883" y="611703"/>
                </a:lnTo>
                <a:lnTo>
                  <a:pt x="985212" y="609076"/>
                </a:lnTo>
                <a:close/>
              </a:path>
              <a:path w="3862260" h="748398">
                <a:moveTo>
                  <a:pt x="863985" y="501797"/>
                </a:moveTo>
                <a:lnTo>
                  <a:pt x="859472" y="488772"/>
                </a:lnTo>
                <a:lnTo>
                  <a:pt x="856486" y="476498"/>
                </a:lnTo>
                <a:lnTo>
                  <a:pt x="854602" y="464324"/>
                </a:lnTo>
                <a:lnTo>
                  <a:pt x="853488" y="451189"/>
                </a:lnTo>
                <a:lnTo>
                  <a:pt x="849168" y="590998"/>
                </a:lnTo>
                <a:lnTo>
                  <a:pt x="860374" y="597486"/>
                </a:lnTo>
                <a:lnTo>
                  <a:pt x="872553" y="602970"/>
                </a:lnTo>
                <a:lnTo>
                  <a:pt x="869566" y="513287"/>
                </a:lnTo>
                <a:lnTo>
                  <a:pt x="863985" y="501797"/>
                </a:lnTo>
                <a:close/>
              </a:path>
              <a:path w="3862260" h="748398">
                <a:moveTo>
                  <a:pt x="3376485" y="138811"/>
                </a:moveTo>
                <a:lnTo>
                  <a:pt x="3342957" y="253365"/>
                </a:lnTo>
                <a:lnTo>
                  <a:pt x="3391598" y="252984"/>
                </a:lnTo>
                <a:lnTo>
                  <a:pt x="3452304" y="138811"/>
                </a:lnTo>
                <a:lnTo>
                  <a:pt x="3376485" y="138811"/>
                </a:lnTo>
                <a:close/>
              </a:path>
              <a:path w="3862260" h="748398">
                <a:moveTo>
                  <a:pt x="1393126" y="490143"/>
                </a:moveTo>
                <a:lnTo>
                  <a:pt x="1396088" y="505722"/>
                </a:lnTo>
                <a:lnTo>
                  <a:pt x="1399902" y="522462"/>
                </a:lnTo>
                <a:lnTo>
                  <a:pt x="1404088" y="537559"/>
                </a:lnTo>
                <a:lnTo>
                  <a:pt x="1408647" y="551013"/>
                </a:lnTo>
                <a:lnTo>
                  <a:pt x="1413580" y="562824"/>
                </a:lnTo>
                <a:lnTo>
                  <a:pt x="1418887" y="572992"/>
                </a:lnTo>
                <a:lnTo>
                  <a:pt x="1424570" y="581517"/>
                </a:lnTo>
                <a:lnTo>
                  <a:pt x="1430630" y="588398"/>
                </a:lnTo>
                <a:lnTo>
                  <a:pt x="1437068" y="593636"/>
                </a:lnTo>
                <a:lnTo>
                  <a:pt x="1442219" y="596953"/>
                </a:lnTo>
                <a:lnTo>
                  <a:pt x="1454965" y="604062"/>
                </a:lnTo>
                <a:lnTo>
                  <a:pt x="1467037" y="609142"/>
                </a:lnTo>
                <a:lnTo>
                  <a:pt x="1478461" y="612190"/>
                </a:lnTo>
                <a:lnTo>
                  <a:pt x="1489265" y="613206"/>
                </a:lnTo>
                <a:lnTo>
                  <a:pt x="1490775" y="613185"/>
                </a:lnTo>
                <a:lnTo>
                  <a:pt x="1504163" y="610676"/>
                </a:lnTo>
                <a:lnTo>
                  <a:pt x="1514787" y="603993"/>
                </a:lnTo>
                <a:lnTo>
                  <a:pt x="1522648" y="593136"/>
                </a:lnTo>
                <a:lnTo>
                  <a:pt x="1527746" y="578104"/>
                </a:lnTo>
                <a:lnTo>
                  <a:pt x="1528695" y="572368"/>
                </a:lnTo>
                <a:lnTo>
                  <a:pt x="1527768" y="559525"/>
                </a:lnTo>
                <a:lnTo>
                  <a:pt x="1521807" y="550352"/>
                </a:lnTo>
                <a:lnTo>
                  <a:pt x="1510829" y="544848"/>
                </a:lnTo>
                <a:lnTo>
                  <a:pt x="1494853" y="543013"/>
                </a:lnTo>
                <a:lnTo>
                  <a:pt x="1493838" y="542992"/>
                </a:lnTo>
                <a:lnTo>
                  <a:pt x="1483186" y="539876"/>
                </a:lnTo>
                <a:lnTo>
                  <a:pt x="1473492" y="531485"/>
                </a:lnTo>
                <a:lnTo>
                  <a:pt x="1464754" y="517817"/>
                </a:lnTo>
                <a:lnTo>
                  <a:pt x="1460313" y="507518"/>
                </a:lnTo>
                <a:lnTo>
                  <a:pt x="1457233" y="498621"/>
                </a:lnTo>
                <a:lnTo>
                  <a:pt x="1454121" y="488222"/>
                </a:lnTo>
                <a:lnTo>
                  <a:pt x="1450978" y="476323"/>
                </a:lnTo>
                <a:lnTo>
                  <a:pt x="1447802" y="462924"/>
                </a:lnTo>
                <a:lnTo>
                  <a:pt x="1444595" y="448024"/>
                </a:lnTo>
                <a:lnTo>
                  <a:pt x="1441355" y="431625"/>
                </a:lnTo>
                <a:lnTo>
                  <a:pt x="1438084" y="413727"/>
                </a:lnTo>
                <a:lnTo>
                  <a:pt x="1411541" y="282702"/>
                </a:lnTo>
                <a:lnTo>
                  <a:pt x="1409412" y="270375"/>
                </a:lnTo>
                <a:lnTo>
                  <a:pt x="1406344" y="252876"/>
                </a:lnTo>
                <a:lnTo>
                  <a:pt x="1403354" y="236137"/>
                </a:lnTo>
                <a:lnTo>
                  <a:pt x="1400442" y="220157"/>
                </a:lnTo>
                <a:lnTo>
                  <a:pt x="1397607" y="204937"/>
                </a:lnTo>
                <a:lnTo>
                  <a:pt x="1394849" y="190476"/>
                </a:lnTo>
                <a:lnTo>
                  <a:pt x="1392169" y="176774"/>
                </a:lnTo>
                <a:lnTo>
                  <a:pt x="1389567" y="163832"/>
                </a:lnTo>
                <a:lnTo>
                  <a:pt x="1387042" y="151649"/>
                </a:lnTo>
                <a:lnTo>
                  <a:pt x="1384594" y="140225"/>
                </a:lnTo>
                <a:lnTo>
                  <a:pt x="1382224" y="129561"/>
                </a:lnTo>
                <a:lnTo>
                  <a:pt x="1379932" y="119656"/>
                </a:lnTo>
                <a:lnTo>
                  <a:pt x="1375579" y="102124"/>
                </a:lnTo>
                <a:lnTo>
                  <a:pt x="1371536" y="87630"/>
                </a:lnTo>
                <a:lnTo>
                  <a:pt x="1365199" y="68910"/>
                </a:lnTo>
                <a:lnTo>
                  <a:pt x="1359595" y="55444"/>
                </a:lnTo>
                <a:lnTo>
                  <a:pt x="1353616" y="43658"/>
                </a:lnTo>
                <a:lnTo>
                  <a:pt x="1347264" y="33555"/>
                </a:lnTo>
                <a:lnTo>
                  <a:pt x="1340537" y="25140"/>
                </a:lnTo>
                <a:lnTo>
                  <a:pt x="1333436" y="18415"/>
                </a:lnTo>
                <a:lnTo>
                  <a:pt x="1324503" y="11817"/>
                </a:lnTo>
                <a:lnTo>
                  <a:pt x="1312658" y="5242"/>
                </a:lnTo>
                <a:lnTo>
                  <a:pt x="1301031" y="1308"/>
                </a:lnTo>
                <a:lnTo>
                  <a:pt x="1289621" y="0"/>
                </a:lnTo>
                <a:lnTo>
                  <a:pt x="1282709" y="2235"/>
                </a:lnTo>
                <a:lnTo>
                  <a:pt x="1269380" y="7728"/>
                </a:lnTo>
                <a:lnTo>
                  <a:pt x="1257576" y="14324"/>
                </a:lnTo>
                <a:lnTo>
                  <a:pt x="1247297" y="22022"/>
                </a:lnTo>
                <a:lnTo>
                  <a:pt x="1238544" y="30816"/>
                </a:lnTo>
                <a:lnTo>
                  <a:pt x="1231316" y="40706"/>
                </a:lnTo>
                <a:lnTo>
                  <a:pt x="1225613" y="51689"/>
                </a:lnTo>
                <a:lnTo>
                  <a:pt x="1219048" y="72129"/>
                </a:lnTo>
                <a:lnTo>
                  <a:pt x="1218133" y="84649"/>
                </a:lnTo>
                <a:lnTo>
                  <a:pt x="1220820" y="94433"/>
                </a:lnTo>
                <a:lnTo>
                  <a:pt x="1227137" y="101473"/>
                </a:lnTo>
                <a:lnTo>
                  <a:pt x="1238087" y="105974"/>
                </a:lnTo>
                <a:lnTo>
                  <a:pt x="1247572" y="102964"/>
                </a:lnTo>
                <a:lnTo>
                  <a:pt x="1255712" y="92583"/>
                </a:lnTo>
                <a:lnTo>
                  <a:pt x="1257324" y="89667"/>
                </a:lnTo>
                <a:lnTo>
                  <a:pt x="1265341" y="78498"/>
                </a:lnTo>
                <a:lnTo>
                  <a:pt x="1274767" y="70129"/>
                </a:lnTo>
                <a:lnTo>
                  <a:pt x="1285557" y="64516"/>
                </a:lnTo>
                <a:lnTo>
                  <a:pt x="1289311" y="63648"/>
                </a:lnTo>
                <a:lnTo>
                  <a:pt x="1297083" y="65541"/>
                </a:lnTo>
                <a:lnTo>
                  <a:pt x="1311017" y="84889"/>
                </a:lnTo>
                <a:lnTo>
                  <a:pt x="1317180" y="102362"/>
                </a:lnTo>
                <a:lnTo>
                  <a:pt x="1321748" y="119945"/>
                </a:lnTo>
                <a:lnTo>
                  <a:pt x="1325988" y="140004"/>
                </a:lnTo>
                <a:lnTo>
                  <a:pt x="1330166" y="163457"/>
                </a:lnTo>
                <a:lnTo>
                  <a:pt x="1334282" y="190312"/>
                </a:lnTo>
                <a:lnTo>
                  <a:pt x="1338335" y="220575"/>
                </a:lnTo>
                <a:lnTo>
                  <a:pt x="1340338" y="236987"/>
                </a:lnTo>
                <a:lnTo>
                  <a:pt x="1342326" y="254254"/>
                </a:lnTo>
                <a:lnTo>
                  <a:pt x="1236916" y="539826"/>
                </a:lnTo>
                <a:lnTo>
                  <a:pt x="1230016" y="555354"/>
                </a:lnTo>
                <a:lnTo>
                  <a:pt x="1225631" y="569382"/>
                </a:lnTo>
                <a:lnTo>
                  <a:pt x="1223971" y="581487"/>
                </a:lnTo>
                <a:lnTo>
                  <a:pt x="1225040" y="591668"/>
                </a:lnTo>
                <a:lnTo>
                  <a:pt x="1228837" y="599926"/>
                </a:lnTo>
                <a:lnTo>
                  <a:pt x="1235364" y="606260"/>
                </a:lnTo>
                <a:lnTo>
                  <a:pt x="1244621" y="610672"/>
                </a:lnTo>
                <a:lnTo>
                  <a:pt x="1256611" y="613161"/>
                </a:lnTo>
                <a:lnTo>
                  <a:pt x="1271333" y="613727"/>
                </a:lnTo>
                <a:lnTo>
                  <a:pt x="1368361" y="325920"/>
                </a:lnTo>
                <a:lnTo>
                  <a:pt x="1393126" y="4901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313" y="5879706"/>
            <a:ext cx="24191" cy="74218"/>
          </a:xfrm>
          <a:custGeom>
            <a:avLst/>
            <a:gdLst/>
            <a:ahLst/>
            <a:cxnLst/>
            <a:rect l="l" t="t" r="r" b="b"/>
            <a:pathLst>
              <a:path w="24191" h="74218">
                <a:moveTo>
                  <a:pt x="18755" y="0"/>
                </a:moveTo>
                <a:lnTo>
                  <a:pt x="10307" y="20671"/>
                </a:lnTo>
                <a:lnTo>
                  <a:pt x="4369" y="37976"/>
                </a:lnTo>
                <a:lnTo>
                  <a:pt x="934" y="51915"/>
                </a:lnTo>
                <a:lnTo>
                  <a:pt x="0" y="62486"/>
                </a:lnTo>
                <a:lnTo>
                  <a:pt x="1559" y="69692"/>
                </a:lnTo>
                <a:lnTo>
                  <a:pt x="5607" y="73530"/>
                </a:lnTo>
                <a:lnTo>
                  <a:pt x="9738" y="74218"/>
                </a:lnTo>
                <a:lnTo>
                  <a:pt x="16264" y="72219"/>
                </a:lnTo>
                <a:lnTo>
                  <a:pt x="20844" y="66453"/>
                </a:lnTo>
                <a:lnTo>
                  <a:pt x="23484" y="56922"/>
                </a:lnTo>
                <a:lnTo>
                  <a:pt x="24191" y="43626"/>
                </a:lnTo>
                <a:lnTo>
                  <a:pt x="22971" y="26566"/>
                </a:lnTo>
                <a:lnTo>
                  <a:pt x="19830" y="5744"/>
                </a:lnTo>
                <a:lnTo>
                  <a:pt x="18755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60980" y="5586222"/>
            <a:ext cx="178562" cy="231165"/>
          </a:xfrm>
          <a:custGeom>
            <a:avLst/>
            <a:gdLst/>
            <a:ahLst/>
            <a:cxnLst/>
            <a:rect l="l" t="t" r="r" b="b"/>
            <a:pathLst>
              <a:path w="178562" h="231165">
                <a:moveTo>
                  <a:pt x="89153" y="0"/>
                </a:moveTo>
                <a:lnTo>
                  <a:pt x="75266" y="853"/>
                </a:lnTo>
                <a:lnTo>
                  <a:pt x="62711" y="3421"/>
                </a:lnTo>
                <a:lnTo>
                  <a:pt x="51465" y="7718"/>
                </a:lnTo>
                <a:lnTo>
                  <a:pt x="37852" y="16246"/>
                </a:lnTo>
                <a:lnTo>
                  <a:pt x="28468" y="24790"/>
                </a:lnTo>
                <a:lnTo>
                  <a:pt x="21081" y="33908"/>
                </a:lnTo>
                <a:lnTo>
                  <a:pt x="14854" y="44314"/>
                </a:lnTo>
                <a:lnTo>
                  <a:pt x="9698" y="55868"/>
                </a:lnTo>
                <a:lnTo>
                  <a:pt x="5615" y="68571"/>
                </a:lnTo>
                <a:lnTo>
                  <a:pt x="2601" y="82793"/>
                </a:lnTo>
                <a:lnTo>
                  <a:pt x="953" y="95313"/>
                </a:lnTo>
                <a:lnTo>
                  <a:pt x="118" y="108196"/>
                </a:lnTo>
                <a:lnTo>
                  <a:pt x="0" y="115404"/>
                </a:lnTo>
                <a:lnTo>
                  <a:pt x="366" y="129498"/>
                </a:lnTo>
                <a:lnTo>
                  <a:pt x="1480" y="142633"/>
                </a:lnTo>
                <a:lnTo>
                  <a:pt x="3363" y="154807"/>
                </a:lnTo>
                <a:lnTo>
                  <a:pt x="6039" y="166017"/>
                </a:lnTo>
                <a:lnTo>
                  <a:pt x="10862" y="180106"/>
                </a:lnTo>
                <a:lnTo>
                  <a:pt x="16444" y="191596"/>
                </a:lnTo>
                <a:lnTo>
                  <a:pt x="23093" y="201547"/>
                </a:lnTo>
                <a:lnTo>
                  <a:pt x="33242" y="212347"/>
                </a:lnTo>
                <a:lnTo>
                  <a:pt x="43507" y="219813"/>
                </a:lnTo>
                <a:lnTo>
                  <a:pt x="51943" y="224142"/>
                </a:lnTo>
                <a:lnTo>
                  <a:pt x="63327" y="228065"/>
                </a:lnTo>
                <a:lnTo>
                  <a:pt x="75798" y="230404"/>
                </a:lnTo>
                <a:lnTo>
                  <a:pt x="89153" y="231165"/>
                </a:lnTo>
                <a:lnTo>
                  <a:pt x="103027" y="230309"/>
                </a:lnTo>
                <a:lnTo>
                  <a:pt x="115605" y="227740"/>
                </a:lnTo>
                <a:lnTo>
                  <a:pt x="126866" y="223458"/>
                </a:lnTo>
                <a:lnTo>
                  <a:pt x="140582" y="214880"/>
                </a:lnTo>
                <a:lnTo>
                  <a:pt x="149966" y="206336"/>
                </a:lnTo>
                <a:lnTo>
                  <a:pt x="157352" y="197218"/>
                </a:lnTo>
                <a:lnTo>
                  <a:pt x="163638" y="186841"/>
                </a:lnTo>
                <a:lnTo>
                  <a:pt x="168784" y="175287"/>
                </a:lnTo>
                <a:lnTo>
                  <a:pt x="172792" y="162557"/>
                </a:lnTo>
                <a:lnTo>
                  <a:pt x="175907" y="148102"/>
                </a:lnTo>
                <a:lnTo>
                  <a:pt x="177590" y="135579"/>
                </a:lnTo>
                <a:lnTo>
                  <a:pt x="178438" y="122728"/>
                </a:lnTo>
                <a:lnTo>
                  <a:pt x="178562" y="115404"/>
                </a:lnTo>
                <a:lnTo>
                  <a:pt x="178170" y="101428"/>
                </a:lnTo>
                <a:lnTo>
                  <a:pt x="177003" y="88351"/>
                </a:lnTo>
                <a:lnTo>
                  <a:pt x="175071" y="76171"/>
                </a:lnTo>
                <a:lnTo>
                  <a:pt x="172387" y="64889"/>
                </a:lnTo>
                <a:lnTo>
                  <a:pt x="167624" y="51248"/>
                </a:lnTo>
                <a:lnTo>
                  <a:pt x="162024" y="39766"/>
                </a:lnTo>
                <a:lnTo>
                  <a:pt x="155389" y="29830"/>
                </a:lnTo>
                <a:lnTo>
                  <a:pt x="145240" y="19054"/>
                </a:lnTo>
                <a:lnTo>
                  <a:pt x="134949" y="11600"/>
                </a:lnTo>
                <a:lnTo>
                  <a:pt x="126111" y="7086"/>
                </a:lnTo>
                <a:lnTo>
                  <a:pt x="114490" y="3099"/>
                </a:lnTo>
                <a:lnTo>
                  <a:pt x="102001" y="743"/>
                </a:lnTo>
                <a:lnTo>
                  <a:pt x="8915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8312" y="5586222"/>
            <a:ext cx="178562" cy="231165"/>
          </a:xfrm>
          <a:custGeom>
            <a:avLst/>
            <a:gdLst/>
            <a:ahLst/>
            <a:cxnLst/>
            <a:rect l="l" t="t" r="r" b="b"/>
            <a:pathLst>
              <a:path w="178562" h="231165">
                <a:moveTo>
                  <a:pt x="89154" y="0"/>
                </a:moveTo>
                <a:lnTo>
                  <a:pt x="75266" y="853"/>
                </a:lnTo>
                <a:lnTo>
                  <a:pt x="62711" y="3421"/>
                </a:lnTo>
                <a:lnTo>
                  <a:pt x="51465" y="7718"/>
                </a:lnTo>
                <a:lnTo>
                  <a:pt x="37852" y="16246"/>
                </a:lnTo>
                <a:lnTo>
                  <a:pt x="28468" y="24790"/>
                </a:lnTo>
                <a:lnTo>
                  <a:pt x="21081" y="33908"/>
                </a:lnTo>
                <a:lnTo>
                  <a:pt x="14854" y="44314"/>
                </a:lnTo>
                <a:lnTo>
                  <a:pt x="9698" y="55868"/>
                </a:lnTo>
                <a:lnTo>
                  <a:pt x="5615" y="68571"/>
                </a:lnTo>
                <a:lnTo>
                  <a:pt x="2601" y="82793"/>
                </a:lnTo>
                <a:lnTo>
                  <a:pt x="953" y="95313"/>
                </a:lnTo>
                <a:lnTo>
                  <a:pt x="118" y="108196"/>
                </a:lnTo>
                <a:lnTo>
                  <a:pt x="0" y="115404"/>
                </a:lnTo>
                <a:lnTo>
                  <a:pt x="366" y="129498"/>
                </a:lnTo>
                <a:lnTo>
                  <a:pt x="1480" y="142633"/>
                </a:lnTo>
                <a:lnTo>
                  <a:pt x="3363" y="154807"/>
                </a:lnTo>
                <a:lnTo>
                  <a:pt x="6039" y="166017"/>
                </a:lnTo>
                <a:lnTo>
                  <a:pt x="10862" y="180106"/>
                </a:lnTo>
                <a:lnTo>
                  <a:pt x="16444" y="191596"/>
                </a:lnTo>
                <a:lnTo>
                  <a:pt x="23093" y="201547"/>
                </a:lnTo>
                <a:lnTo>
                  <a:pt x="33242" y="212347"/>
                </a:lnTo>
                <a:lnTo>
                  <a:pt x="43507" y="219813"/>
                </a:lnTo>
                <a:lnTo>
                  <a:pt x="51943" y="224142"/>
                </a:lnTo>
                <a:lnTo>
                  <a:pt x="63327" y="228065"/>
                </a:lnTo>
                <a:lnTo>
                  <a:pt x="75798" y="230404"/>
                </a:lnTo>
                <a:lnTo>
                  <a:pt x="89154" y="231165"/>
                </a:lnTo>
                <a:lnTo>
                  <a:pt x="103027" y="230309"/>
                </a:lnTo>
                <a:lnTo>
                  <a:pt x="115605" y="227740"/>
                </a:lnTo>
                <a:lnTo>
                  <a:pt x="126866" y="223458"/>
                </a:lnTo>
                <a:lnTo>
                  <a:pt x="140582" y="214880"/>
                </a:lnTo>
                <a:lnTo>
                  <a:pt x="149966" y="206336"/>
                </a:lnTo>
                <a:lnTo>
                  <a:pt x="157352" y="197218"/>
                </a:lnTo>
                <a:lnTo>
                  <a:pt x="163638" y="186841"/>
                </a:lnTo>
                <a:lnTo>
                  <a:pt x="168784" y="175287"/>
                </a:lnTo>
                <a:lnTo>
                  <a:pt x="172792" y="162557"/>
                </a:lnTo>
                <a:lnTo>
                  <a:pt x="175907" y="148102"/>
                </a:lnTo>
                <a:lnTo>
                  <a:pt x="177590" y="135579"/>
                </a:lnTo>
                <a:lnTo>
                  <a:pt x="178438" y="122728"/>
                </a:lnTo>
                <a:lnTo>
                  <a:pt x="178562" y="115404"/>
                </a:lnTo>
                <a:lnTo>
                  <a:pt x="178170" y="101428"/>
                </a:lnTo>
                <a:lnTo>
                  <a:pt x="177003" y="88351"/>
                </a:lnTo>
                <a:lnTo>
                  <a:pt x="175071" y="76171"/>
                </a:lnTo>
                <a:lnTo>
                  <a:pt x="172387" y="64889"/>
                </a:lnTo>
                <a:lnTo>
                  <a:pt x="167624" y="51248"/>
                </a:lnTo>
                <a:lnTo>
                  <a:pt x="162024" y="39766"/>
                </a:lnTo>
                <a:lnTo>
                  <a:pt x="155389" y="29830"/>
                </a:lnTo>
                <a:lnTo>
                  <a:pt x="145240" y="19054"/>
                </a:lnTo>
                <a:lnTo>
                  <a:pt x="134949" y="11600"/>
                </a:lnTo>
                <a:lnTo>
                  <a:pt x="126111" y="7086"/>
                </a:lnTo>
                <a:lnTo>
                  <a:pt x="114490" y="3099"/>
                </a:lnTo>
                <a:lnTo>
                  <a:pt x="102001" y="743"/>
                </a:lnTo>
                <a:lnTo>
                  <a:pt x="8915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3607" y="5585587"/>
            <a:ext cx="187197" cy="238366"/>
          </a:xfrm>
          <a:custGeom>
            <a:avLst/>
            <a:gdLst/>
            <a:ahLst/>
            <a:cxnLst/>
            <a:rect l="l" t="t" r="r" b="b"/>
            <a:pathLst>
              <a:path w="187197" h="238366">
                <a:moveTo>
                  <a:pt x="99948" y="0"/>
                </a:moveTo>
                <a:lnTo>
                  <a:pt x="85710" y="704"/>
                </a:lnTo>
                <a:lnTo>
                  <a:pt x="72763" y="2826"/>
                </a:lnTo>
                <a:lnTo>
                  <a:pt x="61109" y="6375"/>
                </a:lnTo>
                <a:lnTo>
                  <a:pt x="52323" y="10464"/>
                </a:lnTo>
                <a:lnTo>
                  <a:pt x="41259" y="17565"/>
                </a:lnTo>
                <a:lnTo>
                  <a:pt x="31596" y="25866"/>
                </a:lnTo>
                <a:lnTo>
                  <a:pt x="23356" y="35369"/>
                </a:lnTo>
                <a:lnTo>
                  <a:pt x="15149" y="48497"/>
                </a:lnTo>
                <a:lnTo>
                  <a:pt x="9934" y="60023"/>
                </a:lnTo>
                <a:lnTo>
                  <a:pt x="5901" y="72408"/>
                </a:lnTo>
                <a:lnTo>
                  <a:pt x="2481" y="88710"/>
                </a:lnTo>
                <a:lnTo>
                  <a:pt x="855" y="101319"/>
                </a:lnTo>
                <a:lnTo>
                  <a:pt x="75" y="113965"/>
                </a:lnTo>
                <a:lnTo>
                  <a:pt x="0" y="119316"/>
                </a:lnTo>
                <a:lnTo>
                  <a:pt x="410" y="133426"/>
                </a:lnTo>
                <a:lnTo>
                  <a:pt x="1634" y="146580"/>
                </a:lnTo>
                <a:lnTo>
                  <a:pt x="3661" y="158779"/>
                </a:lnTo>
                <a:lnTo>
                  <a:pt x="6482" y="170026"/>
                </a:lnTo>
                <a:lnTo>
                  <a:pt x="11918" y="184855"/>
                </a:lnTo>
                <a:lnTo>
                  <a:pt x="17758" y="196260"/>
                </a:lnTo>
                <a:lnTo>
                  <a:pt x="24610" y="206287"/>
                </a:lnTo>
                <a:lnTo>
                  <a:pt x="35950" y="218125"/>
                </a:lnTo>
                <a:lnTo>
                  <a:pt x="46226" y="225594"/>
                </a:lnTo>
                <a:lnTo>
                  <a:pt x="56768" y="231012"/>
                </a:lnTo>
                <a:lnTo>
                  <a:pt x="68243" y="234917"/>
                </a:lnTo>
                <a:lnTo>
                  <a:pt x="80621" y="237361"/>
                </a:lnTo>
                <a:lnTo>
                  <a:pt x="93974" y="238344"/>
                </a:lnTo>
                <a:lnTo>
                  <a:pt x="96392" y="238366"/>
                </a:lnTo>
                <a:lnTo>
                  <a:pt x="110422" y="237530"/>
                </a:lnTo>
                <a:lnTo>
                  <a:pt x="123082" y="235021"/>
                </a:lnTo>
                <a:lnTo>
                  <a:pt x="134372" y="230834"/>
                </a:lnTo>
                <a:lnTo>
                  <a:pt x="149399" y="221370"/>
                </a:lnTo>
                <a:lnTo>
                  <a:pt x="158711" y="212714"/>
                </a:lnTo>
                <a:lnTo>
                  <a:pt x="166623" y="202526"/>
                </a:lnTo>
                <a:lnTo>
                  <a:pt x="172727" y="191972"/>
                </a:lnTo>
                <a:lnTo>
                  <a:pt x="177677" y="180350"/>
                </a:lnTo>
                <a:lnTo>
                  <a:pt x="181474" y="167660"/>
                </a:lnTo>
                <a:lnTo>
                  <a:pt x="184634" y="151927"/>
                </a:lnTo>
                <a:lnTo>
                  <a:pt x="186243" y="139355"/>
                </a:lnTo>
                <a:lnTo>
                  <a:pt x="187073" y="126598"/>
                </a:lnTo>
                <a:lnTo>
                  <a:pt x="187197" y="119316"/>
                </a:lnTo>
                <a:lnTo>
                  <a:pt x="186764" y="105749"/>
                </a:lnTo>
                <a:lnTo>
                  <a:pt x="185459" y="92660"/>
                </a:lnTo>
                <a:lnTo>
                  <a:pt x="183279" y="80051"/>
                </a:lnTo>
                <a:lnTo>
                  <a:pt x="180220" y="67920"/>
                </a:lnTo>
                <a:lnTo>
                  <a:pt x="176277" y="56269"/>
                </a:lnTo>
                <a:lnTo>
                  <a:pt x="167168" y="36809"/>
                </a:lnTo>
                <a:lnTo>
                  <a:pt x="160182" y="25625"/>
                </a:lnTo>
                <a:lnTo>
                  <a:pt x="152390" y="15661"/>
                </a:lnTo>
                <a:lnTo>
                  <a:pt x="143785" y="6914"/>
                </a:lnTo>
                <a:lnTo>
                  <a:pt x="136270" y="762"/>
                </a:lnTo>
                <a:lnTo>
                  <a:pt x="127507" y="381"/>
                </a:lnTo>
                <a:lnTo>
                  <a:pt x="124078" y="381"/>
                </a:lnTo>
                <a:lnTo>
                  <a:pt x="120522" y="253"/>
                </a:lnTo>
                <a:lnTo>
                  <a:pt x="116839" y="126"/>
                </a:lnTo>
                <a:lnTo>
                  <a:pt x="113156" y="0"/>
                </a:lnTo>
                <a:lnTo>
                  <a:pt x="110108" y="0"/>
                </a:lnTo>
                <a:lnTo>
                  <a:pt x="107568" y="0"/>
                </a:lnTo>
                <a:lnTo>
                  <a:pt x="105155" y="0"/>
                </a:lnTo>
                <a:lnTo>
                  <a:pt x="102615" y="0"/>
                </a:lnTo>
                <a:lnTo>
                  <a:pt x="9994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5189" y="5538724"/>
            <a:ext cx="282662" cy="343611"/>
          </a:xfrm>
          <a:custGeom>
            <a:avLst/>
            <a:gdLst/>
            <a:ahLst/>
            <a:cxnLst/>
            <a:rect l="l" t="t" r="r" b="b"/>
            <a:pathLst>
              <a:path w="282662" h="343611">
                <a:moveTo>
                  <a:pt x="32054" y="0"/>
                </a:moveTo>
                <a:lnTo>
                  <a:pt x="45507" y="1181"/>
                </a:lnTo>
                <a:lnTo>
                  <a:pt x="57743" y="4725"/>
                </a:lnTo>
                <a:lnTo>
                  <a:pt x="68764" y="10632"/>
                </a:lnTo>
                <a:lnTo>
                  <a:pt x="81464" y="21096"/>
                </a:lnTo>
                <a:lnTo>
                  <a:pt x="89569" y="30846"/>
                </a:lnTo>
                <a:lnTo>
                  <a:pt x="94564" y="40512"/>
                </a:lnTo>
                <a:lnTo>
                  <a:pt x="96988" y="49134"/>
                </a:lnTo>
                <a:lnTo>
                  <a:pt x="98743" y="60319"/>
                </a:lnTo>
                <a:lnTo>
                  <a:pt x="99829" y="74062"/>
                </a:lnTo>
                <a:lnTo>
                  <a:pt x="100248" y="90357"/>
                </a:lnTo>
                <a:lnTo>
                  <a:pt x="100253" y="92633"/>
                </a:lnTo>
                <a:lnTo>
                  <a:pt x="100253" y="212801"/>
                </a:lnTo>
                <a:lnTo>
                  <a:pt x="100496" y="230188"/>
                </a:lnTo>
                <a:lnTo>
                  <a:pt x="101222" y="244428"/>
                </a:lnTo>
                <a:lnTo>
                  <a:pt x="102431" y="255521"/>
                </a:lnTo>
                <a:lnTo>
                  <a:pt x="104127" y="263486"/>
                </a:lnTo>
                <a:lnTo>
                  <a:pt x="110226" y="274502"/>
                </a:lnTo>
                <a:lnTo>
                  <a:pt x="120937" y="282493"/>
                </a:lnTo>
                <a:lnTo>
                  <a:pt x="132879" y="286884"/>
                </a:lnTo>
                <a:lnTo>
                  <a:pt x="145645" y="288938"/>
                </a:lnTo>
                <a:lnTo>
                  <a:pt x="151955" y="289166"/>
                </a:lnTo>
                <a:lnTo>
                  <a:pt x="165067" y="287709"/>
                </a:lnTo>
                <a:lnTo>
                  <a:pt x="176934" y="283337"/>
                </a:lnTo>
                <a:lnTo>
                  <a:pt x="187578" y="276050"/>
                </a:lnTo>
                <a:lnTo>
                  <a:pt x="197021" y="265849"/>
                </a:lnTo>
                <a:lnTo>
                  <a:pt x="202264" y="257507"/>
                </a:lnTo>
                <a:lnTo>
                  <a:pt x="206115" y="248817"/>
                </a:lnTo>
                <a:lnTo>
                  <a:pt x="209484" y="238559"/>
                </a:lnTo>
                <a:lnTo>
                  <a:pt x="212370" y="226732"/>
                </a:lnTo>
                <a:lnTo>
                  <a:pt x="214773" y="213338"/>
                </a:lnTo>
                <a:lnTo>
                  <a:pt x="216693" y="198376"/>
                </a:lnTo>
                <a:lnTo>
                  <a:pt x="218129" y="181847"/>
                </a:lnTo>
                <a:lnTo>
                  <a:pt x="218884" y="168554"/>
                </a:lnTo>
                <a:lnTo>
                  <a:pt x="218167" y="152490"/>
                </a:lnTo>
                <a:lnTo>
                  <a:pt x="217444" y="137263"/>
                </a:lnTo>
                <a:lnTo>
                  <a:pt x="216715" y="122872"/>
                </a:lnTo>
                <a:lnTo>
                  <a:pt x="215983" y="109318"/>
                </a:lnTo>
                <a:lnTo>
                  <a:pt x="215250" y="96600"/>
                </a:lnTo>
                <a:lnTo>
                  <a:pt x="214518" y="84718"/>
                </a:lnTo>
                <a:lnTo>
                  <a:pt x="213788" y="73672"/>
                </a:lnTo>
                <a:lnTo>
                  <a:pt x="213064" y="63462"/>
                </a:lnTo>
                <a:lnTo>
                  <a:pt x="212347" y="54088"/>
                </a:lnTo>
                <a:lnTo>
                  <a:pt x="212280" y="53251"/>
                </a:lnTo>
                <a:lnTo>
                  <a:pt x="212418" y="37192"/>
                </a:lnTo>
                <a:lnTo>
                  <a:pt x="215648" y="24060"/>
                </a:lnTo>
                <a:lnTo>
                  <a:pt x="221987" y="13838"/>
                </a:lnTo>
                <a:lnTo>
                  <a:pt x="231450" y="6507"/>
                </a:lnTo>
                <a:lnTo>
                  <a:pt x="238823" y="3428"/>
                </a:lnTo>
                <a:lnTo>
                  <a:pt x="249213" y="2122"/>
                </a:lnTo>
                <a:lnTo>
                  <a:pt x="258076" y="5173"/>
                </a:lnTo>
                <a:lnTo>
                  <a:pt x="265420" y="12592"/>
                </a:lnTo>
                <a:lnTo>
                  <a:pt x="271257" y="24388"/>
                </a:lnTo>
                <a:lnTo>
                  <a:pt x="275595" y="40571"/>
                </a:lnTo>
                <a:lnTo>
                  <a:pt x="276796" y="47497"/>
                </a:lnTo>
                <a:lnTo>
                  <a:pt x="278393" y="58877"/>
                </a:lnTo>
                <a:lnTo>
                  <a:pt x="279736" y="70558"/>
                </a:lnTo>
                <a:lnTo>
                  <a:pt x="280827" y="82542"/>
                </a:lnTo>
                <a:lnTo>
                  <a:pt x="281665" y="94827"/>
                </a:lnTo>
                <a:lnTo>
                  <a:pt x="282250" y="107414"/>
                </a:lnTo>
                <a:lnTo>
                  <a:pt x="282583" y="120302"/>
                </a:lnTo>
                <a:lnTo>
                  <a:pt x="282662" y="133492"/>
                </a:lnTo>
                <a:lnTo>
                  <a:pt x="282489" y="146982"/>
                </a:lnTo>
                <a:lnTo>
                  <a:pt x="282062" y="160772"/>
                </a:lnTo>
                <a:lnTo>
                  <a:pt x="281749" y="167894"/>
                </a:lnTo>
                <a:lnTo>
                  <a:pt x="281991" y="181590"/>
                </a:lnTo>
                <a:lnTo>
                  <a:pt x="281385" y="194923"/>
                </a:lnTo>
                <a:lnTo>
                  <a:pt x="279930" y="207891"/>
                </a:lnTo>
                <a:lnTo>
                  <a:pt x="277626" y="220496"/>
                </a:lnTo>
                <a:lnTo>
                  <a:pt x="274475" y="232737"/>
                </a:lnTo>
                <a:lnTo>
                  <a:pt x="270475" y="244613"/>
                </a:lnTo>
                <a:lnTo>
                  <a:pt x="265626" y="256125"/>
                </a:lnTo>
                <a:lnTo>
                  <a:pt x="259929" y="267273"/>
                </a:lnTo>
                <a:lnTo>
                  <a:pt x="253384" y="278057"/>
                </a:lnTo>
                <a:lnTo>
                  <a:pt x="245990" y="288476"/>
                </a:lnTo>
                <a:lnTo>
                  <a:pt x="234238" y="302355"/>
                </a:lnTo>
                <a:lnTo>
                  <a:pt x="224354" y="311962"/>
                </a:lnTo>
                <a:lnTo>
                  <a:pt x="213995" y="320298"/>
                </a:lnTo>
                <a:lnTo>
                  <a:pt x="203162" y="327363"/>
                </a:lnTo>
                <a:lnTo>
                  <a:pt x="191855" y="333156"/>
                </a:lnTo>
                <a:lnTo>
                  <a:pt x="180074" y="337677"/>
                </a:lnTo>
                <a:lnTo>
                  <a:pt x="167819" y="340926"/>
                </a:lnTo>
                <a:lnTo>
                  <a:pt x="155090" y="342904"/>
                </a:lnTo>
                <a:lnTo>
                  <a:pt x="141887" y="343609"/>
                </a:lnTo>
                <a:lnTo>
                  <a:pt x="141160" y="343611"/>
                </a:lnTo>
                <a:lnTo>
                  <a:pt x="128030" y="342902"/>
                </a:lnTo>
                <a:lnTo>
                  <a:pt x="115367" y="340777"/>
                </a:lnTo>
                <a:lnTo>
                  <a:pt x="103169" y="337234"/>
                </a:lnTo>
                <a:lnTo>
                  <a:pt x="91438" y="332272"/>
                </a:lnTo>
                <a:lnTo>
                  <a:pt x="80171" y="325892"/>
                </a:lnTo>
                <a:lnTo>
                  <a:pt x="67815" y="316837"/>
                </a:lnTo>
                <a:lnTo>
                  <a:pt x="58244" y="307699"/>
                </a:lnTo>
                <a:lnTo>
                  <a:pt x="50446" y="297821"/>
                </a:lnTo>
                <a:lnTo>
                  <a:pt x="44423" y="287203"/>
                </a:lnTo>
                <a:lnTo>
                  <a:pt x="38766" y="271023"/>
                </a:lnTo>
                <a:lnTo>
                  <a:pt x="36346" y="260088"/>
                </a:lnTo>
                <a:lnTo>
                  <a:pt x="34497" y="247940"/>
                </a:lnTo>
                <a:lnTo>
                  <a:pt x="33219" y="234579"/>
                </a:lnTo>
                <a:lnTo>
                  <a:pt x="32513" y="220003"/>
                </a:lnTo>
                <a:lnTo>
                  <a:pt x="32359" y="208534"/>
                </a:lnTo>
                <a:lnTo>
                  <a:pt x="32359" y="90017"/>
                </a:lnTo>
                <a:lnTo>
                  <a:pt x="31859" y="72966"/>
                </a:lnTo>
                <a:lnTo>
                  <a:pt x="30361" y="60664"/>
                </a:lnTo>
                <a:lnTo>
                  <a:pt x="28257" y="53835"/>
                </a:lnTo>
                <a:lnTo>
                  <a:pt x="25526" y="48259"/>
                </a:lnTo>
                <a:lnTo>
                  <a:pt x="20256" y="45973"/>
                </a:lnTo>
                <a:lnTo>
                  <a:pt x="12484" y="47116"/>
                </a:lnTo>
                <a:lnTo>
                  <a:pt x="3914" y="43185"/>
                </a:lnTo>
                <a:lnTo>
                  <a:pt x="138" y="28173"/>
                </a:lnTo>
                <a:lnTo>
                  <a:pt x="0" y="25400"/>
                </a:lnTo>
                <a:lnTo>
                  <a:pt x="2709" y="11853"/>
                </a:lnTo>
                <a:lnTo>
                  <a:pt x="11949" y="3432"/>
                </a:lnTo>
                <a:lnTo>
                  <a:pt x="25590" y="253"/>
                </a:lnTo>
                <a:lnTo>
                  <a:pt x="27787" y="0"/>
                </a:lnTo>
                <a:lnTo>
                  <a:pt x="29946" y="0"/>
                </a:lnTo>
                <a:lnTo>
                  <a:pt x="3205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5036" y="5537962"/>
            <a:ext cx="118526" cy="344373"/>
          </a:xfrm>
          <a:custGeom>
            <a:avLst/>
            <a:gdLst/>
            <a:ahLst/>
            <a:cxnLst/>
            <a:rect l="l" t="t" r="r" b="b"/>
            <a:pathLst>
              <a:path w="118526" h="344373">
                <a:moveTo>
                  <a:pt x="64928" y="0"/>
                </a:moveTo>
                <a:lnTo>
                  <a:pt x="64928" y="246392"/>
                </a:lnTo>
                <a:lnTo>
                  <a:pt x="65407" y="263559"/>
                </a:lnTo>
                <a:lnTo>
                  <a:pt x="66845" y="276079"/>
                </a:lnTo>
                <a:lnTo>
                  <a:pt x="69119" y="283718"/>
                </a:lnTo>
                <a:lnTo>
                  <a:pt x="71913" y="289394"/>
                </a:lnTo>
                <a:lnTo>
                  <a:pt x="79660" y="292226"/>
                </a:lnTo>
                <a:lnTo>
                  <a:pt x="92360" y="292226"/>
                </a:lnTo>
                <a:lnTo>
                  <a:pt x="104069" y="295341"/>
                </a:lnTo>
                <a:lnTo>
                  <a:pt x="112867" y="304681"/>
                </a:lnTo>
                <a:lnTo>
                  <a:pt x="118268" y="318300"/>
                </a:lnTo>
                <a:lnTo>
                  <a:pt x="118526" y="326782"/>
                </a:lnTo>
                <a:lnTo>
                  <a:pt x="114264" y="333600"/>
                </a:lnTo>
                <a:lnTo>
                  <a:pt x="105482" y="338754"/>
                </a:lnTo>
                <a:lnTo>
                  <a:pt x="92180" y="342245"/>
                </a:lnTo>
                <a:lnTo>
                  <a:pt x="74359" y="344074"/>
                </a:lnTo>
                <a:lnTo>
                  <a:pt x="61499" y="344373"/>
                </a:lnTo>
                <a:lnTo>
                  <a:pt x="48790" y="342897"/>
                </a:lnTo>
                <a:lnTo>
                  <a:pt x="36877" y="338471"/>
                </a:lnTo>
                <a:lnTo>
                  <a:pt x="26447" y="331660"/>
                </a:lnTo>
                <a:lnTo>
                  <a:pt x="16525" y="322458"/>
                </a:lnTo>
                <a:lnTo>
                  <a:pt x="8716" y="312496"/>
                </a:lnTo>
                <a:lnTo>
                  <a:pt x="2934" y="300847"/>
                </a:lnTo>
                <a:lnTo>
                  <a:pt x="1364" y="286099"/>
                </a:lnTo>
                <a:lnTo>
                  <a:pt x="645" y="269606"/>
                </a:lnTo>
                <a:lnTo>
                  <a:pt x="190" y="247784"/>
                </a:lnTo>
                <a:lnTo>
                  <a:pt x="61" y="234875"/>
                </a:lnTo>
                <a:lnTo>
                  <a:pt x="0" y="220633"/>
                </a:lnTo>
                <a:lnTo>
                  <a:pt x="4" y="205060"/>
                </a:lnTo>
                <a:lnTo>
                  <a:pt x="76" y="188154"/>
                </a:lnTo>
                <a:lnTo>
                  <a:pt x="215" y="169916"/>
                </a:lnTo>
                <a:lnTo>
                  <a:pt x="421" y="150346"/>
                </a:lnTo>
                <a:lnTo>
                  <a:pt x="694" y="129444"/>
                </a:lnTo>
                <a:lnTo>
                  <a:pt x="1035" y="107210"/>
                </a:lnTo>
                <a:lnTo>
                  <a:pt x="1444" y="83643"/>
                </a:lnTo>
                <a:lnTo>
                  <a:pt x="1921" y="58745"/>
                </a:lnTo>
                <a:lnTo>
                  <a:pt x="2466" y="32515"/>
                </a:lnTo>
                <a:lnTo>
                  <a:pt x="3079" y="4953"/>
                </a:lnTo>
                <a:lnTo>
                  <a:pt x="64928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2929" y="5536819"/>
            <a:ext cx="244520" cy="343534"/>
          </a:xfrm>
          <a:custGeom>
            <a:avLst/>
            <a:gdLst/>
            <a:ahLst/>
            <a:cxnLst/>
            <a:rect l="l" t="t" r="r" b="b"/>
            <a:pathLst>
              <a:path w="244520" h="343535">
                <a:moveTo>
                  <a:pt x="128315" y="0"/>
                </a:moveTo>
                <a:lnTo>
                  <a:pt x="143876" y="985"/>
                </a:lnTo>
                <a:lnTo>
                  <a:pt x="158029" y="3021"/>
                </a:lnTo>
                <a:lnTo>
                  <a:pt x="170779" y="6112"/>
                </a:lnTo>
                <a:lnTo>
                  <a:pt x="182129" y="10263"/>
                </a:lnTo>
                <a:lnTo>
                  <a:pt x="192083" y="15476"/>
                </a:lnTo>
                <a:lnTo>
                  <a:pt x="198927" y="20319"/>
                </a:lnTo>
                <a:lnTo>
                  <a:pt x="208891" y="29739"/>
                </a:lnTo>
                <a:lnTo>
                  <a:pt x="216535" y="40190"/>
                </a:lnTo>
                <a:lnTo>
                  <a:pt x="221869" y="51662"/>
                </a:lnTo>
                <a:lnTo>
                  <a:pt x="224904" y="64149"/>
                </a:lnTo>
                <a:lnTo>
                  <a:pt x="225343" y="67830"/>
                </a:lnTo>
                <a:lnTo>
                  <a:pt x="215527" y="76776"/>
                </a:lnTo>
                <a:lnTo>
                  <a:pt x="205249" y="80531"/>
                </a:lnTo>
                <a:lnTo>
                  <a:pt x="194510" y="79095"/>
                </a:lnTo>
                <a:lnTo>
                  <a:pt x="184957" y="73748"/>
                </a:lnTo>
                <a:lnTo>
                  <a:pt x="174029" y="66685"/>
                </a:lnTo>
                <a:lnTo>
                  <a:pt x="162474" y="61316"/>
                </a:lnTo>
                <a:lnTo>
                  <a:pt x="150293" y="57640"/>
                </a:lnTo>
                <a:lnTo>
                  <a:pt x="137486" y="55655"/>
                </a:lnTo>
                <a:lnTo>
                  <a:pt x="135808" y="55524"/>
                </a:lnTo>
                <a:lnTo>
                  <a:pt x="122191" y="55367"/>
                </a:lnTo>
                <a:lnTo>
                  <a:pt x="109435" y="56843"/>
                </a:lnTo>
                <a:lnTo>
                  <a:pt x="97540" y="59953"/>
                </a:lnTo>
                <a:lnTo>
                  <a:pt x="87802" y="64033"/>
                </a:lnTo>
                <a:lnTo>
                  <a:pt x="77145" y="71276"/>
                </a:lnTo>
                <a:lnTo>
                  <a:pt x="69014" y="80946"/>
                </a:lnTo>
                <a:lnTo>
                  <a:pt x="63445" y="93045"/>
                </a:lnTo>
                <a:lnTo>
                  <a:pt x="61767" y="99364"/>
                </a:lnTo>
                <a:lnTo>
                  <a:pt x="60904" y="112731"/>
                </a:lnTo>
                <a:lnTo>
                  <a:pt x="64730" y="123834"/>
                </a:lnTo>
                <a:lnTo>
                  <a:pt x="73226" y="132672"/>
                </a:lnTo>
                <a:lnTo>
                  <a:pt x="78404" y="135826"/>
                </a:lnTo>
                <a:lnTo>
                  <a:pt x="88002" y="139966"/>
                </a:lnTo>
                <a:lnTo>
                  <a:pt x="99059" y="143140"/>
                </a:lnTo>
                <a:lnTo>
                  <a:pt x="111563" y="145348"/>
                </a:lnTo>
                <a:lnTo>
                  <a:pt x="125502" y="146588"/>
                </a:lnTo>
                <a:lnTo>
                  <a:pt x="140634" y="146862"/>
                </a:lnTo>
                <a:lnTo>
                  <a:pt x="154022" y="147336"/>
                </a:lnTo>
                <a:lnTo>
                  <a:pt x="166901" y="149105"/>
                </a:lnTo>
                <a:lnTo>
                  <a:pt x="179268" y="152168"/>
                </a:lnTo>
                <a:lnTo>
                  <a:pt x="191119" y="156524"/>
                </a:lnTo>
                <a:lnTo>
                  <a:pt x="202451" y="162173"/>
                </a:lnTo>
                <a:lnTo>
                  <a:pt x="212135" y="168313"/>
                </a:lnTo>
                <a:lnTo>
                  <a:pt x="221980" y="176484"/>
                </a:lnTo>
                <a:lnTo>
                  <a:pt x="230047" y="186000"/>
                </a:lnTo>
                <a:lnTo>
                  <a:pt x="236338" y="196858"/>
                </a:lnTo>
                <a:lnTo>
                  <a:pt x="240852" y="209059"/>
                </a:lnTo>
                <a:lnTo>
                  <a:pt x="243588" y="222602"/>
                </a:lnTo>
                <a:lnTo>
                  <a:pt x="244520" y="235280"/>
                </a:lnTo>
                <a:lnTo>
                  <a:pt x="244146" y="248866"/>
                </a:lnTo>
                <a:lnTo>
                  <a:pt x="242316" y="261813"/>
                </a:lnTo>
                <a:lnTo>
                  <a:pt x="239030" y="274123"/>
                </a:lnTo>
                <a:lnTo>
                  <a:pt x="234290" y="285795"/>
                </a:lnTo>
                <a:lnTo>
                  <a:pt x="228093" y="296829"/>
                </a:lnTo>
                <a:lnTo>
                  <a:pt x="220442" y="307227"/>
                </a:lnTo>
                <a:lnTo>
                  <a:pt x="209189" y="318534"/>
                </a:lnTo>
                <a:lnTo>
                  <a:pt x="200789" y="324380"/>
                </a:lnTo>
                <a:lnTo>
                  <a:pt x="191123" y="329448"/>
                </a:lnTo>
                <a:lnTo>
                  <a:pt x="180194" y="333739"/>
                </a:lnTo>
                <a:lnTo>
                  <a:pt x="168000" y="337252"/>
                </a:lnTo>
                <a:lnTo>
                  <a:pt x="154543" y="339989"/>
                </a:lnTo>
                <a:lnTo>
                  <a:pt x="139821" y="341948"/>
                </a:lnTo>
                <a:lnTo>
                  <a:pt x="123834" y="343130"/>
                </a:lnTo>
                <a:lnTo>
                  <a:pt x="106584" y="343534"/>
                </a:lnTo>
                <a:lnTo>
                  <a:pt x="106217" y="343534"/>
                </a:lnTo>
                <a:lnTo>
                  <a:pt x="85584" y="338232"/>
                </a:lnTo>
                <a:lnTo>
                  <a:pt x="67179" y="332865"/>
                </a:lnTo>
                <a:lnTo>
                  <a:pt x="51003" y="327434"/>
                </a:lnTo>
                <a:lnTo>
                  <a:pt x="37052" y="321938"/>
                </a:lnTo>
                <a:lnTo>
                  <a:pt x="25325" y="316379"/>
                </a:lnTo>
                <a:lnTo>
                  <a:pt x="15821" y="310756"/>
                </a:lnTo>
                <a:lnTo>
                  <a:pt x="8538" y="305069"/>
                </a:lnTo>
                <a:lnTo>
                  <a:pt x="629" y="293503"/>
                </a:lnTo>
                <a:lnTo>
                  <a:pt x="0" y="287624"/>
                </a:lnTo>
                <a:lnTo>
                  <a:pt x="1585" y="281682"/>
                </a:lnTo>
                <a:lnTo>
                  <a:pt x="2204" y="280415"/>
                </a:lnTo>
                <a:lnTo>
                  <a:pt x="12237" y="255943"/>
                </a:lnTo>
                <a:lnTo>
                  <a:pt x="30645" y="263887"/>
                </a:lnTo>
                <a:lnTo>
                  <a:pt x="48005" y="270713"/>
                </a:lnTo>
                <a:lnTo>
                  <a:pt x="64316" y="276421"/>
                </a:lnTo>
                <a:lnTo>
                  <a:pt x="79579" y="281011"/>
                </a:lnTo>
                <a:lnTo>
                  <a:pt x="93795" y="284482"/>
                </a:lnTo>
                <a:lnTo>
                  <a:pt x="106963" y="286836"/>
                </a:lnTo>
                <a:lnTo>
                  <a:pt x="119083" y="288070"/>
                </a:lnTo>
                <a:lnTo>
                  <a:pt x="130157" y="288187"/>
                </a:lnTo>
                <a:lnTo>
                  <a:pt x="140184" y="287185"/>
                </a:lnTo>
                <a:lnTo>
                  <a:pt x="149164" y="285065"/>
                </a:lnTo>
                <a:lnTo>
                  <a:pt x="157098" y="281827"/>
                </a:lnTo>
                <a:lnTo>
                  <a:pt x="163986" y="277470"/>
                </a:lnTo>
                <a:lnTo>
                  <a:pt x="169828" y="271996"/>
                </a:lnTo>
                <a:lnTo>
                  <a:pt x="174625" y="265403"/>
                </a:lnTo>
                <a:lnTo>
                  <a:pt x="181391" y="250466"/>
                </a:lnTo>
                <a:lnTo>
                  <a:pt x="183611" y="239451"/>
                </a:lnTo>
                <a:lnTo>
                  <a:pt x="182470" y="230254"/>
                </a:lnTo>
                <a:lnTo>
                  <a:pt x="177968" y="222873"/>
                </a:lnTo>
                <a:lnTo>
                  <a:pt x="170102" y="217310"/>
                </a:lnTo>
                <a:lnTo>
                  <a:pt x="158872" y="213564"/>
                </a:lnTo>
                <a:lnTo>
                  <a:pt x="144275" y="211636"/>
                </a:lnTo>
                <a:lnTo>
                  <a:pt x="130728" y="211391"/>
                </a:lnTo>
                <a:lnTo>
                  <a:pt x="114385" y="211204"/>
                </a:lnTo>
                <a:lnTo>
                  <a:pt x="99208" y="209957"/>
                </a:lnTo>
                <a:lnTo>
                  <a:pt x="85196" y="207650"/>
                </a:lnTo>
                <a:lnTo>
                  <a:pt x="72346" y="204283"/>
                </a:lnTo>
                <a:lnTo>
                  <a:pt x="60659" y="199858"/>
                </a:lnTo>
                <a:lnTo>
                  <a:pt x="50133" y="194373"/>
                </a:lnTo>
                <a:lnTo>
                  <a:pt x="40766" y="187829"/>
                </a:lnTo>
                <a:lnTo>
                  <a:pt x="32558" y="180227"/>
                </a:lnTo>
                <a:lnTo>
                  <a:pt x="27731" y="174574"/>
                </a:lnTo>
                <a:lnTo>
                  <a:pt x="19927" y="163399"/>
                </a:lnTo>
                <a:lnTo>
                  <a:pt x="13568" y="151988"/>
                </a:lnTo>
                <a:lnTo>
                  <a:pt x="8656" y="140343"/>
                </a:lnTo>
                <a:lnTo>
                  <a:pt x="5189" y="128462"/>
                </a:lnTo>
                <a:lnTo>
                  <a:pt x="3167" y="116346"/>
                </a:lnTo>
                <a:lnTo>
                  <a:pt x="2592" y="103996"/>
                </a:lnTo>
                <a:lnTo>
                  <a:pt x="3347" y="92354"/>
                </a:lnTo>
                <a:lnTo>
                  <a:pt x="5700" y="78953"/>
                </a:lnTo>
                <a:lnTo>
                  <a:pt x="9631" y="66501"/>
                </a:lnTo>
                <a:lnTo>
                  <a:pt x="15140" y="54997"/>
                </a:lnTo>
                <a:lnTo>
                  <a:pt x="22226" y="44440"/>
                </a:lnTo>
                <a:lnTo>
                  <a:pt x="30889" y="34829"/>
                </a:lnTo>
                <a:lnTo>
                  <a:pt x="41130" y="26161"/>
                </a:lnTo>
                <a:lnTo>
                  <a:pt x="55694" y="16787"/>
                </a:lnTo>
                <a:lnTo>
                  <a:pt x="66963" y="11196"/>
                </a:lnTo>
                <a:lnTo>
                  <a:pt x="78685" y="6724"/>
                </a:lnTo>
                <a:lnTo>
                  <a:pt x="90859" y="3372"/>
                </a:lnTo>
                <a:lnTo>
                  <a:pt x="103484" y="1144"/>
                </a:lnTo>
                <a:lnTo>
                  <a:pt x="116562" y="41"/>
                </a:lnTo>
                <a:lnTo>
                  <a:pt x="12831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1020" y="5535422"/>
            <a:ext cx="274446" cy="477507"/>
          </a:xfrm>
          <a:custGeom>
            <a:avLst/>
            <a:gdLst/>
            <a:ahLst/>
            <a:cxnLst/>
            <a:rect l="l" t="t" r="r" b="b"/>
            <a:pathLst>
              <a:path w="274446" h="477507">
                <a:moveTo>
                  <a:pt x="57023" y="0"/>
                </a:moveTo>
                <a:lnTo>
                  <a:pt x="69489" y="1269"/>
                </a:lnTo>
                <a:lnTo>
                  <a:pt x="80935" y="5078"/>
                </a:lnTo>
                <a:lnTo>
                  <a:pt x="91364" y="11428"/>
                </a:lnTo>
                <a:lnTo>
                  <a:pt x="100779" y="20319"/>
                </a:lnTo>
                <a:lnTo>
                  <a:pt x="109182" y="31753"/>
                </a:lnTo>
                <a:lnTo>
                  <a:pt x="116576" y="45729"/>
                </a:lnTo>
                <a:lnTo>
                  <a:pt x="119634" y="52997"/>
                </a:lnTo>
                <a:lnTo>
                  <a:pt x="122821" y="61542"/>
                </a:lnTo>
                <a:lnTo>
                  <a:pt x="126004" y="70720"/>
                </a:lnTo>
                <a:lnTo>
                  <a:pt x="129181" y="80529"/>
                </a:lnTo>
                <a:lnTo>
                  <a:pt x="132351" y="90970"/>
                </a:lnTo>
                <a:lnTo>
                  <a:pt x="135513" y="102043"/>
                </a:lnTo>
                <a:lnTo>
                  <a:pt x="138667" y="113749"/>
                </a:lnTo>
                <a:lnTo>
                  <a:pt x="141813" y="126086"/>
                </a:lnTo>
                <a:lnTo>
                  <a:pt x="144949" y="139055"/>
                </a:lnTo>
                <a:lnTo>
                  <a:pt x="148075" y="152657"/>
                </a:lnTo>
                <a:lnTo>
                  <a:pt x="151189" y="166891"/>
                </a:lnTo>
                <a:lnTo>
                  <a:pt x="154292" y="181757"/>
                </a:lnTo>
                <a:lnTo>
                  <a:pt x="157383" y="197256"/>
                </a:lnTo>
                <a:lnTo>
                  <a:pt x="160147" y="211708"/>
                </a:lnTo>
                <a:lnTo>
                  <a:pt x="218185" y="1523"/>
                </a:lnTo>
                <a:lnTo>
                  <a:pt x="274446" y="14731"/>
                </a:lnTo>
                <a:lnTo>
                  <a:pt x="188087" y="279488"/>
                </a:lnTo>
                <a:lnTo>
                  <a:pt x="190841" y="302767"/>
                </a:lnTo>
                <a:lnTo>
                  <a:pt x="193128" y="323060"/>
                </a:lnTo>
                <a:lnTo>
                  <a:pt x="194948" y="340368"/>
                </a:lnTo>
                <a:lnTo>
                  <a:pt x="196303" y="354692"/>
                </a:lnTo>
                <a:lnTo>
                  <a:pt x="197193" y="366029"/>
                </a:lnTo>
                <a:lnTo>
                  <a:pt x="197621" y="374382"/>
                </a:lnTo>
                <a:lnTo>
                  <a:pt x="197588" y="379748"/>
                </a:lnTo>
                <a:lnTo>
                  <a:pt x="196977" y="382231"/>
                </a:lnTo>
                <a:lnTo>
                  <a:pt x="197978" y="401308"/>
                </a:lnTo>
                <a:lnTo>
                  <a:pt x="197251" y="418256"/>
                </a:lnTo>
                <a:lnTo>
                  <a:pt x="194795" y="433076"/>
                </a:lnTo>
                <a:lnTo>
                  <a:pt x="190610" y="445768"/>
                </a:lnTo>
                <a:lnTo>
                  <a:pt x="184697" y="456331"/>
                </a:lnTo>
                <a:lnTo>
                  <a:pt x="177056" y="464766"/>
                </a:lnTo>
                <a:lnTo>
                  <a:pt x="167685" y="471072"/>
                </a:lnTo>
                <a:lnTo>
                  <a:pt x="156586" y="475250"/>
                </a:lnTo>
                <a:lnTo>
                  <a:pt x="143759" y="477299"/>
                </a:lnTo>
                <a:lnTo>
                  <a:pt x="135255" y="477507"/>
                </a:lnTo>
                <a:lnTo>
                  <a:pt x="116179" y="476078"/>
                </a:lnTo>
                <a:lnTo>
                  <a:pt x="100107" y="472592"/>
                </a:lnTo>
                <a:lnTo>
                  <a:pt x="87038" y="467049"/>
                </a:lnTo>
                <a:lnTo>
                  <a:pt x="76974" y="459450"/>
                </a:lnTo>
                <a:lnTo>
                  <a:pt x="69913" y="449795"/>
                </a:lnTo>
                <a:lnTo>
                  <a:pt x="65856" y="438083"/>
                </a:lnTo>
                <a:lnTo>
                  <a:pt x="64769" y="426504"/>
                </a:lnTo>
                <a:lnTo>
                  <a:pt x="63006" y="420291"/>
                </a:lnTo>
                <a:lnTo>
                  <a:pt x="62180" y="413227"/>
                </a:lnTo>
                <a:lnTo>
                  <a:pt x="62290" y="405314"/>
                </a:lnTo>
                <a:lnTo>
                  <a:pt x="63337" y="396550"/>
                </a:lnTo>
                <a:lnTo>
                  <a:pt x="65320" y="386935"/>
                </a:lnTo>
                <a:lnTo>
                  <a:pt x="68240" y="376470"/>
                </a:lnTo>
                <a:lnTo>
                  <a:pt x="72097" y="365155"/>
                </a:lnTo>
                <a:lnTo>
                  <a:pt x="76891" y="352989"/>
                </a:lnTo>
                <a:lnTo>
                  <a:pt x="82621" y="339972"/>
                </a:lnTo>
                <a:lnTo>
                  <a:pt x="89288" y="326105"/>
                </a:lnTo>
                <a:lnTo>
                  <a:pt x="96891" y="311387"/>
                </a:lnTo>
                <a:lnTo>
                  <a:pt x="105432" y="295818"/>
                </a:lnTo>
                <a:lnTo>
                  <a:pt x="114909" y="279399"/>
                </a:lnTo>
                <a:lnTo>
                  <a:pt x="118110" y="274015"/>
                </a:lnTo>
                <a:lnTo>
                  <a:pt x="118509" y="266509"/>
                </a:lnTo>
                <a:lnTo>
                  <a:pt x="118219" y="257227"/>
                </a:lnTo>
                <a:lnTo>
                  <a:pt x="117237" y="246171"/>
                </a:lnTo>
                <a:lnTo>
                  <a:pt x="115560" y="233338"/>
                </a:lnTo>
                <a:lnTo>
                  <a:pt x="113185" y="218728"/>
                </a:lnTo>
                <a:lnTo>
                  <a:pt x="110110" y="202342"/>
                </a:lnTo>
                <a:lnTo>
                  <a:pt x="107696" y="190550"/>
                </a:lnTo>
                <a:lnTo>
                  <a:pt x="104363" y="175026"/>
                </a:lnTo>
                <a:lnTo>
                  <a:pt x="101023" y="160482"/>
                </a:lnTo>
                <a:lnTo>
                  <a:pt x="97679" y="146917"/>
                </a:lnTo>
                <a:lnTo>
                  <a:pt x="94338" y="134332"/>
                </a:lnTo>
                <a:lnTo>
                  <a:pt x="91005" y="122725"/>
                </a:lnTo>
                <a:lnTo>
                  <a:pt x="87683" y="112098"/>
                </a:lnTo>
                <a:lnTo>
                  <a:pt x="84380" y="102449"/>
                </a:lnTo>
                <a:lnTo>
                  <a:pt x="74569" y="80846"/>
                </a:lnTo>
                <a:lnTo>
                  <a:pt x="66003" y="70263"/>
                </a:lnTo>
                <a:lnTo>
                  <a:pt x="56455" y="64759"/>
                </a:lnTo>
                <a:lnTo>
                  <a:pt x="50418" y="63893"/>
                </a:lnTo>
                <a:lnTo>
                  <a:pt x="33979" y="68929"/>
                </a:lnTo>
                <a:lnTo>
                  <a:pt x="20777" y="69909"/>
                </a:lnTo>
                <a:lnTo>
                  <a:pt x="10807" y="66836"/>
                </a:lnTo>
                <a:lnTo>
                  <a:pt x="4065" y="59711"/>
                </a:lnTo>
                <a:lnTo>
                  <a:pt x="547" y="48536"/>
                </a:lnTo>
                <a:lnTo>
                  <a:pt x="0" y="41655"/>
                </a:lnTo>
                <a:lnTo>
                  <a:pt x="1517" y="28181"/>
                </a:lnTo>
                <a:lnTo>
                  <a:pt x="6741" y="17337"/>
                </a:lnTo>
                <a:lnTo>
                  <a:pt x="15667" y="9117"/>
                </a:lnTo>
                <a:lnTo>
                  <a:pt x="28292" y="3519"/>
                </a:lnTo>
                <a:lnTo>
                  <a:pt x="44611" y="537"/>
                </a:lnTo>
                <a:lnTo>
                  <a:pt x="57023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3241" y="5530723"/>
            <a:ext cx="267740" cy="351612"/>
          </a:xfrm>
          <a:custGeom>
            <a:avLst/>
            <a:gdLst/>
            <a:ahLst/>
            <a:cxnLst/>
            <a:rect l="l" t="t" r="r" b="b"/>
            <a:pathLst>
              <a:path w="267740" h="351612">
                <a:moveTo>
                  <a:pt x="91972" y="0"/>
                </a:moveTo>
                <a:lnTo>
                  <a:pt x="267740" y="0"/>
                </a:lnTo>
                <a:lnTo>
                  <a:pt x="267740" y="59080"/>
                </a:lnTo>
                <a:lnTo>
                  <a:pt x="157758" y="59080"/>
                </a:lnTo>
                <a:lnTo>
                  <a:pt x="157186" y="82715"/>
                </a:lnTo>
                <a:lnTo>
                  <a:pt x="156715" y="104992"/>
                </a:lnTo>
                <a:lnTo>
                  <a:pt x="156345" y="125912"/>
                </a:lnTo>
                <a:lnTo>
                  <a:pt x="156076" y="145473"/>
                </a:lnTo>
                <a:lnTo>
                  <a:pt x="155907" y="163675"/>
                </a:lnTo>
                <a:lnTo>
                  <a:pt x="155839" y="180520"/>
                </a:lnTo>
                <a:lnTo>
                  <a:pt x="155871" y="196007"/>
                </a:lnTo>
                <a:lnTo>
                  <a:pt x="156004" y="210136"/>
                </a:lnTo>
                <a:lnTo>
                  <a:pt x="156237" y="222906"/>
                </a:lnTo>
                <a:lnTo>
                  <a:pt x="156569" y="234319"/>
                </a:lnTo>
                <a:lnTo>
                  <a:pt x="157002" y="244373"/>
                </a:lnTo>
                <a:lnTo>
                  <a:pt x="157534" y="253069"/>
                </a:lnTo>
                <a:lnTo>
                  <a:pt x="158165" y="260408"/>
                </a:lnTo>
                <a:lnTo>
                  <a:pt x="159726" y="271010"/>
                </a:lnTo>
                <a:lnTo>
                  <a:pt x="168172" y="282346"/>
                </a:lnTo>
                <a:lnTo>
                  <a:pt x="175284" y="285356"/>
                </a:lnTo>
                <a:lnTo>
                  <a:pt x="183158" y="285356"/>
                </a:lnTo>
                <a:lnTo>
                  <a:pt x="198742" y="287007"/>
                </a:lnTo>
                <a:lnTo>
                  <a:pt x="211293" y="291962"/>
                </a:lnTo>
                <a:lnTo>
                  <a:pt x="220822" y="300221"/>
                </a:lnTo>
                <a:lnTo>
                  <a:pt x="227335" y="311784"/>
                </a:lnTo>
                <a:lnTo>
                  <a:pt x="229386" y="318477"/>
                </a:lnTo>
                <a:lnTo>
                  <a:pt x="230001" y="328027"/>
                </a:lnTo>
                <a:lnTo>
                  <a:pt x="226723" y="335957"/>
                </a:lnTo>
                <a:lnTo>
                  <a:pt x="219553" y="342268"/>
                </a:lnTo>
                <a:lnTo>
                  <a:pt x="208490" y="346960"/>
                </a:lnTo>
                <a:lnTo>
                  <a:pt x="193535" y="350032"/>
                </a:lnTo>
                <a:lnTo>
                  <a:pt x="174686" y="351484"/>
                </a:lnTo>
                <a:lnTo>
                  <a:pt x="166140" y="351612"/>
                </a:lnTo>
                <a:lnTo>
                  <a:pt x="151573" y="350434"/>
                </a:lnTo>
                <a:lnTo>
                  <a:pt x="138769" y="346900"/>
                </a:lnTo>
                <a:lnTo>
                  <a:pt x="127730" y="341012"/>
                </a:lnTo>
                <a:lnTo>
                  <a:pt x="118454" y="332768"/>
                </a:lnTo>
                <a:lnTo>
                  <a:pt x="110943" y="322168"/>
                </a:lnTo>
                <a:lnTo>
                  <a:pt x="105195" y="309214"/>
                </a:lnTo>
                <a:lnTo>
                  <a:pt x="101212" y="293905"/>
                </a:lnTo>
                <a:lnTo>
                  <a:pt x="98993" y="276241"/>
                </a:lnTo>
                <a:lnTo>
                  <a:pt x="98703" y="271233"/>
                </a:lnTo>
                <a:lnTo>
                  <a:pt x="98294" y="265101"/>
                </a:lnTo>
                <a:lnTo>
                  <a:pt x="97935" y="258133"/>
                </a:lnTo>
                <a:lnTo>
                  <a:pt x="97624" y="250329"/>
                </a:lnTo>
                <a:lnTo>
                  <a:pt x="97363" y="241689"/>
                </a:lnTo>
                <a:lnTo>
                  <a:pt x="97151" y="232213"/>
                </a:lnTo>
                <a:lnTo>
                  <a:pt x="96988" y="221902"/>
                </a:lnTo>
                <a:lnTo>
                  <a:pt x="96874" y="210755"/>
                </a:lnTo>
                <a:lnTo>
                  <a:pt x="96809" y="198771"/>
                </a:lnTo>
                <a:lnTo>
                  <a:pt x="96794" y="185953"/>
                </a:lnTo>
                <a:lnTo>
                  <a:pt x="96827" y="172298"/>
                </a:lnTo>
                <a:lnTo>
                  <a:pt x="96910" y="157808"/>
                </a:lnTo>
                <a:lnTo>
                  <a:pt x="97041" y="142482"/>
                </a:lnTo>
                <a:lnTo>
                  <a:pt x="97222" y="126321"/>
                </a:lnTo>
                <a:lnTo>
                  <a:pt x="97452" y="109324"/>
                </a:lnTo>
                <a:lnTo>
                  <a:pt x="97731" y="91491"/>
                </a:lnTo>
                <a:lnTo>
                  <a:pt x="98060" y="72824"/>
                </a:lnTo>
                <a:lnTo>
                  <a:pt x="98322" y="59080"/>
                </a:lnTo>
                <a:lnTo>
                  <a:pt x="81050" y="59080"/>
                </a:lnTo>
                <a:lnTo>
                  <a:pt x="67310" y="59023"/>
                </a:lnTo>
                <a:lnTo>
                  <a:pt x="54273" y="58853"/>
                </a:lnTo>
                <a:lnTo>
                  <a:pt x="41926" y="58571"/>
                </a:lnTo>
                <a:lnTo>
                  <a:pt x="30250" y="58178"/>
                </a:lnTo>
                <a:lnTo>
                  <a:pt x="14172" y="55860"/>
                </a:lnTo>
                <a:lnTo>
                  <a:pt x="4266" y="50386"/>
                </a:lnTo>
                <a:lnTo>
                  <a:pt x="2183" y="47624"/>
                </a:lnTo>
                <a:lnTo>
                  <a:pt x="0" y="37225"/>
                </a:lnTo>
                <a:lnTo>
                  <a:pt x="3295" y="24097"/>
                </a:lnTo>
                <a:lnTo>
                  <a:pt x="11112" y="12977"/>
                </a:lnTo>
                <a:lnTo>
                  <a:pt x="22085" y="6701"/>
                </a:lnTo>
                <a:lnTo>
                  <a:pt x="37133" y="3167"/>
                </a:lnTo>
                <a:lnTo>
                  <a:pt x="50707" y="1781"/>
                </a:lnTo>
                <a:lnTo>
                  <a:pt x="63342" y="853"/>
                </a:lnTo>
                <a:lnTo>
                  <a:pt x="76039" y="262"/>
                </a:lnTo>
                <a:lnTo>
                  <a:pt x="88809" y="10"/>
                </a:lnTo>
                <a:lnTo>
                  <a:pt x="91972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0091" y="5530088"/>
            <a:ext cx="354838" cy="348310"/>
          </a:xfrm>
          <a:custGeom>
            <a:avLst/>
            <a:gdLst/>
            <a:ahLst/>
            <a:cxnLst/>
            <a:rect l="l" t="t" r="r" b="b"/>
            <a:pathLst>
              <a:path w="354838" h="348310">
                <a:moveTo>
                  <a:pt x="0" y="0"/>
                </a:moveTo>
                <a:lnTo>
                  <a:pt x="351790" y="0"/>
                </a:lnTo>
                <a:lnTo>
                  <a:pt x="351790" y="54737"/>
                </a:lnTo>
                <a:lnTo>
                  <a:pt x="283209" y="54737"/>
                </a:lnTo>
                <a:lnTo>
                  <a:pt x="283210" y="76928"/>
                </a:lnTo>
                <a:lnTo>
                  <a:pt x="283210" y="97151"/>
                </a:lnTo>
                <a:lnTo>
                  <a:pt x="283209" y="115406"/>
                </a:lnTo>
                <a:lnTo>
                  <a:pt x="283209" y="131693"/>
                </a:lnTo>
                <a:lnTo>
                  <a:pt x="283209" y="146013"/>
                </a:lnTo>
                <a:lnTo>
                  <a:pt x="283209" y="158366"/>
                </a:lnTo>
                <a:lnTo>
                  <a:pt x="283209" y="168752"/>
                </a:lnTo>
                <a:lnTo>
                  <a:pt x="283209" y="177170"/>
                </a:lnTo>
                <a:lnTo>
                  <a:pt x="283210" y="183623"/>
                </a:lnTo>
                <a:lnTo>
                  <a:pt x="283209" y="188109"/>
                </a:lnTo>
                <a:lnTo>
                  <a:pt x="283209" y="189966"/>
                </a:lnTo>
                <a:lnTo>
                  <a:pt x="283328" y="200652"/>
                </a:lnTo>
                <a:lnTo>
                  <a:pt x="283684" y="213956"/>
                </a:lnTo>
                <a:lnTo>
                  <a:pt x="283972" y="222148"/>
                </a:lnTo>
                <a:lnTo>
                  <a:pt x="284785" y="236200"/>
                </a:lnTo>
                <a:lnTo>
                  <a:pt x="286109" y="248619"/>
                </a:lnTo>
                <a:lnTo>
                  <a:pt x="287401" y="256667"/>
                </a:lnTo>
                <a:lnTo>
                  <a:pt x="289052" y="266141"/>
                </a:lnTo>
                <a:lnTo>
                  <a:pt x="291465" y="272897"/>
                </a:lnTo>
                <a:lnTo>
                  <a:pt x="294640" y="276948"/>
                </a:lnTo>
                <a:lnTo>
                  <a:pt x="297815" y="281000"/>
                </a:lnTo>
                <a:lnTo>
                  <a:pt x="301244" y="283527"/>
                </a:lnTo>
                <a:lnTo>
                  <a:pt x="304672" y="284505"/>
                </a:lnTo>
                <a:lnTo>
                  <a:pt x="308102" y="285496"/>
                </a:lnTo>
                <a:lnTo>
                  <a:pt x="312547" y="285991"/>
                </a:lnTo>
                <a:lnTo>
                  <a:pt x="318261" y="285991"/>
                </a:lnTo>
                <a:lnTo>
                  <a:pt x="322834" y="285991"/>
                </a:lnTo>
                <a:lnTo>
                  <a:pt x="327152" y="285673"/>
                </a:lnTo>
                <a:lnTo>
                  <a:pt x="331342" y="285051"/>
                </a:lnTo>
                <a:lnTo>
                  <a:pt x="335534" y="284416"/>
                </a:lnTo>
                <a:lnTo>
                  <a:pt x="342138" y="283641"/>
                </a:lnTo>
                <a:lnTo>
                  <a:pt x="350901" y="282702"/>
                </a:lnTo>
                <a:lnTo>
                  <a:pt x="354838" y="343103"/>
                </a:lnTo>
                <a:lnTo>
                  <a:pt x="344804" y="345033"/>
                </a:lnTo>
                <a:lnTo>
                  <a:pt x="336931" y="346392"/>
                </a:lnTo>
                <a:lnTo>
                  <a:pt x="331216" y="347154"/>
                </a:lnTo>
                <a:lnTo>
                  <a:pt x="325501" y="347916"/>
                </a:lnTo>
                <a:lnTo>
                  <a:pt x="319532" y="348310"/>
                </a:lnTo>
                <a:lnTo>
                  <a:pt x="313309" y="348310"/>
                </a:lnTo>
                <a:lnTo>
                  <a:pt x="299848" y="347813"/>
                </a:lnTo>
                <a:lnTo>
                  <a:pt x="287466" y="346322"/>
                </a:lnTo>
                <a:lnTo>
                  <a:pt x="281051" y="345071"/>
                </a:lnTo>
                <a:lnTo>
                  <a:pt x="269114" y="340696"/>
                </a:lnTo>
                <a:lnTo>
                  <a:pt x="258611" y="333290"/>
                </a:lnTo>
                <a:lnTo>
                  <a:pt x="249370" y="322320"/>
                </a:lnTo>
                <a:lnTo>
                  <a:pt x="243129" y="311225"/>
                </a:lnTo>
                <a:lnTo>
                  <a:pt x="237616" y="298056"/>
                </a:lnTo>
                <a:lnTo>
                  <a:pt x="233861" y="286422"/>
                </a:lnTo>
                <a:lnTo>
                  <a:pt x="230898" y="274230"/>
                </a:lnTo>
                <a:lnTo>
                  <a:pt x="228755" y="261480"/>
                </a:lnTo>
                <a:lnTo>
                  <a:pt x="227584" y="250037"/>
                </a:lnTo>
                <a:lnTo>
                  <a:pt x="226433" y="234177"/>
                </a:lnTo>
                <a:lnTo>
                  <a:pt x="225765" y="221516"/>
                </a:lnTo>
                <a:lnTo>
                  <a:pt x="225552" y="212128"/>
                </a:lnTo>
                <a:lnTo>
                  <a:pt x="225529" y="209352"/>
                </a:lnTo>
                <a:lnTo>
                  <a:pt x="225463" y="204835"/>
                </a:lnTo>
                <a:lnTo>
                  <a:pt x="225354" y="198577"/>
                </a:lnTo>
                <a:lnTo>
                  <a:pt x="225203" y="190578"/>
                </a:lnTo>
                <a:lnTo>
                  <a:pt x="225010" y="180837"/>
                </a:lnTo>
                <a:lnTo>
                  <a:pt x="224777" y="169356"/>
                </a:lnTo>
                <a:lnTo>
                  <a:pt x="224504" y="156133"/>
                </a:lnTo>
                <a:lnTo>
                  <a:pt x="224191" y="141168"/>
                </a:lnTo>
                <a:lnTo>
                  <a:pt x="223841" y="124462"/>
                </a:lnTo>
                <a:lnTo>
                  <a:pt x="223453" y="106014"/>
                </a:lnTo>
                <a:lnTo>
                  <a:pt x="223029" y="85824"/>
                </a:lnTo>
                <a:lnTo>
                  <a:pt x="222568" y="63892"/>
                </a:lnTo>
                <a:lnTo>
                  <a:pt x="222377" y="54737"/>
                </a:lnTo>
                <a:lnTo>
                  <a:pt x="122681" y="54737"/>
                </a:lnTo>
                <a:lnTo>
                  <a:pt x="122619" y="67140"/>
                </a:lnTo>
                <a:lnTo>
                  <a:pt x="122431" y="79671"/>
                </a:lnTo>
                <a:lnTo>
                  <a:pt x="122118" y="92330"/>
                </a:lnTo>
                <a:lnTo>
                  <a:pt x="121680" y="105120"/>
                </a:lnTo>
                <a:lnTo>
                  <a:pt x="121117" y="118043"/>
                </a:lnTo>
                <a:lnTo>
                  <a:pt x="120777" y="124777"/>
                </a:lnTo>
                <a:lnTo>
                  <a:pt x="120003" y="137683"/>
                </a:lnTo>
                <a:lnTo>
                  <a:pt x="119047" y="150474"/>
                </a:lnTo>
                <a:lnTo>
                  <a:pt x="117901" y="163148"/>
                </a:lnTo>
                <a:lnTo>
                  <a:pt x="116555" y="175706"/>
                </a:lnTo>
                <a:lnTo>
                  <a:pt x="115000" y="188148"/>
                </a:lnTo>
                <a:lnTo>
                  <a:pt x="114046" y="194995"/>
                </a:lnTo>
                <a:lnTo>
                  <a:pt x="112035" y="207834"/>
                </a:lnTo>
                <a:lnTo>
                  <a:pt x="109747" y="220481"/>
                </a:lnTo>
                <a:lnTo>
                  <a:pt x="107175" y="232937"/>
                </a:lnTo>
                <a:lnTo>
                  <a:pt x="104316" y="245200"/>
                </a:lnTo>
                <a:lnTo>
                  <a:pt x="101164" y="257270"/>
                </a:lnTo>
                <a:lnTo>
                  <a:pt x="97427" y="270586"/>
                </a:lnTo>
                <a:lnTo>
                  <a:pt x="94578" y="281333"/>
                </a:lnTo>
                <a:lnTo>
                  <a:pt x="91651" y="292947"/>
                </a:lnTo>
                <a:lnTo>
                  <a:pt x="88639" y="305427"/>
                </a:lnTo>
                <a:lnTo>
                  <a:pt x="85539" y="318773"/>
                </a:lnTo>
                <a:lnTo>
                  <a:pt x="82344" y="332987"/>
                </a:lnTo>
                <a:lnTo>
                  <a:pt x="80137" y="343052"/>
                </a:lnTo>
                <a:lnTo>
                  <a:pt x="6858" y="343052"/>
                </a:lnTo>
                <a:lnTo>
                  <a:pt x="12410" y="329776"/>
                </a:lnTo>
                <a:lnTo>
                  <a:pt x="17587" y="316974"/>
                </a:lnTo>
                <a:lnTo>
                  <a:pt x="22390" y="304646"/>
                </a:lnTo>
                <a:lnTo>
                  <a:pt x="26817" y="292793"/>
                </a:lnTo>
                <a:lnTo>
                  <a:pt x="30870" y="281414"/>
                </a:lnTo>
                <a:lnTo>
                  <a:pt x="34547" y="270510"/>
                </a:lnTo>
                <a:lnTo>
                  <a:pt x="41093" y="249269"/>
                </a:lnTo>
                <a:lnTo>
                  <a:pt x="44486" y="236843"/>
                </a:lnTo>
                <a:lnTo>
                  <a:pt x="47515" y="224467"/>
                </a:lnTo>
                <a:lnTo>
                  <a:pt x="50182" y="212142"/>
                </a:lnTo>
                <a:lnTo>
                  <a:pt x="52487" y="199868"/>
                </a:lnTo>
                <a:lnTo>
                  <a:pt x="55578" y="179690"/>
                </a:lnTo>
                <a:lnTo>
                  <a:pt x="57205" y="167037"/>
                </a:lnTo>
                <a:lnTo>
                  <a:pt x="58607" y="154407"/>
                </a:lnTo>
                <a:lnTo>
                  <a:pt x="59789" y="141798"/>
                </a:lnTo>
                <a:lnTo>
                  <a:pt x="60755" y="129211"/>
                </a:lnTo>
                <a:lnTo>
                  <a:pt x="61720" y="111645"/>
                </a:lnTo>
                <a:lnTo>
                  <a:pt x="62226" y="99074"/>
                </a:lnTo>
                <a:lnTo>
                  <a:pt x="62604" y="86404"/>
                </a:lnTo>
                <a:lnTo>
                  <a:pt x="62855" y="73633"/>
                </a:lnTo>
                <a:lnTo>
                  <a:pt x="62978" y="60759"/>
                </a:lnTo>
                <a:lnTo>
                  <a:pt x="62992" y="54737"/>
                </a:lnTo>
                <a:lnTo>
                  <a:pt x="0" y="5473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7075" y="5525516"/>
            <a:ext cx="294680" cy="349592"/>
          </a:xfrm>
          <a:custGeom>
            <a:avLst/>
            <a:gdLst/>
            <a:ahLst/>
            <a:cxnLst/>
            <a:rect l="l" t="t" r="r" b="b"/>
            <a:pathLst>
              <a:path w="294680" h="349592">
                <a:moveTo>
                  <a:pt x="54269" y="0"/>
                </a:moveTo>
                <a:lnTo>
                  <a:pt x="67852" y="1306"/>
                </a:lnTo>
                <a:lnTo>
                  <a:pt x="80081" y="5224"/>
                </a:lnTo>
                <a:lnTo>
                  <a:pt x="90980" y="11754"/>
                </a:lnTo>
                <a:lnTo>
                  <a:pt x="100624" y="20955"/>
                </a:lnTo>
                <a:lnTo>
                  <a:pt x="108290" y="31614"/>
                </a:lnTo>
                <a:lnTo>
                  <a:pt x="113888" y="43056"/>
                </a:lnTo>
                <a:lnTo>
                  <a:pt x="117417" y="55297"/>
                </a:lnTo>
                <a:lnTo>
                  <a:pt x="118876" y="68356"/>
                </a:lnTo>
                <a:lnTo>
                  <a:pt x="118912" y="69926"/>
                </a:lnTo>
                <a:lnTo>
                  <a:pt x="128048" y="55626"/>
                </a:lnTo>
                <a:lnTo>
                  <a:pt x="137442" y="42965"/>
                </a:lnTo>
                <a:lnTo>
                  <a:pt x="147096" y="31939"/>
                </a:lnTo>
                <a:lnTo>
                  <a:pt x="157010" y="22548"/>
                </a:lnTo>
                <a:lnTo>
                  <a:pt x="167185" y="14790"/>
                </a:lnTo>
                <a:lnTo>
                  <a:pt x="177623" y="8663"/>
                </a:lnTo>
                <a:lnTo>
                  <a:pt x="188324" y="4166"/>
                </a:lnTo>
                <a:lnTo>
                  <a:pt x="210520" y="56"/>
                </a:lnTo>
                <a:lnTo>
                  <a:pt x="213527" y="0"/>
                </a:lnTo>
                <a:lnTo>
                  <a:pt x="227016" y="877"/>
                </a:lnTo>
                <a:lnTo>
                  <a:pt x="239286" y="3507"/>
                </a:lnTo>
                <a:lnTo>
                  <a:pt x="250336" y="7892"/>
                </a:lnTo>
                <a:lnTo>
                  <a:pt x="268771" y="21918"/>
                </a:lnTo>
                <a:lnTo>
                  <a:pt x="276153" y="31559"/>
                </a:lnTo>
                <a:lnTo>
                  <a:pt x="282309" y="42951"/>
                </a:lnTo>
                <a:lnTo>
                  <a:pt x="287239" y="56093"/>
                </a:lnTo>
                <a:lnTo>
                  <a:pt x="290940" y="70986"/>
                </a:lnTo>
                <a:lnTo>
                  <a:pt x="293413" y="87628"/>
                </a:lnTo>
                <a:lnTo>
                  <a:pt x="294654" y="106020"/>
                </a:lnTo>
                <a:lnTo>
                  <a:pt x="294680" y="125577"/>
                </a:lnTo>
                <a:lnTo>
                  <a:pt x="294680" y="236626"/>
                </a:lnTo>
                <a:lnTo>
                  <a:pt x="294045" y="346468"/>
                </a:lnTo>
                <a:lnTo>
                  <a:pt x="228132" y="347954"/>
                </a:lnTo>
                <a:lnTo>
                  <a:pt x="226481" y="128447"/>
                </a:lnTo>
                <a:lnTo>
                  <a:pt x="224933" y="111583"/>
                </a:lnTo>
                <a:lnTo>
                  <a:pt x="222815" y="97237"/>
                </a:lnTo>
                <a:lnTo>
                  <a:pt x="220121" y="85410"/>
                </a:lnTo>
                <a:lnTo>
                  <a:pt x="216840" y="76102"/>
                </a:lnTo>
                <a:lnTo>
                  <a:pt x="207344" y="64774"/>
                </a:lnTo>
                <a:lnTo>
                  <a:pt x="196167" y="62772"/>
                </a:lnTo>
                <a:lnTo>
                  <a:pt x="181904" y="66090"/>
                </a:lnTo>
                <a:lnTo>
                  <a:pt x="169017" y="74657"/>
                </a:lnTo>
                <a:lnTo>
                  <a:pt x="162083" y="81966"/>
                </a:lnTo>
                <a:lnTo>
                  <a:pt x="154822" y="91291"/>
                </a:lnTo>
                <a:lnTo>
                  <a:pt x="147230" y="102633"/>
                </a:lnTo>
                <a:lnTo>
                  <a:pt x="139307" y="115992"/>
                </a:lnTo>
                <a:lnTo>
                  <a:pt x="131052" y="131366"/>
                </a:lnTo>
                <a:lnTo>
                  <a:pt x="122722" y="148209"/>
                </a:lnTo>
                <a:lnTo>
                  <a:pt x="122722" y="347319"/>
                </a:lnTo>
                <a:lnTo>
                  <a:pt x="63921" y="349592"/>
                </a:lnTo>
                <a:lnTo>
                  <a:pt x="63921" y="99275"/>
                </a:lnTo>
                <a:lnTo>
                  <a:pt x="63236" y="81420"/>
                </a:lnTo>
                <a:lnTo>
                  <a:pt x="61167" y="68149"/>
                </a:lnTo>
                <a:lnTo>
                  <a:pt x="56174" y="57531"/>
                </a:lnTo>
                <a:lnTo>
                  <a:pt x="45887" y="51308"/>
                </a:lnTo>
                <a:lnTo>
                  <a:pt x="40934" y="54864"/>
                </a:lnTo>
                <a:lnTo>
                  <a:pt x="35854" y="58420"/>
                </a:lnTo>
                <a:lnTo>
                  <a:pt x="29123" y="61214"/>
                </a:lnTo>
                <a:lnTo>
                  <a:pt x="20614" y="63296"/>
                </a:lnTo>
                <a:lnTo>
                  <a:pt x="1564" y="42418"/>
                </a:lnTo>
                <a:lnTo>
                  <a:pt x="0" y="29927"/>
                </a:lnTo>
                <a:lnTo>
                  <a:pt x="2245" y="19613"/>
                </a:lnTo>
                <a:lnTo>
                  <a:pt x="8293" y="11474"/>
                </a:lnTo>
                <a:lnTo>
                  <a:pt x="18139" y="5506"/>
                </a:lnTo>
                <a:lnTo>
                  <a:pt x="31776" y="1706"/>
                </a:lnTo>
                <a:lnTo>
                  <a:pt x="49198" y="70"/>
                </a:lnTo>
                <a:lnTo>
                  <a:pt x="54269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1885" y="5524246"/>
            <a:ext cx="340487" cy="354799"/>
          </a:xfrm>
          <a:custGeom>
            <a:avLst/>
            <a:gdLst/>
            <a:ahLst/>
            <a:cxnLst/>
            <a:rect l="l" t="t" r="r" b="b"/>
            <a:pathLst>
              <a:path w="340487" h="354799">
                <a:moveTo>
                  <a:pt x="164591" y="0"/>
                </a:moveTo>
                <a:lnTo>
                  <a:pt x="176257" y="86"/>
                </a:lnTo>
                <a:lnTo>
                  <a:pt x="188880" y="377"/>
                </a:lnTo>
                <a:lnTo>
                  <a:pt x="202486" y="922"/>
                </a:lnTo>
                <a:lnTo>
                  <a:pt x="204342" y="1015"/>
                </a:lnTo>
                <a:lnTo>
                  <a:pt x="217186" y="1593"/>
                </a:lnTo>
                <a:lnTo>
                  <a:pt x="229901" y="2197"/>
                </a:lnTo>
                <a:lnTo>
                  <a:pt x="242489" y="2791"/>
                </a:lnTo>
                <a:lnTo>
                  <a:pt x="248157" y="3047"/>
                </a:lnTo>
                <a:lnTo>
                  <a:pt x="255054" y="3266"/>
                </a:lnTo>
                <a:lnTo>
                  <a:pt x="263796" y="3396"/>
                </a:lnTo>
                <a:lnTo>
                  <a:pt x="274388" y="3435"/>
                </a:lnTo>
                <a:lnTo>
                  <a:pt x="286830" y="3383"/>
                </a:lnTo>
                <a:lnTo>
                  <a:pt x="301125" y="3235"/>
                </a:lnTo>
                <a:lnTo>
                  <a:pt x="317274" y="2992"/>
                </a:lnTo>
                <a:lnTo>
                  <a:pt x="335280" y="2650"/>
                </a:lnTo>
                <a:lnTo>
                  <a:pt x="340487" y="2539"/>
                </a:lnTo>
                <a:lnTo>
                  <a:pt x="340487" y="62229"/>
                </a:lnTo>
                <a:lnTo>
                  <a:pt x="326033" y="62188"/>
                </a:lnTo>
                <a:lnTo>
                  <a:pt x="313165" y="62050"/>
                </a:lnTo>
                <a:lnTo>
                  <a:pt x="301906" y="61790"/>
                </a:lnTo>
                <a:lnTo>
                  <a:pt x="287020" y="61248"/>
                </a:lnTo>
                <a:lnTo>
                  <a:pt x="274410" y="60463"/>
                </a:lnTo>
                <a:lnTo>
                  <a:pt x="267842" y="59943"/>
                </a:lnTo>
                <a:lnTo>
                  <a:pt x="275829" y="67896"/>
                </a:lnTo>
                <a:lnTo>
                  <a:pt x="283236" y="77430"/>
                </a:lnTo>
                <a:lnTo>
                  <a:pt x="290056" y="88548"/>
                </a:lnTo>
                <a:lnTo>
                  <a:pt x="296278" y="101256"/>
                </a:lnTo>
                <a:lnTo>
                  <a:pt x="302239" y="116986"/>
                </a:lnTo>
                <a:lnTo>
                  <a:pt x="305476" y="128755"/>
                </a:lnTo>
                <a:lnTo>
                  <a:pt x="307910" y="141097"/>
                </a:lnTo>
                <a:lnTo>
                  <a:pt x="309546" y="154014"/>
                </a:lnTo>
                <a:lnTo>
                  <a:pt x="310388" y="167505"/>
                </a:lnTo>
                <a:lnTo>
                  <a:pt x="310514" y="175412"/>
                </a:lnTo>
                <a:lnTo>
                  <a:pt x="310202" y="188852"/>
                </a:lnTo>
                <a:lnTo>
                  <a:pt x="309260" y="201919"/>
                </a:lnTo>
                <a:lnTo>
                  <a:pt x="307679" y="214612"/>
                </a:lnTo>
                <a:lnTo>
                  <a:pt x="305450" y="226931"/>
                </a:lnTo>
                <a:lnTo>
                  <a:pt x="302566" y="238875"/>
                </a:lnTo>
                <a:lnTo>
                  <a:pt x="295976" y="258917"/>
                </a:lnTo>
                <a:lnTo>
                  <a:pt x="290830" y="270812"/>
                </a:lnTo>
                <a:lnTo>
                  <a:pt x="284920" y="282065"/>
                </a:lnTo>
                <a:lnTo>
                  <a:pt x="278254" y="292674"/>
                </a:lnTo>
                <a:lnTo>
                  <a:pt x="270838" y="302638"/>
                </a:lnTo>
                <a:lnTo>
                  <a:pt x="261879" y="312711"/>
                </a:lnTo>
                <a:lnTo>
                  <a:pt x="252595" y="321327"/>
                </a:lnTo>
                <a:lnTo>
                  <a:pt x="242518" y="329048"/>
                </a:lnTo>
                <a:lnTo>
                  <a:pt x="231633" y="335874"/>
                </a:lnTo>
                <a:lnTo>
                  <a:pt x="210171" y="345776"/>
                </a:lnTo>
                <a:lnTo>
                  <a:pt x="198400" y="349449"/>
                </a:lnTo>
                <a:lnTo>
                  <a:pt x="186053" y="352168"/>
                </a:lnTo>
                <a:lnTo>
                  <a:pt x="173136" y="353932"/>
                </a:lnTo>
                <a:lnTo>
                  <a:pt x="159652" y="354741"/>
                </a:lnTo>
                <a:lnTo>
                  <a:pt x="154812" y="354799"/>
                </a:lnTo>
                <a:lnTo>
                  <a:pt x="141212" y="354364"/>
                </a:lnTo>
                <a:lnTo>
                  <a:pt x="128137" y="353058"/>
                </a:lnTo>
                <a:lnTo>
                  <a:pt x="115592" y="350883"/>
                </a:lnTo>
                <a:lnTo>
                  <a:pt x="103583" y="347838"/>
                </a:lnTo>
                <a:lnTo>
                  <a:pt x="92116" y="343924"/>
                </a:lnTo>
                <a:lnTo>
                  <a:pt x="78707" y="337903"/>
                </a:lnTo>
                <a:lnTo>
                  <a:pt x="67609" y="331512"/>
                </a:lnTo>
                <a:lnTo>
                  <a:pt x="57271" y="324133"/>
                </a:lnTo>
                <a:lnTo>
                  <a:pt x="47709" y="315766"/>
                </a:lnTo>
                <a:lnTo>
                  <a:pt x="33885" y="300083"/>
                </a:lnTo>
                <a:lnTo>
                  <a:pt x="26892" y="289828"/>
                </a:lnTo>
                <a:lnTo>
                  <a:pt x="20676" y="278743"/>
                </a:lnTo>
                <a:lnTo>
                  <a:pt x="15238" y="266830"/>
                </a:lnTo>
                <a:lnTo>
                  <a:pt x="10794" y="254749"/>
                </a:lnTo>
                <a:lnTo>
                  <a:pt x="4736" y="231812"/>
                </a:lnTo>
                <a:lnTo>
                  <a:pt x="2635" y="219507"/>
                </a:lnTo>
                <a:lnTo>
                  <a:pt x="1147" y="206643"/>
                </a:lnTo>
                <a:lnTo>
                  <a:pt x="271" y="193222"/>
                </a:lnTo>
                <a:lnTo>
                  <a:pt x="0" y="179997"/>
                </a:lnTo>
                <a:lnTo>
                  <a:pt x="327" y="166472"/>
                </a:lnTo>
                <a:lnTo>
                  <a:pt x="1308" y="153348"/>
                </a:lnTo>
                <a:lnTo>
                  <a:pt x="2943" y="140627"/>
                </a:lnTo>
                <a:lnTo>
                  <a:pt x="5232" y="128309"/>
                </a:lnTo>
                <a:lnTo>
                  <a:pt x="8175" y="116394"/>
                </a:lnTo>
                <a:lnTo>
                  <a:pt x="15717" y="94524"/>
                </a:lnTo>
                <a:lnTo>
                  <a:pt x="21159" y="82731"/>
                </a:lnTo>
                <a:lnTo>
                  <a:pt x="27373" y="71633"/>
                </a:lnTo>
                <a:lnTo>
                  <a:pt x="34360" y="61231"/>
                </a:lnTo>
                <a:lnTo>
                  <a:pt x="42119" y="51527"/>
                </a:lnTo>
                <a:lnTo>
                  <a:pt x="52299" y="40912"/>
                </a:lnTo>
                <a:lnTo>
                  <a:pt x="61895" y="32664"/>
                </a:lnTo>
                <a:lnTo>
                  <a:pt x="72230" y="25293"/>
                </a:lnTo>
                <a:lnTo>
                  <a:pt x="83309" y="18799"/>
                </a:lnTo>
                <a:lnTo>
                  <a:pt x="95137" y="13182"/>
                </a:lnTo>
                <a:lnTo>
                  <a:pt x="106685" y="8773"/>
                </a:lnTo>
                <a:lnTo>
                  <a:pt x="118498" y="5329"/>
                </a:lnTo>
                <a:lnTo>
                  <a:pt x="130824" y="2742"/>
                </a:lnTo>
                <a:lnTo>
                  <a:pt x="143673" y="1009"/>
                </a:lnTo>
                <a:lnTo>
                  <a:pt x="157052" y="125"/>
                </a:lnTo>
                <a:lnTo>
                  <a:pt x="16459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92019" y="5524246"/>
            <a:ext cx="316483" cy="354799"/>
          </a:xfrm>
          <a:custGeom>
            <a:avLst/>
            <a:gdLst/>
            <a:ahLst/>
            <a:cxnLst/>
            <a:rect l="l" t="t" r="r" b="b"/>
            <a:pathLst>
              <a:path w="316483" h="354799">
                <a:moveTo>
                  <a:pt x="161289" y="0"/>
                </a:moveTo>
                <a:lnTo>
                  <a:pt x="174909" y="407"/>
                </a:lnTo>
                <a:lnTo>
                  <a:pt x="188013" y="1635"/>
                </a:lnTo>
                <a:lnTo>
                  <a:pt x="200601" y="3686"/>
                </a:lnTo>
                <a:lnTo>
                  <a:pt x="212674" y="6568"/>
                </a:lnTo>
                <a:lnTo>
                  <a:pt x="224231" y="10284"/>
                </a:lnTo>
                <a:lnTo>
                  <a:pt x="239829" y="17034"/>
                </a:lnTo>
                <a:lnTo>
                  <a:pt x="251065" y="23494"/>
                </a:lnTo>
                <a:lnTo>
                  <a:pt x="261298" y="30937"/>
                </a:lnTo>
                <a:lnTo>
                  <a:pt x="270536" y="39361"/>
                </a:lnTo>
                <a:lnTo>
                  <a:pt x="283424" y="54952"/>
                </a:lnTo>
                <a:lnTo>
                  <a:pt x="290085" y="65311"/>
                </a:lnTo>
                <a:lnTo>
                  <a:pt x="296073" y="76537"/>
                </a:lnTo>
                <a:lnTo>
                  <a:pt x="301383" y="88625"/>
                </a:lnTo>
                <a:lnTo>
                  <a:pt x="305688" y="100583"/>
                </a:lnTo>
                <a:lnTo>
                  <a:pt x="309052" y="111946"/>
                </a:lnTo>
                <a:lnTo>
                  <a:pt x="311784" y="123799"/>
                </a:lnTo>
                <a:lnTo>
                  <a:pt x="313890" y="136144"/>
                </a:lnTo>
                <a:lnTo>
                  <a:pt x="315372" y="148981"/>
                </a:lnTo>
                <a:lnTo>
                  <a:pt x="316234" y="162311"/>
                </a:lnTo>
                <a:lnTo>
                  <a:pt x="316483" y="174751"/>
                </a:lnTo>
                <a:lnTo>
                  <a:pt x="316142" y="188175"/>
                </a:lnTo>
                <a:lnTo>
                  <a:pt x="315119" y="201232"/>
                </a:lnTo>
                <a:lnTo>
                  <a:pt x="313419" y="213923"/>
                </a:lnTo>
                <a:lnTo>
                  <a:pt x="311046" y="226248"/>
                </a:lnTo>
                <a:lnTo>
                  <a:pt x="308004" y="238206"/>
                </a:lnTo>
                <a:lnTo>
                  <a:pt x="300462" y="259873"/>
                </a:lnTo>
                <a:lnTo>
                  <a:pt x="295102" y="271794"/>
                </a:lnTo>
                <a:lnTo>
                  <a:pt x="289100" y="283007"/>
                </a:lnTo>
                <a:lnTo>
                  <a:pt x="282457" y="293511"/>
                </a:lnTo>
                <a:lnTo>
                  <a:pt x="275172" y="303306"/>
                </a:lnTo>
                <a:lnTo>
                  <a:pt x="265943" y="313641"/>
                </a:lnTo>
                <a:lnTo>
                  <a:pt x="256627" y="322047"/>
                </a:lnTo>
                <a:lnTo>
                  <a:pt x="246378" y="329572"/>
                </a:lnTo>
                <a:lnTo>
                  <a:pt x="235202" y="336215"/>
                </a:lnTo>
                <a:lnTo>
                  <a:pt x="224155" y="341528"/>
                </a:lnTo>
                <a:lnTo>
                  <a:pt x="212861" y="345875"/>
                </a:lnTo>
                <a:lnTo>
                  <a:pt x="201050" y="349361"/>
                </a:lnTo>
                <a:lnTo>
                  <a:pt x="188721" y="351988"/>
                </a:lnTo>
                <a:lnTo>
                  <a:pt x="175875" y="353756"/>
                </a:lnTo>
                <a:lnTo>
                  <a:pt x="162510" y="354665"/>
                </a:lnTo>
                <a:lnTo>
                  <a:pt x="154812" y="354799"/>
                </a:lnTo>
                <a:lnTo>
                  <a:pt x="141158" y="354390"/>
                </a:lnTo>
                <a:lnTo>
                  <a:pt x="128039" y="353161"/>
                </a:lnTo>
                <a:lnTo>
                  <a:pt x="115451" y="351112"/>
                </a:lnTo>
                <a:lnTo>
                  <a:pt x="103389" y="348245"/>
                </a:lnTo>
                <a:lnTo>
                  <a:pt x="91847" y="344558"/>
                </a:lnTo>
                <a:lnTo>
                  <a:pt x="76212" y="337771"/>
                </a:lnTo>
                <a:lnTo>
                  <a:pt x="65006" y="331283"/>
                </a:lnTo>
                <a:lnTo>
                  <a:pt x="54789" y="323790"/>
                </a:lnTo>
                <a:lnTo>
                  <a:pt x="45576" y="315294"/>
                </a:lnTo>
                <a:lnTo>
                  <a:pt x="32987" y="299871"/>
                </a:lnTo>
                <a:lnTo>
                  <a:pt x="26357" y="289499"/>
                </a:lnTo>
                <a:lnTo>
                  <a:pt x="20383" y="278265"/>
                </a:lnTo>
                <a:lnTo>
                  <a:pt x="15077" y="266171"/>
                </a:lnTo>
                <a:lnTo>
                  <a:pt x="10794" y="254279"/>
                </a:lnTo>
                <a:lnTo>
                  <a:pt x="4747" y="231236"/>
                </a:lnTo>
                <a:lnTo>
                  <a:pt x="2647" y="218921"/>
                </a:lnTo>
                <a:lnTo>
                  <a:pt x="1158" y="206076"/>
                </a:lnTo>
                <a:lnTo>
                  <a:pt x="277" y="192701"/>
                </a:lnTo>
                <a:lnTo>
                  <a:pt x="0" y="179349"/>
                </a:lnTo>
                <a:lnTo>
                  <a:pt x="333" y="165811"/>
                </a:lnTo>
                <a:lnTo>
                  <a:pt x="1336" y="152688"/>
                </a:lnTo>
                <a:lnTo>
                  <a:pt x="3012" y="139979"/>
                </a:lnTo>
                <a:lnTo>
                  <a:pt x="5366" y="127685"/>
                </a:lnTo>
                <a:lnTo>
                  <a:pt x="8401" y="115805"/>
                </a:lnTo>
                <a:lnTo>
                  <a:pt x="15929" y="94471"/>
                </a:lnTo>
                <a:lnTo>
                  <a:pt x="21333" y="82607"/>
                </a:lnTo>
                <a:lnTo>
                  <a:pt x="27387" y="71430"/>
                </a:lnTo>
                <a:lnTo>
                  <a:pt x="34092" y="60940"/>
                </a:lnTo>
                <a:lnTo>
                  <a:pt x="41448" y="51139"/>
                </a:lnTo>
                <a:lnTo>
                  <a:pt x="50458" y="41126"/>
                </a:lnTo>
                <a:lnTo>
                  <a:pt x="59790" y="32732"/>
                </a:lnTo>
                <a:lnTo>
                  <a:pt x="70033" y="25223"/>
                </a:lnTo>
                <a:lnTo>
                  <a:pt x="81187" y="18587"/>
                </a:lnTo>
                <a:lnTo>
                  <a:pt x="92329" y="13207"/>
                </a:lnTo>
                <a:lnTo>
                  <a:pt x="103673" y="8831"/>
                </a:lnTo>
                <a:lnTo>
                  <a:pt x="115516" y="5343"/>
                </a:lnTo>
                <a:lnTo>
                  <a:pt x="127857" y="2734"/>
                </a:lnTo>
                <a:lnTo>
                  <a:pt x="140697" y="995"/>
                </a:lnTo>
                <a:lnTo>
                  <a:pt x="154036" y="118"/>
                </a:lnTo>
                <a:lnTo>
                  <a:pt x="161289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9351" y="5524246"/>
            <a:ext cx="316484" cy="354799"/>
          </a:xfrm>
          <a:custGeom>
            <a:avLst/>
            <a:gdLst/>
            <a:ahLst/>
            <a:cxnLst/>
            <a:rect l="l" t="t" r="r" b="b"/>
            <a:pathLst>
              <a:path w="316484" h="354799">
                <a:moveTo>
                  <a:pt x="161290" y="0"/>
                </a:moveTo>
                <a:lnTo>
                  <a:pt x="174909" y="407"/>
                </a:lnTo>
                <a:lnTo>
                  <a:pt x="188013" y="1635"/>
                </a:lnTo>
                <a:lnTo>
                  <a:pt x="200601" y="3686"/>
                </a:lnTo>
                <a:lnTo>
                  <a:pt x="212674" y="6568"/>
                </a:lnTo>
                <a:lnTo>
                  <a:pt x="224231" y="10284"/>
                </a:lnTo>
                <a:lnTo>
                  <a:pt x="239829" y="17034"/>
                </a:lnTo>
                <a:lnTo>
                  <a:pt x="251065" y="23494"/>
                </a:lnTo>
                <a:lnTo>
                  <a:pt x="261298" y="30937"/>
                </a:lnTo>
                <a:lnTo>
                  <a:pt x="270536" y="39361"/>
                </a:lnTo>
                <a:lnTo>
                  <a:pt x="283424" y="54952"/>
                </a:lnTo>
                <a:lnTo>
                  <a:pt x="290085" y="65311"/>
                </a:lnTo>
                <a:lnTo>
                  <a:pt x="296073" y="76537"/>
                </a:lnTo>
                <a:lnTo>
                  <a:pt x="301383" y="88625"/>
                </a:lnTo>
                <a:lnTo>
                  <a:pt x="305688" y="100583"/>
                </a:lnTo>
                <a:lnTo>
                  <a:pt x="309052" y="111946"/>
                </a:lnTo>
                <a:lnTo>
                  <a:pt x="311784" y="123799"/>
                </a:lnTo>
                <a:lnTo>
                  <a:pt x="313890" y="136144"/>
                </a:lnTo>
                <a:lnTo>
                  <a:pt x="315372" y="148981"/>
                </a:lnTo>
                <a:lnTo>
                  <a:pt x="316234" y="162311"/>
                </a:lnTo>
                <a:lnTo>
                  <a:pt x="316484" y="174751"/>
                </a:lnTo>
                <a:lnTo>
                  <a:pt x="316142" y="188175"/>
                </a:lnTo>
                <a:lnTo>
                  <a:pt x="315119" y="201232"/>
                </a:lnTo>
                <a:lnTo>
                  <a:pt x="313419" y="213923"/>
                </a:lnTo>
                <a:lnTo>
                  <a:pt x="311046" y="226248"/>
                </a:lnTo>
                <a:lnTo>
                  <a:pt x="308004" y="238206"/>
                </a:lnTo>
                <a:lnTo>
                  <a:pt x="300462" y="259873"/>
                </a:lnTo>
                <a:lnTo>
                  <a:pt x="295102" y="271794"/>
                </a:lnTo>
                <a:lnTo>
                  <a:pt x="289100" y="283007"/>
                </a:lnTo>
                <a:lnTo>
                  <a:pt x="282457" y="293511"/>
                </a:lnTo>
                <a:lnTo>
                  <a:pt x="275172" y="303306"/>
                </a:lnTo>
                <a:lnTo>
                  <a:pt x="265943" y="313641"/>
                </a:lnTo>
                <a:lnTo>
                  <a:pt x="256627" y="322047"/>
                </a:lnTo>
                <a:lnTo>
                  <a:pt x="246378" y="329572"/>
                </a:lnTo>
                <a:lnTo>
                  <a:pt x="235202" y="336215"/>
                </a:lnTo>
                <a:lnTo>
                  <a:pt x="224155" y="341528"/>
                </a:lnTo>
                <a:lnTo>
                  <a:pt x="212861" y="345875"/>
                </a:lnTo>
                <a:lnTo>
                  <a:pt x="201050" y="349361"/>
                </a:lnTo>
                <a:lnTo>
                  <a:pt x="188721" y="351988"/>
                </a:lnTo>
                <a:lnTo>
                  <a:pt x="175875" y="353756"/>
                </a:lnTo>
                <a:lnTo>
                  <a:pt x="162510" y="354665"/>
                </a:lnTo>
                <a:lnTo>
                  <a:pt x="154812" y="354799"/>
                </a:lnTo>
                <a:lnTo>
                  <a:pt x="141158" y="354390"/>
                </a:lnTo>
                <a:lnTo>
                  <a:pt x="128039" y="353161"/>
                </a:lnTo>
                <a:lnTo>
                  <a:pt x="115451" y="351112"/>
                </a:lnTo>
                <a:lnTo>
                  <a:pt x="103389" y="348245"/>
                </a:lnTo>
                <a:lnTo>
                  <a:pt x="91847" y="344558"/>
                </a:lnTo>
                <a:lnTo>
                  <a:pt x="76212" y="337771"/>
                </a:lnTo>
                <a:lnTo>
                  <a:pt x="65006" y="331283"/>
                </a:lnTo>
                <a:lnTo>
                  <a:pt x="54789" y="323790"/>
                </a:lnTo>
                <a:lnTo>
                  <a:pt x="45576" y="315294"/>
                </a:lnTo>
                <a:lnTo>
                  <a:pt x="32987" y="299871"/>
                </a:lnTo>
                <a:lnTo>
                  <a:pt x="26357" y="289499"/>
                </a:lnTo>
                <a:lnTo>
                  <a:pt x="20383" y="278265"/>
                </a:lnTo>
                <a:lnTo>
                  <a:pt x="15077" y="266171"/>
                </a:lnTo>
                <a:lnTo>
                  <a:pt x="10794" y="254279"/>
                </a:lnTo>
                <a:lnTo>
                  <a:pt x="4747" y="231236"/>
                </a:lnTo>
                <a:lnTo>
                  <a:pt x="2647" y="218921"/>
                </a:lnTo>
                <a:lnTo>
                  <a:pt x="1158" y="206076"/>
                </a:lnTo>
                <a:lnTo>
                  <a:pt x="277" y="192701"/>
                </a:lnTo>
                <a:lnTo>
                  <a:pt x="0" y="179349"/>
                </a:lnTo>
                <a:lnTo>
                  <a:pt x="333" y="165811"/>
                </a:lnTo>
                <a:lnTo>
                  <a:pt x="1336" y="152688"/>
                </a:lnTo>
                <a:lnTo>
                  <a:pt x="3012" y="139979"/>
                </a:lnTo>
                <a:lnTo>
                  <a:pt x="5366" y="127685"/>
                </a:lnTo>
                <a:lnTo>
                  <a:pt x="8401" y="115805"/>
                </a:lnTo>
                <a:lnTo>
                  <a:pt x="15929" y="94471"/>
                </a:lnTo>
                <a:lnTo>
                  <a:pt x="21333" y="82607"/>
                </a:lnTo>
                <a:lnTo>
                  <a:pt x="27387" y="71430"/>
                </a:lnTo>
                <a:lnTo>
                  <a:pt x="34092" y="60940"/>
                </a:lnTo>
                <a:lnTo>
                  <a:pt x="41448" y="51139"/>
                </a:lnTo>
                <a:lnTo>
                  <a:pt x="50458" y="41126"/>
                </a:lnTo>
                <a:lnTo>
                  <a:pt x="59790" y="32732"/>
                </a:lnTo>
                <a:lnTo>
                  <a:pt x="70033" y="25223"/>
                </a:lnTo>
                <a:lnTo>
                  <a:pt x="81187" y="18587"/>
                </a:lnTo>
                <a:lnTo>
                  <a:pt x="92329" y="13207"/>
                </a:lnTo>
                <a:lnTo>
                  <a:pt x="103673" y="8831"/>
                </a:lnTo>
                <a:lnTo>
                  <a:pt x="115516" y="5343"/>
                </a:lnTo>
                <a:lnTo>
                  <a:pt x="127857" y="2734"/>
                </a:lnTo>
                <a:lnTo>
                  <a:pt x="140697" y="995"/>
                </a:lnTo>
                <a:lnTo>
                  <a:pt x="154036" y="118"/>
                </a:lnTo>
                <a:lnTo>
                  <a:pt x="161290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78147" y="5403342"/>
            <a:ext cx="109347" cy="114554"/>
          </a:xfrm>
          <a:custGeom>
            <a:avLst/>
            <a:gdLst/>
            <a:ahLst/>
            <a:cxnLst/>
            <a:rect l="l" t="t" r="r" b="b"/>
            <a:pathLst>
              <a:path w="109347" h="114554">
                <a:moveTo>
                  <a:pt x="33527" y="0"/>
                </a:moveTo>
                <a:lnTo>
                  <a:pt x="109347" y="0"/>
                </a:lnTo>
                <a:lnTo>
                  <a:pt x="48640" y="114173"/>
                </a:lnTo>
                <a:lnTo>
                  <a:pt x="0" y="114554"/>
                </a:lnTo>
                <a:lnTo>
                  <a:pt x="3352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53323" y="5264531"/>
            <a:ext cx="310561" cy="613727"/>
          </a:xfrm>
          <a:custGeom>
            <a:avLst/>
            <a:gdLst/>
            <a:ahLst/>
            <a:cxnLst/>
            <a:rect l="l" t="t" r="r" b="b"/>
            <a:pathLst>
              <a:path w="310561" h="613727">
                <a:moveTo>
                  <a:pt x="71487" y="0"/>
                </a:moveTo>
                <a:lnTo>
                  <a:pt x="82897" y="1308"/>
                </a:lnTo>
                <a:lnTo>
                  <a:pt x="94524" y="5242"/>
                </a:lnTo>
                <a:lnTo>
                  <a:pt x="106369" y="11817"/>
                </a:lnTo>
                <a:lnTo>
                  <a:pt x="115302" y="18415"/>
                </a:lnTo>
                <a:lnTo>
                  <a:pt x="122403" y="25140"/>
                </a:lnTo>
                <a:lnTo>
                  <a:pt x="129130" y="33555"/>
                </a:lnTo>
                <a:lnTo>
                  <a:pt x="135483" y="43658"/>
                </a:lnTo>
                <a:lnTo>
                  <a:pt x="141461" y="55444"/>
                </a:lnTo>
                <a:lnTo>
                  <a:pt x="147066" y="68910"/>
                </a:lnTo>
                <a:lnTo>
                  <a:pt x="152296" y="84054"/>
                </a:lnTo>
                <a:lnTo>
                  <a:pt x="155385" y="94497"/>
                </a:lnTo>
                <a:lnTo>
                  <a:pt x="159583" y="110510"/>
                </a:lnTo>
                <a:lnTo>
                  <a:pt x="164090" y="129561"/>
                </a:lnTo>
                <a:lnTo>
                  <a:pt x="166461" y="140225"/>
                </a:lnTo>
                <a:lnTo>
                  <a:pt x="168908" y="151649"/>
                </a:lnTo>
                <a:lnTo>
                  <a:pt x="171433" y="163832"/>
                </a:lnTo>
                <a:lnTo>
                  <a:pt x="174036" y="176774"/>
                </a:lnTo>
                <a:lnTo>
                  <a:pt x="176716" y="190476"/>
                </a:lnTo>
                <a:lnTo>
                  <a:pt x="179473" y="204937"/>
                </a:lnTo>
                <a:lnTo>
                  <a:pt x="182308" y="220157"/>
                </a:lnTo>
                <a:lnTo>
                  <a:pt x="185221" y="236137"/>
                </a:lnTo>
                <a:lnTo>
                  <a:pt x="188211" y="252876"/>
                </a:lnTo>
                <a:lnTo>
                  <a:pt x="191278" y="270375"/>
                </a:lnTo>
                <a:lnTo>
                  <a:pt x="193407" y="282702"/>
                </a:lnTo>
                <a:lnTo>
                  <a:pt x="219950" y="413727"/>
                </a:lnTo>
                <a:lnTo>
                  <a:pt x="223222" y="431625"/>
                </a:lnTo>
                <a:lnTo>
                  <a:pt x="226461" y="448024"/>
                </a:lnTo>
                <a:lnTo>
                  <a:pt x="229669" y="462924"/>
                </a:lnTo>
                <a:lnTo>
                  <a:pt x="232844" y="476323"/>
                </a:lnTo>
                <a:lnTo>
                  <a:pt x="235988" y="488222"/>
                </a:lnTo>
                <a:lnTo>
                  <a:pt x="239099" y="498621"/>
                </a:lnTo>
                <a:lnTo>
                  <a:pt x="242179" y="507518"/>
                </a:lnTo>
                <a:lnTo>
                  <a:pt x="245227" y="514914"/>
                </a:lnTo>
                <a:lnTo>
                  <a:pt x="255358" y="531485"/>
                </a:lnTo>
                <a:lnTo>
                  <a:pt x="265053" y="539876"/>
                </a:lnTo>
                <a:lnTo>
                  <a:pt x="275705" y="542992"/>
                </a:lnTo>
                <a:lnTo>
                  <a:pt x="276719" y="543013"/>
                </a:lnTo>
                <a:lnTo>
                  <a:pt x="292695" y="544848"/>
                </a:lnTo>
                <a:lnTo>
                  <a:pt x="303673" y="550352"/>
                </a:lnTo>
                <a:lnTo>
                  <a:pt x="309634" y="559525"/>
                </a:lnTo>
                <a:lnTo>
                  <a:pt x="310561" y="572368"/>
                </a:lnTo>
                <a:lnTo>
                  <a:pt x="309612" y="578104"/>
                </a:lnTo>
                <a:lnTo>
                  <a:pt x="304515" y="593136"/>
                </a:lnTo>
                <a:lnTo>
                  <a:pt x="296654" y="603993"/>
                </a:lnTo>
                <a:lnTo>
                  <a:pt x="286029" y="610676"/>
                </a:lnTo>
                <a:lnTo>
                  <a:pt x="272642" y="613185"/>
                </a:lnTo>
                <a:lnTo>
                  <a:pt x="271131" y="613206"/>
                </a:lnTo>
                <a:lnTo>
                  <a:pt x="260327" y="612190"/>
                </a:lnTo>
                <a:lnTo>
                  <a:pt x="248903" y="609142"/>
                </a:lnTo>
                <a:lnTo>
                  <a:pt x="236832" y="604062"/>
                </a:lnTo>
                <a:lnTo>
                  <a:pt x="224086" y="596953"/>
                </a:lnTo>
                <a:lnTo>
                  <a:pt x="212496" y="588398"/>
                </a:lnTo>
                <a:lnTo>
                  <a:pt x="200753" y="572992"/>
                </a:lnTo>
                <a:lnTo>
                  <a:pt x="195446" y="562824"/>
                </a:lnTo>
                <a:lnTo>
                  <a:pt x="190514" y="551013"/>
                </a:lnTo>
                <a:lnTo>
                  <a:pt x="185955" y="537559"/>
                </a:lnTo>
                <a:lnTo>
                  <a:pt x="181769" y="522462"/>
                </a:lnTo>
                <a:lnTo>
                  <a:pt x="177954" y="505722"/>
                </a:lnTo>
                <a:lnTo>
                  <a:pt x="174992" y="490143"/>
                </a:lnTo>
                <a:lnTo>
                  <a:pt x="150227" y="325920"/>
                </a:lnTo>
                <a:lnTo>
                  <a:pt x="53199" y="613727"/>
                </a:lnTo>
                <a:lnTo>
                  <a:pt x="38477" y="613161"/>
                </a:lnTo>
                <a:lnTo>
                  <a:pt x="26487" y="610672"/>
                </a:lnTo>
                <a:lnTo>
                  <a:pt x="17230" y="606260"/>
                </a:lnTo>
                <a:lnTo>
                  <a:pt x="10703" y="599926"/>
                </a:lnTo>
                <a:lnTo>
                  <a:pt x="6906" y="591668"/>
                </a:lnTo>
                <a:lnTo>
                  <a:pt x="5838" y="581487"/>
                </a:lnTo>
                <a:lnTo>
                  <a:pt x="7497" y="569382"/>
                </a:lnTo>
                <a:lnTo>
                  <a:pt x="11883" y="555354"/>
                </a:lnTo>
                <a:lnTo>
                  <a:pt x="18782" y="539826"/>
                </a:lnTo>
                <a:lnTo>
                  <a:pt x="124192" y="254254"/>
                </a:lnTo>
                <a:lnTo>
                  <a:pt x="122205" y="236987"/>
                </a:lnTo>
                <a:lnTo>
                  <a:pt x="120201" y="220575"/>
                </a:lnTo>
                <a:lnTo>
                  <a:pt x="118182" y="205017"/>
                </a:lnTo>
                <a:lnTo>
                  <a:pt x="116148" y="190312"/>
                </a:lnTo>
                <a:lnTo>
                  <a:pt x="114098" y="176459"/>
                </a:lnTo>
                <a:lnTo>
                  <a:pt x="112032" y="163457"/>
                </a:lnTo>
                <a:lnTo>
                  <a:pt x="109951" y="151306"/>
                </a:lnTo>
                <a:lnTo>
                  <a:pt x="107855" y="140004"/>
                </a:lnTo>
                <a:lnTo>
                  <a:pt x="105742" y="129551"/>
                </a:lnTo>
                <a:lnTo>
                  <a:pt x="103615" y="119945"/>
                </a:lnTo>
                <a:lnTo>
                  <a:pt x="101471" y="111187"/>
                </a:lnTo>
                <a:lnTo>
                  <a:pt x="99312" y="103275"/>
                </a:lnTo>
                <a:lnTo>
                  <a:pt x="92884" y="84889"/>
                </a:lnTo>
                <a:lnTo>
                  <a:pt x="86184" y="72619"/>
                </a:lnTo>
                <a:lnTo>
                  <a:pt x="78949" y="65541"/>
                </a:lnTo>
                <a:lnTo>
                  <a:pt x="71177" y="63648"/>
                </a:lnTo>
                <a:lnTo>
                  <a:pt x="67423" y="64516"/>
                </a:lnTo>
                <a:lnTo>
                  <a:pt x="56634" y="70129"/>
                </a:lnTo>
                <a:lnTo>
                  <a:pt x="47207" y="78498"/>
                </a:lnTo>
                <a:lnTo>
                  <a:pt x="39190" y="89667"/>
                </a:lnTo>
                <a:lnTo>
                  <a:pt x="37578" y="92583"/>
                </a:lnTo>
                <a:lnTo>
                  <a:pt x="29439" y="102964"/>
                </a:lnTo>
                <a:lnTo>
                  <a:pt x="19953" y="105974"/>
                </a:lnTo>
                <a:lnTo>
                  <a:pt x="9003" y="101473"/>
                </a:lnTo>
                <a:lnTo>
                  <a:pt x="2686" y="94433"/>
                </a:lnTo>
                <a:lnTo>
                  <a:pt x="0" y="84649"/>
                </a:lnTo>
                <a:lnTo>
                  <a:pt x="914" y="72129"/>
                </a:lnTo>
                <a:lnTo>
                  <a:pt x="5402" y="56883"/>
                </a:lnTo>
                <a:lnTo>
                  <a:pt x="7479" y="51689"/>
                </a:lnTo>
                <a:lnTo>
                  <a:pt x="13182" y="40706"/>
                </a:lnTo>
                <a:lnTo>
                  <a:pt x="20410" y="30816"/>
                </a:lnTo>
                <a:lnTo>
                  <a:pt x="29164" y="22022"/>
                </a:lnTo>
                <a:lnTo>
                  <a:pt x="39442" y="14324"/>
                </a:lnTo>
                <a:lnTo>
                  <a:pt x="51246" y="7728"/>
                </a:lnTo>
                <a:lnTo>
                  <a:pt x="64575" y="2235"/>
                </a:lnTo>
                <a:lnTo>
                  <a:pt x="7148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06551" y="713231"/>
            <a:ext cx="4924044" cy="4207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11824" y="972311"/>
            <a:ext cx="1519427" cy="2028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85357" y="1254872"/>
            <a:ext cx="856841" cy="1199769"/>
          </a:xfrm>
          <a:custGeom>
            <a:avLst/>
            <a:gdLst/>
            <a:ahLst/>
            <a:cxnLst/>
            <a:rect l="l" t="t" r="r" b="b"/>
            <a:pathLst>
              <a:path w="856841" h="1199769">
                <a:moveTo>
                  <a:pt x="213163" y="8279"/>
                </a:moveTo>
                <a:lnTo>
                  <a:pt x="202099" y="16747"/>
                </a:lnTo>
                <a:lnTo>
                  <a:pt x="191289" y="25404"/>
                </a:lnTo>
                <a:lnTo>
                  <a:pt x="192383" y="364528"/>
                </a:lnTo>
                <a:lnTo>
                  <a:pt x="194585" y="347754"/>
                </a:lnTo>
                <a:lnTo>
                  <a:pt x="197277" y="331531"/>
                </a:lnTo>
                <a:lnTo>
                  <a:pt x="200457" y="315860"/>
                </a:lnTo>
                <a:lnTo>
                  <a:pt x="204126" y="300742"/>
                </a:lnTo>
                <a:lnTo>
                  <a:pt x="208284" y="286174"/>
                </a:lnTo>
                <a:lnTo>
                  <a:pt x="212931" y="272159"/>
                </a:lnTo>
                <a:lnTo>
                  <a:pt x="218066" y="258695"/>
                </a:lnTo>
                <a:lnTo>
                  <a:pt x="224481" y="0"/>
                </a:lnTo>
                <a:lnTo>
                  <a:pt x="213163" y="8279"/>
                </a:lnTo>
                <a:close/>
              </a:path>
              <a:path w="856841" h="1199769">
                <a:moveTo>
                  <a:pt x="798229" y="753740"/>
                </a:moveTo>
                <a:lnTo>
                  <a:pt x="780795" y="754521"/>
                </a:lnTo>
                <a:lnTo>
                  <a:pt x="779779" y="951371"/>
                </a:lnTo>
                <a:lnTo>
                  <a:pt x="805969" y="950031"/>
                </a:lnTo>
                <a:lnTo>
                  <a:pt x="831657" y="947957"/>
                </a:lnTo>
                <a:lnTo>
                  <a:pt x="856841" y="945146"/>
                </a:lnTo>
                <a:lnTo>
                  <a:pt x="848278" y="748427"/>
                </a:lnTo>
                <a:lnTo>
                  <a:pt x="831970" y="750693"/>
                </a:lnTo>
                <a:lnTo>
                  <a:pt x="815287" y="752464"/>
                </a:lnTo>
                <a:lnTo>
                  <a:pt x="798229" y="753740"/>
                </a:lnTo>
                <a:close/>
              </a:path>
              <a:path w="856841" h="1199769">
                <a:moveTo>
                  <a:pt x="247877" y="-15991"/>
                </a:moveTo>
                <a:lnTo>
                  <a:pt x="236052" y="-8090"/>
                </a:lnTo>
                <a:lnTo>
                  <a:pt x="224481" y="0"/>
                </a:lnTo>
                <a:lnTo>
                  <a:pt x="218066" y="258695"/>
                </a:lnTo>
                <a:lnTo>
                  <a:pt x="223690" y="245782"/>
                </a:lnTo>
                <a:lnTo>
                  <a:pt x="229803" y="233421"/>
                </a:lnTo>
                <a:lnTo>
                  <a:pt x="243492" y="210352"/>
                </a:lnTo>
                <a:lnTo>
                  <a:pt x="259135" y="189486"/>
                </a:lnTo>
                <a:lnTo>
                  <a:pt x="276729" y="170825"/>
                </a:lnTo>
                <a:lnTo>
                  <a:pt x="296302" y="154299"/>
                </a:lnTo>
                <a:lnTo>
                  <a:pt x="317905" y="139395"/>
                </a:lnTo>
                <a:lnTo>
                  <a:pt x="341528" y="126012"/>
                </a:lnTo>
                <a:lnTo>
                  <a:pt x="367173" y="114150"/>
                </a:lnTo>
                <a:lnTo>
                  <a:pt x="394840" y="103813"/>
                </a:lnTo>
                <a:lnTo>
                  <a:pt x="424529" y="95002"/>
                </a:lnTo>
                <a:lnTo>
                  <a:pt x="456242" y="87721"/>
                </a:lnTo>
                <a:lnTo>
                  <a:pt x="489979" y="81970"/>
                </a:lnTo>
                <a:lnTo>
                  <a:pt x="525742" y="77754"/>
                </a:lnTo>
                <a:lnTo>
                  <a:pt x="563530" y="75073"/>
                </a:lnTo>
                <a:lnTo>
                  <a:pt x="583184" y="74309"/>
                </a:lnTo>
                <a:lnTo>
                  <a:pt x="583184" y="754521"/>
                </a:lnTo>
                <a:lnTo>
                  <a:pt x="548436" y="753046"/>
                </a:lnTo>
                <a:lnTo>
                  <a:pt x="515060" y="749614"/>
                </a:lnTo>
                <a:lnTo>
                  <a:pt x="483053" y="744226"/>
                </a:lnTo>
                <a:lnTo>
                  <a:pt x="452416" y="736881"/>
                </a:lnTo>
                <a:lnTo>
                  <a:pt x="423148" y="727581"/>
                </a:lnTo>
                <a:lnTo>
                  <a:pt x="395247" y="716326"/>
                </a:lnTo>
                <a:lnTo>
                  <a:pt x="368713" y="703118"/>
                </a:lnTo>
                <a:lnTo>
                  <a:pt x="343546" y="687956"/>
                </a:lnTo>
                <a:lnTo>
                  <a:pt x="319744" y="670843"/>
                </a:lnTo>
                <a:lnTo>
                  <a:pt x="297307" y="651778"/>
                </a:lnTo>
                <a:lnTo>
                  <a:pt x="276082" y="631050"/>
                </a:lnTo>
                <a:lnTo>
                  <a:pt x="256688" y="609451"/>
                </a:lnTo>
                <a:lnTo>
                  <a:pt x="239715" y="587526"/>
                </a:lnTo>
                <a:lnTo>
                  <a:pt x="225164" y="565274"/>
                </a:lnTo>
                <a:lnTo>
                  <a:pt x="213036" y="542698"/>
                </a:lnTo>
                <a:lnTo>
                  <a:pt x="203332" y="519801"/>
                </a:lnTo>
                <a:lnTo>
                  <a:pt x="196052" y="496583"/>
                </a:lnTo>
                <a:lnTo>
                  <a:pt x="191198" y="473046"/>
                </a:lnTo>
                <a:lnTo>
                  <a:pt x="188771" y="449193"/>
                </a:lnTo>
                <a:lnTo>
                  <a:pt x="188467" y="437148"/>
                </a:lnTo>
                <a:lnTo>
                  <a:pt x="188712" y="418164"/>
                </a:lnTo>
                <a:lnTo>
                  <a:pt x="189447" y="399733"/>
                </a:lnTo>
                <a:lnTo>
                  <a:pt x="190670" y="381855"/>
                </a:lnTo>
                <a:lnTo>
                  <a:pt x="192383" y="364528"/>
                </a:lnTo>
                <a:lnTo>
                  <a:pt x="191289" y="25404"/>
                </a:lnTo>
                <a:lnTo>
                  <a:pt x="160385" y="52512"/>
                </a:lnTo>
                <a:lnTo>
                  <a:pt x="131769" y="81326"/>
                </a:lnTo>
                <a:lnTo>
                  <a:pt x="105444" y="111849"/>
                </a:lnTo>
                <a:lnTo>
                  <a:pt x="81413" y="144083"/>
                </a:lnTo>
                <a:lnTo>
                  <a:pt x="59870" y="178201"/>
                </a:lnTo>
                <a:lnTo>
                  <a:pt x="41576" y="214904"/>
                </a:lnTo>
                <a:lnTo>
                  <a:pt x="26609" y="254260"/>
                </a:lnTo>
                <a:lnTo>
                  <a:pt x="14967" y="296266"/>
                </a:lnTo>
                <a:lnTo>
                  <a:pt x="6652" y="340921"/>
                </a:lnTo>
                <a:lnTo>
                  <a:pt x="2956" y="372160"/>
                </a:lnTo>
                <a:lnTo>
                  <a:pt x="739" y="404575"/>
                </a:lnTo>
                <a:lnTo>
                  <a:pt x="0" y="438164"/>
                </a:lnTo>
                <a:lnTo>
                  <a:pt x="399" y="456028"/>
                </a:lnTo>
                <a:lnTo>
                  <a:pt x="3591" y="491499"/>
                </a:lnTo>
                <a:lnTo>
                  <a:pt x="9977" y="526625"/>
                </a:lnTo>
                <a:lnTo>
                  <a:pt x="19555" y="561407"/>
                </a:lnTo>
                <a:lnTo>
                  <a:pt x="32326" y="595843"/>
                </a:lnTo>
                <a:lnTo>
                  <a:pt x="48290" y="629933"/>
                </a:lnTo>
                <a:lnTo>
                  <a:pt x="67447" y="663676"/>
                </a:lnTo>
                <a:lnTo>
                  <a:pt x="89796" y="697071"/>
                </a:lnTo>
                <a:lnTo>
                  <a:pt x="115339" y="730117"/>
                </a:lnTo>
                <a:lnTo>
                  <a:pt x="144074" y="762814"/>
                </a:lnTo>
                <a:lnTo>
                  <a:pt x="175861" y="794827"/>
                </a:lnTo>
                <a:lnTo>
                  <a:pt x="209853" y="824149"/>
                </a:lnTo>
                <a:lnTo>
                  <a:pt x="245911" y="850447"/>
                </a:lnTo>
                <a:lnTo>
                  <a:pt x="284034" y="873722"/>
                </a:lnTo>
                <a:lnTo>
                  <a:pt x="324222" y="893975"/>
                </a:lnTo>
                <a:lnTo>
                  <a:pt x="366475" y="911206"/>
                </a:lnTo>
                <a:lnTo>
                  <a:pt x="410793" y="925415"/>
                </a:lnTo>
                <a:lnTo>
                  <a:pt x="457176" y="936605"/>
                </a:lnTo>
                <a:lnTo>
                  <a:pt x="505624" y="944775"/>
                </a:lnTo>
                <a:lnTo>
                  <a:pt x="556137" y="949927"/>
                </a:lnTo>
                <a:lnTo>
                  <a:pt x="582167" y="951371"/>
                </a:lnTo>
                <a:lnTo>
                  <a:pt x="582167" y="1632218"/>
                </a:lnTo>
                <a:lnTo>
                  <a:pt x="779779" y="1632218"/>
                </a:lnTo>
                <a:lnTo>
                  <a:pt x="779779" y="951371"/>
                </a:lnTo>
                <a:lnTo>
                  <a:pt x="780795" y="754521"/>
                </a:lnTo>
                <a:lnTo>
                  <a:pt x="780795" y="74309"/>
                </a:lnTo>
                <a:lnTo>
                  <a:pt x="799220" y="74537"/>
                </a:lnTo>
                <a:lnTo>
                  <a:pt x="834713" y="76367"/>
                </a:lnTo>
                <a:lnTo>
                  <a:pt x="868400" y="80028"/>
                </a:lnTo>
                <a:lnTo>
                  <a:pt x="900278" y="85521"/>
                </a:lnTo>
                <a:lnTo>
                  <a:pt x="930348" y="92848"/>
                </a:lnTo>
                <a:lnTo>
                  <a:pt x="958609" y="102012"/>
                </a:lnTo>
                <a:lnTo>
                  <a:pt x="985059" y="113012"/>
                </a:lnTo>
                <a:lnTo>
                  <a:pt x="1009699" y="125851"/>
                </a:lnTo>
                <a:lnTo>
                  <a:pt x="1032527" y="140530"/>
                </a:lnTo>
                <a:lnTo>
                  <a:pt x="1053543" y="157051"/>
                </a:lnTo>
                <a:lnTo>
                  <a:pt x="1072732" y="175378"/>
                </a:lnTo>
                <a:lnTo>
                  <a:pt x="1090014" y="195403"/>
                </a:lnTo>
                <a:lnTo>
                  <a:pt x="1105376" y="217126"/>
                </a:lnTo>
                <a:lnTo>
                  <a:pt x="1118817" y="240547"/>
                </a:lnTo>
                <a:lnTo>
                  <a:pt x="1130339" y="265664"/>
                </a:lnTo>
                <a:lnTo>
                  <a:pt x="1139940" y="292476"/>
                </a:lnTo>
                <a:lnTo>
                  <a:pt x="1147621" y="320984"/>
                </a:lnTo>
                <a:lnTo>
                  <a:pt x="1153382" y="351187"/>
                </a:lnTo>
                <a:lnTo>
                  <a:pt x="1157222" y="383082"/>
                </a:lnTo>
                <a:lnTo>
                  <a:pt x="1159142" y="416671"/>
                </a:lnTo>
                <a:lnTo>
                  <a:pt x="1159383" y="434100"/>
                </a:lnTo>
                <a:lnTo>
                  <a:pt x="1159329" y="439008"/>
                </a:lnTo>
                <a:lnTo>
                  <a:pt x="1157630" y="462161"/>
                </a:lnTo>
                <a:lnTo>
                  <a:pt x="1153542" y="485244"/>
                </a:lnTo>
                <a:lnTo>
                  <a:pt x="1147069" y="508260"/>
                </a:lnTo>
                <a:lnTo>
                  <a:pt x="1138210" y="531210"/>
                </a:lnTo>
                <a:lnTo>
                  <a:pt x="1126966" y="554097"/>
                </a:lnTo>
                <a:lnTo>
                  <a:pt x="1113338" y="576922"/>
                </a:lnTo>
                <a:lnTo>
                  <a:pt x="1097328" y="599687"/>
                </a:lnTo>
                <a:lnTo>
                  <a:pt x="1078936" y="622395"/>
                </a:lnTo>
                <a:lnTo>
                  <a:pt x="1058164" y="645047"/>
                </a:lnTo>
                <a:lnTo>
                  <a:pt x="1037182" y="664866"/>
                </a:lnTo>
                <a:lnTo>
                  <a:pt x="1014699" y="682718"/>
                </a:lnTo>
                <a:lnTo>
                  <a:pt x="990715" y="698601"/>
                </a:lnTo>
                <a:lnTo>
                  <a:pt x="965230" y="712513"/>
                </a:lnTo>
                <a:lnTo>
                  <a:pt x="938244" y="724453"/>
                </a:lnTo>
                <a:lnTo>
                  <a:pt x="909756" y="734420"/>
                </a:lnTo>
                <a:lnTo>
                  <a:pt x="879768" y="742412"/>
                </a:lnTo>
                <a:lnTo>
                  <a:pt x="848278" y="748427"/>
                </a:lnTo>
                <a:lnTo>
                  <a:pt x="856841" y="945146"/>
                </a:lnTo>
                <a:lnTo>
                  <a:pt x="905702" y="937317"/>
                </a:lnTo>
                <a:lnTo>
                  <a:pt x="952553" y="926543"/>
                </a:lnTo>
                <a:lnTo>
                  <a:pt x="997395" y="912823"/>
                </a:lnTo>
                <a:lnTo>
                  <a:pt x="1040229" y="896154"/>
                </a:lnTo>
                <a:lnTo>
                  <a:pt x="1081056" y="876535"/>
                </a:lnTo>
                <a:lnTo>
                  <a:pt x="1119876" y="853966"/>
                </a:lnTo>
                <a:lnTo>
                  <a:pt x="1156689" y="828443"/>
                </a:lnTo>
                <a:lnTo>
                  <a:pt x="1191498" y="799966"/>
                </a:lnTo>
                <a:lnTo>
                  <a:pt x="1224142" y="768782"/>
                </a:lnTo>
                <a:lnTo>
                  <a:pt x="1253662" y="736496"/>
                </a:lnTo>
                <a:lnTo>
                  <a:pt x="1279900" y="703393"/>
                </a:lnTo>
                <a:lnTo>
                  <a:pt x="1302854" y="669473"/>
                </a:lnTo>
                <a:lnTo>
                  <a:pt x="1322528" y="634735"/>
                </a:lnTo>
                <a:lnTo>
                  <a:pt x="1338920" y="599178"/>
                </a:lnTo>
                <a:lnTo>
                  <a:pt x="1352033" y="562802"/>
                </a:lnTo>
                <a:lnTo>
                  <a:pt x="1361866" y="525605"/>
                </a:lnTo>
                <a:lnTo>
                  <a:pt x="1368421" y="487587"/>
                </a:lnTo>
                <a:lnTo>
                  <a:pt x="1371698" y="448748"/>
                </a:lnTo>
                <a:lnTo>
                  <a:pt x="1372108" y="429020"/>
                </a:lnTo>
                <a:lnTo>
                  <a:pt x="1371729" y="404325"/>
                </a:lnTo>
                <a:lnTo>
                  <a:pt x="1368704" y="356616"/>
                </a:lnTo>
                <a:lnTo>
                  <a:pt x="1362652" y="311148"/>
                </a:lnTo>
                <a:lnTo>
                  <a:pt x="1353573" y="267920"/>
                </a:lnTo>
                <a:lnTo>
                  <a:pt x="1341466" y="226932"/>
                </a:lnTo>
                <a:lnTo>
                  <a:pt x="1326331" y="188184"/>
                </a:lnTo>
                <a:lnTo>
                  <a:pt x="1308167" y="151676"/>
                </a:lnTo>
                <a:lnTo>
                  <a:pt x="1286972" y="117409"/>
                </a:lnTo>
                <a:lnTo>
                  <a:pt x="1262746" y="85382"/>
                </a:lnTo>
                <a:lnTo>
                  <a:pt x="1235489" y="55596"/>
                </a:lnTo>
                <a:lnTo>
                  <a:pt x="1205234" y="28068"/>
                </a:lnTo>
                <a:lnTo>
                  <a:pt x="1172186" y="2906"/>
                </a:lnTo>
                <a:lnTo>
                  <a:pt x="1136378" y="-19869"/>
                </a:lnTo>
                <a:lnTo>
                  <a:pt x="1097809" y="-40260"/>
                </a:lnTo>
                <a:lnTo>
                  <a:pt x="1056480" y="-58266"/>
                </a:lnTo>
                <a:lnTo>
                  <a:pt x="1012389" y="-73887"/>
                </a:lnTo>
                <a:lnTo>
                  <a:pt x="965535" y="-87123"/>
                </a:lnTo>
                <a:lnTo>
                  <a:pt x="915918" y="-97974"/>
                </a:lnTo>
                <a:lnTo>
                  <a:pt x="863536" y="-106440"/>
                </a:lnTo>
                <a:lnTo>
                  <a:pt x="808390" y="-112520"/>
                </a:lnTo>
                <a:lnTo>
                  <a:pt x="779779" y="-114666"/>
                </a:lnTo>
                <a:lnTo>
                  <a:pt x="779779" y="-248397"/>
                </a:lnTo>
                <a:lnTo>
                  <a:pt x="582167" y="-248397"/>
                </a:lnTo>
                <a:lnTo>
                  <a:pt x="582167" y="-114920"/>
                </a:lnTo>
                <a:lnTo>
                  <a:pt x="563784" y="-113824"/>
                </a:lnTo>
                <a:lnTo>
                  <a:pt x="545706" y="-112402"/>
                </a:lnTo>
                <a:lnTo>
                  <a:pt x="527932" y="-110654"/>
                </a:lnTo>
                <a:lnTo>
                  <a:pt x="510462" y="-108581"/>
                </a:lnTo>
                <a:lnTo>
                  <a:pt x="493297" y="-106183"/>
                </a:lnTo>
                <a:lnTo>
                  <a:pt x="476437" y="-103459"/>
                </a:lnTo>
                <a:lnTo>
                  <a:pt x="459880" y="-100411"/>
                </a:lnTo>
                <a:lnTo>
                  <a:pt x="443628" y="-97037"/>
                </a:lnTo>
                <a:lnTo>
                  <a:pt x="427679" y="-93338"/>
                </a:lnTo>
                <a:lnTo>
                  <a:pt x="412035" y="-89314"/>
                </a:lnTo>
                <a:lnTo>
                  <a:pt x="396695" y="-84965"/>
                </a:lnTo>
                <a:lnTo>
                  <a:pt x="381658" y="-80292"/>
                </a:lnTo>
                <a:lnTo>
                  <a:pt x="366925" y="-75294"/>
                </a:lnTo>
                <a:lnTo>
                  <a:pt x="352495" y="-69972"/>
                </a:lnTo>
                <a:lnTo>
                  <a:pt x="338369" y="-64325"/>
                </a:lnTo>
                <a:lnTo>
                  <a:pt x="324546" y="-58353"/>
                </a:lnTo>
                <a:lnTo>
                  <a:pt x="311027" y="-52058"/>
                </a:lnTo>
                <a:lnTo>
                  <a:pt x="297811" y="-45438"/>
                </a:lnTo>
                <a:lnTo>
                  <a:pt x="284898" y="-38495"/>
                </a:lnTo>
                <a:lnTo>
                  <a:pt x="272288" y="-31227"/>
                </a:lnTo>
                <a:lnTo>
                  <a:pt x="259955" y="-23703"/>
                </a:lnTo>
                <a:lnTo>
                  <a:pt x="247877" y="-159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66153" y="1329182"/>
            <a:ext cx="378587" cy="680212"/>
          </a:xfrm>
          <a:custGeom>
            <a:avLst/>
            <a:gdLst/>
            <a:ahLst/>
            <a:cxnLst/>
            <a:rect l="l" t="t" r="r" b="b"/>
            <a:pathLst>
              <a:path w="378587" h="680212">
                <a:moveTo>
                  <a:pt x="0" y="0"/>
                </a:moveTo>
                <a:lnTo>
                  <a:pt x="0" y="680212"/>
                </a:lnTo>
                <a:lnTo>
                  <a:pt x="17433" y="679430"/>
                </a:lnTo>
                <a:lnTo>
                  <a:pt x="51174" y="676383"/>
                </a:lnTo>
                <a:lnTo>
                  <a:pt x="83415" y="671357"/>
                </a:lnTo>
                <a:lnTo>
                  <a:pt x="114154" y="664354"/>
                </a:lnTo>
                <a:lnTo>
                  <a:pt x="143392" y="655374"/>
                </a:lnTo>
                <a:lnTo>
                  <a:pt x="171129" y="644421"/>
                </a:lnTo>
                <a:lnTo>
                  <a:pt x="197364" y="631494"/>
                </a:lnTo>
                <a:lnTo>
                  <a:pt x="222099" y="616596"/>
                </a:lnTo>
                <a:lnTo>
                  <a:pt x="245332" y="599729"/>
                </a:lnTo>
                <a:lnTo>
                  <a:pt x="267064" y="580893"/>
                </a:lnTo>
                <a:lnTo>
                  <a:pt x="288051" y="559418"/>
                </a:lnTo>
                <a:lnTo>
                  <a:pt x="307634" y="536739"/>
                </a:lnTo>
                <a:lnTo>
                  <a:pt x="324835" y="514003"/>
                </a:lnTo>
                <a:lnTo>
                  <a:pt x="339654" y="491208"/>
                </a:lnTo>
                <a:lnTo>
                  <a:pt x="352090" y="468352"/>
                </a:lnTo>
                <a:lnTo>
                  <a:pt x="362141" y="445434"/>
                </a:lnTo>
                <a:lnTo>
                  <a:pt x="369808" y="422451"/>
                </a:lnTo>
                <a:lnTo>
                  <a:pt x="375088" y="399402"/>
                </a:lnTo>
                <a:lnTo>
                  <a:pt x="377982" y="376284"/>
                </a:lnTo>
                <a:lnTo>
                  <a:pt x="378587" y="359790"/>
                </a:lnTo>
                <a:lnTo>
                  <a:pt x="378346" y="342362"/>
                </a:lnTo>
                <a:lnTo>
                  <a:pt x="376426" y="308773"/>
                </a:lnTo>
                <a:lnTo>
                  <a:pt x="372586" y="276877"/>
                </a:lnTo>
                <a:lnTo>
                  <a:pt x="366825" y="246675"/>
                </a:lnTo>
                <a:lnTo>
                  <a:pt x="359144" y="218167"/>
                </a:lnTo>
                <a:lnTo>
                  <a:pt x="349543" y="191354"/>
                </a:lnTo>
                <a:lnTo>
                  <a:pt x="338021" y="166237"/>
                </a:lnTo>
                <a:lnTo>
                  <a:pt x="324580" y="142817"/>
                </a:lnTo>
                <a:lnTo>
                  <a:pt x="309218" y="121094"/>
                </a:lnTo>
                <a:lnTo>
                  <a:pt x="291936" y="101069"/>
                </a:lnTo>
                <a:lnTo>
                  <a:pt x="272747" y="82742"/>
                </a:lnTo>
                <a:lnTo>
                  <a:pt x="251731" y="66221"/>
                </a:lnTo>
                <a:lnTo>
                  <a:pt x="228903" y="51542"/>
                </a:lnTo>
                <a:lnTo>
                  <a:pt x="204263" y="38703"/>
                </a:lnTo>
                <a:lnTo>
                  <a:pt x="177813" y="27702"/>
                </a:lnTo>
                <a:lnTo>
                  <a:pt x="149552" y="18539"/>
                </a:lnTo>
                <a:lnTo>
                  <a:pt x="119482" y="11212"/>
                </a:lnTo>
                <a:lnTo>
                  <a:pt x="87604" y="5718"/>
                </a:lnTo>
                <a:lnTo>
                  <a:pt x="53917" y="2058"/>
                </a:lnTo>
                <a:lnTo>
                  <a:pt x="18424" y="228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73825" y="1329182"/>
            <a:ext cx="394716" cy="680212"/>
          </a:xfrm>
          <a:custGeom>
            <a:avLst/>
            <a:gdLst/>
            <a:ahLst/>
            <a:cxnLst/>
            <a:rect l="l" t="t" r="r" b="b"/>
            <a:pathLst>
              <a:path w="394716" h="680212">
                <a:moveTo>
                  <a:pt x="394716" y="0"/>
                </a:moveTo>
                <a:lnTo>
                  <a:pt x="355914" y="1912"/>
                </a:lnTo>
                <a:lnTo>
                  <a:pt x="319139" y="5361"/>
                </a:lnTo>
                <a:lnTo>
                  <a:pt x="284390" y="10345"/>
                </a:lnTo>
                <a:lnTo>
                  <a:pt x="251665" y="16861"/>
                </a:lnTo>
                <a:lnTo>
                  <a:pt x="220964" y="24907"/>
                </a:lnTo>
                <a:lnTo>
                  <a:pt x="192286" y="34482"/>
                </a:lnTo>
                <a:lnTo>
                  <a:pt x="165630" y="45581"/>
                </a:lnTo>
                <a:lnTo>
                  <a:pt x="140996" y="58204"/>
                </a:lnTo>
                <a:lnTo>
                  <a:pt x="118383" y="72348"/>
                </a:lnTo>
                <a:lnTo>
                  <a:pt x="97790" y="88010"/>
                </a:lnTo>
                <a:lnTo>
                  <a:pt x="79220" y="105571"/>
                </a:lnTo>
                <a:lnTo>
                  <a:pt x="62601" y="125334"/>
                </a:lnTo>
                <a:lnTo>
                  <a:pt x="47935" y="147301"/>
                </a:lnTo>
                <a:lnTo>
                  <a:pt x="35222" y="171473"/>
                </a:lnTo>
                <a:lnTo>
                  <a:pt x="24463" y="197850"/>
                </a:lnTo>
                <a:lnTo>
                  <a:pt x="15658" y="226432"/>
                </a:lnTo>
                <a:lnTo>
                  <a:pt x="8809" y="257222"/>
                </a:lnTo>
                <a:lnTo>
                  <a:pt x="3915" y="290219"/>
                </a:lnTo>
                <a:lnTo>
                  <a:pt x="979" y="325424"/>
                </a:lnTo>
                <a:lnTo>
                  <a:pt x="0" y="362838"/>
                </a:lnTo>
                <a:lnTo>
                  <a:pt x="303" y="374883"/>
                </a:lnTo>
                <a:lnTo>
                  <a:pt x="2730" y="398737"/>
                </a:lnTo>
                <a:lnTo>
                  <a:pt x="7584" y="422273"/>
                </a:lnTo>
                <a:lnTo>
                  <a:pt x="14864" y="445492"/>
                </a:lnTo>
                <a:lnTo>
                  <a:pt x="24568" y="468389"/>
                </a:lnTo>
                <a:lnTo>
                  <a:pt x="36696" y="490965"/>
                </a:lnTo>
                <a:lnTo>
                  <a:pt x="51247" y="513216"/>
                </a:lnTo>
                <a:lnTo>
                  <a:pt x="68220" y="535142"/>
                </a:lnTo>
                <a:lnTo>
                  <a:pt x="87614" y="556740"/>
                </a:lnTo>
                <a:lnTo>
                  <a:pt x="108839" y="577468"/>
                </a:lnTo>
                <a:lnTo>
                  <a:pt x="131276" y="596534"/>
                </a:lnTo>
                <a:lnTo>
                  <a:pt x="155078" y="613647"/>
                </a:lnTo>
                <a:lnTo>
                  <a:pt x="180245" y="628809"/>
                </a:lnTo>
                <a:lnTo>
                  <a:pt x="206779" y="642017"/>
                </a:lnTo>
                <a:lnTo>
                  <a:pt x="234680" y="653272"/>
                </a:lnTo>
                <a:lnTo>
                  <a:pt x="263948" y="662572"/>
                </a:lnTo>
                <a:lnTo>
                  <a:pt x="294585" y="669916"/>
                </a:lnTo>
                <a:lnTo>
                  <a:pt x="326592" y="675305"/>
                </a:lnTo>
                <a:lnTo>
                  <a:pt x="359968" y="678737"/>
                </a:lnTo>
                <a:lnTo>
                  <a:pt x="394716" y="680212"/>
                </a:lnTo>
                <a:lnTo>
                  <a:pt x="394716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85357" y="1006475"/>
            <a:ext cx="1372108" cy="1880615"/>
          </a:xfrm>
          <a:custGeom>
            <a:avLst/>
            <a:gdLst/>
            <a:ahLst/>
            <a:cxnLst/>
            <a:rect l="l" t="t" r="r" b="b"/>
            <a:pathLst>
              <a:path w="1372108" h="1880615">
                <a:moveTo>
                  <a:pt x="582167" y="0"/>
                </a:moveTo>
                <a:lnTo>
                  <a:pt x="779779" y="0"/>
                </a:lnTo>
                <a:lnTo>
                  <a:pt x="779779" y="133730"/>
                </a:lnTo>
                <a:lnTo>
                  <a:pt x="808390" y="135876"/>
                </a:lnTo>
                <a:lnTo>
                  <a:pt x="863536" y="141957"/>
                </a:lnTo>
                <a:lnTo>
                  <a:pt x="915918" y="150423"/>
                </a:lnTo>
                <a:lnTo>
                  <a:pt x="965535" y="161274"/>
                </a:lnTo>
                <a:lnTo>
                  <a:pt x="1012389" y="174510"/>
                </a:lnTo>
                <a:lnTo>
                  <a:pt x="1056480" y="190131"/>
                </a:lnTo>
                <a:lnTo>
                  <a:pt x="1097809" y="208137"/>
                </a:lnTo>
                <a:lnTo>
                  <a:pt x="1136378" y="228528"/>
                </a:lnTo>
                <a:lnTo>
                  <a:pt x="1172186" y="251304"/>
                </a:lnTo>
                <a:lnTo>
                  <a:pt x="1205234" y="276465"/>
                </a:lnTo>
                <a:lnTo>
                  <a:pt x="1235489" y="303994"/>
                </a:lnTo>
                <a:lnTo>
                  <a:pt x="1262746" y="333780"/>
                </a:lnTo>
                <a:lnTo>
                  <a:pt x="1286972" y="365807"/>
                </a:lnTo>
                <a:lnTo>
                  <a:pt x="1308167" y="400074"/>
                </a:lnTo>
                <a:lnTo>
                  <a:pt x="1326331" y="436582"/>
                </a:lnTo>
                <a:lnTo>
                  <a:pt x="1341466" y="475329"/>
                </a:lnTo>
                <a:lnTo>
                  <a:pt x="1353573" y="516317"/>
                </a:lnTo>
                <a:lnTo>
                  <a:pt x="1362652" y="559546"/>
                </a:lnTo>
                <a:lnTo>
                  <a:pt x="1368704" y="605014"/>
                </a:lnTo>
                <a:lnTo>
                  <a:pt x="1371729" y="652723"/>
                </a:lnTo>
                <a:lnTo>
                  <a:pt x="1372108" y="677417"/>
                </a:lnTo>
                <a:lnTo>
                  <a:pt x="1371698" y="697146"/>
                </a:lnTo>
                <a:lnTo>
                  <a:pt x="1368421" y="735985"/>
                </a:lnTo>
                <a:lnTo>
                  <a:pt x="1361866" y="774003"/>
                </a:lnTo>
                <a:lnTo>
                  <a:pt x="1352033" y="811200"/>
                </a:lnTo>
                <a:lnTo>
                  <a:pt x="1338920" y="847576"/>
                </a:lnTo>
                <a:lnTo>
                  <a:pt x="1322528" y="883133"/>
                </a:lnTo>
                <a:lnTo>
                  <a:pt x="1302854" y="917871"/>
                </a:lnTo>
                <a:lnTo>
                  <a:pt x="1279900" y="951791"/>
                </a:lnTo>
                <a:lnTo>
                  <a:pt x="1253662" y="984894"/>
                </a:lnTo>
                <a:lnTo>
                  <a:pt x="1224142" y="1017180"/>
                </a:lnTo>
                <a:lnTo>
                  <a:pt x="1191498" y="1048364"/>
                </a:lnTo>
                <a:lnTo>
                  <a:pt x="1156689" y="1076841"/>
                </a:lnTo>
                <a:lnTo>
                  <a:pt x="1119876" y="1102363"/>
                </a:lnTo>
                <a:lnTo>
                  <a:pt x="1081056" y="1124933"/>
                </a:lnTo>
                <a:lnTo>
                  <a:pt x="1040229" y="1144552"/>
                </a:lnTo>
                <a:lnTo>
                  <a:pt x="997395" y="1161221"/>
                </a:lnTo>
                <a:lnTo>
                  <a:pt x="952553" y="1174941"/>
                </a:lnTo>
                <a:lnTo>
                  <a:pt x="905702" y="1185715"/>
                </a:lnTo>
                <a:lnTo>
                  <a:pt x="856841" y="1193544"/>
                </a:lnTo>
                <a:lnTo>
                  <a:pt x="805969" y="1198429"/>
                </a:lnTo>
                <a:lnTo>
                  <a:pt x="779779" y="1199769"/>
                </a:lnTo>
                <a:lnTo>
                  <a:pt x="779779" y="1880615"/>
                </a:lnTo>
                <a:lnTo>
                  <a:pt x="582167" y="1880615"/>
                </a:lnTo>
                <a:lnTo>
                  <a:pt x="582167" y="1199769"/>
                </a:lnTo>
                <a:lnTo>
                  <a:pt x="556137" y="1198324"/>
                </a:lnTo>
                <a:lnTo>
                  <a:pt x="505624" y="1193173"/>
                </a:lnTo>
                <a:lnTo>
                  <a:pt x="457176" y="1185003"/>
                </a:lnTo>
                <a:lnTo>
                  <a:pt x="410793" y="1173813"/>
                </a:lnTo>
                <a:lnTo>
                  <a:pt x="366475" y="1159603"/>
                </a:lnTo>
                <a:lnTo>
                  <a:pt x="324222" y="1142373"/>
                </a:lnTo>
                <a:lnTo>
                  <a:pt x="284034" y="1122120"/>
                </a:lnTo>
                <a:lnTo>
                  <a:pt x="245911" y="1098845"/>
                </a:lnTo>
                <a:lnTo>
                  <a:pt x="209853" y="1072547"/>
                </a:lnTo>
                <a:lnTo>
                  <a:pt x="175861" y="1043225"/>
                </a:lnTo>
                <a:lnTo>
                  <a:pt x="144074" y="1011212"/>
                </a:lnTo>
                <a:lnTo>
                  <a:pt x="115339" y="978515"/>
                </a:lnTo>
                <a:lnTo>
                  <a:pt x="89796" y="945469"/>
                </a:lnTo>
                <a:lnTo>
                  <a:pt x="67447" y="912074"/>
                </a:lnTo>
                <a:lnTo>
                  <a:pt x="48290" y="878331"/>
                </a:lnTo>
                <a:lnTo>
                  <a:pt x="32326" y="844241"/>
                </a:lnTo>
                <a:lnTo>
                  <a:pt x="19555" y="809805"/>
                </a:lnTo>
                <a:lnTo>
                  <a:pt x="9977" y="775023"/>
                </a:lnTo>
                <a:lnTo>
                  <a:pt x="3591" y="739896"/>
                </a:lnTo>
                <a:lnTo>
                  <a:pt x="399" y="704426"/>
                </a:lnTo>
                <a:lnTo>
                  <a:pt x="0" y="686562"/>
                </a:lnTo>
                <a:lnTo>
                  <a:pt x="184" y="669620"/>
                </a:lnTo>
                <a:lnTo>
                  <a:pt x="2956" y="620558"/>
                </a:lnTo>
                <a:lnTo>
                  <a:pt x="9054" y="574140"/>
                </a:lnTo>
                <a:lnTo>
                  <a:pt x="18478" y="530367"/>
                </a:lnTo>
                <a:lnTo>
                  <a:pt x="31228" y="489244"/>
                </a:lnTo>
                <a:lnTo>
                  <a:pt x="47304" y="450772"/>
                </a:lnTo>
                <a:lnTo>
                  <a:pt x="66707" y="414955"/>
                </a:lnTo>
                <a:lnTo>
                  <a:pt x="89169" y="381545"/>
                </a:lnTo>
                <a:lnTo>
                  <a:pt x="113964" y="349883"/>
                </a:lnTo>
                <a:lnTo>
                  <a:pt x="141053" y="319930"/>
                </a:lnTo>
                <a:lnTo>
                  <a:pt x="170432" y="291685"/>
                </a:lnTo>
                <a:lnTo>
                  <a:pt x="202099" y="265145"/>
                </a:lnTo>
                <a:lnTo>
                  <a:pt x="236052" y="240307"/>
                </a:lnTo>
                <a:lnTo>
                  <a:pt x="272288" y="217170"/>
                </a:lnTo>
                <a:lnTo>
                  <a:pt x="311027" y="196339"/>
                </a:lnTo>
                <a:lnTo>
                  <a:pt x="352495" y="178425"/>
                </a:lnTo>
                <a:lnTo>
                  <a:pt x="396695" y="163431"/>
                </a:lnTo>
                <a:lnTo>
                  <a:pt x="443628" y="151360"/>
                </a:lnTo>
                <a:lnTo>
                  <a:pt x="493297" y="142214"/>
                </a:lnTo>
                <a:lnTo>
                  <a:pt x="545706" y="135995"/>
                </a:lnTo>
                <a:lnTo>
                  <a:pt x="582167" y="133476"/>
                </a:lnTo>
                <a:lnTo>
                  <a:pt x="582167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07324" y="1783079"/>
            <a:ext cx="1345692" cy="1624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1873" y="2670182"/>
            <a:ext cx="762250" cy="1080038"/>
          </a:xfrm>
          <a:custGeom>
            <a:avLst/>
            <a:gdLst/>
            <a:ahLst/>
            <a:cxnLst/>
            <a:rect l="l" t="t" r="r" b="b"/>
            <a:pathLst>
              <a:path w="762250" h="1080038">
                <a:moveTo>
                  <a:pt x="722882" y="12738"/>
                </a:moveTo>
                <a:lnTo>
                  <a:pt x="725048" y="227606"/>
                </a:lnTo>
                <a:lnTo>
                  <a:pt x="743889" y="223101"/>
                </a:lnTo>
                <a:lnTo>
                  <a:pt x="762250" y="218249"/>
                </a:lnTo>
                <a:lnTo>
                  <a:pt x="758306" y="0"/>
                </a:lnTo>
                <a:lnTo>
                  <a:pt x="746668" y="4707"/>
                </a:lnTo>
                <a:lnTo>
                  <a:pt x="734860" y="8953"/>
                </a:lnTo>
                <a:lnTo>
                  <a:pt x="722882" y="12738"/>
                </a:lnTo>
                <a:close/>
              </a:path>
              <a:path w="762250" h="1080038">
                <a:moveTo>
                  <a:pt x="32184" y="-148206"/>
                </a:moveTo>
                <a:lnTo>
                  <a:pt x="39735" y="-126102"/>
                </a:lnTo>
                <a:lnTo>
                  <a:pt x="48081" y="-104477"/>
                </a:lnTo>
                <a:lnTo>
                  <a:pt x="57223" y="-83331"/>
                </a:lnTo>
                <a:lnTo>
                  <a:pt x="67160" y="-62665"/>
                </a:lnTo>
                <a:lnTo>
                  <a:pt x="77893" y="-42478"/>
                </a:lnTo>
                <a:lnTo>
                  <a:pt x="89421" y="-22770"/>
                </a:lnTo>
                <a:lnTo>
                  <a:pt x="101746" y="-3542"/>
                </a:lnTo>
                <a:lnTo>
                  <a:pt x="114866" y="15206"/>
                </a:lnTo>
                <a:lnTo>
                  <a:pt x="128782" y="33474"/>
                </a:lnTo>
                <a:lnTo>
                  <a:pt x="143495" y="51263"/>
                </a:lnTo>
                <a:lnTo>
                  <a:pt x="159003" y="68572"/>
                </a:lnTo>
                <a:lnTo>
                  <a:pt x="174971" y="85196"/>
                </a:lnTo>
                <a:lnTo>
                  <a:pt x="191023" y="100968"/>
                </a:lnTo>
                <a:lnTo>
                  <a:pt x="207159" y="115889"/>
                </a:lnTo>
                <a:lnTo>
                  <a:pt x="223378" y="129958"/>
                </a:lnTo>
                <a:lnTo>
                  <a:pt x="239682" y="143174"/>
                </a:lnTo>
                <a:lnTo>
                  <a:pt x="256070" y="155539"/>
                </a:lnTo>
                <a:lnTo>
                  <a:pt x="272543" y="167052"/>
                </a:lnTo>
                <a:lnTo>
                  <a:pt x="289100" y="177713"/>
                </a:lnTo>
                <a:lnTo>
                  <a:pt x="305742" y="187521"/>
                </a:lnTo>
                <a:lnTo>
                  <a:pt x="322468" y="196477"/>
                </a:lnTo>
                <a:lnTo>
                  <a:pt x="339280" y="204580"/>
                </a:lnTo>
                <a:lnTo>
                  <a:pt x="356176" y="211831"/>
                </a:lnTo>
                <a:lnTo>
                  <a:pt x="373157" y="218229"/>
                </a:lnTo>
                <a:lnTo>
                  <a:pt x="390223" y="223774"/>
                </a:lnTo>
                <a:lnTo>
                  <a:pt x="407374" y="228467"/>
                </a:lnTo>
                <a:lnTo>
                  <a:pt x="424610" y="232306"/>
                </a:lnTo>
                <a:lnTo>
                  <a:pt x="441932" y="235293"/>
                </a:lnTo>
                <a:lnTo>
                  <a:pt x="459339" y="237426"/>
                </a:lnTo>
                <a:lnTo>
                  <a:pt x="476832" y="238706"/>
                </a:lnTo>
                <a:lnTo>
                  <a:pt x="494410" y="239133"/>
                </a:lnTo>
                <a:lnTo>
                  <a:pt x="494410" y="624578"/>
                </a:lnTo>
                <a:lnTo>
                  <a:pt x="685926" y="624578"/>
                </a:lnTo>
                <a:lnTo>
                  <a:pt x="685926" y="235577"/>
                </a:lnTo>
                <a:lnTo>
                  <a:pt x="705727" y="231765"/>
                </a:lnTo>
                <a:lnTo>
                  <a:pt x="725048" y="227606"/>
                </a:lnTo>
                <a:lnTo>
                  <a:pt x="722882" y="12738"/>
                </a:lnTo>
                <a:lnTo>
                  <a:pt x="710733" y="16062"/>
                </a:lnTo>
                <a:lnTo>
                  <a:pt x="698415" y="18926"/>
                </a:lnTo>
                <a:lnTo>
                  <a:pt x="685926" y="21328"/>
                </a:lnTo>
                <a:lnTo>
                  <a:pt x="686045" y="-518984"/>
                </a:lnTo>
                <a:lnTo>
                  <a:pt x="686507" y="-537292"/>
                </a:lnTo>
                <a:lnTo>
                  <a:pt x="688474" y="-570131"/>
                </a:lnTo>
                <a:lnTo>
                  <a:pt x="691829" y="-597935"/>
                </a:lnTo>
                <a:lnTo>
                  <a:pt x="699455" y="-630200"/>
                </a:lnTo>
                <a:lnTo>
                  <a:pt x="710183" y="-651136"/>
                </a:lnTo>
                <a:lnTo>
                  <a:pt x="729109" y="-666926"/>
                </a:lnTo>
                <a:lnTo>
                  <a:pt x="752054" y="-675997"/>
                </a:lnTo>
                <a:lnTo>
                  <a:pt x="780910" y="-680540"/>
                </a:lnTo>
                <a:lnTo>
                  <a:pt x="797559" y="-681108"/>
                </a:lnTo>
                <a:lnTo>
                  <a:pt x="804198" y="-680905"/>
                </a:lnTo>
                <a:lnTo>
                  <a:pt x="837254" y="-673769"/>
                </a:lnTo>
                <a:lnTo>
                  <a:pt x="859084" y="-663340"/>
                </a:lnTo>
                <a:lnTo>
                  <a:pt x="880745" y="-648368"/>
                </a:lnTo>
                <a:lnTo>
                  <a:pt x="902233" y="-628850"/>
                </a:lnTo>
                <a:lnTo>
                  <a:pt x="923544" y="-604781"/>
                </a:lnTo>
                <a:lnTo>
                  <a:pt x="939544" y="-582132"/>
                </a:lnTo>
                <a:lnTo>
                  <a:pt x="955389" y="-552229"/>
                </a:lnTo>
                <a:lnTo>
                  <a:pt x="964312" y="-530159"/>
                </a:lnTo>
                <a:lnTo>
                  <a:pt x="971923" y="-506383"/>
                </a:lnTo>
                <a:lnTo>
                  <a:pt x="978223" y="-480904"/>
                </a:lnTo>
                <a:lnTo>
                  <a:pt x="983213" y="-453724"/>
                </a:lnTo>
                <a:lnTo>
                  <a:pt x="986895" y="-424843"/>
                </a:lnTo>
                <a:lnTo>
                  <a:pt x="989268" y="-394265"/>
                </a:lnTo>
                <a:lnTo>
                  <a:pt x="990218" y="-363420"/>
                </a:lnTo>
                <a:lnTo>
                  <a:pt x="989987" y="-348683"/>
                </a:lnTo>
                <a:lnTo>
                  <a:pt x="988076" y="-319755"/>
                </a:lnTo>
                <a:lnTo>
                  <a:pt x="984230" y="-291553"/>
                </a:lnTo>
                <a:lnTo>
                  <a:pt x="978451" y="-264077"/>
                </a:lnTo>
                <a:lnTo>
                  <a:pt x="970740" y="-237322"/>
                </a:lnTo>
                <a:lnTo>
                  <a:pt x="961097" y="-211288"/>
                </a:lnTo>
                <a:lnTo>
                  <a:pt x="949523" y="-185972"/>
                </a:lnTo>
                <a:lnTo>
                  <a:pt x="936019" y="-161371"/>
                </a:lnTo>
                <a:lnTo>
                  <a:pt x="920586" y="-137484"/>
                </a:lnTo>
                <a:lnTo>
                  <a:pt x="903224" y="-114307"/>
                </a:lnTo>
                <a:lnTo>
                  <a:pt x="884589" y="-92445"/>
                </a:lnTo>
                <a:lnTo>
                  <a:pt x="865263" y="-72428"/>
                </a:lnTo>
                <a:lnTo>
                  <a:pt x="845246" y="-54254"/>
                </a:lnTo>
                <a:lnTo>
                  <a:pt x="824540" y="-37924"/>
                </a:lnTo>
                <a:lnTo>
                  <a:pt x="803147" y="-23439"/>
                </a:lnTo>
                <a:lnTo>
                  <a:pt x="781069" y="-10797"/>
                </a:lnTo>
                <a:lnTo>
                  <a:pt x="758306" y="0"/>
                </a:lnTo>
                <a:lnTo>
                  <a:pt x="762250" y="218249"/>
                </a:lnTo>
                <a:lnTo>
                  <a:pt x="797536" y="207505"/>
                </a:lnTo>
                <a:lnTo>
                  <a:pt x="846873" y="188788"/>
                </a:lnTo>
                <a:lnTo>
                  <a:pt x="891904" y="166951"/>
                </a:lnTo>
                <a:lnTo>
                  <a:pt x="932636" y="141994"/>
                </a:lnTo>
                <a:lnTo>
                  <a:pt x="969073" y="113916"/>
                </a:lnTo>
                <a:lnTo>
                  <a:pt x="1001305" y="82843"/>
                </a:lnTo>
                <a:lnTo>
                  <a:pt x="1030666" y="50395"/>
                </a:lnTo>
                <a:lnTo>
                  <a:pt x="1057614" y="17069"/>
                </a:lnTo>
                <a:lnTo>
                  <a:pt x="1082151" y="-17136"/>
                </a:lnTo>
                <a:lnTo>
                  <a:pt x="1104278" y="-52225"/>
                </a:lnTo>
                <a:lnTo>
                  <a:pt x="1123999" y="-88200"/>
                </a:lnTo>
                <a:lnTo>
                  <a:pt x="1141317" y="-125063"/>
                </a:lnTo>
                <a:lnTo>
                  <a:pt x="1156221" y="-162614"/>
                </a:lnTo>
                <a:lnTo>
                  <a:pt x="1168818" y="-200199"/>
                </a:lnTo>
                <a:lnTo>
                  <a:pt x="1179130" y="-237766"/>
                </a:lnTo>
                <a:lnTo>
                  <a:pt x="1187156" y="-275317"/>
                </a:lnTo>
                <a:lnTo>
                  <a:pt x="1192891" y="-312850"/>
                </a:lnTo>
                <a:lnTo>
                  <a:pt x="1196334" y="-350366"/>
                </a:lnTo>
                <a:lnTo>
                  <a:pt x="1197482" y="-387865"/>
                </a:lnTo>
                <a:lnTo>
                  <a:pt x="1197468" y="-390232"/>
                </a:lnTo>
                <a:lnTo>
                  <a:pt x="1193542" y="-429932"/>
                </a:lnTo>
                <a:lnTo>
                  <a:pt x="1182667" y="-475190"/>
                </a:lnTo>
                <a:lnTo>
                  <a:pt x="1169956" y="-512774"/>
                </a:lnTo>
                <a:lnTo>
                  <a:pt x="1153345" y="-553475"/>
                </a:lnTo>
                <a:lnTo>
                  <a:pt x="1132840" y="-597288"/>
                </a:lnTo>
                <a:lnTo>
                  <a:pt x="1110410" y="-639314"/>
                </a:lnTo>
                <a:lnTo>
                  <a:pt x="1088632" y="-674742"/>
                </a:lnTo>
                <a:lnTo>
                  <a:pt x="1065847" y="-706875"/>
                </a:lnTo>
                <a:lnTo>
                  <a:pt x="1042054" y="-735704"/>
                </a:lnTo>
                <a:lnTo>
                  <a:pt x="1008756" y="-768988"/>
                </a:lnTo>
                <a:lnTo>
                  <a:pt x="980223" y="-791783"/>
                </a:lnTo>
                <a:lnTo>
                  <a:pt x="941505" y="-814615"/>
                </a:lnTo>
                <a:lnTo>
                  <a:pt x="897138" y="-832086"/>
                </a:lnTo>
                <a:lnTo>
                  <a:pt x="860155" y="-841667"/>
                </a:lnTo>
                <a:lnTo>
                  <a:pt x="819994" y="-848225"/>
                </a:lnTo>
                <a:lnTo>
                  <a:pt x="776655" y="-851758"/>
                </a:lnTo>
                <a:lnTo>
                  <a:pt x="745998" y="-852431"/>
                </a:lnTo>
                <a:lnTo>
                  <a:pt x="732154" y="-852226"/>
                </a:lnTo>
                <a:lnTo>
                  <a:pt x="689544" y="-848685"/>
                </a:lnTo>
                <a:lnTo>
                  <a:pt x="651168" y="-840744"/>
                </a:lnTo>
                <a:lnTo>
                  <a:pt x="617027" y="-828403"/>
                </a:lnTo>
                <a:lnTo>
                  <a:pt x="585356" y="-810445"/>
                </a:lnTo>
                <a:lnTo>
                  <a:pt x="554144" y="-784140"/>
                </a:lnTo>
                <a:lnTo>
                  <a:pt x="530494" y="-753999"/>
                </a:lnTo>
                <a:lnTo>
                  <a:pt x="514447" y="-719984"/>
                </a:lnTo>
                <a:lnTo>
                  <a:pt x="505048" y="-681593"/>
                </a:lnTo>
                <a:lnTo>
                  <a:pt x="498718" y="-635395"/>
                </a:lnTo>
                <a:lnTo>
                  <a:pt x="495817" y="-595466"/>
                </a:lnTo>
                <a:lnTo>
                  <a:pt x="494498" y="-551010"/>
                </a:lnTo>
                <a:lnTo>
                  <a:pt x="494410" y="39489"/>
                </a:lnTo>
                <a:lnTo>
                  <a:pt x="481585" y="36021"/>
                </a:lnTo>
                <a:lnTo>
                  <a:pt x="456706" y="27823"/>
                </a:lnTo>
                <a:lnTo>
                  <a:pt x="432855" y="17943"/>
                </a:lnTo>
                <a:lnTo>
                  <a:pt x="410033" y="6382"/>
                </a:lnTo>
                <a:lnTo>
                  <a:pt x="388240" y="-6856"/>
                </a:lnTo>
                <a:lnTo>
                  <a:pt x="367476" y="-21772"/>
                </a:lnTo>
                <a:lnTo>
                  <a:pt x="347740" y="-38363"/>
                </a:lnTo>
                <a:lnTo>
                  <a:pt x="329033" y="-56629"/>
                </a:lnTo>
                <a:lnTo>
                  <a:pt x="311354" y="-76568"/>
                </a:lnTo>
                <a:lnTo>
                  <a:pt x="294705" y="-98177"/>
                </a:lnTo>
                <a:lnTo>
                  <a:pt x="279150" y="-121352"/>
                </a:lnTo>
                <a:lnTo>
                  <a:pt x="265091" y="-145347"/>
                </a:lnTo>
                <a:lnTo>
                  <a:pt x="252595" y="-170022"/>
                </a:lnTo>
                <a:lnTo>
                  <a:pt x="241660" y="-195378"/>
                </a:lnTo>
                <a:lnTo>
                  <a:pt x="232287" y="-221414"/>
                </a:lnTo>
                <a:lnTo>
                  <a:pt x="224477" y="-248131"/>
                </a:lnTo>
                <a:lnTo>
                  <a:pt x="218228" y="-275531"/>
                </a:lnTo>
                <a:lnTo>
                  <a:pt x="213542" y="-303615"/>
                </a:lnTo>
                <a:lnTo>
                  <a:pt x="210418" y="-332382"/>
                </a:lnTo>
                <a:lnTo>
                  <a:pt x="208856" y="-361833"/>
                </a:lnTo>
                <a:lnTo>
                  <a:pt x="208660" y="-376816"/>
                </a:lnTo>
                <a:lnTo>
                  <a:pt x="209182" y="-397502"/>
                </a:lnTo>
                <a:lnTo>
                  <a:pt x="213359" y="-436797"/>
                </a:lnTo>
                <a:lnTo>
                  <a:pt x="221712" y="-473326"/>
                </a:lnTo>
                <a:lnTo>
                  <a:pt x="234242" y="-507087"/>
                </a:lnTo>
                <a:lnTo>
                  <a:pt x="250952" y="-538079"/>
                </a:lnTo>
                <a:lnTo>
                  <a:pt x="271840" y="-566302"/>
                </a:lnTo>
                <a:lnTo>
                  <a:pt x="296908" y="-591754"/>
                </a:lnTo>
                <a:lnTo>
                  <a:pt x="326157" y="-614435"/>
                </a:lnTo>
                <a:lnTo>
                  <a:pt x="359588" y="-634345"/>
                </a:lnTo>
                <a:lnTo>
                  <a:pt x="397201" y="-651482"/>
                </a:lnTo>
                <a:lnTo>
                  <a:pt x="417575" y="-659010"/>
                </a:lnTo>
                <a:lnTo>
                  <a:pt x="345312" y="-848240"/>
                </a:lnTo>
                <a:lnTo>
                  <a:pt x="316628" y="-846240"/>
                </a:lnTo>
                <a:lnTo>
                  <a:pt x="286467" y="-837042"/>
                </a:lnTo>
                <a:lnTo>
                  <a:pt x="265538" y="-826912"/>
                </a:lnTo>
                <a:lnTo>
                  <a:pt x="243951" y="-813585"/>
                </a:lnTo>
                <a:lnTo>
                  <a:pt x="221704" y="-797061"/>
                </a:lnTo>
                <a:lnTo>
                  <a:pt x="198797" y="-777341"/>
                </a:lnTo>
                <a:lnTo>
                  <a:pt x="175230" y="-754427"/>
                </a:lnTo>
                <a:lnTo>
                  <a:pt x="151001" y="-728318"/>
                </a:lnTo>
                <a:lnTo>
                  <a:pt x="126110" y="-699015"/>
                </a:lnTo>
                <a:lnTo>
                  <a:pt x="102149" y="-667903"/>
                </a:lnTo>
                <a:lnTo>
                  <a:pt x="80711" y="-636363"/>
                </a:lnTo>
                <a:lnTo>
                  <a:pt x="61794" y="-604398"/>
                </a:lnTo>
                <a:lnTo>
                  <a:pt x="45399" y="-572005"/>
                </a:lnTo>
                <a:lnTo>
                  <a:pt x="31527" y="-539186"/>
                </a:lnTo>
                <a:lnTo>
                  <a:pt x="20177" y="-505940"/>
                </a:lnTo>
                <a:lnTo>
                  <a:pt x="11349" y="-472267"/>
                </a:lnTo>
                <a:lnTo>
                  <a:pt x="5044" y="-438167"/>
                </a:lnTo>
                <a:lnTo>
                  <a:pt x="1261" y="-403641"/>
                </a:lnTo>
                <a:lnTo>
                  <a:pt x="0" y="-368688"/>
                </a:lnTo>
                <a:lnTo>
                  <a:pt x="397" y="-342276"/>
                </a:lnTo>
                <a:lnTo>
                  <a:pt x="1588" y="-316343"/>
                </a:lnTo>
                <a:lnTo>
                  <a:pt x="3575" y="-290887"/>
                </a:lnTo>
                <a:lnTo>
                  <a:pt x="6356" y="-265911"/>
                </a:lnTo>
                <a:lnTo>
                  <a:pt x="9931" y="-241412"/>
                </a:lnTo>
                <a:lnTo>
                  <a:pt x="14302" y="-217393"/>
                </a:lnTo>
                <a:lnTo>
                  <a:pt x="19467" y="-193852"/>
                </a:lnTo>
                <a:lnTo>
                  <a:pt x="25428" y="-170790"/>
                </a:lnTo>
                <a:lnTo>
                  <a:pt x="32184" y="-1482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67800" y="1989074"/>
            <a:ext cx="304291" cy="702437"/>
          </a:xfrm>
          <a:custGeom>
            <a:avLst/>
            <a:gdLst/>
            <a:ahLst/>
            <a:cxnLst/>
            <a:rect l="l" t="t" r="r" b="b"/>
            <a:pathLst>
              <a:path w="304291" h="702437">
                <a:moveTo>
                  <a:pt x="111632" y="0"/>
                </a:moveTo>
                <a:lnTo>
                  <a:pt x="79815" y="2273"/>
                </a:lnTo>
                <a:lnTo>
                  <a:pt x="53917" y="9081"/>
                </a:lnTo>
                <a:lnTo>
                  <a:pt x="26131" y="27764"/>
                </a:lnTo>
                <a:lnTo>
                  <a:pt x="13528" y="50908"/>
                </a:lnTo>
                <a:lnTo>
                  <a:pt x="5902" y="83173"/>
                </a:lnTo>
                <a:lnTo>
                  <a:pt x="2547" y="110977"/>
                </a:lnTo>
                <a:lnTo>
                  <a:pt x="580" y="143816"/>
                </a:lnTo>
                <a:lnTo>
                  <a:pt x="0" y="178180"/>
                </a:lnTo>
                <a:lnTo>
                  <a:pt x="0" y="702437"/>
                </a:lnTo>
                <a:lnTo>
                  <a:pt x="24806" y="697171"/>
                </a:lnTo>
                <a:lnTo>
                  <a:pt x="48933" y="690062"/>
                </a:lnTo>
                <a:lnTo>
                  <a:pt x="72379" y="681108"/>
                </a:lnTo>
                <a:lnTo>
                  <a:pt x="95142" y="670311"/>
                </a:lnTo>
                <a:lnTo>
                  <a:pt x="117220" y="657669"/>
                </a:lnTo>
                <a:lnTo>
                  <a:pt x="138613" y="643183"/>
                </a:lnTo>
                <a:lnTo>
                  <a:pt x="159319" y="626854"/>
                </a:lnTo>
                <a:lnTo>
                  <a:pt x="179336" y="608680"/>
                </a:lnTo>
                <a:lnTo>
                  <a:pt x="198662" y="588662"/>
                </a:lnTo>
                <a:lnTo>
                  <a:pt x="217297" y="566801"/>
                </a:lnTo>
                <a:lnTo>
                  <a:pt x="234659" y="543624"/>
                </a:lnTo>
                <a:lnTo>
                  <a:pt x="250092" y="519736"/>
                </a:lnTo>
                <a:lnTo>
                  <a:pt x="263596" y="495136"/>
                </a:lnTo>
                <a:lnTo>
                  <a:pt x="275170" y="469819"/>
                </a:lnTo>
                <a:lnTo>
                  <a:pt x="284813" y="443785"/>
                </a:lnTo>
                <a:lnTo>
                  <a:pt x="292524" y="417031"/>
                </a:lnTo>
                <a:lnTo>
                  <a:pt x="298303" y="389554"/>
                </a:lnTo>
                <a:lnTo>
                  <a:pt x="302149" y="361353"/>
                </a:lnTo>
                <a:lnTo>
                  <a:pt x="304060" y="332425"/>
                </a:lnTo>
                <a:lnTo>
                  <a:pt x="304291" y="317688"/>
                </a:lnTo>
                <a:lnTo>
                  <a:pt x="304038" y="302767"/>
                </a:lnTo>
                <a:lnTo>
                  <a:pt x="302318" y="271341"/>
                </a:lnTo>
                <a:lnTo>
                  <a:pt x="299291" y="241612"/>
                </a:lnTo>
                <a:lnTo>
                  <a:pt x="294955" y="213581"/>
                </a:lnTo>
                <a:lnTo>
                  <a:pt x="289310" y="187251"/>
                </a:lnTo>
                <a:lnTo>
                  <a:pt x="282355" y="162624"/>
                </a:lnTo>
                <a:lnTo>
                  <a:pt x="274088" y="139701"/>
                </a:lnTo>
                <a:lnTo>
                  <a:pt x="259227" y="108516"/>
                </a:lnTo>
                <a:lnTo>
                  <a:pt x="241410" y="81178"/>
                </a:lnTo>
                <a:lnTo>
                  <a:pt x="216306" y="52258"/>
                </a:lnTo>
                <a:lnTo>
                  <a:pt x="194818" y="32740"/>
                </a:lnTo>
                <a:lnTo>
                  <a:pt x="173157" y="17768"/>
                </a:lnTo>
                <a:lnTo>
                  <a:pt x="151327" y="7338"/>
                </a:lnTo>
                <a:lnTo>
                  <a:pt x="118271" y="202"/>
                </a:lnTo>
                <a:lnTo>
                  <a:pt x="111632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81873" y="1817751"/>
            <a:ext cx="1197482" cy="1477010"/>
          </a:xfrm>
          <a:custGeom>
            <a:avLst/>
            <a:gdLst/>
            <a:ahLst/>
            <a:cxnLst/>
            <a:rect l="l" t="t" r="r" b="b"/>
            <a:pathLst>
              <a:path w="1197482" h="1477010">
                <a:moveTo>
                  <a:pt x="745998" y="0"/>
                </a:moveTo>
                <a:lnTo>
                  <a:pt x="791455" y="1514"/>
                </a:lnTo>
                <a:lnTo>
                  <a:pt x="833734" y="6056"/>
                </a:lnTo>
                <a:lnTo>
                  <a:pt x="872836" y="13622"/>
                </a:lnTo>
                <a:lnTo>
                  <a:pt x="908759" y="24209"/>
                </a:lnTo>
                <a:lnTo>
                  <a:pt x="951714" y="43021"/>
                </a:lnTo>
                <a:lnTo>
                  <a:pt x="982599" y="62357"/>
                </a:lnTo>
                <a:lnTo>
                  <a:pt x="1017250" y="91210"/>
                </a:lnTo>
                <a:lnTo>
                  <a:pt x="1050098" y="125968"/>
                </a:lnTo>
                <a:lnTo>
                  <a:pt x="1073554" y="155900"/>
                </a:lnTo>
                <a:lnTo>
                  <a:pt x="1096003" y="189132"/>
                </a:lnTo>
                <a:lnTo>
                  <a:pt x="1117446" y="225657"/>
                </a:lnTo>
                <a:lnTo>
                  <a:pt x="1140107" y="270093"/>
                </a:lnTo>
                <a:lnTo>
                  <a:pt x="1159315" y="312869"/>
                </a:lnTo>
                <a:lnTo>
                  <a:pt x="1174626" y="352531"/>
                </a:lnTo>
                <a:lnTo>
                  <a:pt x="1186037" y="389076"/>
                </a:lnTo>
                <a:lnTo>
                  <a:pt x="1195175" y="432945"/>
                </a:lnTo>
                <a:lnTo>
                  <a:pt x="1197482" y="464565"/>
                </a:lnTo>
                <a:lnTo>
                  <a:pt x="1197355" y="477063"/>
                </a:lnTo>
                <a:lnTo>
                  <a:pt x="1195441" y="514568"/>
                </a:lnTo>
                <a:lnTo>
                  <a:pt x="1191234" y="552090"/>
                </a:lnTo>
                <a:lnTo>
                  <a:pt x="1184735" y="589629"/>
                </a:lnTo>
                <a:lnTo>
                  <a:pt x="1175947" y="627185"/>
                </a:lnTo>
                <a:lnTo>
                  <a:pt x="1164873" y="664758"/>
                </a:lnTo>
                <a:lnTo>
                  <a:pt x="1151515" y="702349"/>
                </a:lnTo>
                <a:lnTo>
                  <a:pt x="1135811" y="739754"/>
                </a:lnTo>
                <a:lnTo>
                  <a:pt x="1117693" y="776321"/>
                </a:lnTo>
                <a:lnTo>
                  <a:pt x="1097170" y="812000"/>
                </a:lnTo>
                <a:lnTo>
                  <a:pt x="1074240" y="846794"/>
                </a:lnTo>
                <a:lnTo>
                  <a:pt x="1048900" y="880707"/>
                </a:lnTo>
                <a:lnTo>
                  <a:pt x="1021148" y="913740"/>
                </a:lnTo>
                <a:lnTo>
                  <a:pt x="990980" y="945896"/>
                </a:lnTo>
                <a:lnTo>
                  <a:pt x="957404" y="976054"/>
                </a:lnTo>
                <a:lnTo>
                  <a:pt x="919536" y="1003091"/>
                </a:lnTo>
                <a:lnTo>
                  <a:pt x="877372" y="1027008"/>
                </a:lnTo>
                <a:lnTo>
                  <a:pt x="830906" y="1047805"/>
                </a:lnTo>
                <a:lnTo>
                  <a:pt x="780133" y="1065482"/>
                </a:lnTo>
                <a:lnTo>
                  <a:pt x="743889" y="1075533"/>
                </a:lnTo>
                <a:lnTo>
                  <a:pt x="705727" y="1084197"/>
                </a:lnTo>
                <a:lnTo>
                  <a:pt x="685926" y="1088009"/>
                </a:lnTo>
                <a:lnTo>
                  <a:pt x="685926" y="1477010"/>
                </a:lnTo>
                <a:lnTo>
                  <a:pt x="494410" y="1477010"/>
                </a:lnTo>
                <a:lnTo>
                  <a:pt x="494410" y="1091564"/>
                </a:lnTo>
                <a:lnTo>
                  <a:pt x="476832" y="1091138"/>
                </a:lnTo>
                <a:lnTo>
                  <a:pt x="424610" y="1084738"/>
                </a:lnTo>
                <a:lnTo>
                  <a:pt x="373157" y="1070661"/>
                </a:lnTo>
                <a:lnTo>
                  <a:pt x="339280" y="1057012"/>
                </a:lnTo>
                <a:lnTo>
                  <a:pt x="305742" y="1039953"/>
                </a:lnTo>
                <a:lnTo>
                  <a:pt x="272543" y="1019484"/>
                </a:lnTo>
                <a:lnTo>
                  <a:pt x="239682" y="995606"/>
                </a:lnTo>
                <a:lnTo>
                  <a:pt x="207159" y="968320"/>
                </a:lnTo>
                <a:lnTo>
                  <a:pt x="174971" y="937627"/>
                </a:lnTo>
                <a:lnTo>
                  <a:pt x="143495" y="903695"/>
                </a:lnTo>
                <a:lnTo>
                  <a:pt x="114866" y="867637"/>
                </a:lnTo>
                <a:lnTo>
                  <a:pt x="89421" y="829661"/>
                </a:lnTo>
                <a:lnTo>
                  <a:pt x="67160" y="789766"/>
                </a:lnTo>
                <a:lnTo>
                  <a:pt x="48081" y="747953"/>
                </a:lnTo>
                <a:lnTo>
                  <a:pt x="32184" y="704224"/>
                </a:lnTo>
                <a:lnTo>
                  <a:pt x="19467" y="658579"/>
                </a:lnTo>
                <a:lnTo>
                  <a:pt x="9931" y="611018"/>
                </a:lnTo>
                <a:lnTo>
                  <a:pt x="3575" y="561543"/>
                </a:lnTo>
                <a:lnTo>
                  <a:pt x="397" y="510154"/>
                </a:lnTo>
                <a:lnTo>
                  <a:pt x="0" y="483743"/>
                </a:lnTo>
                <a:lnTo>
                  <a:pt x="315" y="466213"/>
                </a:lnTo>
                <a:lnTo>
                  <a:pt x="5044" y="414263"/>
                </a:lnTo>
                <a:lnTo>
                  <a:pt x="15448" y="363274"/>
                </a:lnTo>
                <a:lnTo>
                  <a:pt x="31527" y="313245"/>
                </a:lnTo>
                <a:lnTo>
                  <a:pt x="53281" y="264176"/>
                </a:lnTo>
                <a:lnTo>
                  <a:pt x="70937" y="231997"/>
                </a:lnTo>
                <a:lnTo>
                  <a:pt x="91115" y="200244"/>
                </a:lnTo>
                <a:lnTo>
                  <a:pt x="113815" y="168918"/>
                </a:lnTo>
                <a:lnTo>
                  <a:pt x="138639" y="138365"/>
                </a:lnTo>
                <a:lnTo>
                  <a:pt x="163198" y="110659"/>
                </a:lnTo>
                <a:lnTo>
                  <a:pt x="198797" y="75089"/>
                </a:lnTo>
                <a:lnTo>
                  <a:pt x="232910" y="46708"/>
                </a:lnTo>
                <a:lnTo>
                  <a:pt x="265538" y="25518"/>
                </a:lnTo>
                <a:lnTo>
                  <a:pt x="306739" y="8457"/>
                </a:lnTo>
                <a:lnTo>
                  <a:pt x="335915" y="4057"/>
                </a:lnTo>
                <a:lnTo>
                  <a:pt x="345312" y="4190"/>
                </a:lnTo>
                <a:lnTo>
                  <a:pt x="417575" y="193421"/>
                </a:lnTo>
                <a:lnTo>
                  <a:pt x="397201" y="200949"/>
                </a:lnTo>
                <a:lnTo>
                  <a:pt x="377871" y="209171"/>
                </a:lnTo>
                <a:lnTo>
                  <a:pt x="342350" y="227694"/>
                </a:lnTo>
                <a:lnTo>
                  <a:pt x="311010" y="248990"/>
                </a:lnTo>
                <a:lnTo>
                  <a:pt x="283852" y="273057"/>
                </a:lnTo>
                <a:lnTo>
                  <a:pt x="260873" y="299894"/>
                </a:lnTo>
                <a:lnTo>
                  <a:pt x="242075" y="329502"/>
                </a:lnTo>
                <a:lnTo>
                  <a:pt x="227455" y="361878"/>
                </a:lnTo>
                <a:lnTo>
                  <a:pt x="217013" y="397023"/>
                </a:lnTo>
                <a:lnTo>
                  <a:pt x="210749" y="434935"/>
                </a:lnTo>
                <a:lnTo>
                  <a:pt x="208660" y="475614"/>
                </a:lnTo>
                <a:lnTo>
                  <a:pt x="208856" y="490597"/>
                </a:lnTo>
                <a:lnTo>
                  <a:pt x="210418" y="520049"/>
                </a:lnTo>
                <a:lnTo>
                  <a:pt x="213542" y="548816"/>
                </a:lnTo>
                <a:lnTo>
                  <a:pt x="218228" y="576899"/>
                </a:lnTo>
                <a:lnTo>
                  <a:pt x="224477" y="604299"/>
                </a:lnTo>
                <a:lnTo>
                  <a:pt x="232287" y="631017"/>
                </a:lnTo>
                <a:lnTo>
                  <a:pt x="241660" y="657053"/>
                </a:lnTo>
                <a:lnTo>
                  <a:pt x="252595" y="682408"/>
                </a:lnTo>
                <a:lnTo>
                  <a:pt x="265091" y="707083"/>
                </a:lnTo>
                <a:lnTo>
                  <a:pt x="279150" y="731079"/>
                </a:lnTo>
                <a:lnTo>
                  <a:pt x="294705" y="754253"/>
                </a:lnTo>
                <a:lnTo>
                  <a:pt x="311354" y="775863"/>
                </a:lnTo>
                <a:lnTo>
                  <a:pt x="329033" y="795801"/>
                </a:lnTo>
                <a:lnTo>
                  <a:pt x="347740" y="814067"/>
                </a:lnTo>
                <a:lnTo>
                  <a:pt x="367476" y="830659"/>
                </a:lnTo>
                <a:lnTo>
                  <a:pt x="388240" y="845575"/>
                </a:lnTo>
                <a:lnTo>
                  <a:pt x="410033" y="858814"/>
                </a:lnTo>
                <a:lnTo>
                  <a:pt x="432855" y="870374"/>
                </a:lnTo>
                <a:lnTo>
                  <a:pt x="456706" y="880254"/>
                </a:lnTo>
                <a:lnTo>
                  <a:pt x="481585" y="888452"/>
                </a:lnTo>
                <a:lnTo>
                  <a:pt x="494410" y="891921"/>
                </a:lnTo>
                <a:lnTo>
                  <a:pt x="494410" y="317246"/>
                </a:lnTo>
                <a:lnTo>
                  <a:pt x="494498" y="301421"/>
                </a:lnTo>
                <a:lnTo>
                  <a:pt x="494762" y="286099"/>
                </a:lnTo>
                <a:lnTo>
                  <a:pt x="495202" y="271281"/>
                </a:lnTo>
                <a:lnTo>
                  <a:pt x="495817" y="256965"/>
                </a:lnTo>
                <a:lnTo>
                  <a:pt x="496608" y="243152"/>
                </a:lnTo>
                <a:lnTo>
                  <a:pt x="497575" y="229842"/>
                </a:lnTo>
                <a:lnTo>
                  <a:pt x="498718" y="217035"/>
                </a:lnTo>
                <a:lnTo>
                  <a:pt x="500037" y="204731"/>
                </a:lnTo>
                <a:lnTo>
                  <a:pt x="501532" y="192930"/>
                </a:lnTo>
                <a:lnTo>
                  <a:pt x="503202" y="181632"/>
                </a:lnTo>
                <a:lnTo>
                  <a:pt x="505048" y="170837"/>
                </a:lnTo>
                <a:lnTo>
                  <a:pt x="507070" y="160545"/>
                </a:lnTo>
                <a:lnTo>
                  <a:pt x="510794" y="144652"/>
                </a:lnTo>
                <a:lnTo>
                  <a:pt x="514447" y="132446"/>
                </a:lnTo>
                <a:lnTo>
                  <a:pt x="518949" y="120675"/>
                </a:lnTo>
                <a:lnTo>
                  <a:pt x="524298" y="109337"/>
                </a:lnTo>
                <a:lnTo>
                  <a:pt x="530494" y="98431"/>
                </a:lnTo>
                <a:lnTo>
                  <a:pt x="537535" y="87956"/>
                </a:lnTo>
                <a:lnTo>
                  <a:pt x="545418" y="77910"/>
                </a:lnTo>
                <a:lnTo>
                  <a:pt x="554144" y="68291"/>
                </a:lnTo>
                <a:lnTo>
                  <a:pt x="563710" y="59098"/>
                </a:lnTo>
                <a:lnTo>
                  <a:pt x="574114" y="50330"/>
                </a:lnTo>
                <a:lnTo>
                  <a:pt x="585356" y="41986"/>
                </a:lnTo>
                <a:lnTo>
                  <a:pt x="596619" y="34698"/>
                </a:lnTo>
                <a:lnTo>
                  <a:pt x="606588" y="29118"/>
                </a:lnTo>
                <a:lnTo>
                  <a:pt x="617027" y="24027"/>
                </a:lnTo>
                <a:lnTo>
                  <a:pt x="627937" y="19425"/>
                </a:lnTo>
                <a:lnTo>
                  <a:pt x="639317" y="15312"/>
                </a:lnTo>
                <a:lnTo>
                  <a:pt x="651168" y="11687"/>
                </a:lnTo>
                <a:lnTo>
                  <a:pt x="663489" y="8551"/>
                </a:lnTo>
                <a:lnTo>
                  <a:pt x="676281" y="5904"/>
                </a:lnTo>
                <a:lnTo>
                  <a:pt x="689544" y="3746"/>
                </a:lnTo>
                <a:lnTo>
                  <a:pt x="703277" y="2077"/>
                </a:lnTo>
                <a:lnTo>
                  <a:pt x="717480" y="896"/>
                </a:lnTo>
                <a:lnTo>
                  <a:pt x="732154" y="204"/>
                </a:lnTo>
                <a:lnTo>
                  <a:pt x="745998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81344" y="4581144"/>
            <a:ext cx="611124" cy="731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27572" y="4914082"/>
            <a:ext cx="412848" cy="459543"/>
          </a:xfrm>
          <a:custGeom>
            <a:avLst/>
            <a:gdLst/>
            <a:ahLst/>
            <a:cxnLst/>
            <a:rect l="l" t="t" r="r" b="b"/>
            <a:pathLst>
              <a:path w="412848" h="459543">
                <a:moveTo>
                  <a:pt x="391795" y="32567"/>
                </a:moveTo>
                <a:lnTo>
                  <a:pt x="384879" y="40774"/>
                </a:lnTo>
                <a:lnTo>
                  <a:pt x="375327" y="50776"/>
                </a:lnTo>
                <a:lnTo>
                  <a:pt x="365381" y="59727"/>
                </a:lnTo>
                <a:lnTo>
                  <a:pt x="355044" y="67629"/>
                </a:lnTo>
                <a:lnTo>
                  <a:pt x="344317" y="74486"/>
                </a:lnTo>
                <a:lnTo>
                  <a:pt x="346559" y="171943"/>
                </a:lnTo>
                <a:lnTo>
                  <a:pt x="359179" y="167376"/>
                </a:lnTo>
                <a:lnTo>
                  <a:pt x="371172" y="162355"/>
                </a:lnTo>
                <a:lnTo>
                  <a:pt x="382536" y="156882"/>
                </a:lnTo>
                <a:lnTo>
                  <a:pt x="393271" y="150956"/>
                </a:lnTo>
                <a:lnTo>
                  <a:pt x="403375" y="144578"/>
                </a:lnTo>
                <a:lnTo>
                  <a:pt x="412848" y="137748"/>
                </a:lnTo>
                <a:lnTo>
                  <a:pt x="412643" y="0"/>
                </a:lnTo>
                <a:lnTo>
                  <a:pt x="406609" y="11191"/>
                </a:lnTo>
                <a:lnTo>
                  <a:pt x="399660" y="22047"/>
                </a:lnTo>
                <a:lnTo>
                  <a:pt x="391795" y="32567"/>
                </a:lnTo>
                <a:close/>
              </a:path>
              <a:path w="412848" h="459543">
                <a:moveTo>
                  <a:pt x="344317" y="74486"/>
                </a:moveTo>
                <a:lnTo>
                  <a:pt x="333203" y="80298"/>
                </a:lnTo>
                <a:lnTo>
                  <a:pt x="321704" y="85069"/>
                </a:lnTo>
                <a:lnTo>
                  <a:pt x="309822" y="88801"/>
                </a:lnTo>
                <a:lnTo>
                  <a:pt x="297560" y="91495"/>
                </a:lnTo>
                <a:lnTo>
                  <a:pt x="297568" y="-138686"/>
                </a:lnTo>
                <a:lnTo>
                  <a:pt x="298082" y="-156836"/>
                </a:lnTo>
                <a:lnTo>
                  <a:pt x="299398" y="-172061"/>
                </a:lnTo>
                <a:lnTo>
                  <a:pt x="301510" y="-184377"/>
                </a:lnTo>
                <a:lnTo>
                  <a:pt x="308101" y="-200350"/>
                </a:lnTo>
                <a:lnTo>
                  <a:pt x="318023" y="-208081"/>
                </a:lnTo>
                <a:lnTo>
                  <a:pt x="330309" y="-211998"/>
                </a:lnTo>
                <a:lnTo>
                  <a:pt x="345948" y="-213304"/>
                </a:lnTo>
                <a:lnTo>
                  <a:pt x="346377" y="-213302"/>
                </a:lnTo>
                <a:lnTo>
                  <a:pt x="357443" y="-211895"/>
                </a:lnTo>
                <a:lnTo>
                  <a:pt x="368413" y="-207877"/>
                </a:lnTo>
                <a:lnTo>
                  <a:pt x="379280" y="-201248"/>
                </a:lnTo>
                <a:lnTo>
                  <a:pt x="390039" y="-192008"/>
                </a:lnTo>
                <a:lnTo>
                  <a:pt x="400684" y="-180157"/>
                </a:lnTo>
                <a:lnTo>
                  <a:pt x="407254" y="-170914"/>
                </a:lnTo>
                <a:lnTo>
                  <a:pt x="412690" y="-161152"/>
                </a:lnTo>
                <a:lnTo>
                  <a:pt x="417370" y="-150407"/>
                </a:lnTo>
                <a:lnTo>
                  <a:pt x="421295" y="-138680"/>
                </a:lnTo>
                <a:lnTo>
                  <a:pt x="424470" y="-125973"/>
                </a:lnTo>
                <a:lnTo>
                  <a:pt x="426895" y="-112288"/>
                </a:lnTo>
                <a:lnTo>
                  <a:pt x="428576" y="-97625"/>
                </a:lnTo>
                <a:lnTo>
                  <a:pt x="429513" y="-81986"/>
                </a:lnTo>
                <a:lnTo>
                  <a:pt x="429615" y="-74313"/>
                </a:lnTo>
                <a:lnTo>
                  <a:pt x="429075" y="-61066"/>
                </a:lnTo>
                <a:lnTo>
                  <a:pt x="427620" y="-48166"/>
                </a:lnTo>
                <a:lnTo>
                  <a:pt x="425249" y="-35611"/>
                </a:lnTo>
                <a:lnTo>
                  <a:pt x="421963" y="-23399"/>
                </a:lnTo>
                <a:lnTo>
                  <a:pt x="417760" y="-11530"/>
                </a:lnTo>
                <a:lnTo>
                  <a:pt x="412643" y="0"/>
                </a:lnTo>
                <a:lnTo>
                  <a:pt x="412848" y="137748"/>
                </a:lnTo>
                <a:lnTo>
                  <a:pt x="429895" y="122737"/>
                </a:lnTo>
                <a:lnTo>
                  <a:pt x="443710" y="107943"/>
                </a:lnTo>
                <a:lnTo>
                  <a:pt x="460199" y="87703"/>
                </a:lnTo>
                <a:lnTo>
                  <a:pt x="474632" y="66721"/>
                </a:lnTo>
                <a:lnTo>
                  <a:pt x="487009" y="44999"/>
                </a:lnTo>
                <a:lnTo>
                  <a:pt x="497331" y="22534"/>
                </a:lnTo>
                <a:lnTo>
                  <a:pt x="505274" y="983"/>
                </a:lnTo>
                <a:lnTo>
                  <a:pt x="512279" y="-23933"/>
                </a:lnTo>
                <a:lnTo>
                  <a:pt x="516940" y="-48810"/>
                </a:lnTo>
                <a:lnTo>
                  <a:pt x="519266" y="-73646"/>
                </a:lnTo>
                <a:lnTo>
                  <a:pt x="519556" y="-86050"/>
                </a:lnTo>
                <a:lnTo>
                  <a:pt x="519434" y="-90662"/>
                </a:lnTo>
                <a:lnTo>
                  <a:pt x="516440" y="-111353"/>
                </a:lnTo>
                <a:lnTo>
                  <a:pt x="509446" y="-135229"/>
                </a:lnTo>
                <a:lnTo>
                  <a:pt x="498468" y="-162275"/>
                </a:lnTo>
                <a:lnTo>
                  <a:pt x="491489" y="-176982"/>
                </a:lnTo>
                <a:lnTo>
                  <a:pt x="482146" y="-194496"/>
                </a:lnTo>
                <a:lnTo>
                  <a:pt x="467450" y="-217602"/>
                </a:lnTo>
                <a:lnTo>
                  <a:pt x="451731" y="-237316"/>
                </a:lnTo>
                <a:lnTo>
                  <a:pt x="434979" y="-253647"/>
                </a:lnTo>
                <a:lnTo>
                  <a:pt x="423010" y="-262804"/>
                </a:lnTo>
                <a:lnTo>
                  <a:pt x="403075" y="-273652"/>
                </a:lnTo>
                <a:lnTo>
                  <a:pt x="379847" y="-281400"/>
                </a:lnTo>
                <a:lnTo>
                  <a:pt x="353347" y="-286049"/>
                </a:lnTo>
                <a:lnTo>
                  <a:pt x="338876" y="-287211"/>
                </a:lnTo>
                <a:lnTo>
                  <a:pt x="323596" y="-287599"/>
                </a:lnTo>
                <a:lnTo>
                  <a:pt x="314537" y="-287394"/>
                </a:lnTo>
                <a:lnTo>
                  <a:pt x="287374" y="-283800"/>
                </a:lnTo>
                <a:lnTo>
                  <a:pt x="264481" y="-275698"/>
                </a:lnTo>
                <a:lnTo>
                  <a:pt x="250075" y="-266644"/>
                </a:lnTo>
                <a:lnTo>
                  <a:pt x="231945" y="-247763"/>
                </a:lnTo>
                <a:lnTo>
                  <a:pt x="221614" y="-224861"/>
                </a:lnTo>
                <a:lnTo>
                  <a:pt x="217716" y="-205062"/>
                </a:lnTo>
                <a:lnTo>
                  <a:pt x="215296" y="-179853"/>
                </a:lnTo>
                <a:lnTo>
                  <a:pt x="214700" y="-165525"/>
                </a:lnTo>
                <a:lnTo>
                  <a:pt x="214502" y="-150058"/>
                </a:lnTo>
                <a:lnTo>
                  <a:pt x="214502" y="99369"/>
                </a:lnTo>
                <a:lnTo>
                  <a:pt x="205124" y="96684"/>
                </a:lnTo>
                <a:lnTo>
                  <a:pt x="192986" y="92239"/>
                </a:lnTo>
                <a:lnTo>
                  <a:pt x="181428" y="86846"/>
                </a:lnTo>
                <a:lnTo>
                  <a:pt x="170452" y="80506"/>
                </a:lnTo>
                <a:lnTo>
                  <a:pt x="160058" y="73220"/>
                </a:lnTo>
                <a:lnTo>
                  <a:pt x="150248" y="64985"/>
                </a:lnTo>
                <a:lnTo>
                  <a:pt x="141023" y="55804"/>
                </a:lnTo>
                <a:lnTo>
                  <a:pt x="132384" y="45675"/>
                </a:lnTo>
                <a:lnTo>
                  <a:pt x="124332" y="34599"/>
                </a:lnTo>
                <a:lnTo>
                  <a:pt x="114473" y="18197"/>
                </a:lnTo>
                <a:lnTo>
                  <a:pt x="108873" y="6917"/>
                </a:lnTo>
                <a:lnTo>
                  <a:pt x="104017" y="-4692"/>
                </a:lnTo>
                <a:lnTo>
                  <a:pt x="99906" y="-16634"/>
                </a:lnTo>
                <a:lnTo>
                  <a:pt x="96540" y="-28909"/>
                </a:lnTo>
                <a:lnTo>
                  <a:pt x="93921" y="-41517"/>
                </a:lnTo>
                <a:lnTo>
                  <a:pt x="92049" y="-54459"/>
                </a:lnTo>
                <a:lnTo>
                  <a:pt x="90925" y="-67737"/>
                </a:lnTo>
                <a:lnTo>
                  <a:pt x="90550" y="-81351"/>
                </a:lnTo>
                <a:lnTo>
                  <a:pt x="91167" y="-96013"/>
                </a:lnTo>
                <a:lnTo>
                  <a:pt x="93040" y="-109986"/>
                </a:lnTo>
                <a:lnTo>
                  <a:pt x="96171" y="-123122"/>
                </a:lnTo>
                <a:lnTo>
                  <a:pt x="100560" y="-135423"/>
                </a:lnTo>
                <a:lnTo>
                  <a:pt x="106210" y="-146887"/>
                </a:lnTo>
                <a:lnTo>
                  <a:pt x="113120" y="-157517"/>
                </a:lnTo>
                <a:lnTo>
                  <a:pt x="121291" y="-167312"/>
                </a:lnTo>
                <a:lnTo>
                  <a:pt x="130725" y="-176272"/>
                </a:lnTo>
                <a:lnTo>
                  <a:pt x="141422" y="-184398"/>
                </a:lnTo>
                <a:lnTo>
                  <a:pt x="153383" y="-191691"/>
                </a:lnTo>
                <a:lnTo>
                  <a:pt x="166609" y="-198151"/>
                </a:lnTo>
                <a:lnTo>
                  <a:pt x="181101" y="-203779"/>
                </a:lnTo>
                <a:lnTo>
                  <a:pt x="149860" y="-285821"/>
                </a:lnTo>
                <a:lnTo>
                  <a:pt x="129614" y="-282933"/>
                </a:lnTo>
                <a:lnTo>
                  <a:pt x="109879" y="-273433"/>
                </a:lnTo>
                <a:lnTo>
                  <a:pt x="88799" y="-257388"/>
                </a:lnTo>
                <a:lnTo>
                  <a:pt x="66353" y="-234799"/>
                </a:lnTo>
                <a:lnTo>
                  <a:pt x="54610" y="-221051"/>
                </a:lnTo>
                <a:lnTo>
                  <a:pt x="37458" y="-197810"/>
                </a:lnTo>
                <a:lnTo>
                  <a:pt x="23964" y="-174831"/>
                </a:lnTo>
                <a:lnTo>
                  <a:pt x="13474" y="-151330"/>
                </a:lnTo>
                <a:lnTo>
                  <a:pt x="5986" y="-127317"/>
                </a:lnTo>
                <a:lnTo>
                  <a:pt x="1496" y="-102801"/>
                </a:lnTo>
                <a:lnTo>
                  <a:pt x="0" y="-77795"/>
                </a:lnTo>
                <a:lnTo>
                  <a:pt x="219" y="-64889"/>
                </a:lnTo>
                <a:lnTo>
                  <a:pt x="2289" y="-37038"/>
                </a:lnTo>
                <a:lnTo>
                  <a:pt x="6542" y="-10502"/>
                </a:lnTo>
                <a:lnTo>
                  <a:pt x="12978" y="14718"/>
                </a:lnTo>
                <a:lnTo>
                  <a:pt x="21598" y="38624"/>
                </a:lnTo>
                <a:lnTo>
                  <a:pt x="32401" y="61216"/>
                </a:lnTo>
                <a:lnTo>
                  <a:pt x="45387" y="82492"/>
                </a:lnTo>
                <a:lnTo>
                  <a:pt x="60557" y="102454"/>
                </a:lnTo>
                <a:lnTo>
                  <a:pt x="78217" y="121476"/>
                </a:lnTo>
                <a:lnTo>
                  <a:pt x="100042" y="141163"/>
                </a:lnTo>
                <a:lnTo>
                  <a:pt x="122211" y="157283"/>
                </a:lnTo>
                <a:lnTo>
                  <a:pt x="144734" y="169831"/>
                </a:lnTo>
                <a:lnTo>
                  <a:pt x="167617" y="178801"/>
                </a:lnTo>
                <a:lnTo>
                  <a:pt x="190870" y="184187"/>
                </a:lnTo>
                <a:lnTo>
                  <a:pt x="214502" y="185983"/>
                </a:lnTo>
                <a:lnTo>
                  <a:pt x="214502" y="353115"/>
                </a:lnTo>
                <a:lnTo>
                  <a:pt x="297560" y="353115"/>
                </a:lnTo>
                <a:lnTo>
                  <a:pt x="297560" y="184332"/>
                </a:lnTo>
                <a:lnTo>
                  <a:pt x="304943" y="182919"/>
                </a:lnTo>
                <a:lnTo>
                  <a:pt x="319440" y="179715"/>
                </a:lnTo>
                <a:lnTo>
                  <a:pt x="333312" y="176057"/>
                </a:lnTo>
                <a:lnTo>
                  <a:pt x="346559" y="171943"/>
                </a:lnTo>
                <a:lnTo>
                  <a:pt x="344317" y="74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25133" y="4700778"/>
            <a:ext cx="132054" cy="304800"/>
          </a:xfrm>
          <a:custGeom>
            <a:avLst/>
            <a:gdLst/>
            <a:ahLst/>
            <a:cxnLst/>
            <a:rect l="l" t="t" r="r" b="b"/>
            <a:pathLst>
              <a:path w="132054" h="304800">
                <a:moveTo>
                  <a:pt x="48387" y="0"/>
                </a:moveTo>
                <a:lnTo>
                  <a:pt x="32748" y="1305"/>
                </a:lnTo>
                <a:lnTo>
                  <a:pt x="20462" y="5222"/>
                </a:lnTo>
                <a:lnTo>
                  <a:pt x="11575" y="11751"/>
                </a:lnTo>
                <a:lnTo>
                  <a:pt x="3949" y="28927"/>
                </a:lnTo>
                <a:lnTo>
                  <a:pt x="1837" y="41242"/>
                </a:lnTo>
                <a:lnTo>
                  <a:pt x="521" y="56467"/>
                </a:lnTo>
                <a:lnTo>
                  <a:pt x="7" y="74617"/>
                </a:lnTo>
                <a:lnTo>
                  <a:pt x="0" y="77343"/>
                </a:lnTo>
                <a:lnTo>
                  <a:pt x="0" y="304800"/>
                </a:lnTo>
                <a:lnTo>
                  <a:pt x="12261" y="302105"/>
                </a:lnTo>
                <a:lnTo>
                  <a:pt x="24143" y="298373"/>
                </a:lnTo>
                <a:lnTo>
                  <a:pt x="35642" y="293602"/>
                </a:lnTo>
                <a:lnTo>
                  <a:pt x="46756" y="287790"/>
                </a:lnTo>
                <a:lnTo>
                  <a:pt x="57483" y="280934"/>
                </a:lnTo>
                <a:lnTo>
                  <a:pt x="67820" y="273031"/>
                </a:lnTo>
                <a:lnTo>
                  <a:pt x="77766" y="264080"/>
                </a:lnTo>
                <a:lnTo>
                  <a:pt x="87318" y="254079"/>
                </a:lnTo>
                <a:lnTo>
                  <a:pt x="94234" y="245872"/>
                </a:lnTo>
                <a:lnTo>
                  <a:pt x="102099" y="235351"/>
                </a:lnTo>
                <a:lnTo>
                  <a:pt x="109048" y="224496"/>
                </a:lnTo>
                <a:lnTo>
                  <a:pt x="115082" y="213304"/>
                </a:lnTo>
                <a:lnTo>
                  <a:pt x="120199" y="201774"/>
                </a:lnTo>
                <a:lnTo>
                  <a:pt x="124402" y="189904"/>
                </a:lnTo>
                <a:lnTo>
                  <a:pt x="127688" y="177692"/>
                </a:lnTo>
                <a:lnTo>
                  <a:pt x="130059" y="165137"/>
                </a:lnTo>
                <a:lnTo>
                  <a:pt x="131514" y="152237"/>
                </a:lnTo>
                <a:lnTo>
                  <a:pt x="132054" y="138990"/>
                </a:lnTo>
                <a:lnTo>
                  <a:pt x="131952" y="131318"/>
                </a:lnTo>
                <a:lnTo>
                  <a:pt x="131015" y="115679"/>
                </a:lnTo>
                <a:lnTo>
                  <a:pt x="129334" y="101015"/>
                </a:lnTo>
                <a:lnTo>
                  <a:pt x="126909" y="87330"/>
                </a:lnTo>
                <a:lnTo>
                  <a:pt x="123734" y="74623"/>
                </a:lnTo>
                <a:lnTo>
                  <a:pt x="119809" y="62896"/>
                </a:lnTo>
                <a:lnTo>
                  <a:pt x="115129" y="52151"/>
                </a:lnTo>
                <a:lnTo>
                  <a:pt x="109693" y="42389"/>
                </a:lnTo>
                <a:lnTo>
                  <a:pt x="103496" y="33612"/>
                </a:lnTo>
                <a:lnTo>
                  <a:pt x="92478" y="21295"/>
                </a:lnTo>
                <a:lnTo>
                  <a:pt x="81719" y="12055"/>
                </a:lnTo>
                <a:lnTo>
                  <a:pt x="70852" y="5426"/>
                </a:lnTo>
                <a:lnTo>
                  <a:pt x="59882" y="1408"/>
                </a:lnTo>
                <a:lnTo>
                  <a:pt x="48816" y="1"/>
                </a:lnTo>
                <a:lnTo>
                  <a:pt x="4838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27572" y="4626483"/>
            <a:ext cx="519556" cy="640715"/>
          </a:xfrm>
          <a:custGeom>
            <a:avLst/>
            <a:gdLst/>
            <a:ahLst/>
            <a:cxnLst/>
            <a:rect l="l" t="t" r="r" b="b"/>
            <a:pathLst>
              <a:path w="519556" h="640714">
                <a:moveTo>
                  <a:pt x="323596" y="0"/>
                </a:moveTo>
                <a:lnTo>
                  <a:pt x="353347" y="1549"/>
                </a:lnTo>
                <a:lnTo>
                  <a:pt x="379847" y="6198"/>
                </a:lnTo>
                <a:lnTo>
                  <a:pt x="403075" y="13947"/>
                </a:lnTo>
                <a:lnTo>
                  <a:pt x="423010" y="24794"/>
                </a:lnTo>
                <a:lnTo>
                  <a:pt x="443485" y="41695"/>
                </a:lnTo>
                <a:lnTo>
                  <a:pt x="459719" y="59716"/>
                </a:lnTo>
                <a:lnTo>
                  <a:pt x="474925" y="81124"/>
                </a:lnTo>
                <a:lnTo>
                  <a:pt x="489113" y="105931"/>
                </a:lnTo>
                <a:lnTo>
                  <a:pt x="498468" y="125324"/>
                </a:lnTo>
                <a:lnTo>
                  <a:pt x="509446" y="152370"/>
                </a:lnTo>
                <a:lnTo>
                  <a:pt x="516440" y="176245"/>
                </a:lnTo>
                <a:lnTo>
                  <a:pt x="519434" y="196936"/>
                </a:lnTo>
                <a:lnTo>
                  <a:pt x="519556" y="201549"/>
                </a:lnTo>
                <a:lnTo>
                  <a:pt x="519266" y="213952"/>
                </a:lnTo>
                <a:lnTo>
                  <a:pt x="516940" y="238789"/>
                </a:lnTo>
                <a:lnTo>
                  <a:pt x="512279" y="263666"/>
                </a:lnTo>
                <a:lnTo>
                  <a:pt x="505274" y="288582"/>
                </a:lnTo>
                <a:lnTo>
                  <a:pt x="497331" y="310134"/>
                </a:lnTo>
                <a:lnTo>
                  <a:pt x="487009" y="332598"/>
                </a:lnTo>
                <a:lnTo>
                  <a:pt x="474632" y="354321"/>
                </a:lnTo>
                <a:lnTo>
                  <a:pt x="460199" y="375302"/>
                </a:lnTo>
                <a:lnTo>
                  <a:pt x="443710" y="395542"/>
                </a:lnTo>
                <a:lnTo>
                  <a:pt x="429895" y="410337"/>
                </a:lnTo>
                <a:lnTo>
                  <a:pt x="412848" y="425348"/>
                </a:lnTo>
                <a:lnTo>
                  <a:pt x="393271" y="438555"/>
                </a:lnTo>
                <a:lnTo>
                  <a:pt x="371172" y="449955"/>
                </a:lnTo>
                <a:lnTo>
                  <a:pt x="346559" y="459543"/>
                </a:lnTo>
                <a:lnTo>
                  <a:pt x="319440" y="467315"/>
                </a:lnTo>
                <a:lnTo>
                  <a:pt x="297560" y="471932"/>
                </a:lnTo>
                <a:lnTo>
                  <a:pt x="297560" y="640715"/>
                </a:lnTo>
                <a:lnTo>
                  <a:pt x="214502" y="640715"/>
                </a:lnTo>
                <a:lnTo>
                  <a:pt x="214502" y="473583"/>
                </a:lnTo>
                <a:lnTo>
                  <a:pt x="202639" y="473133"/>
                </a:lnTo>
                <a:lnTo>
                  <a:pt x="179197" y="469541"/>
                </a:lnTo>
                <a:lnTo>
                  <a:pt x="156130" y="462362"/>
                </a:lnTo>
                <a:lnTo>
                  <a:pt x="133428" y="451603"/>
                </a:lnTo>
                <a:lnTo>
                  <a:pt x="111083" y="437268"/>
                </a:lnTo>
                <a:lnTo>
                  <a:pt x="89087" y="419364"/>
                </a:lnTo>
                <a:lnTo>
                  <a:pt x="68961" y="399542"/>
                </a:lnTo>
                <a:lnTo>
                  <a:pt x="52699" y="380237"/>
                </a:lnTo>
                <a:lnTo>
                  <a:pt x="38621" y="359618"/>
                </a:lnTo>
                <a:lnTo>
                  <a:pt x="26727" y="337684"/>
                </a:lnTo>
                <a:lnTo>
                  <a:pt x="17015" y="314435"/>
                </a:lnTo>
                <a:lnTo>
                  <a:pt x="9487" y="289871"/>
                </a:lnTo>
                <a:lnTo>
                  <a:pt x="4142" y="263993"/>
                </a:lnTo>
                <a:lnTo>
                  <a:pt x="981" y="236799"/>
                </a:lnTo>
                <a:lnTo>
                  <a:pt x="0" y="209804"/>
                </a:lnTo>
                <a:lnTo>
                  <a:pt x="373" y="197239"/>
                </a:lnTo>
                <a:lnTo>
                  <a:pt x="3366" y="172477"/>
                </a:lnTo>
                <a:lnTo>
                  <a:pt x="9355" y="148212"/>
                </a:lnTo>
                <a:lnTo>
                  <a:pt x="18344" y="124453"/>
                </a:lnTo>
                <a:lnTo>
                  <a:pt x="30335" y="101212"/>
                </a:lnTo>
                <a:lnTo>
                  <a:pt x="45333" y="78499"/>
                </a:lnTo>
                <a:lnTo>
                  <a:pt x="66353" y="52799"/>
                </a:lnTo>
                <a:lnTo>
                  <a:pt x="77748" y="40687"/>
                </a:lnTo>
                <a:lnTo>
                  <a:pt x="99508" y="21370"/>
                </a:lnTo>
                <a:lnTo>
                  <a:pt x="119913" y="8598"/>
                </a:lnTo>
                <a:lnTo>
                  <a:pt x="138986" y="2370"/>
                </a:lnTo>
                <a:lnTo>
                  <a:pt x="148030" y="1710"/>
                </a:lnTo>
                <a:lnTo>
                  <a:pt x="149860" y="1778"/>
                </a:lnTo>
                <a:lnTo>
                  <a:pt x="181101" y="83820"/>
                </a:lnTo>
                <a:lnTo>
                  <a:pt x="166609" y="89447"/>
                </a:lnTo>
                <a:lnTo>
                  <a:pt x="153383" y="95907"/>
                </a:lnTo>
                <a:lnTo>
                  <a:pt x="141422" y="103200"/>
                </a:lnTo>
                <a:lnTo>
                  <a:pt x="130725" y="111326"/>
                </a:lnTo>
                <a:lnTo>
                  <a:pt x="121291" y="120287"/>
                </a:lnTo>
                <a:lnTo>
                  <a:pt x="113120" y="130081"/>
                </a:lnTo>
                <a:lnTo>
                  <a:pt x="106210" y="140711"/>
                </a:lnTo>
                <a:lnTo>
                  <a:pt x="100560" y="152176"/>
                </a:lnTo>
                <a:lnTo>
                  <a:pt x="96171" y="164476"/>
                </a:lnTo>
                <a:lnTo>
                  <a:pt x="93040" y="177612"/>
                </a:lnTo>
                <a:lnTo>
                  <a:pt x="91167" y="191586"/>
                </a:lnTo>
                <a:lnTo>
                  <a:pt x="90550" y="206248"/>
                </a:lnTo>
                <a:lnTo>
                  <a:pt x="90925" y="219861"/>
                </a:lnTo>
                <a:lnTo>
                  <a:pt x="92049" y="233139"/>
                </a:lnTo>
                <a:lnTo>
                  <a:pt x="93921" y="246082"/>
                </a:lnTo>
                <a:lnTo>
                  <a:pt x="96540" y="258690"/>
                </a:lnTo>
                <a:lnTo>
                  <a:pt x="99906" y="270964"/>
                </a:lnTo>
                <a:lnTo>
                  <a:pt x="104017" y="282906"/>
                </a:lnTo>
                <a:lnTo>
                  <a:pt x="108873" y="294516"/>
                </a:lnTo>
                <a:lnTo>
                  <a:pt x="114473" y="305796"/>
                </a:lnTo>
                <a:lnTo>
                  <a:pt x="120815" y="316745"/>
                </a:lnTo>
                <a:lnTo>
                  <a:pt x="132384" y="333274"/>
                </a:lnTo>
                <a:lnTo>
                  <a:pt x="141023" y="343403"/>
                </a:lnTo>
                <a:lnTo>
                  <a:pt x="150248" y="352585"/>
                </a:lnTo>
                <a:lnTo>
                  <a:pt x="160058" y="360819"/>
                </a:lnTo>
                <a:lnTo>
                  <a:pt x="170452" y="368106"/>
                </a:lnTo>
                <a:lnTo>
                  <a:pt x="181428" y="374445"/>
                </a:lnTo>
                <a:lnTo>
                  <a:pt x="192986" y="379838"/>
                </a:lnTo>
                <a:lnTo>
                  <a:pt x="205124" y="384283"/>
                </a:lnTo>
                <a:lnTo>
                  <a:pt x="214502" y="386969"/>
                </a:lnTo>
                <a:lnTo>
                  <a:pt x="214502" y="137541"/>
                </a:lnTo>
                <a:lnTo>
                  <a:pt x="214700" y="122073"/>
                </a:lnTo>
                <a:lnTo>
                  <a:pt x="215296" y="107745"/>
                </a:lnTo>
                <a:lnTo>
                  <a:pt x="216299" y="94564"/>
                </a:lnTo>
                <a:lnTo>
                  <a:pt x="217716" y="82536"/>
                </a:lnTo>
                <a:lnTo>
                  <a:pt x="219554" y="71671"/>
                </a:lnTo>
                <a:lnTo>
                  <a:pt x="221614" y="62738"/>
                </a:lnTo>
                <a:lnTo>
                  <a:pt x="225801" y="50779"/>
                </a:lnTo>
                <a:lnTo>
                  <a:pt x="231945" y="39835"/>
                </a:lnTo>
                <a:lnTo>
                  <a:pt x="240040" y="29897"/>
                </a:lnTo>
                <a:lnTo>
                  <a:pt x="250075" y="20955"/>
                </a:lnTo>
                <a:lnTo>
                  <a:pt x="254635" y="17653"/>
                </a:lnTo>
                <a:lnTo>
                  <a:pt x="264481" y="11900"/>
                </a:lnTo>
                <a:lnTo>
                  <a:pt x="275394" y="7283"/>
                </a:lnTo>
                <a:lnTo>
                  <a:pt x="287374" y="3798"/>
                </a:lnTo>
                <a:lnTo>
                  <a:pt x="300422" y="1440"/>
                </a:lnTo>
                <a:lnTo>
                  <a:pt x="314537" y="204"/>
                </a:lnTo>
                <a:lnTo>
                  <a:pt x="32359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78752" y="4223004"/>
            <a:ext cx="3025140" cy="1082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4345" y="4268724"/>
            <a:ext cx="2934080" cy="991107"/>
          </a:xfrm>
          <a:custGeom>
            <a:avLst/>
            <a:gdLst/>
            <a:ahLst/>
            <a:cxnLst/>
            <a:rect l="l" t="t" r="r" b="b"/>
            <a:pathLst>
              <a:path w="2934080" h="991107">
                <a:moveTo>
                  <a:pt x="2574065" y="661224"/>
                </a:moveTo>
                <a:lnTo>
                  <a:pt x="2571451" y="648697"/>
                </a:lnTo>
                <a:lnTo>
                  <a:pt x="2569416" y="635213"/>
                </a:lnTo>
                <a:lnTo>
                  <a:pt x="2567961" y="620771"/>
                </a:lnTo>
                <a:lnTo>
                  <a:pt x="2567088" y="605375"/>
                </a:lnTo>
                <a:lnTo>
                  <a:pt x="2562853" y="795889"/>
                </a:lnTo>
                <a:lnTo>
                  <a:pt x="2574289" y="802386"/>
                </a:lnTo>
                <a:lnTo>
                  <a:pt x="2578150" y="804283"/>
                </a:lnTo>
                <a:lnTo>
                  <a:pt x="2589194" y="808928"/>
                </a:lnTo>
                <a:lnTo>
                  <a:pt x="2585372" y="693031"/>
                </a:lnTo>
                <a:lnTo>
                  <a:pt x="2581027" y="683392"/>
                </a:lnTo>
                <a:lnTo>
                  <a:pt x="2577257" y="672789"/>
                </a:lnTo>
                <a:lnTo>
                  <a:pt x="2574065" y="661224"/>
                </a:lnTo>
                <a:close/>
              </a:path>
              <a:path w="2934080" h="991107">
                <a:moveTo>
                  <a:pt x="1102597" y="798667"/>
                </a:moveTo>
                <a:lnTo>
                  <a:pt x="1127129" y="808363"/>
                </a:lnTo>
                <a:lnTo>
                  <a:pt x="1151015" y="814508"/>
                </a:lnTo>
                <a:lnTo>
                  <a:pt x="1176450" y="818183"/>
                </a:lnTo>
                <a:lnTo>
                  <a:pt x="1203452" y="819403"/>
                </a:lnTo>
                <a:lnTo>
                  <a:pt x="1209150" y="819349"/>
                </a:lnTo>
                <a:lnTo>
                  <a:pt x="1235886" y="817544"/>
                </a:lnTo>
                <a:lnTo>
                  <a:pt x="1261048" y="813167"/>
                </a:lnTo>
                <a:lnTo>
                  <a:pt x="1284667" y="806206"/>
                </a:lnTo>
                <a:lnTo>
                  <a:pt x="1302808" y="798601"/>
                </a:lnTo>
                <a:lnTo>
                  <a:pt x="1325548" y="785758"/>
                </a:lnTo>
                <a:lnTo>
                  <a:pt x="1345600" y="770298"/>
                </a:lnTo>
                <a:lnTo>
                  <a:pt x="1362963" y="752220"/>
                </a:lnTo>
                <a:lnTo>
                  <a:pt x="1376075" y="734335"/>
                </a:lnTo>
                <a:lnTo>
                  <a:pt x="1388696" y="712625"/>
                </a:lnTo>
                <a:lnTo>
                  <a:pt x="1399378" y="688770"/>
                </a:lnTo>
                <a:lnTo>
                  <a:pt x="1406598" y="667906"/>
                </a:lnTo>
                <a:lnTo>
                  <a:pt x="1412672" y="643993"/>
                </a:lnTo>
                <a:lnTo>
                  <a:pt x="1416708" y="618968"/>
                </a:lnTo>
                <a:lnTo>
                  <a:pt x="1418720" y="592844"/>
                </a:lnTo>
                <a:lnTo>
                  <a:pt x="1418971" y="579374"/>
                </a:lnTo>
                <a:lnTo>
                  <a:pt x="1418801" y="567439"/>
                </a:lnTo>
                <a:lnTo>
                  <a:pt x="1417090" y="540770"/>
                </a:lnTo>
                <a:lnTo>
                  <a:pt x="1413519" y="515568"/>
                </a:lnTo>
                <a:lnTo>
                  <a:pt x="1408063" y="491856"/>
                </a:lnTo>
                <a:lnTo>
                  <a:pt x="1402047" y="473043"/>
                </a:lnTo>
                <a:lnTo>
                  <a:pt x="1391750" y="448429"/>
                </a:lnTo>
                <a:lnTo>
                  <a:pt x="1379435" y="426426"/>
                </a:lnTo>
                <a:lnTo>
                  <a:pt x="1365123" y="407034"/>
                </a:lnTo>
                <a:lnTo>
                  <a:pt x="1345476" y="387708"/>
                </a:lnTo>
                <a:lnTo>
                  <a:pt x="1324534" y="373273"/>
                </a:lnTo>
                <a:lnTo>
                  <a:pt x="1300606" y="361823"/>
                </a:lnTo>
                <a:lnTo>
                  <a:pt x="1276676" y="354105"/>
                </a:lnTo>
                <a:lnTo>
                  <a:pt x="1252030" y="349135"/>
                </a:lnTo>
                <a:lnTo>
                  <a:pt x="1225874" y="346641"/>
                </a:lnTo>
                <a:lnTo>
                  <a:pt x="1212214" y="346328"/>
                </a:lnTo>
                <a:lnTo>
                  <a:pt x="1206939" y="346375"/>
                </a:lnTo>
                <a:lnTo>
                  <a:pt x="1180245" y="348158"/>
                </a:lnTo>
                <a:lnTo>
                  <a:pt x="1155082" y="352531"/>
                </a:lnTo>
                <a:lnTo>
                  <a:pt x="1131418" y="359510"/>
                </a:lnTo>
                <a:lnTo>
                  <a:pt x="1113143" y="367162"/>
                </a:lnTo>
                <a:lnTo>
                  <a:pt x="1090370" y="380007"/>
                </a:lnTo>
                <a:lnTo>
                  <a:pt x="1070350" y="395492"/>
                </a:lnTo>
                <a:lnTo>
                  <a:pt x="1053083" y="413638"/>
                </a:lnTo>
                <a:lnTo>
                  <a:pt x="1040238" y="431015"/>
                </a:lnTo>
                <a:lnTo>
                  <a:pt x="1027487" y="452690"/>
                </a:lnTo>
                <a:lnTo>
                  <a:pt x="1016707" y="476431"/>
                </a:lnTo>
                <a:lnTo>
                  <a:pt x="1009513" y="496886"/>
                </a:lnTo>
                <a:lnTo>
                  <a:pt x="1003408" y="520646"/>
                </a:lnTo>
                <a:lnTo>
                  <a:pt x="999351" y="545645"/>
                </a:lnTo>
                <a:lnTo>
                  <a:pt x="997329" y="571885"/>
                </a:lnTo>
                <a:lnTo>
                  <a:pt x="997076" y="585469"/>
                </a:lnTo>
                <a:lnTo>
                  <a:pt x="997283" y="598770"/>
                </a:lnTo>
                <a:lnTo>
                  <a:pt x="999064" y="625546"/>
                </a:lnTo>
                <a:lnTo>
                  <a:pt x="1002659" y="650700"/>
                </a:lnTo>
                <a:lnTo>
                  <a:pt x="1008057" y="674246"/>
                </a:lnTo>
                <a:lnTo>
                  <a:pt x="1013977" y="692857"/>
                </a:lnTo>
                <a:lnTo>
                  <a:pt x="1024237" y="717432"/>
                </a:lnTo>
                <a:lnTo>
                  <a:pt x="1036503" y="739464"/>
                </a:lnTo>
                <a:lnTo>
                  <a:pt x="1050798" y="758951"/>
                </a:lnTo>
                <a:lnTo>
                  <a:pt x="1070119" y="778085"/>
                </a:lnTo>
                <a:lnTo>
                  <a:pt x="1088898" y="582930"/>
                </a:lnTo>
                <a:lnTo>
                  <a:pt x="1089070" y="573277"/>
                </a:lnTo>
                <a:lnTo>
                  <a:pt x="1089855" y="560334"/>
                </a:lnTo>
                <a:lnTo>
                  <a:pt x="1091262" y="547675"/>
                </a:lnTo>
                <a:lnTo>
                  <a:pt x="1093276" y="535308"/>
                </a:lnTo>
                <a:lnTo>
                  <a:pt x="1095882" y="523239"/>
                </a:lnTo>
                <a:lnTo>
                  <a:pt x="1100453" y="507581"/>
                </a:lnTo>
                <a:lnTo>
                  <a:pt x="1105182" y="495609"/>
                </a:lnTo>
                <a:lnTo>
                  <a:pt x="1110770" y="484494"/>
                </a:lnTo>
                <a:lnTo>
                  <a:pt x="1117219" y="474218"/>
                </a:lnTo>
                <a:lnTo>
                  <a:pt x="1124132" y="465294"/>
                </a:lnTo>
                <a:lnTo>
                  <a:pt x="1133007" y="456184"/>
                </a:lnTo>
                <a:lnTo>
                  <a:pt x="1142945" y="448185"/>
                </a:lnTo>
                <a:lnTo>
                  <a:pt x="1153922" y="441325"/>
                </a:lnTo>
                <a:lnTo>
                  <a:pt x="1168800" y="434821"/>
                </a:lnTo>
                <a:lnTo>
                  <a:pt x="1180860" y="431584"/>
                </a:lnTo>
                <a:lnTo>
                  <a:pt x="1193886" y="429649"/>
                </a:lnTo>
                <a:lnTo>
                  <a:pt x="1207897" y="429006"/>
                </a:lnTo>
                <a:lnTo>
                  <a:pt x="1220728" y="429558"/>
                </a:lnTo>
                <a:lnTo>
                  <a:pt x="1233567" y="431329"/>
                </a:lnTo>
                <a:lnTo>
                  <a:pt x="1245723" y="434320"/>
                </a:lnTo>
                <a:lnTo>
                  <a:pt x="1257173" y="438531"/>
                </a:lnTo>
                <a:lnTo>
                  <a:pt x="1275999" y="449181"/>
                </a:lnTo>
                <a:lnTo>
                  <a:pt x="1285801" y="457282"/>
                </a:lnTo>
                <a:lnTo>
                  <a:pt x="1294637" y="466725"/>
                </a:lnTo>
                <a:lnTo>
                  <a:pt x="1302913" y="478501"/>
                </a:lnTo>
                <a:lnTo>
                  <a:pt x="1308866" y="489423"/>
                </a:lnTo>
                <a:lnTo>
                  <a:pt x="1314069" y="501500"/>
                </a:lnTo>
                <a:lnTo>
                  <a:pt x="1318513" y="514731"/>
                </a:lnTo>
                <a:lnTo>
                  <a:pt x="1322470" y="530621"/>
                </a:lnTo>
                <a:lnTo>
                  <a:pt x="1324532" y="542684"/>
                </a:lnTo>
                <a:lnTo>
                  <a:pt x="1325992" y="555423"/>
                </a:lnTo>
                <a:lnTo>
                  <a:pt x="1326862" y="568838"/>
                </a:lnTo>
                <a:lnTo>
                  <a:pt x="1327150" y="582930"/>
                </a:lnTo>
                <a:lnTo>
                  <a:pt x="1326981" y="592641"/>
                </a:lnTo>
                <a:lnTo>
                  <a:pt x="1326218" y="605523"/>
                </a:lnTo>
                <a:lnTo>
                  <a:pt x="1324832" y="618168"/>
                </a:lnTo>
                <a:lnTo>
                  <a:pt x="1322817" y="630576"/>
                </a:lnTo>
                <a:lnTo>
                  <a:pt x="1320164" y="642746"/>
                </a:lnTo>
                <a:lnTo>
                  <a:pt x="1315515" y="658674"/>
                </a:lnTo>
                <a:lnTo>
                  <a:pt x="1310770" y="670660"/>
                </a:lnTo>
                <a:lnTo>
                  <a:pt x="1305198" y="681772"/>
                </a:lnTo>
                <a:lnTo>
                  <a:pt x="1298828" y="692023"/>
                </a:lnTo>
                <a:lnTo>
                  <a:pt x="1291813" y="701002"/>
                </a:lnTo>
                <a:lnTo>
                  <a:pt x="1282941" y="710089"/>
                </a:lnTo>
                <a:lnTo>
                  <a:pt x="1273011" y="718069"/>
                </a:lnTo>
                <a:lnTo>
                  <a:pt x="1261999" y="724915"/>
                </a:lnTo>
                <a:lnTo>
                  <a:pt x="1247095" y="731445"/>
                </a:lnTo>
                <a:lnTo>
                  <a:pt x="1235027" y="734667"/>
                </a:lnTo>
                <a:lnTo>
                  <a:pt x="1221961" y="736594"/>
                </a:lnTo>
                <a:lnTo>
                  <a:pt x="1207897" y="737234"/>
                </a:lnTo>
                <a:lnTo>
                  <a:pt x="1194432" y="736677"/>
                </a:lnTo>
                <a:lnTo>
                  <a:pt x="1181530" y="734941"/>
                </a:lnTo>
                <a:lnTo>
                  <a:pt x="1169469" y="732002"/>
                </a:lnTo>
                <a:lnTo>
                  <a:pt x="1158239" y="727837"/>
                </a:lnTo>
                <a:lnTo>
                  <a:pt x="1140022" y="717442"/>
                </a:lnTo>
                <a:lnTo>
                  <a:pt x="1130238" y="709256"/>
                </a:lnTo>
                <a:lnTo>
                  <a:pt x="1121409" y="699643"/>
                </a:lnTo>
                <a:lnTo>
                  <a:pt x="1113073" y="687980"/>
                </a:lnTo>
                <a:lnTo>
                  <a:pt x="1107080" y="677082"/>
                </a:lnTo>
                <a:lnTo>
                  <a:pt x="1101858" y="665006"/>
                </a:lnTo>
                <a:lnTo>
                  <a:pt x="1097406" y="651763"/>
                </a:lnTo>
                <a:lnTo>
                  <a:pt x="1093499" y="635480"/>
                </a:lnTo>
                <a:lnTo>
                  <a:pt x="1091500" y="623431"/>
                </a:lnTo>
                <a:lnTo>
                  <a:pt x="1091019" y="792554"/>
                </a:lnTo>
                <a:lnTo>
                  <a:pt x="1102597" y="798667"/>
                </a:lnTo>
                <a:close/>
              </a:path>
              <a:path w="2934080" h="991107">
                <a:moveTo>
                  <a:pt x="1091019" y="792554"/>
                </a:moveTo>
                <a:lnTo>
                  <a:pt x="1091500" y="623431"/>
                </a:lnTo>
                <a:lnTo>
                  <a:pt x="1090060" y="610654"/>
                </a:lnTo>
                <a:lnTo>
                  <a:pt x="1089190" y="597152"/>
                </a:lnTo>
                <a:lnTo>
                  <a:pt x="1088898" y="582930"/>
                </a:lnTo>
                <a:lnTo>
                  <a:pt x="1080194" y="785694"/>
                </a:lnTo>
                <a:lnTo>
                  <a:pt x="1091019" y="792554"/>
                </a:lnTo>
                <a:close/>
              </a:path>
              <a:path w="2934080" h="991107">
                <a:moveTo>
                  <a:pt x="646429" y="819058"/>
                </a:moveTo>
                <a:lnTo>
                  <a:pt x="660001" y="817835"/>
                </a:lnTo>
                <a:lnTo>
                  <a:pt x="673043" y="815726"/>
                </a:lnTo>
                <a:lnTo>
                  <a:pt x="685554" y="812730"/>
                </a:lnTo>
                <a:lnTo>
                  <a:pt x="697531" y="808845"/>
                </a:lnTo>
                <a:lnTo>
                  <a:pt x="708974" y="804071"/>
                </a:lnTo>
                <a:lnTo>
                  <a:pt x="719881" y="798404"/>
                </a:lnTo>
                <a:lnTo>
                  <a:pt x="730250" y="791844"/>
                </a:lnTo>
                <a:lnTo>
                  <a:pt x="740667" y="783975"/>
                </a:lnTo>
                <a:lnTo>
                  <a:pt x="750460" y="775041"/>
                </a:lnTo>
                <a:lnTo>
                  <a:pt x="759070" y="765425"/>
                </a:lnTo>
                <a:lnTo>
                  <a:pt x="766497" y="755124"/>
                </a:lnTo>
                <a:lnTo>
                  <a:pt x="772742" y="744136"/>
                </a:lnTo>
                <a:lnTo>
                  <a:pt x="777805" y="732458"/>
                </a:lnTo>
                <a:lnTo>
                  <a:pt x="781684" y="720089"/>
                </a:lnTo>
                <a:lnTo>
                  <a:pt x="781686" y="721958"/>
                </a:lnTo>
                <a:lnTo>
                  <a:pt x="782671" y="734034"/>
                </a:lnTo>
                <a:lnTo>
                  <a:pt x="785338" y="746492"/>
                </a:lnTo>
                <a:lnTo>
                  <a:pt x="789685" y="759332"/>
                </a:lnTo>
                <a:lnTo>
                  <a:pt x="797015" y="774126"/>
                </a:lnTo>
                <a:lnTo>
                  <a:pt x="804323" y="784445"/>
                </a:lnTo>
                <a:lnTo>
                  <a:pt x="812926" y="793495"/>
                </a:lnTo>
                <a:lnTo>
                  <a:pt x="825942" y="802771"/>
                </a:lnTo>
                <a:lnTo>
                  <a:pt x="837592" y="808045"/>
                </a:lnTo>
                <a:lnTo>
                  <a:pt x="850646" y="811657"/>
                </a:lnTo>
                <a:lnTo>
                  <a:pt x="861135" y="813188"/>
                </a:lnTo>
                <a:lnTo>
                  <a:pt x="872341" y="813713"/>
                </a:lnTo>
                <a:lnTo>
                  <a:pt x="885025" y="813396"/>
                </a:lnTo>
                <a:lnTo>
                  <a:pt x="899176" y="812243"/>
                </a:lnTo>
                <a:lnTo>
                  <a:pt x="914780" y="810259"/>
                </a:lnTo>
                <a:lnTo>
                  <a:pt x="909574" y="731138"/>
                </a:lnTo>
                <a:lnTo>
                  <a:pt x="895671" y="731576"/>
                </a:lnTo>
                <a:lnTo>
                  <a:pt x="883128" y="729045"/>
                </a:lnTo>
                <a:lnTo>
                  <a:pt x="863600" y="714863"/>
                </a:lnTo>
                <a:lnTo>
                  <a:pt x="856614" y="703199"/>
                </a:lnTo>
                <a:lnTo>
                  <a:pt x="851819" y="690489"/>
                </a:lnTo>
                <a:lnTo>
                  <a:pt x="846817" y="669359"/>
                </a:lnTo>
                <a:lnTo>
                  <a:pt x="843493" y="643654"/>
                </a:lnTo>
                <a:lnTo>
                  <a:pt x="842456" y="629086"/>
                </a:lnTo>
                <a:lnTo>
                  <a:pt x="841835" y="613374"/>
                </a:lnTo>
                <a:lnTo>
                  <a:pt x="841628" y="596519"/>
                </a:lnTo>
                <a:lnTo>
                  <a:pt x="841628" y="591819"/>
                </a:lnTo>
                <a:lnTo>
                  <a:pt x="879221" y="354202"/>
                </a:lnTo>
                <a:lnTo>
                  <a:pt x="797940" y="354202"/>
                </a:lnTo>
                <a:lnTo>
                  <a:pt x="791336" y="438403"/>
                </a:lnTo>
                <a:lnTo>
                  <a:pt x="789939" y="429132"/>
                </a:lnTo>
                <a:lnTo>
                  <a:pt x="788161" y="422528"/>
                </a:lnTo>
                <a:lnTo>
                  <a:pt x="779779" y="409067"/>
                </a:lnTo>
                <a:lnTo>
                  <a:pt x="764264" y="391050"/>
                </a:lnTo>
                <a:lnTo>
                  <a:pt x="744854" y="374776"/>
                </a:lnTo>
                <a:lnTo>
                  <a:pt x="724757" y="362922"/>
                </a:lnTo>
                <a:lnTo>
                  <a:pt x="701039" y="353568"/>
                </a:lnTo>
                <a:lnTo>
                  <a:pt x="676759" y="348156"/>
                </a:lnTo>
                <a:lnTo>
                  <a:pt x="651001" y="346328"/>
                </a:lnTo>
                <a:lnTo>
                  <a:pt x="645842" y="346391"/>
                </a:lnTo>
                <a:lnTo>
                  <a:pt x="619800" y="348720"/>
                </a:lnTo>
                <a:lnTo>
                  <a:pt x="595104" y="354414"/>
                </a:lnTo>
                <a:lnTo>
                  <a:pt x="571753" y="363474"/>
                </a:lnTo>
                <a:lnTo>
                  <a:pt x="548452" y="377004"/>
                </a:lnTo>
                <a:lnTo>
                  <a:pt x="528870" y="393170"/>
                </a:lnTo>
                <a:lnTo>
                  <a:pt x="512063" y="412495"/>
                </a:lnTo>
                <a:lnTo>
                  <a:pt x="500606" y="429533"/>
                </a:lnTo>
                <a:lnTo>
                  <a:pt x="488815" y="451557"/>
                </a:lnTo>
                <a:lnTo>
                  <a:pt x="478675" y="475908"/>
                </a:lnTo>
                <a:lnTo>
                  <a:pt x="470902" y="500243"/>
                </a:lnTo>
                <a:lnTo>
                  <a:pt x="465547" y="524077"/>
                </a:lnTo>
                <a:lnTo>
                  <a:pt x="461988" y="549229"/>
                </a:lnTo>
                <a:lnTo>
                  <a:pt x="460215" y="575690"/>
                </a:lnTo>
                <a:lnTo>
                  <a:pt x="459994" y="589407"/>
                </a:lnTo>
                <a:lnTo>
                  <a:pt x="460014" y="593781"/>
                </a:lnTo>
                <a:lnTo>
                  <a:pt x="461069" y="620443"/>
                </a:lnTo>
                <a:lnTo>
                  <a:pt x="463735" y="645872"/>
                </a:lnTo>
                <a:lnTo>
                  <a:pt x="468027" y="670082"/>
                </a:lnTo>
                <a:lnTo>
                  <a:pt x="471568" y="684687"/>
                </a:lnTo>
                <a:lnTo>
                  <a:pt x="479699" y="710245"/>
                </a:lnTo>
                <a:lnTo>
                  <a:pt x="489692" y="733518"/>
                </a:lnTo>
                <a:lnTo>
                  <a:pt x="501523" y="754507"/>
                </a:lnTo>
                <a:lnTo>
                  <a:pt x="514353" y="771288"/>
                </a:lnTo>
                <a:lnTo>
                  <a:pt x="532971" y="788538"/>
                </a:lnTo>
                <a:lnTo>
                  <a:pt x="543553" y="795889"/>
                </a:lnTo>
                <a:lnTo>
                  <a:pt x="547788" y="605375"/>
                </a:lnTo>
                <a:lnTo>
                  <a:pt x="547497" y="589026"/>
                </a:lnTo>
                <a:lnTo>
                  <a:pt x="547593" y="581261"/>
                </a:lnTo>
                <a:lnTo>
                  <a:pt x="548205" y="568182"/>
                </a:lnTo>
                <a:lnTo>
                  <a:pt x="549386" y="555379"/>
                </a:lnTo>
                <a:lnTo>
                  <a:pt x="551140" y="542856"/>
                </a:lnTo>
                <a:lnTo>
                  <a:pt x="553472" y="530617"/>
                </a:lnTo>
                <a:lnTo>
                  <a:pt x="556386" y="518668"/>
                </a:lnTo>
                <a:lnTo>
                  <a:pt x="562861" y="498178"/>
                </a:lnTo>
                <a:lnTo>
                  <a:pt x="567640" y="486110"/>
                </a:lnTo>
                <a:lnTo>
                  <a:pt x="572800" y="475366"/>
                </a:lnTo>
                <a:lnTo>
                  <a:pt x="578357" y="465963"/>
                </a:lnTo>
                <a:lnTo>
                  <a:pt x="589490" y="452230"/>
                </a:lnTo>
                <a:lnTo>
                  <a:pt x="599174" y="444145"/>
                </a:lnTo>
                <a:lnTo>
                  <a:pt x="609853" y="438150"/>
                </a:lnTo>
                <a:lnTo>
                  <a:pt x="626358" y="432646"/>
                </a:lnTo>
                <a:lnTo>
                  <a:pt x="639041" y="430576"/>
                </a:lnTo>
                <a:lnTo>
                  <a:pt x="652779" y="429894"/>
                </a:lnTo>
                <a:lnTo>
                  <a:pt x="657774" y="430023"/>
                </a:lnTo>
                <a:lnTo>
                  <a:pt x="670749" y="431665"/>
                </a:lnTo>
                <a:lnTo>
                  <a:pt x="682892" y="435214"/>
                </a:lnTo>
                <a:lnTo>
                  <a:pt x="694181" y="440689"/>
                </a:lnTo>
                <a:lnTo>
                  <a:pt x="708470" y="451085"/>
                </a:lnTo>
                <a:lnTo>
                  <a:pt x="717359" y="460263"/>
                </a:lnTo>
                <a:lnTo>
                  <a:pt x="725297" y="470915"/>
                </a:lnTo>
                <a:lnTo>
                  <a:pt x="731543" y="481730"/>
                </a:lnTo>
                <a:lnTo>
                  <a:pt x="736678" y="492998"/>
                </a:lnTo>
                <a:lnTo>
                  <a:pt x="741073" y="505307"/>
                </a:lnTo>
                <a:lnTo>
                  <a:pt x="744727" y="518668"/>
                </a:lnTo>
                <a:lnTo>
                  <a:pt x="748877" y="540425"/>
                </a:lnTo>
                <a:lnTo>
                  <a:pt x="750320" y="553023"/>
                </a:lnTo>
                <a:lnTo>
                  <a:pt x="751176" y="566010"/>
                </a:lnTo>
                <a:lnTo>
                  <a:pt x="751458" y="579374"/>
                </a:lnTo>
                <a:lnTo>
                  <a:pt x="751458" y="587248"/>
                </a:lnTo>
                <a:lnTo>
                  <a:pt x="750364" y="610376"/>
                </a:lnTo>
                <a:lnTo>
                  <a:pt x="748749" y="623010"/>
                </a:lnTo>
                <a:lnTo>
                  <a:pt x="746407" y="635240"/>
                </a:lnTo>
                <a:lnTo>
                  <a:pt x="743330" y="647064"/>
                </a:lnTo>
                <a:lnTo>
                  <a:pt x="738372" y="661721"/>
                </a:lnTo>
                <a:lnTo>
                  <a:pt x="733293" y="673599"/>
                </a:lnTo>
                <a:lnTo>
                  <a:pt x="727503" y="684588"/>
                </a:lnTo>
                <a:lnTo>
                  <a:pt x="720978" y="694689"/>
                </a:lnTo>
                <a:lnTo>
                  <a:pt x="707910" y="710207"/>
                </a:lnTo>
                <a:lnTo>
                  <a:pt x="698470" y="718541"/>
                </a:lnTo>
                <a:lnTo>
                  <a:pt x="688339" y="725424"/>
                </a:lnTo>
                <a:lnTo>
                  <a:pt x="670109" y="733845"/>
                </a:lnTo>
                <a:lnTo>
                  <a:pt x="657760" y="737578"/>
                </a:lnTo>
                <a:lnTo>
                  <a:pt x="644398" y="740282"/>
                </a:lnTo>
                <a:lnTo>
                  <a:pt x="638740" y="740149"/>
                </a:lnTo>
                <a:lnTo>
                  <a:pt x="624863" y="738556"/>
                </a:lnTo>
                <a:lnTo>
                  <a:pt x="612093" y="735162"/>
                </a:lnTo>
                <a:lnTo>
                  <a:pt x="600432" y="729961"/>
                </a:lnTo>
                <a:lnTo>
                  <a:pt x="589884" y="722946"/>
                </a:lnTo>
                <a:lnTo>
                  <a:pt x="580450" y="714112"/>
                </a:lnTo>
                <a:lnTo>
                  <a:pt x="572134" y="703452"/>
                </a:lnTo>
                <a:lnTo>
                  <a:pt x="566072" y="693031"/>
                </a:lnTo>
                <a:lnTo>
                  <a:pt x="569894" y="808928"/>
                </a:lnTo>
                <a:lnTo>
                  <a:pt x="581525" y="812715"/>
                </a:lnTo>
                <a:lnTo>
                  <a:pt x="593746" y="815650"/>
                </a:lnTo>
                <a:lnTo>
                  <a:pt x="606561" y="817739"/>
                </a:lnTo>
                <a:lnTo>
                  <a:pt x="619973" y="818988"/>
                </a:lnTo>
                <a:lnTo>
                  <a:pt x="633983" y="819403"/>
                </a:lnTo>
                <a:lnTo>
                  <a:pt x="646429" y="819058"/>
                </a:lnTo>
                <a:close/>
              </a:path>
              <a:path w="2934080" h="991107">
                <a:moveTo>
                  <a:pt x="554765" y="661224"/>
                </a:moveTo>
                <a:lnTo>
                  <a:pt x="552151" y="648697"/>
                </a:lnTo>
                <a:lnTo>
                  <a:pt x="550116" y="635213"/>
                </a:lnTo>
                <a:lnTo>
                  <a:pt x="548661" y="620771"/>
                </a:lnTo>
                <a:lnTo>
                  <a:pt x="547788" y="605375"/>
                </a:lnTo>
                <a:lnTo>
                  <a:pt x="543553" y="795889"/>
                </a:lnTo>
                <a:lnTo>
                  <a:pt x="554989" y="802386"/>
                </a:lnTo>
                <a:lnTo>
                  <a:pt x="558850" y="804283"/>
                </a:lnTo>
                <a:lnTo>
                  <a:pt x="569894" y="808928"/>
                </a:lnTo>
                <a:lnTo>
                  <a:pt x="566072" y="693031"/>
                </a:lnTo>
                <a:lnTo>
                  <a:pt x="561727" y="683392"/>
                </a:lnTo>
                <a:lnTo>
                  <a:pt x="557957" y="672789"/>
                </a:lnTo>
                <a:lnTo>
                  <a:pt x="554765" y="661224"/>
                </a:lnTo>
                <a:close/>
              </a:path>
              <a:path w="2934080" h="991107">
                <a:moveTo>
                  <a:pt x="293138" y="782640"/>
                </a:moveTo>
                <a:lnTo>
                  <a:pt x="312477" y="766039"/>
                </a:lnTo>
                <a:lnTo>
                  <a:pt x="327963" y="748316"/>
                </a:lnTo>
                <a:lnTo>
                  <a:pt x="341758" y="728070"/>
                </a:lnTo>
                <a:lnTo>
                  <a:pt x="353855" y="705429"/>
                </a:lnTo>
                <a:lnTo>
                  <a:pt x="364235" y="680338"/>
                </a:lnTo>
                <a:lnTo>
                  <a:pt x="372323" y="653374"/>
                </a:lnTo>
                <a:lnTo>
                  <a:pt x="377009" y="628947"/>
                </a:lnTo>
                <a:lnTo>
                  <a:pt x="379813" y="602834"/>
                </a:lnTo>
                <a:lnTo>
                  <a:pt x="380746" y="575056"/>
                </a:lnTo>
                <a:lnTo>
                  <a:pt x="380743" y="573578"/>
                </a:lnTo>
                <a:lnTo>
                  <a:pt x="379834" y="546983"/>
                </a:lnTo>
                <a:lnTo>
                  <a:pt x="377260" y="521516"/>
                </a:lnTo>
                <a:lnTo>
                  <a:pt x="372988" y="497160"/>
                </a:lnTo>
                <a:lnTo>
                  <a:pt x="365640" y="469437"/>
                </a:lnTo>
                <a:lnTo>
                  <a:pt x="356447" y="445258"/>
                </a:lnTo>
                <a:lnTo>
                  <a:pt x="345016" y="423156"/>
                </a:lnTo>
                <a:lnTo>
                  <a:pt x="331073" y="402978"/>
                </a:lnTo>
                <a:lnTo>
                  <a:pt x="313406" y="385116"/>
                </a:lnTo>
                <a:lnTo>
                  <a:pt x="292205" y="370277"/>
                </a:lnTo>
                <a:lnTo>
                  <a:pt x="268513" y="358930"/>
                </a:lnTo>
                <a:lnTo>
                  <a:pt x="245274" y="351918"/>
                </a:lnTo>
                <a:lnTo>
                  <a:pt x="219735" y="347723"/>
                </a:lnTo>
                <a:lnTo>
                  <a:pt x="191897" y="346328"/>
                </a:lnTo>
                <a:lnTo>
                  <a:pt x="189309" y="346340"/>
                </a:lnTo>
                <a:lnTo>
                  <a:pt x="161931" y="347943"/>
                </a:lnTo>
                <a:lnTo>
                  <a:pt x="136557" y="352246"/>
                </a:lnTo>
                <a:lnTo>
                  <a:pt x="113236" y="359233"/>
                </a:lnTo>
                <a:lnTo>
                  <a:pt x="90673" y="369553"/>
                </a:lnTo>
                <a:lnTo>
                  <a:pt x="68894" y="384072"/>
                </a:lnTo>
                <a:lnTo>
                  <a:pt x="51172" y="401525"/>
                </a:lnTo>
                <a:lnTo>
                  <a:pt x="37123" y="421928"/>
                </a:lnTo>
                <a:lnTo>
                  <a:pt x="25535" y="444003"/>
                </a:lnTo>
                <a:lnTo>
                  <a:pt x="15834" y="468050"/>
                </a:lnTo>
                <a:lnTo>
                  <a:pt x="9426" y="488909"/>
                </a:lnTo>
                <a:lnTo>
                  <a:pt x="4203" y="513249"/>
                </a:lnTo>
                <a:lnTo>
                  <a:pt x="1054" y="538584"/>
                </a:lnTo>
                <a:lnTo>
                  <a:pt x="0" y="564895"/>
                </a:lnTo>
                <a:lnTo>
                  <a:pt x="0" y="991107"/>
                </a:lnTo>
                <a:lnTo>
                  <a:pt x="85725" y="991107"/>
                </a:lnTo>
                <a:lnTo>
                  <a:pt x="85725" y="783589"/>
                </a:lnTo>
                <a:lnTo>
                  <a:pt x="86783" y="787153"/>
                </a:lnTo>
                <a:lnTo>
                  <a:pt x="92945" y="796783"/>
                </a:lnTo>
                <a:lnTo>
                  <a:pt x="103514" y="804485"/>
                </a:lnTo>
                <a:lnTo>
                  <a:pt x="118490" y="810259"/>
                </a:lnTo>
                <a:lnTo>
                  <a:pt x="126952" y="812395"/>
                </a:lnTo>
                <a:lnTo>
                  <a:pt x="139341" y="814895"/>
                </a:lnTo>
                <a:lnTo>
                  <a:pt x="128854" y="726083"/>
                </a:lnTo>
                <a:lnTo>
                  <a:pt x="119325" y="721547"/>
                </a:lnTo>
                <a:lnTo>
                  <a:pt x="110248" y="714604"/>
                </a:lnTo>
                <a:lnTo>
                  <a:pt x="101622" y="705252"/>
                </a:lnTo>
                <a:lnTo>
                  <a:pt x="93447" y="693491"/>
                </a:lnTo>
                <a:lnTo>
                  <a:pt x="85725" y="679323"/>
                </a:lnTo>
                <a:lnTo>
                  <a:pt x="85725" y="571500"/>
                </a:lnTo>
                <a:lnTo>
                  <a:pt x="85970" y="557777"/>
                </a:lnTo>
                <a:lnTo>
                  <a:pt x="86918" y="542225"/>
                </a:lnTo>
                <a:lnTo>
                  <a:pt x="88574" y="527726"/>
                </a:lnTo>
                <a:lnTo>
                  <a:pt x="90938" y="514279"/>
                </a:lnTo>
                <a:lnTo>
                  <a:pt x="94006" y="501883"/>
                </a:lnTo>
                <a:lnTo>
                  <a:pt x="97777" y="490537"/>
                </a:lnTo>
                <a:lnTo>
                  <a:pt x="102248" y="480240"/>
                </a:lnTo>
                <a:lnTo>
                  <a:pt x="107418" y="470990"/>
                </a:lnTo>
                <a:lnTo>
                  <a:pt x="113283" y="462788"/>
                </a:lnTo>
                <a:lnTo>
                  <a:pt x="127014" y="449073"/>
                </a:lnTo>
                <a:lnTo>
                  <a:pt x="137404" y="441856"/>
                </a:lnTo>
                <a:lnTo>
                  <a:pt x="148741" y="436238"/>
                </a:lnTo>
                <a:lnTo>
                  <a:pt x="161029" y="432222"/>
                </a:lnTo>
                <a:lnTo>
                  <a:pt x="174270" y="429810"/>
                </a:lnTo>
                <a:lnTo>
                  <a:pt x="188468" y="429006"/>
                </a:lnTo>
                <a:lnTo>
                  <a:pt x="201345" y="429759"/>
                </a:lnTo>
                <a:lnTo>
                  <a:pt x="214060" y="432169"/>
                </a:lnTo>
                <a:lnTo>
                  <a:pt x="225947" y="436236"/>
                </a:lnTo>
                <a:lnTo>
                  <a:pt x="236981" y="441959"/>
                </a:lnTo>
                <a:lnTo>
                  <a:pt x="254380" y="455297"/>
                </a:lnTo>
                <a:lnTo>
                  <a:pt x="262973" y="464532"/>
                </a:lnTo>
                <a:lnTo>
                  <a:pt x="270255" y="474725"/>
                </a:lnTo>
                <a:lnTo>
                  <a:pt x="275811" y="484801"/>
                </a:lnTo>
                <a:lnTo>
                  <a:pt x="280685" y="496176"/>
                </a:lnTo>
                <a:lnTo>
                  <a:pt x="284713" y="508565"/>
                </a:lnTo>
                <a:lnTo>
                  <a:pt x="287908" y="521969"/>
                </a:lnTo>
                <a:lnTo>
                  <a:pt x="291088" y="542209"/>
                </a:lnTo>
                <a:lnTo>
                  <a:pt x="292346" y="554784"/>
                </a:lnTo>
                <a:lnTo>
                  <a:pt x="293111" y="567763"/>
                </a:lnTo>
                <a:lnTo>
                  <a:pt x="293370" y="581151"/>
                </a:lnTo>
                <a:lnTo>
                  <a:pt x="293269" y="590033"/>
                </a:lnTo>
                <a:lnTo>
                  <a:pt x="292542" y="605924"/>
                </a:lnTo>
                <a:lnTo>
                  <a:pt x="291114" y="620838"/>
                </a:lnTo>
                <a:lnTo>
                  <a:pt x="288986" y="634775"/>
                </a:lnTo>
                <a:lnTo>
                  <a:pt x="286159" y="647738"/>
                </a:lnTo>
                <a:lnTo>
                  <a:pt x="282637" y="659727"/>
                </a:lnTo>
                <a:lnTo>
                  <a:pt x="278420" y="670746"/>
                </a:lnTo>
                <a:lnTo>
                  <a:pt x="273510" y="680795"/>
                </a:lnTo>
                <a:lnTo>
                  <a:pt x="267909" y="689876"/>
                </a:lnTo>
                <a:lnTo>
                  <a:pt x="261620" y="697992"/>
                </a:lnTo>
                <a:lnTo>
                  <a:pt x="271527" y="796063"/>
                </a:lnTo>
                <a:lnTo>
                  <a:pt x="282620" y="789748"/>
                </a:lnTo>
                <a:lnTo>
                  <a:pt x="293138" y="782640"/>
                </a:lnTo>
                <a:close/>
              </a:path>
              <a:path w="2934080" h="991107">
                <a:moveTo>
                  <a:pt x="260013" y="699782"/>
                </a:moveTo>
                <a:lnTo>
                  <a:pt x="250619" y="708910"/>
                </a:lnTo>
                <a:lnTo>
                  <a:pt x="240444" y="716633"/>
                </a:lnTo>
                <a:lnTo>
                  <a:pt x="229490" y="722952"/>
                </a:lnTo>
                <a:lnTo>
                  <a:pt x="217759" y="727867"/>
                </a:lnTo>
                <a:lnTo>
                  <a:pt x="205254" y="731378"/>
                </a:lnTo>
                <a:lnTo>
                  <a:pt x="191976" y="733484"/>
                </a:lnTo>
                <a:lnTo>
                  <a:pt x="177926" y="734187"/>
                </a:lnTo>
                <a:lnTo>
                  <a:pt x="166756" y="733767"/>
                </a:lnTo>
                <a:lnTo>
                  <a:pt x="154223" y="732296"/>
                </a:lnTo>
                <a:lnTo>
                  <a:pt x="141691" y="729769"/>
                </a:lnTo>
                <a:lnTo>
                  <a:pt x="129158" y="726186"/>
                </a:lnTo>
                <a:lnTo>
                  <a:pt x="128854" y="726083"/>
                </a:lnTo>
                <a:lnTo>
                  <a:pt x="139341" y="814895"/>
                </a:lnTo>
                <a:lnTo>
                  <a:pt x="151902" y="816689"/>
                </a:lnTo>
                <a:lnTo>
                  <a:pt x="164637" y="817771"/>
                </a:lnTo>
                <a:lnTo>
                  <a:pt x="177546" y="818133"/>
                </a:lnTo>
                <a:lnTo>
                  <a:pt x="182472" y="818081"/>
                </a:lnTo>
                <a:lnTo>
                  <a:pt x="195437" y="817423"/>
                </a:lnTo>
                <a:lnTo>
                  <a:pt x="208191" y="816011"/>
                </a:lnTo>
                <a:lnTo>
                  <a:pt x="220732" y="813842"/>
                </a:lnTo>
                <a:lnTo>
                  <a:pt x="233057" y="810914"/>
                </a:lnTo>
                <a:lnTo>
                  <a:pt x="245163" y="807223"/>
                </a:lnTo>
                <a:lnTo>
                  <a:pt x="257048" y="802767"/>
                </a:lnTo>
                <a:lnTo>
                  <a:pt x="271527" y="796063"/>
                </a:lnTo>
                <a:lnTo>
                  <a:pt x="261620" y="697992"/>
                </a:lnTo>
                <a:lnTo>
                  <a:pt x="260013" y="699782"/>
                </a:lnTo>
                <a:close/>
              </a:path>
              <a:path w="2934080" h="991107">
                <a:moveTo>
                  <a:pt x="674115" y="185165"/>
                </a:moveTo>
                <a:lnTo>
                  <a:pt x="629411" y="337946"/>
                </a:lnTo>
                <a:lnTo>
                  <a:pt x="694181" y="337438"/>
                </a:lnTo>
                <a:lnTo>
                  <a:pt x="775080" y="185165"/>
                </a:lnTo>
                <a:lnTo>
                  <a:pt x="674115" y="185165"/>
                </a:lnTo>
                <a:close/>
              </a:path>
              <a:path w="2934080" h="991107">
                <a:moveTo>
                  <a:pt x="2060112" y="57955"/>
                </a:moveTo>
                <a:lnTo>
                  <a:pt x="2054605" y="69087"/>
                </a:lnTo>
                <a:lnTo>
                  <a:pt x="2049797" y="81541"/>
                </a:lnTo>
                <a:lnTo>
                  <a:pt x="2045747" y="96368"/>
                </a:lnTo>
                <a:lnTo>
                  <a:pt x="2044393" y="109175"/>
                </a:lnTo>
                <a:lnTo>
                  <a:pt x="2045736" y="119964"/>
                </a:lnTo>
                <a:lnTo>
                  <a:pt x="2049775" y="128741"/>
                </a:lnTo>
                <a:lnTo>
                  <a:pt x="2056510" y="135508"/>
                </a:lnTo>
                <a:lnTo>
                  <a:pt x="2056706" y="135646"/>
                </a:lnTo>
                <a:lnTo>
                  <a:pt x="2067761" y="140926"/>
                </a:lnTo>
                <a:lnTo>
                  <a:pt x="2077800" y="140658"/>
                </a:lnTo>
                <a:lnTo>
                  <a:pt x="2086800" y="134865"/>
                </a:lnTo>
                <a:lnTo>
                  <a:pt x="2094737" y="123570"/>
                </a:lnTo>
                <a:lnTo>
                  <a:pt x="2096891" y="119692"/>
                </a:lnTo>
                <a:lnTo>
                  <a:pt x="2104718" y="108172"/>
                </a:lnTo>
                <a:lnTo>
                  <a:pt x="2113586" y="98741"/>
                </a:lnTo>
                <a:lnTo>
                  <a:pt x="2123507" y="91389"/>
                </a:lnTo>
                <a:lnTo>
                  <a:pt x="2134488" y="86106"/>
                </a:lnTo>
                <a:lnTo>
                  <a:pt x="2142225" y="84944"/>
                </a:lnTo>
                <a:lnTo>
                  <a:pt x="2149949" y="87520"/>
                </a:lnTo>
                <a:lnTo>
                  <a:pt x="2164147" y="104328"/>
                </a:lnTo>
                <a:lnTo>
                  <a:pt x="2176653" y="136651"/>
                </a:lnTo>
                <a:lnTo>
                  <a:pt x="2183444" y="163126"/>
                </a:lnTo>
                <a:lnTo>
                  <a:pt x="2189789" y="194165"/>
                </a:lnTo>
                <a:lnTo>
                  <a:pt x="2193961" y="218045"/>
                </a:lnTo>
                <a:lnTo>
                  <a:pt x="2198086" y="244475"/>
                </a:lnTo>
                <a:lnTo>
                  <a:pt x="2202164" y="273459"/>
                </a:lnTo>
                <a:lnTo>
                  <a:pt x="2206196" y="304996"/>
                </a:lnTo>
                <a:lnTo>
                  <a:pt x="2210180" y="339089"/>
                </a:lnTo>
                <a:lnTo>
                  <a:pt x="2069591" y="719836"/>
                </a:lnTo>
                <a:lnTo>
                  <a:pt x="2062342" y="735669"/>
                </a:lnTo>
                <a:lnTo>
                  <a:pt x="2056972" y="750393"/>
                </a:lnTo>
                <a:lnTo>
                  <a:pt x="2053645" y="763678"/>
                </a:lnTo>
                <a:lnTo>
                  <a:pt x="2052360" y="775523"/>
                </a:lnTo>
                <a:lnTo>
                  <a:pt x="2053118" y="785928"/>
                </a:lnTo>
                <a:lnTo>
                  <a:pt x="2060758" y="802413"/>
                </a:lnTo>
                <a:lnTo>
                  <a:pt x="2076562" y="813132"/>
                </a:lnTo>
                <a:lnTo>
                  <a:pt x="2100525" y="818079"/>
                </a:lnTo>
                <a:lnTo>
                  <a:pt x="2115565" y="818388"/>
                </a:lnTo>
                <a:lnTo>
                  <a:pt x="2244979" y="434720"/>
                </a:lnTo>
                <a:lnTo>
                  <a:pt x="2277872" y="653669"/>
                </a:lnTo>
                <a:lnTo>
                  <a:pt x="2280628" y="668468"/>
                </a:lnTo>
                <a:lnTo>
                  <a:pt x="2284316" y="685816"/>
                </a:lnTo>
                <a:lnTo>
                  <a:pt x="2288283" y="701933"/>
                </a:lnTo>
                <a:lnTo>
                  <a:pt x="2292530" y="716818"/>
                </a:lnTo>
                <a:lnTo>
                  <a:pt x="2297055" y="730473"/>
                </a:lnTo>
                <a:lnTo>
                  <a:pt x="2301860" y="742897"/>
                </a:lnTo>
                <a:lnTo>
                  <a:pt x="2306943" y="754090"/>
                </a:lnTo>
                <a:lnTo>
                  <a:pt x="2312306" y="764052"/>
                </a:lnTo>
                <a:lnTo>
                  <a:pt x="2317947" y="772783"/>
                </a:lnTo>
                <a:lnTo>
                  <a:pt x="2323867" y="780283"/>
                </a:lnTo>
                <a:lnTo>
                  <a:pt x="2330067" y="786552"/>
                </a:lnTo>
                <a:lnTo>
                  <a:pt x="2336546" y="791590"/>
                </a:lnTo>
                <a:lnTo>
                  <a:pt x="2347655" y="798595"/>
                </a:lnTo>
                <a:lnTo>
                  <a:pt x="2360331" y="805481"/>
                </a:lnTo>
                <a:lnTo>
                  <a:pt x="2372501" y="810844"/>
                </a:lnTo>
                <a:lnTo>
                  <a:pt x="2384169" y="814680"/>
                </a:lnTo>
                <a:lnTo>
                  <a:pt x="2395339" y="816984"/>
                </a:lnTo>
                <a:lnTo>
                  <a:pt x="2406014" y="817752"/>
                </a:lnTo>
                <a:lnTo>
                  <a:pt x="2412877" y="817404"/>
                </a:lnTo>
                <a:lnTo>
                  <a:pt x="2425913" y="814363"/>
                </a:lnTo>
                <a:lnTo>
                  <a:pt x="2436880" y="808191"/>
                </a:lnTo>
                <a:lnTo>
                  <a:pt x="2445773" y="798888"/>
                </a:lnTo>
                <a:lnTo>
                  <a:pt x="2452589" y="786454"/>
                </a:lnTo>
                <a:lnTo>
                  <a:pt x="2457323" y="770889"/>
                </a:lnTo>
                <a:lnTo>
                  <a:pt x="2458942" y="758468"/>
                </a:lnTo>
                <a:lnTo>
                  <a:pt x="2457396" y="746125"/>
                </a:lnTo>
                <a:lnTo>
                  <a:pt x="2452068" y="736518"/>
                </a:lnTo>
                <a:lnTo>
                  <a:pt x="2442969" y="729651"/>
                </a:lnTo>
                <a:lnTo>
                  <a:pt x="2430112" y="725529"/>
                </a:lnTo>
                <a:lnTo>
                  <a:pt x="2413507" y="724153"/>
                </a:lnTo>
                <a:lnTo>
                  <a:pt x="2412126" y="724123"/>
                </a:lnTo>
                <a:lnTo>
                  <a:pt x="2401372" y="721660"/>
                </a:lnTo>
                <a:lnTo>
                  <a:pt x="2391314" y="715242"/>
                </a:lnTo>
                <a:lnTo>
                  <a:pt x="2381975" y="704859"/>
                </a:lnTo>
                <a:lnTo>
                  <a:pt x="2373376" y="690499"/>
                </a:lnTo>
                <a:lnTo>
                  <a:pt x="2369507" y="681964"/>
                </a:lnTo>
                <a:lnTo>
                  <a:pt x="2366458" y="674014"/>
                </a:lnTo>
                <a:lnTo>
                  <a:pt x="2363386" y="664937"/>
                </a:lnTo>
                <a:lnTo>
                  <a:pt x="2360289" y="654733"/>
                </a:lnTo>
                <a:lnTo>
                  <a:pt x="2357169" y="643401"/>
                </a:lnTo>
                <a:lnTo>
                  <a:pt x="2354024" y="630940"/>
                </a:lnTo>
                <a:lnTo>
                  <a:pt x="2350856" y="617350"/>
                </a:lnTo>
                <a:lnTo>
                  <a:pt x="2347663" y="602630"/>
                </a:lnTo>
                <a:lnTo>
                  <a:pt x="2344447" y="586780"/>
                </a:lnTo>
                <a:lnTo>
                  <a:pt x="2341207" y="569799"/>
                </a:lnTo>
                <a:lnTo>
                  <a:pt x="2337943" y="551688"/>
                </a:lnTo>
                <a:lnTo>
                  <a:pt x="2302509" y="377063"/>
                </a:lnTo>
                <a:lnTo>
                  <a:pt x="2299244" y="358152"/>
                </a:lnTo>
                <a:lnTo>
                  <a:pt x="2296040" y="339862"/>
                </a:lnTo>
                <a:lnTo>
                  <a:pt x="2292898" y="322193"/>
                </a:lnTo>
                <a:lnTo>
                  <a:pt x="2289817" y="305146"/>
                </a:lnTo>
                <a:lnTo>
                  <a:pt x="2286797" y="288720"/>
                </a:lnTo>
                <a:lnTo>
                  <a:pt x="2283840" y="272916"/>
                </a:lnTo>
                <a:lnTo>
                  <a:pt x="2280944" y="257733"/>
                </a:lnTo>
                <a:lnTo>
                  <a:pt x="2278111" y="243172"/>
                </a:lnTo>
                <a:lnTo>
                  <a:pt x="2275341" y="229233"/>
                </a:lnTo>
                <a:lnTo>
                  <a:pt x="2272633" y="215915"/>
                </a:lnTo>
                <a:lnTo>
                  <a:pt x="2269988" y="203220"/>
                </a:lnTo>
                <a:lnTo>
                  <a:pt x="2264887" y="179696"/>
                </a:lnTo>
                <a:lnTo>
                  <a:pt x="2260040" y="158660"/>
                </a:lnTo>
                <a:lnTo>
                  <a:pt x="2255448" y="140115"/>
                </a:lnTo>
                <a:lnTo>
                  <a:pt x="2251113" y="124060"/>
                </a:lnTo>
                <a:lnTo>
                  <a:pt x="2242446" y="96875"/>
                </a:lnTo>
                <a:lnTo>
                  <a:pt x="2237013" y="82782"/>
                </a:lnTo>
                <a:lnTo>
                  <a:pt x="2231293" y="69949"/>
                </a:lnTo>
                <a:lnTo>
                  <a:pt x="2225284" y="58374"/>
                </a:lnTo>
                <a:lnTo>
                  <a:pt x="2212403" y="38997"/>
                </a:lnTo>
                <a:lnTo>
                  <a:pt x="2198370" y="24637"/>
                </a:lnTo>
                <a:lnTo>
                  <a:pt x="2186417" y="15832"/>
                </a:lnTo>
                <a:lnTo>
                  <a:pt x="2174550" y="8915"/>
                </a:lnTo>
                <a:lnTo>
                  <a:pt x="2162853" y="3966"/>
                </a:lnTo>
                <a:lnTo>
                  <a:pt x="2139950" y="0"/>
                </a:lnTo>
                <a:lnTo>
                  <a:pt x="2130624" y="3045"/>
                </a:lnTo>
                <a:lnTo>
                  <a:pt x="2117126" y="8431"/>
                </a:lnTo>
                <a:lnTo>
                  <a:pt x="2104769" y="14634"/>
                </a:lnTo>
                <a:lnTo>
                  <a:pt x="2093554" y="21656"/>
                </a:lnTo>
                <a:lnTo>
                  <a:pt x="2083481" y="29498"/>
                </a:lnTo>
                <a:lnTo>
                  <a:pt x="2066760" y="47646"/>
                </a:lnTo>
                <a:lnTo>
                  <a:pt x="2060112" y="57955"/>
                </a:lnTo>
                <a:close/>
              </a:path>
              <a:path w="2934080" h="991107">
                <a:moveTo>
                  <a:pt x="1661540" y="649477"/>
                </a:moveTo>
                <a:lnTo>
                  <a:pt x="1661475" y="480279"/>
                </a:lnTo>
                <a:lnTo>
                  <a:pt x="1660967" y="464329"/>
                </a:lnTo>
                <a:lnTo>
                  <a:pt x="1659957" y="450296"/>
                </a:lnTo>
                <a:lnTo>
                  <a:pt x="1658447" y="438171"/>
                </a:lnTo>
                <a:lnTo>
                  <a:pt x="1656434" y="427944"/>
                </a:lnTo>
                <a:lnTo>
                  <a:pt x="1649364" y="410145"/>
                </a:lnTo>
                <a:lnTo>
                  <a:pt x="1642370" y="400254"/>
                </a:lnTo>
                <a:lnTo>
                  <a:pt x="1633182" y="390657"/>
                </a:lnTo>
                <a:lnTo>
                  <a:pt x="1621789" y="381381"/>
                </a:lnTo>
                <a:lnTo>
                  <a:pt x="1608677" y="373586"/>
                </a:lnTo>
                <a:lnTo>
                  <a:pt x="1596879" y="369161"/>
                </a:lnTo>
                <a:lnTo>
                  <a:pt x="1584182" y="366513"/>
                </a:lnTo>
                <a:lnTo>
                  <a:pt x="1570608" y="365632"/>
                </a:lnTo>
                <a:lnTo>
                  <a:pt x="1564894" y="365759"/>
                </a:lnTo>
                <a:lnTo>
                  <a:pt x="1548214" y="368508"/>
                </a:lnTo>
                <a:lnTo>
                  <a:pt x="1536530" y="375042"/>
                </a:lnTo>
                <a:lnTo>
                  <a:pt x="1529738" y="385438"/>
                </a:lnTo>
                <a:lnTo>
                  <a:pt x="1527809" y="399669"/>
                </a:lnTo>
                <a:lnTo>
                  <a:pt x="1529726" y="415042"/>
                </a:lnTo>
                <a:lnTo>
                  <a:pt x="1535311" y="425935"/>
                </a:lnTo>
                <a:lnTo>
                  <a:pt x="1544447" y="428498"/>
                </a:lnTo>
                <a:lnTo>
                  <a:pt x="1554860" y="427100"/>
                </a:lnTo>
                <a:lnTo>
                  <a:pt x="1561846" y="430021"/>
                </a:lnTo>
                <a:lnTo>
                  <a:pt x="1565528" y="437514"/>
                </a:lnTo>
                <a:lnTo>
                  <a:pt x="1569512" y="454024"/>
                </a:lnTo>
                <a:lnTo>
                  <a:pt x="1570623" y="468121"/>
                </a:lnTo>
                <a:lnTo>
                  <a:pt x="1570989" y="485775"/>
                </a:lnTo>
                <a:lnTo>
                  <a:pt x="1571079" y="653917"/>
                </a:lnTo>
                <a:lnTo>
                  <a:pt x="1571571" y="668935"/>
                </a:lnTo>
                <a:lnTo>
                  <a:pt x="1572494" y="683050"/>
                </a:lnTo>
                <a:lnTo>
                  <a:pt x="1573847" y="696261"/>
                </a:lnTo>
                <a:lnTo>
                  <a:pt x="1575630" y="708566"/>
                </a:lnTo>
                <a:lnTo>
                  <a:pt x="1577844" y="719964"/>
                </a:lnTo>
                <a:lnTo>
                  <a:pt x="1583562" y="740028"/>
                </a:lnTo>
                <a:lnTo>
                  <a:pt x="1588889" y="752241"/>
                </a:lnTo>
                <a:lnTo>
                  <a:pt x="1595136" y="762788"/>
                </a:lnTo>
                <a:lnTo>
                  <a:pt x="1602709" y="772774"/>
                </a:lnTo>
                <a:lnTo>
                  <a:pt x="1611604" y="782197"/>
                </a:lnTo>
                <a:lnTo>
                  <a:pt x="1621818" y="791053"/>
                </a:lnTo>
                <a:lnTo>
                  <a:pt x="1633347" y="799338"/>
                </a:lnTo>
                <a:lnTo>
                  <a:pt x="1653589" y="810576"/>
                </a:lnTo>
                <a:lnTo>
                  <a:pt x="1665382" y="815360"/>
                </a:lnTo>
                <a:lnTo>
                  <a:pt x="1677522" y="819078"/>
                </a:lnTo>
                <a:lnTo>
                  <a:pt x="1690009" y="821730"/>
                </a:lnTo>
                <a:lnTo>
                  <a:pt x="1702843" y="823319"/>
                </a:lnTo>
                <a:lnTo>
                  <a:pt x="1716024" y="823849"/>
                </a:lnTo>
                <a:lnTo>
                  <a:pt x="1716974" y="823846"/>
                </a:lnTo>
                <a:lnTo>
                  <a:pt x="1730249" y="823300"/>
                </a:lnTo>
                <a:lnTo>
                  <a:pt x="1743168" y="821798"/>
                </a:lnTo>
                <a:lnTo>
                  <a:pt x="1755730" y="819341"/>
                </a:lnTo>
                <a:lnTo>
                  <a:pt x="1767935" y="815929"/>
                </a:lnTo>
                <a:lnTo>
                  <a:pt x="1779783" y="811564"/>
                </a:lnTo>
                <a:lnTo>
                  <a:pt x="1791273" y="806246"/>
                </a:lnTo>
                <a:lnTo>
                  <a:pt x="1802405" y="799976"/>
                </a:lnTo>
                <a:lnTo>
                  <a:pt x="1813178" y="792755"/>
                </a:lnTo>
                <a:lnTo>
                  <a:pt x="1823593" y="784584"/>
                </a:lnTo>
                <a:lnTo>
                  <a:pt x="1833647" y="775464"/>
                </a:lnTo>
                <a:lnTo>
                  <a:pt x="1843341" y="765395"/>
                </a:lnTo>
                <a:lnTo>
                  <a:pt x="1852676" y="754380"/>
                </a:lnTo>
                <a:lnTo>
                  <a:pt x="1865662" y="736433"/>
                </a:lnTo>
                <a:lnTo>
                  <a:pt x="1872300" y="725693"/>
                </a:lnTo>
                <a:lnTo>
                  <a:pt x="1878306" y="714679"/>
                </a:lnTo>
                <a:lnTo>
                  <a:pt x="1883680" y="703392"/>
                </a:lnTo>
                <a:lnTo>
                  <a:pt x="1888420" y="691830"/>
                </a:lnTo>
                <a:lnTo>
                  <a:pt x="1892527" y="679996"/>
                </a:lnTo>
                <a:lnTo>
                  <a:pt x="1895999" y="667889"/>
                </a:lnTo>
                <a:lnTo>
                  <a:pt x="1898836" y="655509"/>
                </a:lnTo>
                <a:lnTo>
                  <a:pt x="1901037" y="642858"/>
                </a:lnTo>
                <a:lnTo>
                  <a:pt x="1902603" y="629934"/>
                </a:lnTo>
                <a:lnTo>
                  <a:pt x="1903531" y="616738"/>
                </a:lnTo>
                <a:lnTo>
                  <a:pt x="1903822" y="603271"/>
                </a:lnTo>
                <a:lnTo>
                  <a:pt x="1903476" y="589533"/>
                </a:lnTo>
                <a:lnTo>
                  <a:pt x="1903900" y="580041"/>
                </a:lnTo>
                <a:lnTo>
                  <a:pt x="1904368" y="566213"/>
                </a:lnTo>
                <a:lnTo>
                  <a:pt x="1904646" y="552612"/>
                </a:lnTo>
                <a:lnTo>
                  <a:pt x="1904634" y="526090"/>
                </a:lnTo>
                <a:lnTo>
                  <a:pt x="1904343" y="513168"/>
                </a:lnTo>
                <a:lnTo>
                  <a:pt x="1903863" y="500471"/>
                </a:lnTo>
                <a:lnTo>
                  <a:pt x="1903193" y="488000"/>
                </a:lnTo>
                <a:lnTo>
                  <a:pt x="1902334" y="475753"/>
                </a:lnTo>
                <a:lnTo>
                  <a:pt x="1901284" y="463731"/>
                </a:lnTo>
                <a:lnTo>
                  <a:pt x="1900045" y="451932"/>
                </a:lnTo>
                <a:lnTo>
                  <a:pt x="1898617" y="440357"/>
                </a:lnTo>
                <a:lnTo>
                  <a:pt x="1896999" y="429006"/>
                </a:lnTo>
                <a:lnTo>
                  <a:pt x="1892736" y="408178"/>
                </a:lnTo>
                <a:lnTo>
                  <a:pt x="1887828" y="393686"/>
                </a:lnTo>
                <a:lnTo>
                  <a:pt x="1881790" y="382467"/>
                </a:lnTo>
                <a:lnTo>
                  <a:pt x="1874620" y="374522"/>
                </a:lnTo>
                <a:lnTo>
                  <a:pt x="1866320" y="369851"/>
                </a:lnTo>
                <a:lnTo>
                  <a:pt x="1856888" y="368454"/>
                </a:lnTo>
                <a:lnTo>
                  <a:pt x="1846326" y="370331"/>
                </a:lnTo>
                <a:lnTo>
                  <a:pt x="1832918" y="376514"/>
                </a:lnTo>
                <a:lnTo>
                  <a:pt x="1823850" y="384200"/>
                </a:lnTo>
                <a:lnTo>
                  <a:pt x="1817114" y="394063"/>
                </a:lnTo>
                <a:lnTo>
                  <a:pt x="1812709" y="406108"/>
                </a:lnTo>
                <a:lnTo>
                  <a:pt x="1810635" y="420337"/>
                </a:lnTo>
                <a:lnTo>
                  <a:pt x="1810893" y="436752"/>
                </a:lnTo>
                <a:lnTo>
                  <a:pt x="1810979" y="437818"/>
                </a:lnTo>
                <a:lnTo>
                  <a:pt x="1811702" y="447075"/>
                </a:lnTo>
                <a:lnTo>
                  <a:pt x="1813148" y="467484"/>
                </a:lnTo>
                <a:lnTo>
                  <a:pt x="1813871" y="478634"/>
                </a:lnTo>
                <a:lnTo>
                  <a:pt x="1814594" y="490414"/>
                </a:lnTo>
                <a:lnTo>
                  <a:pt x="1815317" y="502822"/>
                </a:lnTo>
                <a:lnTo>
                  <a:pt x="1816040" y="515858"/>
                </a:lnTo>
                <a:lnTo>
                  <a:pt x="1816763" y="529521"/>
                </a:lnTo>
                <a:lnTo>
                  <a:pt x="1817486" y="543809"/>
                </a:lnTo>
                <a:lnTo>
                  <a:pt x="1818209" y="558723"/>
                </a:lnTo>
                <a:lnTo>
                  <a:pt x="1818932" y="574261"/>
                </a:lnTo>
                <a:lnTo>
                  <a:pt x="1819655" y="590423"/>
                </a:lnTo>
                <a:lnTo>
                  <a:pt x="1819370" y="596405"/>
                </a:lnTo>
                <a:lnTo>
                  <a:pt x="1818252" y="613913"/>
                </a:lnTo>
                <a:lnTo>
                  <a:pt x="1816764" y="630244"/>
                </a:lnTo>
                <a:lnTo>
                  <a:pt x="1814907" y="645398"/>
                </a:lnTo>
                <a:lnTo>
                  <a:pt x="1812684" y="659375"/>
                </a:lnTo>
                <a:lnTo>
                  <a:pt x="1810095" y="672176"/>
                </a:lnTo>
                <a:lnTo>
                  <a:pt x="1807142" y="683801"/>
                </a:lnTo>
                <a:lnTo>
                  <a:pt x="1803826" y="694252"/>
                </a:lnTo>
                <a:lnTo>
                  <a:pt x="1796111" y="711634"/>
                </a:lnTo>
                <a:lnTo>
                  <a:pt x="1787616" y="723875"/>
                </a:lnTo>
                <a:lnTo>
                  <a:pt x="1778060" y="733739"/>
                </a:lnTo>
                <a:lnTo>
                  <a:pt x="1767566" y="741394"/>
                </a:lnTo>
                <a:lnTo>
                  <a:pt x="1756138" y="746850"/>
                </a:lnTo>
                <a:lnTo>
                  <a:pt x="1743782" y="750118"/>
                </a:lnTo>
                <a:lnTo>
                  <a:pt x="1730502" y="751205"/>
                </a:lnTo>
                <a:lnTo>
                  <a:pt x="1726589" y="751143"/>
                </a:lnTo>
                <a:lnTo>
                  <a:pt x="1713314" y="749911"/>
                </a:lnTo>
                <a:lnTo>
                  <a:pt x="1701029" y="747068"/>
                </a:lnTo>
                <a:lnTo>
                  <a:pt x="1689734" y="742569"/>
                </a:lnTo>
                <a:lnTo>
                  <a:pt x="1672276" y="728432"/>
                </a:lnTo>
                <a:lnTo>
                  <a:pt x="1666748" y="717042"/>
                </a:lnTo>
                <a:lnTo>
                  <a:pt x="1664431" y="706431"/>
                </a:lnTo>
                <a:lnTo>
                  <a:pt x="1663151" y="695721"/>
                </a:lnTo>
                <a:lnTo>
                  <a:pt x="1662250" y="682652"/>
                </a:lnTo>
                <a:lnTo>
                  <a:pt x="1661716" y="667234"/>
                </a:lnTo>
                <a:lnTo>
                  <a:pt x="1661540" y="649477"/>
                </a:lnTo>
                <a:close/>
              </a:path>
              <a:path w="2934080" h="991107">
                <a:moveTo>
                  <a:pt x="2665729" y="819058"/>
                </a:moveTo>
                <a:lnTo>
                  <a:pt x="2679301" y="817835"/>
                </a:lnTo>
                <a:lnTo>
                  <a:pt x="2692343" y="815726"/>
                </a:lnTo>
                <a:lnTo>
                  <a:pt x="2704854" y="812730"/>
                </a:lnTo>
                <a:lnTo>
                  <a:pt x="2716831" y="808845"/>
                </a:lnTo>
                <a:lnTo>
                  <a:pt x="2728274" y="804071"/>
                </a:lnTo>
                <a:lnTo>
                  <a:pt x="2739181" y="798404"/>
                </a:lnTo>
                <a:lnTo>
                  <a:pt x="2749550" y="791844"/>
                </a:lnTo>
                <a:lnTo>
                  <a:pt x="2759967" y="783975"/>
                </a:lnTo>
                <a:lnTo>
                  <a:pt x="2769760" y="775041"/>
                </a:lnTo>
                <a:lnTo>
                  <a:pt x="2778370" y="765425"/>
                </a:lnTo>
                <a:lnTo>
                  <a:pt x="2785797" y="755124"/>
                </a:lnTo>
                <a:lnTo>
                  <a:pt x="2792042" y="744136"/>
                </a:lnTo>
                <a:lnTo>
                  <a:pt x="2797105" y="732458"/>
                </a:lnTo>
                <a:lnTo>
                  <a:pt x="2800984" y="720089"/>
                </a:lnTo>
                <a:lnTo>
                  <a:pt x="2800986" y="721958"/>
                </a:lnTo>
                <a:lnTo>
                  <a:pt x="2801971" y="734034"/>
                </a:lnTo>
                <a:lnTo>
                  <a:pt x="2804638" y="746492"/>
                </a:lnTo>
                <a:lnTo>
                  <a:pt x="2808985" y="759332"/>
                </a:lnTo>
                <a:lnTo>
                  <a:pt x="2816315" y="774126"/>
                </a:lnTo>
                <a:lnTo>
                  <a:pt x="2823623" y="784445"/>
                </a:lnTo>
                <a:lnTo>
                  <a:pt x="2832227" y="793495"/>
                </a:lnTo>
                <a:lnTo>
                  <a:pt x="2845242" y="802771"/>
                </a:lnTo>
                <a:lnTo>
                  <a:pt x="2856892" y="808045"/>
                </a:lnTo>
                <a:lnTo>
                  <a:pt x="2869946" y="811657"/>
                </a:lnTo>
                <a:lnTo>
                  <a:pt x="2880435" y="813188"/>
                </a:lnTo>
                <a:lnTo>
                  <a:pt x="2891641" y="813713"/>
                </a:lnTo>
                <a:lnTo>
                  <a:pt x="2904325" y="813396"/>
                </a:lnTo>
                <a:lnTo>
                  <a:pt x="2918476" y="812243"/>
                </a:lnTo>
                <a:lnTo>
                  <a:pt x="2934080" y="810259"/>
                </a:lnTo>
                <a:lnTo>
                  <a:pt x="2928874" y="731138"/>
                </a:lnTo>
                <a:lnTo>
                  <a:pt x="2914971" y="731576"/>
                </a:lnTo>
                <a:lnTo>
                  <a:pt x="2902428" y="729045"/>
                </a:lnTo>
                <a:lnTo>
                  <a:pt x="2882900" y="714863"/>
                </a:lnTo>
                <a:lnTo>
                  <a:pt x="2875914" y="703199"/>
                </a:lnTo>
                <a:lnTo>
                  <a:pt x="2871119" y="690489"/>
                </a:lnTo>
                <a:lnTo>
                  <a:pt x="2866117" y="669359"/>
                </a:lnTo>
                <a:lnTo>
                  <a:pt x="2862793" y="643654"/>
                </a:lnTo>
                <a:lnTo>
                  <a:pt x="2861756" y="629086"/>
                </a:lnTo>
                <a:lnTo>
                  <a:pt x="2861135" y="613374"/>
                </a:lnTo>
                <a:lnTo>
                  <a:pt x="2860929" y="596519"/>
                </a:lnTo>
                <a:lnTo>
                  <a:pt x="2860929" y="591819"/>
                </a:lnTo>
                <a:lnTo>
                  <a:pt x="2898521" y="354202"/>
                </a:lnTo>
                <a:lnTo>
                  <a:pt x="2817240" y="354202"/>
                </a:lnTo>
                <a:lnTo>
                  <a:pt x="2810636" y="438403"/>
                </a:lnTo>
                <a:lnTo>
                  <a:pt x="2809239" y="429132"/>
                </a:lnTo>
                <a:lnTo>
                  <a:pt x="2807461" y="422528"/>
                </a:lnTo>
                <a:lnTo>
                  <a:pt x="2799079" y="409067"/>
                </a:lnTo>
                <a:lnTo>
                  <a:pt x="2783564" y="391050"/>
                </a:lnTo>
                <a:lnTo>
                  <a:pt x="2764154" y="374776"/>
                </a:lnTo>
                <a:lnTo>
                  <a:pt x="2744057" y="362922"/>
                </a:lnTo>
                <a:lnTo>
                  <a:pt x="2720339" y="353568"/>
                </a:lnTo>
                <a:lnTo>
                  <a:pt x="2696059" y="348156"/>
                </a:lnTo>
                <a:lnTo>
                  <a:pt x="2670302" y="346328"/>
                </a:lnTo>
                <a:lnTo>
                  <a:pt x="2665142" y="346391"/>
                </a:lnTo>
                <a:lnTo>
                  <a:pt x="2639100" y="348720"/>
                </a:lnTo>
                <a:lnTo>
                  <a:pt x="2614404" y="354414"/>
                </a:lnTo>
                <a:lnTo>
                  <a:pt x="2591054" y="363474"/>
                </a:lnTo>
                <a:lnTo>
                  <a:pt x="2567752" y="377004"/>
                </a:lnTo>
                <a:lnTo>
                  <a:pt x="2548170" y="393170"/>
                </a:lnTo>
                <a:lnTo>
                  <a:pt x="2531363" y="412495"/>
                </a:lnTo>
                <a:lnTo>
                  <a:pt x="2519906" y="429533"/>
                </a:lnTo>
                <a:lnTo>
                  <a:pt x="2508115" y="451557"/>
                </a:lnTo>
                <a:lnTo>
                  <a:pt x="2497975" y="475908"/>
                </a:lnTo>
                <a:lnTo>
                  <a:pt x="2490202" y="500243"/>
                </a:lnTo>
                <a:lnTo>
                  <a:pt x="2484847" y="524077"/>
                </a:lnTo>
                <a:lnTo>
                  <a:pt x="2481288" y="549229"/>
                </a:lnTo>
                <a:lnTo>
                  <a:pt x="2479515" y="575690"/>
                </a:lnTo>
                <a:lnTo>
                  <a:pt x="2479294" y="589407"/>
                </a:lnTo>
                <a:lnTo>
                  <a:pt x="2479314" y="593781"/>
                </a:lnTo>
                <a:lnTo>
                  <a:pt x="2480369" y="620443"/>
                </a:lnTo>
                <a:lnTo>
                  <a:pt x="2483035" y="645872"/>
                </a:lnTo>
                <a:lnTo>
                  <a:pt x="2487327" y="670082"/>
                </a:lnTo>
                <a:lnTo>
                  <a:pt x="2490868" y="684687"/>
                </a:lnTo>
                <a:lnTo>
                  <a:pt x="2498999" y="710245"/>
                </a:lnTo>
                <a:lnTo>
                  <a:pt x="2508992" y="733518"/>
                </a:lnTo>
                <a:lnTo>
                  <a:pt x="2520823" y="754507"/>
                </a:lnTo>
                <a:lnTo>
                  <a:pt x="2533653" y="771288"/>
                </a:lnTo>
                <a:lnTo>
                  <a:pt x="2552271" y="788538"/>
                </a:lnTo>
                <a:lnTo>
                  <a:pt x="2562853" y="795889"/>
                </a:lnTo>
                <a:lnTo>
                  <a:pt x="2567088" y="605375"/>
                </a:lnTo>
                <a:lnTo>
                  <a:pt x="2566797" y="589026"/>
                </a:lnTo>
                <a:lnTo>
                  <a:pt x="2566893" y="581261"/>
                </a:lnTo>
                <a:lnTo>
                  <a:pt x="2567505" y="568182"/>
                </a:lnTo>
                <a:lnTo>
                  <a:pt x="2568686" y="555379"/>
                </a:lnTo>
                <a:lnTo>
                  <a:pt x="2570440" y="542856"/>
                </a:lnTo>
                <a:lnTo>
                  <a:pt x="2572772" y="530617"/>
                </a:lnTo>
                <a:lnTo>
                  <a:pt x="2575686" y="518668"/>
                </a:lnTo>
                <a:lnTo>
                  <a:pt x="2582161" y="498178"/>
                </a:lnTo>
                <a:lnTo>
                  <a:pt x="2586940" y="486110"/>
                </a:lnTo>
                <a:lnTo>
                  <a:pt x="2592100" y="475366"/>
                </a:lnTo>
                <a:lnTo>
                  <a:pt x="2597657" y="465963"/>
                </a:lnTo>
                <a:lnTo>
                  <a:pt x="2608790" y="452230"/>
                </a:lnTo>
                <a:lnTo>
                  <a:pt x="2618474" y="444145"/>
                </a:lnTo>
                <a:lnTo>
                  <a:pt x="2629154" y="438150"/>
                </a:lnTo>
                <a:lnTo>
                  <a:pt x="2645658" y="432646"/>
                </a:lnTo>
                <a:lnTo>
                  <a:pt x="2658341" y="430576"/>
                </a:lnTo>
                <a:lnTo>
                  <a:pt x="2672079" y="429894"/>
                </a:lnTo>
                <a:lnTo>
                  <a:pt x="2677074" y="430023"/>
                </a:lnTo>
                <a:lnTo>
                  <a:pt x="2690049" y="431665"/>
                </a:lnTo>
                <a:lnTo>
                  <a:pt x="2702192" y="435214"/>
                </a:lnTo>
                <a:lnTo>
                  <a:pt x="2713481" y="440689"/>
                </a:lnTo>
                <a:lnTo>
                  <a:pt x="2727770" y="451085"/>
                </a:lnTo>
                <a:lnTo>
                  <a:pt x="2736659" y="460263"/>
                </a:lnTo>
                <a:lnTo>
                  <a:pt x="2744597" y="470915"/>
                </a:lnTo>
                <a:lnTo>
                  <a:pt x="2750843" y="481730"/>
                </a:lnTo>
                <a:lnTo>
                  <a:pt x="2755978" y="492998"/>
                </a:lnTo>
                <a:lnTo>
                  <a:pt x="2760373" y="505307"/>
                </a:lnTo>
                <a:lnTo>
                  <a:pt x="2764028" y="518668"/>
                </a:lnTo>
                <a:lnTo>
                  <a:pt x="2768177" y="540425"/>
                </a:lnTo>
                <a:lnTo>
                  <a:pt x="2769620" y="553023"/>
                </a:lnTo>
                <a:lnTo>
                  <a:pt x="2770476" y="566010"/>
                </a:lnTo>
                <a:lnTo>
                  <a:pt x="2770758" y="579374"/>
                </a:lnTo>
                <a:lnTo>
                  <a:pt x="2770758" y="587248"/>
                </a:lnTo>
                <a:lnTo>
                  <a:pt x="2769664" y="610376"/>
                </a:lnTo>
                <a:lnTo>
                  <a:pt x="2768049" y="623010"/>
                </a:lnTo>
                <a:lnTo>
                  <a:pt x="2765707" y="635240"/>
                </a:lnTo>
                <a:lnTo>
                  <a:pt x="2762630" y="647064"/>
                </a:lnTo>
                <a:lnTo>
                  <a:pt x="2757672" y="661721"/>
                </a:lnTo>
                <a:lnTo>
                  <a:pt x="2752593" y="673599"/>
                </a:lnTo>
                <a:lnTo>
                  <a:pt x="2746803" y="684588"/>
                </a:lnTo>
                <a:lnTo>
                  <a:pt x="2740279" y="694689"/>
                </a:lnTo>
                <a:lnTo>
                  <a:pt x="2727210" y="710207"/>
                </a:lnTo>
                <a:lnTo>
                  <a:pt x="2717770" y="718541"/>
                </a:lnTo>
                <a:lnTo>
                  <a:pt x="2707639" y="725424"/>
                </a:lnTo>
                <a:lnTo>
                  <a:pt x="2689409" y="733845"/>
                </a:lnTo>
                <a:lnTo>
                  <a:pt x="2677060" y="737578"/>
                </a:lnTo>
                <a:lnTo>
                  <a:pt x="2663698" y="740282"/>
                </a:lnTo>
                <a:lnTo>
                  <a:pt x="2658040" y="740149"/>
                </a:lnTo>
                <a:lnTo>
                  <a:pt x="2644163" y="738556"/>
                </a:lnTo>
                <a:lnTo>
                  <a:pt x="2631393" y="735162"/>
                </a:lnTo>
                <a:lnTo>
                  <a:pt x="2619732" y="729961"/>
                </a:lnTo>
                <a:lnTo>
                  <a:pt x="2609184" y="722946"/>
                </a:lnTo>
                <a:lnTo>
                  <a:pt x="2599750" y="714112"/>
                </a:lnTo>
                <a:lnTo>
                  <a:pt x="2591434" y="703452"/>
                </a:lnTo>
                <a:lnTo>
                  <a:pt x="2585372" y="693031"/>
                </a:lnTo>
                <a:lnTo>
                  <a:pt x="2589194" y="808928"/>
                </a:lnTo>
                <a:lnTo>
                  <a:pt x="2600825" y="812715"/>
                </a:lnTo>
                <a:lnTo>
                  <a:pt x="2613046" y="815650"/>
                </a:lnTo>
                <a:lnTo>
                  <a:pt x="2625861" y="817739"/>
                </a:lnTo>
                <a:lnTo>
                  <a:pt x="2639273" y="818988"/>
                </a:lnTo>
                <a:lnTo>
                  <a:pt x="2653283" y="819403"/>
                </a:lnTo>
                <a:lnTo>
                  <a:pt x="2665729" y="819058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91142" y="4698619"/>
            <a:ext cx="203961" cy="310388"/>
          </a:xfrm>
          <a:custGeom>
            <a:avLst/>
            <a:gdLst/>
            <a:ahLst/>
            <a:cxnLst/>
            <a:rect l="l" t="t" r="r" b="b"/>
            <a:pathLst>
              <a:path w="203961" h="310388">
                <a:moveTo>
                  <a:pt x="105282" y="0"/>
                </a:moveTo>
                <a:lnTo>
                  <a:pt x="91544" y="681"/>
                </a:lnTo>
                <a:lnTo>
                  <a:pt x="78861" y="2751"/>
                </a:lnTo>
                <a:lnTo>
                  <a:pt x="67196" y="6246"/>
                </a:lnTo>
                <a:lnTo>
                  <a:pt x="51677" y="14250"/>
                </a:lnTo>
                <a:lnTo>
                  <a:pt x="41993" y="22335"/>
                </a:lnTo>
                <a:lnTo>
                  <a:pt x="33326" y="32507"/>
                </a:lnTo>
                <a:lnTo>
                  <a:pt x="25303" y="45471"/>
                </a:lnTo>
                <a:lnTo>
                  <a:pt x="20143" y="56215"/>
                </a:lnTo>
                <a:lnTo>
                  <a:pt x="15364" y="68283"/>
                </a:lnTo>
                <a:lnTo>
                  <a:pt x="10950" y="81657"/>
                </a:lnTo>
                <a:lnTo>
                  <a:pt x="5975" y="100722"/>
                </a:lnTo>
                <a:lnTo>
                  <a:pt x="3643" y="112961"/>
                </a:lnTo>
                <a:lnTo>
                  <a:pt x="1889" y="125484"/>
                </a:lnTo>
                <a:lnTo>
                  <a:pt x="708" y="138287"/>
                </a:lnTo>
                <a:lnTo>
                  <a:pt x="96" y="151366"/>
                </a:lnTo>
                <a:lnTo>
                  <a:pt x="0" y="159130"/>
                </a:lnTo>
                <a:lnTo>
                  <a:pt x="291" y="175480"/>
                </a:lnTo>
                <a:lnTo>
                  <a:pt x="1164" y="190876"/>
                </a:lnTo>
                <a:lnTo>
                  <a:pt x="2619" y="205318"/>
                </a:lnTo>
                <a:lnTo>
                  <a:pt x="4654" y="218802"/>
                </a:lnTo>
                <a:lnTo>
                  <a:pt x="7268" y="231329"/>
                </a:lnTo>
                <a:lnTo>
                  <a:pt x="10460" y="242894"/>
                </a:lnTo>
                <a:lnTo>
                  <a:pt x="14230" y="253497"/>
                </a:lnTo>
                <a:lnTo>
                  <a:pt x="18575" y="263136"/>
                </a:lnTo>
                <a:lnTo>
                  <a:pt x="24637" y="273557"/>
                </a:lnTo>
                <a:lnTo>
                  <a:pt x="32953" y="284217"/>
                </a:lnTo>
                <a:lnTo>
                  <a:pt x="42387" y="293051"/>
                </a:lnTo>
                <a:lnTo>
                  <a:pt x="52935" y="300066"/>
                </a:lnTo>
                <a:lnTo>
                  <a:pt x="64596" y="305267"/>
                </a:lnTo>
                <a:lnTo>
                  <a:pt x="77366" y="308661"/>
                </a:lnTo>
                <a:lnTo>
                  <a:pt x="91243" y="310254"/>
                </a:lnTo>
                <a:lnTo>
                  <a:pt x="96900" y="310387"/>
                </a:lnTo>
                <a:lnTo>
                  <a:pt x="110263" y="307683"/>
                </a:lnTo>
                <a:lnTo>
                  <a:pt x="122612" y="303950"/>
                </a:lnTo>
                <a:lnTo>
                  <a:pt x="133965" y="299189"/>
                </a:lnTo>
                <a:lnTo>
                  <a:pt x="150973" y="288646"/>
                </a:lnTo>
                <a:lnTo>
                  <a:pt x="160413" y="280312"/>
                </a:lnTo>
                <a:lnTo>
                  <a:pt x="169145" y="270546"/>
                </a:lnTo>
                <a:lnTo>
                  <a:pt x="180006" y="254693"/>
                </a:lnTo>
                <a:lnTo>
                  <a:pt x="185796" y="243704"/>
                </a:lnTo>
                <a:lnTo>
                  <a:pt x="190875" y="231826"/>
                </a:lnTo>
                <a:lnTo>
                  <a:pt x="195263" y="219061"/>
                </a:lnTo>
                <a:lnTo>
                  <a:pt x="198910" y="205345"/>
                </a:lnTo>
                <a:lnTo>
                  <a:pt x="201252" y="193115"/>
                </a:lnTo>
                <a:lnTo>
                  <a:pt x="202867" y="180481"/>
                </a:lnTo>
                <a:lnTo>
                  <a:pt x="203760" y="167442"/>
                </a:lnTo>
                <a:lnTo>
                  <a:pt x="203961" y="157352"/>
                </a:lnTo>
                <a:lnTo>
                  <a:pt x="203961" y="149478"/>
                </a:lnTo>
                <a:lnTo>
                  <a:pt x="203679" y="136115"/>
                </a:lnTo>
                <a:lnTo>
                  <a:pt x="202823" y="123128"/>
                </a:lnTo>
                <a:lnTo>
                  <a:pt x="201380" y="110530"/>
                </a:lnTo>
                <a:lnTo>
                  <a:pt x="199335" y="98336"/>
                </a:lnTo>
                <a:lnTo>
                  <a:pt x="193576" y="75412"/>
                </a:lnTo>
                <a:lnTo>
                  <a:pt x="189181" y="63103"/>
                </a:lnTo>
                <a:lnTo>
                  <a:pt x="184046" y="51835"/>
                </a:lnTo>
                <a:lnTo>
                  <a:pt x="178172" y="41596"/>
                </a:lnTo>
                <a:lnTo>
                  <a:pt x="169862" y="30368"/>
                </a:lnTo>
                <a:lnTo>
                  <a:pt x="160973" y="21190"/>
                </a:lnTo>
                <a:lnTo>
                  <a:pt x="151092" y="13526"/>
                </a:lnTo>
                <a:lnTo>
                  <a:pt x="135395" y="5319"/>
                </a:lnTo>
                <a:lnTo>
                  <a:pt x="123252" y="1770"/>
                </a:lnTo>
                <a:lnTo>
                  <a:pt x="110277" y="128"/>
                </a:lnTo>
                <a:lnTo>
                  <a:pt x="1052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71842" y="4698619"/>
            <a:ext cx="203961" cy="310388"/>
          </a:xfrm>
          <a:custGeom>
            <a:avLst/>
            <a:gdLst/>
            <a:ahLst/>
            <a:cxnLst/>
            <a:rect l="l" t="t" r="r" b="b"/>
            <a:pathLst>
              <a:path w="203961" h="310388">
                <a:moveTo>
                  <a:pt x="105282" y="0"/>
                </a:moveTo>
                <a:lnTo>
                  <a:pt x="91544" y="681"/>
                </a:lnTo>
                <a:lnTo>
                  <a:pt x="78861" y="2751"/>
                </a:lnTo>
                <a:lnTo>
                  <a:pt x="67196" y="6246"/>
                </a:lnTo>
                <a:lnTo>
                  <a:pt x="51677" y="14250"/>
                </a:lnTo>
                <a:lnTo>
                  <a:pt x="41993" y="22335"/>
                </a:lnTo>
                <a:lnTo>
                  <a:pt x="33326" y="32507"/>
                </a:lnTo>
                <a:lnTo>
                  <a:pt x="25303" y="45471"/>
                </a:lnTo>
                <a:lnTo>
                  <a:pt x="20143" y="56215"/>
                </a:lnTo>
                <a:lnTo>
                  <a:pt x="15364" y="68283"/>
                </a:lnTo>
                <a:lnTo>
                  <a:pt x="10950" y="81657"/>
                </a:lnTo>
                <a:lnTo>
                  <a:pt x="5975" y="100722"/>
                </a:lnTo>
                <a:lnTo>
                  <a:pt x="3643" y="112961"/>
                </a:lnTo>
                <a:lnTo>
                  <a:pt x="1889" y="125484"/>
                </a:lnTo>
                <a:lnTo>
                  <a:pt x="708" y="138287"/>
                </a:lnTo>
                <a:lnTo>
                  <a:pt x="96" y="151366"/>
                </a:lnTo>
                <a:lnTo>
                  <a:pt x="0" y="159130"/>
                </a:lnTo>
                <a:lnTo>
                  <a:pt x="291" y="175480"/>
                </a:lnTo>
                <a:lnTo>
                  <a:pt x="1164" y="190876"/>
                </a:lnTo>
                <a:lnTo>
                  <a:pt x="2619" y="205318"/>
                </a:lnTo>
                <a:lnTo>
                  <a:pt x="4654" y="218802"/>
                </a:lnTo>
                <a:lnTo>
                  <a:pt x="7268" y="231329"/>
                </a:lnTo>
                <a:lnTo>
                  <a:pt x="10460" y="242894"/>
                </a:lnTo>
                <a:lnTo>
                  <a:pt x="14230" y="253497"/>
                </a:lnTo>
                <a:lnTo>
                  <a:pt x="18575" y="263136"/>
                </a:lnTo>
                <a:lnTo>
                  <a:pt x="24637" y="273557"/>
                </a:lnTo>
                <a:lnTo>
                  <a:pt x="32953" y="284217"/>
                </a:lnTo>
                <a:lnTo>
                  <a:pt x="42387" y="293051"/>
                </a:lnTo>
                <a:lnTo>
                  <a:pt x="52935" y="300066"/>
                </a:lnTo>
                <a:lnTo>
                  <a:pt x="64596" y="305267"/>
                </a:lnTo>
                <a:lnTo>
                  <a:pt x="77366" y="308661"/>
                </a:lnTo>
                <a:lnTo>
                  <a:pt x="91243" y="310254"/>
                </a:lnTo>
                <a:lnTo>
                  <a:pt x="96900" y="310387"/>
                </a:lnTo>
                <a:lnTo>
                  <a:pt x="110263" y="307683"/>
                </a:lnTo>
                <a:lnTo>
                  <a:pt x="122612" y="303950"/>
                </a:lnTo>
                <a:lnTo>
                  <a:pt x="133965" y="299189"/>
                </a:lnTo>
                <a:lnTo>
                  <a:pt x="150973" y="288646"/>
                </a:lnTo>
                <a:lnTo>
                  <a:pt x="160413" y="280312"/>
                </a:lnTo>
                <a:lnTo>
                  <a:pt x="169145" y="270546"/>
                </a:lnTo>
                <a:lnTo>
                  <a:pt x="180006" y="254693"/>
                </a:lnTo>
                <a:lnTo>
                  <a:pt x="185796" y="243704"/>
                </a:lnTo>
                <a:lnTo>
                  <a:pt x="190875" y="231826"/>
                </a:lnTo>
                <a:lnTo>
                  <a:pt x="195263" y="219061"/>
                </a:lnTo>
                <a:lnTo>
                  <a:pt x="198910" y="205345"/>
                </a:lnTo>
                <a:lnTo>
                  <a:pt x="201252" y="193115"/>
                </a:lnTo>
                <a:lnTo>
                  <a:pt x="202867" y="180481"/>
                </a:lnTo>
                <a:lnTo>
                  <a:pt x="203760" y="167442"/>
                </a:lnTo>
                <a:lnTo>
                  <a:pt x="203961" y="157352"/>
                </a:lnTo>
                <a:lnTo>
                  <a:pt x="203961" y="149478"/>
                </a:lnTo>
                <a:lnTo>
                  <a:pt x="203679" y="136115"/>
                </a:lnTo>
                <a:lnTo>
                  <a:pt x="202823" y="123128"/>
                </a:lnTo>
                <a:lnTo>
                  <a:pt x="201380" y="110530"/>
                </a:lnTo>
                <a:lnTo>
                  <a:pt x="199335" y="98336"/>
                </a:lnTo>
                <a:lnTo>
                  <a:pt x="193576" y="75412"/>
                </a:lnTo>
                <a:lnTo>
                  <a:pt x="189181" y="63103"/>
                </a:lnTo>
                <a:lnTo>
                  <a:pt x="184046" y="51835"/>
                </a:lnTo>
                <a:lnTo>
                  <a:pt x="178172" y="41596"/>
                </a:lnTo>
                <a:lnTo>
                  <a:pt x="169862" y="30368"/>
                </a:lnTo>
                <a:lnTo>
                  <a:pt x="160973" y="21190"/>
                </a:lnTo>
                <a:lnTo>
                  <a:pt x="151092" y="13526"/>
                </a:lnTo>
                <a:lnTo>
                  <a:pt x="135395" y="5319"/>
                </a:lnTo>
                <a:lnTo>
                  <a:pt x="123252" y="1770"/>
                </a:lnTo>
                <a:lnTo>
                  <a:pt x="110277" y="128"/>
                </a:lnTo>
                <a:lnTo>
                  <a:pt x="1052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13243" y="4697730"/>
            <a:ext cx="238251" cy="308228"/>
          </a:xfrm>
          <a:custGeom>
            <a:avLst/>
            <a:gdLst/>
            <a:ahLst/>
            <a:cxnLst/>
            <a:rect l="l" t="t" r="r" b="b"/>
            <a:pathLst>
              <a:path w="238251" h="308228">
                <a:moveTo>
                  <a:pt x="118999" y="0"/>
                </a:moveTo>
                <a:lnTo>
                  <a:pt x="104988" y="643"/>
                </a:lnTo>
                <a:lnTo>
                  <a:pt x="91962" y="2578"/>
                </a:lnTo>
                <a:lnTo>
                  <a:pt x="79902" y="5815"/>
                </a:lnTo>
                <a:lnTo>
                  <a:pt x="68789" y="10363"/>
                </a:lnTo>
                <a:lnTo>
                  <a:pt x="54047" y="19179"/>
                </a:lnTo>
                <a:lnTo>
                  <a:pt x="44109" y="27178"/>
                </a:lnTo>
                <a:lnTo>
                  <a:pt x="35234" y="36288"/>
                </a:lnTo>
                <a:lnTo>
                  <a:pt x="28321" y="45212"/>
                </a:lnTo>
                <a:lnTo>
                  <a:pt x="21872" y="55488"/>
                </a:lnTo>
                <a:lnTo>
                  <a:pt x="16284" y="66603"/>
                </a:lnTo>
                <a:lnTo>
                  <a:pt x="11555" y="78575"/>
                </a:lnTo>
                <a:lnTo>
                  <a:pt x="7687" y="91425"/>
                </a:lnTo>
                <a:lnTo>
                  <a:pt x="4378" y="106302"/>
                </a:lnTo>
                <a:lnTo>
                  <a:pt x="2364" y="118669"/>
                </a:lnTo>
                <a:lnTo>
                  <a:pt x="957" y="131328"/>
                </a:lnTo>
                <a:lnTo>
                  <a:pt x="172" y="144271"/>
                </a:lnTo>
                <a:lnTo>
                  <a:pt x="0" y="153924"/>
                </a:lnTo>
                <a:lnTo>
                  <a:pt x="292" y="168146"/>
                </a:lnTo>
                <a:lnTo>
                  <a:pt x="1162" y="181648"/>
                </a:lnTo>
                <a:lnTo>
                  <a:pt x="2602" y="194425"/>
                </a:lnTo>
                <a:lnTo>
                  <a:pt x="4601" y="206474"/>
                </a:lnTo>
                <a:lnTo>
                  <a:pt x="7150" y="217788"/>
                </a:lnTo>
                <a:lnTo>
                  <a:pt x="12960" y="236000"/>
                </a:lnTo>
                <a:lnTo>
                  <a:pt x="18182" y="248076"/>
                </a:lnTo>
                <a:lnTo>
                  <a:pt x="24175" y="258974"/>
                </a:lnTo>
                <a:lnTo>
                  <a:pt x="30940" y="268685"/>
                </a:lnTo>
                <a:lnTo>
                  <a:pt x="41340" y="280250"/>
                </a:lnTo>
                <a:lnTo>
                  <a:pt x="51124" y="288436"/>
                </a:lnTo>
                <a:lnTo>
                  <a:pt x="61849" y="295193"/>
                </a:lnTo>
                <a:lnTo>
                  <a:pt x="80571" y="302996"/>
                </a:lnTo>
                <a:lnTo>
                  <a:pt x="92632" y="305935"/>
                </a:lnTo>
                <a:lnTo>
                  <a:pt x="105534" y="307671"/>
                </a:lnTo>
                <a:lnTo>
                  <a:pt x="118999" y="308229"/>
                </a:lnTo>
                <a:lnTo>
                  <a:pt x="133063" y="307588"/>
                </a:lnTo>
                <a:lnTo>
                  <a:pt x="146129" y="305661"/>
                </a:lnTo>
                <a:lnTo>
                  <a:pt x="158197" y="302439"/>
                </a:lnTo>
                <a:lnTo>
                  <a:pt x="169267" y="297912"/>
                </a:lnTo>
                <a:lnTo>
                  <a:pt x="184113" y="289063"/>
                </a:lnTo>
                <a:lnTo>
                  <a:pt x="194043" y="281083"/>
                </a:lnTo>
                <a:lnTo>
                  <a:pt x="202915" y="271996"/>
                </a:lnTo>
                <a:lnTo>
                  <a:pt x="209930" y="263017"/>
                </a:lnTo>
                <a:lnTo>
                  <a:pt x="216300" y="252766"/>
                </a:lnTo>
                <a:lnTo>
                  <a:pt x="221872" y="241654"/>
                </a:lnTo>
                <a:lnTo>
                  <a:pt x="226617" y="229668"/>
                </a:lnTo>
                <a:lnTo>
                  <a:pt x="230503" y="216800"/>
                </a:lnTo>
                <a:lnTo>
                  <a:pt x="233919" y="201570"/>
                </a:lnTo>
                <a:lnTo>
                  <a:pt x="235934" y="189162"/>
                </a:lnTo>
                <a:lnTo>
                  <a:pt x="237320" y="176517"/>
                </a:lnTo>
                <a:lnTo>
                  <a:pt x="238083" y="163635"/>
                </a:lnTo>
                <a:lnTo>
                  <a:pt x="238251" y="153924"/>
                </a:lnTo>
                <a:lnTo>
                  <a:pt x="237964" y="139832"/>
                </a:lnTo>
                <a:lnTo>
                  <a:pt x="237094" y="126417"/>
                </a:lnTo>
                <a:lnTo>
                  <a:pt x="235634" y="113678"/>
                </a:lnTo>
                <a:lnTo>
                  <a:pt x="233572" y="101615"/>
                </a:lnTo>
                <a:lnTo>
                  <a:pt x="230899" y="90229"/>
                </a:lnTo>
                <a:lnTo>
                  <a:pt x="225171" y="72494"/>
                </a:lnTo>
                <a:lnTo>
                  <a:pt x="219968" y="60417"/>
                </a:lnTo>
                <a:lnTo>
                  <a:pt x="214015" y="49495"/>
                </a:lnTo>
                <a:lnTo>
                  <a:pt x="207322" y="39728"/>
                </a:lnTo>
                <a:lnTo>
                  <a:pt x="196903" y="28276"/>
                </a:lnTo>
                <a:lnTo>
                  <a:pt x="187101" y="20175"/>
                </a:lnTo>
                <a:lnTo>
                  <a:pt x="176318" y="13416"/>
                </a:lnTo>
                <a:lnTo>
                  <a:pt x="156825" y="5314"/>
                </a:lnTo>
                <a:lnTo>
                  <a:pt x="144669" y="2323"/>
                </a:lnTo>
                <a:lnTo>
                  <a:pt x="131830" y="552"/>
                </a:lnTo>
                <a:lnTo>
                  <a:pt x="11899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10070" y="4697730"/>
            <a:ext cx="207645" cy="305181"/>
          </a:xfrm>
          <a:custGeom>
            <a:avLst/>
            <a:gdLst/>
            <a:ahLst/>
            <a:cxnLst/>
            <a:rect l="l" t="t" r="r" b="b"/>
            <a:pathLst>
              <a:path w="207645" h="305180">
                <a:moveTo>
                  <a:pt x="102743" y="0"/>
                </a:moveTo>
                <a:lnTo>
                  <a:pt x="88545" y="804"/>
                </a:lnTo>
                <a:lnTo>
                  <a:pt x="75304" y="3216"/>
                </a:lnTo>
                <a:lnTo>
                  <a:pt x="63016" y="7232"/>
                </a:lnTo>
                <a:lnTo>
                  <a:pt x="51679" y="12850"/>
                </a:lnTo>
                <a:lnTo>
                  <a:pt x="41289" y="20067"/>
                </a:lnTo>
                <a:lnTo>
                  <a:pt x="31844" y="28880"/>
                </a:lnTo>
                <a:lnTo>
                  <a:pt x="21693" y="41984"/>
                </a:lnTo>
                <a:lnTo>
                  <a:pt x="16523" y="51234"/>
                </a:lnTo>
                <a:lnTo>
                  <a:pt x="12052" y="61531"/>
                </a:lnTo>
                <a:lnTo>
                  <a:pt x="8281" y="72877"/>
                </a:lnTo>
                <a:lnTo>
                  <a:pt x="5213" y="85273"/>
                </a:lnTo>
                <a:lnTo>
                  <a:pt x="2849" y="98720"/>
                </a:lnTo>
                <a:lnTo>
                  <a:pt x="1193" y="113219"/>
                </a:lnTo>
                <a:lnTo>
                  <a:pt x="245" y="128771"/>
                </a:lnTo>
                <a:lnTo>
                  <a:pt x="0" y="142494"/>
                </a:lnTo>
                <a:lnTo>
                  <a:pt x="0" y="250317"/>
                </a:lnTo>
                <a:lnTo>
                  <a:pt x="7722" y="264485"/>
                </a:lnTo>
                <a:lnTo>
                  <a:pt x="15897" y="276246"/>
                </a:lnTo>
                <a:lnTo>
                  <a:pt x="24523" y="285598"/>
                </a:lnTo>
                <a:lnTo>
                  <a:pt x="33600" y="292541"/>
                </a:lnTo>
                <a:lnTo>
                  <a:pt x="43129" y="297077"/>
                </a:lnTo>
                <a:lnTo>
                  <a:pt x="55966" y="300763"/>
                </a:lnTo>
                <a:lnTo>
                  <a:pt x="68498" y="303290"/>
                </a:lnTo>
                <a:lnTo>
                  <a:pt x="81031" y="304761"/>
                </a:lnTo>
                <a:lnTo>
                  <a:pt x="92201" y="305181"/>
                </a:lnTo>
                <a:lnTo>
                  <a:pt x="106251" y="304478"/>
                </a:lnTo>
                <a:lnTo>
                  <a:pt x="119529" y="302372"/>
                </a:lnTo>
                <a:lnTo>
                  <a:pt x="132034" y="298861"/>
                </a:lnTo>
                <a:lnTo>
                  <a:pt x="143765" y="293946"/>
                </a:lnTo>
                <a:lnTo>
                  <a:pt x="154719" y="287627"/>
                </a:lnTo>
                <a:lnTo>
                  <a:pt x="164894" y="279904"/>
                </a:lnTo>
                <a:lnTo>
                  <a:pt x="174288" y="270776"/>
                </a:lnTo>
                <a:lnTo>
                  <a:pt x="182184" y="260870"/>
                </a:lnTo>
                <a:lnTo>
                  <a:pt x="187785" y="251789"/>
                </a:lnTo>
                <a:lnTo>
                  <a:pt x="192695" y="241740"/>
                </a:lnTo>
                <a:lnTo>
                  <a:pt x="196912" y="230721"/>
                </a:lnTo>
                <a:lnTo>
                  <a:pt x="200434" y="218732"/>
                </a:lnTo>
                <a:lnTo>
                  <a:pt x="203261" y="205769"/>
                </a:lnTo>
                <a:lnTo>
                  <a:pt x="205389" y="191832"/>
                </a:lnTo>
                <a:lnTo>
                  <a:pt x="206817" y="176918"/>
                </a:lnTo>
                <a:lnTo>
                  <a:pt x="207544" y="161027"/>
                </a:lnTo>
                <a:lnTo>
                  <a:pt x="207645" y="152146"/>
                </a:lnTo>
                <a:lnTo>
                  <a:pt x="207386" y="138757"/>
                </a:lnTo>
                <a:lnTo>
                  <a:pt x="206621" y="125778"/>
                </a:lnTo>
                <a:lnTo>
                  <a:pt x="205363" y="113203"/>
                </a:lnTo>
                <a:lnTo>
                  <a:pt x="203628" y="101022"/>
                </a:lnTo>
                <a:lnTo>
                  <a:pt x="198988" y="79559"/>
                </a:lnTo>
                <a:lnTo>
                  <a:pt x="194960" y="67170"/>
                </a:lnTo>
                <a:lnTo>
                  <a:pt x="190086" y="55795"/>
                </a:lnTo>
                <a:lnTo>
                  <a:pt x="184530" y="45720"/>
                </a:lnTo>
                <a:lnTo>
                  <a:pt x="177248" y="35526"/>
                </a:lnTo>
                <a:lnTo>
                  <a:pt x="168655" y="26291"/>
                </a:lnTo>
                <a:lnTo>
                  <a:pt x="158734" y="18014"/>
                </a:lnTo>
                <a:lnTo>
                  <a:pt x="140222" y="7230"/>
                </a:lnTo>
                <a:lnTo>
                  <a:pt x="128335" y="3163"/>
                </a:lnTo>
                <a:lnTo>
                  <a:pt x="115620" y="753"/>
                </a:lnTo>
                <a:lnTo>
                  <a:pt x="102743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52155" y="4634357"/>
            <a:ext cx="376925" cy="458216"/>
          </a:xfrm>
          <a:custGeom>
            <a:avLst/>
            <a:gdLst/>
            <a:ahLst/>
            <a:cxnLst/>
            <a:rect l="l" t="t" r="r" b="b"/>
            <a:pathLst>
              <a:path w="376925" h="458216">
                <a:moveTo>
                  <a:pt x="42799" y="0"/>
                </a:moveTo>
                <a:lnTo>
                  <a:pt x="56372" y="880"/>
                </a:lnTo>
                <a:lnTo>
                  <a:pt x="69069" y="3528"/>
                </a:lnTo>
                <a:lnTo>
                  <a:pt x="80867" y="7953"/>
                </a:lnTo>
                <a:lnTo>
                  <a:pt x="91747" y="14166"/>
                </a:lnTo>
                <a:lnTo>
                  <a:pt x="105372" y="25024"/>
                </a:lnTo>
                <a:lnTo>
                  <a:pt x="114560" y="34621"/>
                </a:lnTo>
                <a:lnTo>
                  <a:pt x="121554" y="44512"/>
                </a:lnTo>
                <a:lnTo>
                  <a:pt x="126111" y="53975"/>
                </a:lnTo>
                <a:lnTo>
                  <a:pt x="130637" y="72538"/>
                </a:lnTo>
                <a:lnTo>
                  <a:pt x="132147" y="84663"/>
                </a:lnTo>
                <a:lnTo>
                  <a:pt x="133157" y="98696"/>
                </a:lnTo>
                <a:lnTo>
                  <a:pt x="133665" y="114646"/>
                </a:lnTo>
                <a:lnTo>
                  <a:pt x="133730" y="123571"/>
                </a:lnTo>
                <a:lnTo>
                  <a:pt x="133730" y="283845"/>
                </a:lnTo>
                <a:lnTo>
                  <a:pt x="133906" y="301601"/>
                </a:lnTo>
                <a:lnTo>
                  <a:pt x="134440" y="317019"/>
                </a:lnTo>
                <a:lnTo>
                  <a:pt x="135341" y="330088"/>
                </a:lnTo>
                <a:lnTo>
                  <a:pt x="136621" y="340798"/>
                </a:lnTo>
                <a:lnTo>
                  <a:pt x="138938" y="351409"/>
                </a:lnTo>
                <a:lnTo>
                  <a:pt x="144466" y="362799"/>
                </a:lnTo>
                <a:lnTo>
                  <a:pt x="153469" y="371899"/>
                </a:lnTo>
                <a:lnTo>
                  <a:pt x="173219" y="381435"/>
                </a:lnTo>
                <a:lnTo>
                  <a:pt x="185504" y="384278"/>
                </a:lnTo>
                <a:lnTo>
                  <a:pt x="198779" y="385510"/>
                </a:lnTo>
                <a:lnTo>
                  <a:pt x="202692" y="385572"/>
                </a:lnTo>
                <a:lnTo>
                  <a:pt x="215972" y="384485"/>
                </a:lnTo>
                <a:lnTo>
                  <a:pt x="228328" y="381217"/>
                </a:lnTo>
                <a:lnTo>
                  <a:pt x="239756" y="375761"/>
                </a:lnTo>
                <a:lnTo>
                  <a:pt x="250250" y="368106"/>
                </a:lnTo>
                <a:lnTo>
                  <a:pt x="259806" y="358242"/>
                </a:lnTo>
                <a:lnTo>
                  <a:pt x="268301" y="346001"/>
                </a:lnTo>
                <a:lnTo>
                  <a:pt x="276016" y="328619"/>
                </a:lnTo>
                <a:lnTo>
                  <a:pt x="279332" y="318168"/>
                </a:lnTo>
                <a:lnTo>
                  <a:pt x="282285" y="306543"/>
                </a:lnTo>
                <a:lnTo>
                  <a:pt x="284874" y="293742"/>
                </a:lnTo>
                <a:lnTo>
                  <a:pt x="287097" y="279765"/>
                </a:lnTo>
                <a:lnTo>
                  <a:pt x="288954" y="264611"/>
                </a:lnTo>
                <a:lnTo>
                  <a:pt x="290442" y="248280"/>
                </a:lnTo>
                <a:lnTo>
                  <a:pt x="291560" y="230772"/>
                </a:lnTo>
                <a:lnTo>
                  <a:pt x="291846" y="224790"/>
                </a:lnTo>
                <a:lnTo>
                  <a:pt x="291122" y="208628"/>
                </a:lnTo>
                <a:lnTo>
                  <a:pt x="290399" y="193090"/>
                </a:lnTo>
                <a:lnTo>
                  <a:pt x="289676" y="178176"/>
                </a:lnTo>
                <a:lnTo>
                  <a:pt x="288953" y="163888"/>
                </a:lnTo>
                <a:lnTo>
                  <a:pt x="288230" y="150225"/>
                </a:lnTo>
                <a:lnTo>
                  <a:pt x="287507" y="137189"/>
                </a:lnTo>
                <a:lnTo>
                  <a:pt x="286784" y="124781"/>
                </a:lnTo>
                <a:lnTo>
                  <a:pt x="286061" y="113001"/>
                </a:lnTo>
                <a:lnTo>
                  <a:pt x="285338" y="101851"/>
                </a:lnTo>
                <a:lnTo>
                  <a:pt x="284615" y="91331"/>
                </a:lnTo>
                <a:lnTo>
                  <a:pt x="283169" y="72185"/>
                </a:lnTo>
                <a:lnTo>
                  <a:pt x="283083" y="71120"/>
                </a:lnTo>
                <a:lnTo>
                  <a:pt x="282825" y="54704"/>
                </a:lnTo>
                <a:lnTo>
                  <a:pt x="284899" y="40475"/>
                </a:lnTo>
                <a:lnTo>
                  <a:pt x="289304" y="28430"/>
                </a:lnTo>
                <a:lnTo>
                  <a:pt x="296040" y="18567"/>
                </a:lnTo>
                <a:lnTo>
                  <a:pt x="305108" y="10881"/>
                </a:lnTo>
                <a:lnTo>
                  <a:pt x="316507" y="5369"/>
                </a:lnTo>
                <a:lnTo>
                  <a:pt x="329078" y="2821"/>
                </a:lnTo>
                <a:lnTo>
                  <a:pt x="338510" y="4218"/>
                </a:lnTo>
                <a:lnTo>
                  <a:pt x="346810" y="8889"/>
                </a:lnTo>
                <a:lnTo>
                  <a:pt x="353980" y="16834"/>
                </a:lnTo>
                <a:lnTo>
                  <a:pt x="360018" y="28053"/>
                </a:lnTo>
                <a:lnTo>
                  <a:pt x="364926" y="42545"/>
                </a:lnTo>
                <a:lnTo>
                  <a:pt x="368702" y="60312"/>
                </a:lnTo>
                <a:lnTo>
                  <a:pt x="370807" y="74724"/>
                </a:lnTo>
                <a:lnTo>
                  <a:pt x="372235" y="86299"/>
                </a:lnTo>
                <a:lnTo>
                  <a:pt x="373474" y="98098"/>
                </a:lnTo>
                <a:lnTo>
                  <a:pt x="374524" y="110120"/>
                </a:lnTo>
                <a:lnTo>
                  <a:pt x="375383" y="122367"/>
                </a:lnTo>
                <a:lnTo>
                  <a:pt x="376053" y="134838"/>
                </a:lnTo>
                <a:lnTo>
                  <a:pt x="376533" y="147535"/>
                </a:lnTo>
                <a:lnTo>
                  <a:pt x="376824" y="160457"/>
                </a:lnTo>
                <a:lnTo>
                  <a:pt x="376925" y="173605"/>
                </a:lnTo>
                <a:lnTo>
                  <a:pt x="376836" y="186979"/>
                </a:lnTo>
                <a:lnTo>
                  <a:pt x="376558" y="200580"/>
                </a:lnTo>
                <a:lnTo>
                  <a:pt x="376090" y="214408"/>
                </a:lnTo>
                <a:lnTo>
                  <a:pt x="375666" y="223901"/>
                </a:lnTo>
                <a:lnTo>
                  <a:pt x="376012" y="237638"/>
                </a:lnTo>
                <a:lnTo>
                  <a:pt x="375721" y="251105"/>
                </a:lnTo>
                <a:lnTo>
                  <a:pt x="374793" y="264301"/>
                </a:lnTo>
                <a:lnTo>
                  <a:pt x="373227" y="277225"/>
                </a:lnTo>
                <a:lnTo>
                  <a:pt x="371026" y="289876"/>
                </a:lnTo>
                <a:lnTo>
                  <a:pt x="368189" y="302256"/>
                </a:lnTo>
                <a:lnTo>
                  <a:pt x="364717" y="314363"/>
                </a:lnTo>
                <a:lnTo>
                  <a:pt x="360610" y="326197"/>
                </a:lnTo>
                <a:lnTo>
                  <a:pt x="355870" y="337759"/>
                </a:lnTo>
                <a:lnTo>
                  <a:pt x="350496" y="349046"/>
                </a:lnTo>
                <a:lnTo>
                  <a:pt x="344490" y="360060"/>
                </a:lnTo>
                <a:lnTo>
                  <a:pt x="337852" y="370800"/>
                </a:lnTo>
                <a:lnTo>
                  <a:pt x="330582" y="381266"/>
                </a:lnTo>
                <a:lnTo>
                  <a:pt x="315531" y="399762"/>
                </a:lnTo>
                <a:lnTo>
                  <a:pt x="305837" y="409831"/>
                </a:lnTo>
                <a:lnTo>
                  <a:pt x="295783" y="418951"/>
                </a:lnTo>
                <a:lnTo>
                  <a:pt x="285368" y="427122"/>
                </a:lnTo>
                <a:lnTo>
                  <a:pt x="274595" y="434343"/>
                </a:lnTo>
                <a:lnTo>
                  <a:pt x="263463" y="440613"/>
                </a:lnTo>
                <a:lnTo>
                  <a:pt x="251973" y="445931"/>
                </a:lnTo>
                <a:lnTo>
                  <a:pt x="240125" y="450296"/>
                </a:lnTo>
                <a:lnTo>
                  <a:pt x="227920" y="453708"/>
                </a:lnTo>
                <a:lnTo>
                  <a:pt x="215358" y="456165"/>
                </a:lnTo>
                <a:lnTo>
                  <a:pt x="202439" y="457667"/>
                </a:lnTo>
                <a:lnTo>
                  <a:pt x="189164" y="458213"/>
                </a:lnTo>
                <a:lnTo>
                  <a:pt x="188214" y="458216"/>
                </a:lnTo>
                <a:lnTo>
                  <a:pt x="175033" y="457686"/>
                </a:lnTo>
                <a:lnTo>
                  <a:pt x="162199" y="456097"/>
                </a:lnTo>
                <a:lnTo>
                  <a:pt x="149712" y="453445"/>
                </a:lnTo>
                <a:lnTo>
                  <a:pt x="137572" y="449727"/>
                </a:lnTo>
                <a:lnTo>
                  <a:pt x="125779" y="444943"/>
                </a:lnTo>
                <a:lnTo>
                  <a:pt x="114334" y="439088"/>
                </a:lnTo>
                <a:lnTo>
                  <a:pt x="94008" y="425420"/>
                </a:lnTo>
                <a:lnTo>
                  <a:pt x="83794" y="416564"/>
                </a:lnTo>
                <a:lnTo>
                  <a:pt x="74899" y="407141"/>
                </a:lnTo>
                <a:lnTo>
                  <a:pt x="67326" y="397155"/>
                </a:lnTo>
                <a:lnTo>
                  <a:pt x="61079" y="386608"/>
                </a:lnTo>
                <a:lnTo>
                  <a:pt x="56159" y="375504"/>
                </a:lnTo>
                <a:lnTo>
                  <a:pt x="50034" y="354331"/>
                </a:lnTo>
                <a:lnTo>
                  <a:pt x="47820" y="342933"/>
                </a:lnTo>
                <a:lnTo>
                  <a:pt x="46037" y="330628"/>
                </a:lnTo>
                <a:lnTo>
                  <a:pt x="44684" y="317417"/>
                </a:lnTo>
                <a:lnTo>
                  <a:pt x="43761" y="303302"/>
                </a:lnTo>
                <a:lnTo>
                  <a:pt x="43269" y="288284"/>
                </a:lnTo>
                <a:lnTo>
                  <a:pt x="43179" y="278130"/>
                </a:lnTo>
                <a:lnTo>
                  <a:pt x="43179" y="120142"/>
                </a:lnTo>
                <a:lnTo>
                  <a:pt x="42813" y="102488"/>
                </a:lnTo>
                <a:lnTo>
                  <a:pt x="41702" y="88391"/>
                </a:lnTo>
                <a:lnTo>
                  <a:pt x="39836" y="77864"/>
                </a:lnTo>
                <a:lnTo>
                  <a:pt x="37719" y="71882"/>
                </a:lnTo>
                <a:lnTo>
                  <a:pt x="34036" y="64389"/>
                </a:lnTo>
                <a:lnTo>
                  <a:pt x="27050" y="61468"/>
                </a:lnTo>
                <a:lnTo>
                  <a:pt x="16637" y="62865"/>
                </a:lnTo>
                <a:lnTo>
                  <a:pt x="7501" y="60302"/>
                </a:lnTo>
                <a:lnTo>
                  <a:pt x="1916" y="49409"/>
                </a:lnTo>
                <a:lnTo>
                  <a:pt x="0" y="34036"/>
                </a:lnTo>
                <a:lnTo>
                  <a:pt x="1928" y="19805"/>
                </a:lnTo>
                <a:lnTo>
                  <a:pt x="8720" y="9409"/>
                </a:lnTo>
                <a:lnTo>
                  <a:pt x="20404" y="2875"/>
                </a:lnTo>
                <a:lnTo>
                  <a:pt x="34163" y="381"/>
                </a:lnTo>
                <a:lnTo>
                  <a:pt x="37084" y="127"/>
                </a:lnTo>
                <a:lnTo>
                  <a:pt x="40004" y="0"/>
                </a:lnTo>
                <a:lnTo>
                  <a:pt x="42799" y="0"/>
                </a:lnTo>
                <a:close/>
              </a:path>
            </a:pathLst>
          </a:custGeom>
          <a:ln w="9143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03639" y="4615053"/>
            <a:ext cx="454786" cy="473075"/>
          </a:xfrm>
          <a:custGeom>
            <a:avLst/>
            <a:gdLst/>
            <a:ahLst/>
            <a:cxnLst/>
            <a:rect l="l" t="t" r="r" b="b"/>
            <a:pathLst>
              <a:path w="454786" h="473075">
                <a:moveTo>
                  <a:pt x="191007" y="0"/>
                </a:moveTo>
                <a:lnTo>
                  <a:pt x="204048" y="456"/>
                </a:lnTo>
                <a:lnTo>
                  <a:pt x="216765" y="1827"/>
                </a:lnTo>
                <a:lnTo>
                  <a:pt x="229169" y="4110"/>
                </a:lnTo>
                <a:lnTo>
                  <a:pt x="241045" y="7239"/>
                </a:lnTo>
                <a:lnTo>
                  <a:pt x="253138" y="11461"/>
                </a:lnTo>
                <a:lnTo>
                  <a:pt x="264763" y="16593"/>
                </a:lnTo>
                <a:lnTo>
                  <a:pt x="275922" y="22660"/>
                </a:lnTo>
                <a:lnTo>
                  <a:pt x="284860" y="28448"/>
                </a:lnTo>
                <a:lnTo>
                  <a:pt x="294905" y="36174"/>
                </a:lnTo>
                <a:lnTo>
                  <a:pt x="304270" y="44721"/>
                </a:lnTo>
                <a:lnTo>
                  <a:pt x="312941" y="54089"/>
                </a:lnTo>
                <a:lnTo>
                  <a:pt x="319785" y="62738"/>
                </a:lnTo>
                <a:lnTo>
                  <a:pt x="324738" y="69469"/>
                </a:lnTo>
                <a:lnTo>
                  <a:pt x="328167" y="76200"/>
                </a:lnTo>
                <a:lnTo>
                  <a:pt x="329945" y="82804"/>
                </a:lnTo>
                <a:lnTo>
                  <a:pt x="331342" y="92075"/>
                </a:lnTo>
                <a:lnTo>
                  <a:pt x="337946" y="7874"/>
                </a:lnTo>
                <a:lnTo>
                  <a:pt x="419226" y="7874"/>
                </a:lnTo>
                <a:lnTo>
                  <a:pt x="381634" y="245491"/>
                </a:lnTo>
                <a:lnTo>
                  <a:pt x="381634" y="250190"/>
                </a:lnTo>
                <a:lnTo>
                  <a:pt x="381841" y="267045"/>
                </a:lnTo>
                <a:lnTo>
                  <a:pt x="382462" y="282757"/>
                </a:lnTo>
                <a:lnTo>
                  <a:pt x="383499" y="297325"/>
                </a:lnTo>
                <a:lnTo>
                  <a:pt x="384952" y="310749"/>
                </a:lnTo>
                <a:lnTo>
                  <a:pt x="386823" y="323030"/>
                </a:lnTo>
                <a:lnTo>
                  <a:pt x="389114" y="334167"/>
                </a:lnTo>
                <a:lnTo>
                  <a:pt x="391825" y="344160"/>
                </a:lnTo>
                <a:lnTo>
                  <a:pt x="394958" y="353009"/>
                </a:lnTo>
                <a:lnTo>
                  <a:pt x="403606" y="368534"/>
                </a:lnTo>
                <a:lnTo>
                  <a:pt x="412443" y="377147"/>
                </a:lnTo>
                <a:lnTo>
                  <a:pt x="423134" y="382716"/>
                </a:lnTo>
                <a:lnTo>
                  <a:pt x="435677" y="385247"/>
                </a:lnTo>
                <a:lnTo>
                  <a:pt x="449579" y="384810"/>
                </a:lnTo>
                <a:lnTo>
                  <a:pt x="454786" y="463931"/>
                </a:lnTo>
                <a:lnTo>
                  <a:pt x="439182" y="465914"/>
                </a:lnTo>
                <a:lnTo>
                  <a:pt x="425031" y="467067"/>
                </a:lnTo>
                <a:lnTo>
                  <a:pt x="412347" y="467384"/>
                </a:lnTo>
                <a:lnTo>
                  <a:pt x="401141" y="466859"/>
                </a:lnTo>
                <a:lnTo>
                  <a:pt x="391424" y="465487"/>
                </a:lnTo>
                <a:lnTo>
                  <a:pt x="377598" y="461716"/>
                </a:lnTo>
                <a:lnTo>
                  <a:pt x="365948" y="456442"/>
                </a:lnTo>
                <a:lnTo>
                  <a:pt x="355700" y="449527"/>
                </a:lnTo>
                <a:lnTo>
                  <a:pt x="344329" y="438116"/>
                </a:lnTo>
                <a:lnTo>
                  <a:pt x="337021" y="427797"/>
                </a:lnTo>
                <a:lnTo>
                  <a:pt x="331009" y="416165"/>
                </a:lnTo>
                <a:lnTo>
                  <a:pt x="325344" y="400163"/>
                </a:lnTo>
                <a:lnTo>
                  <a:pt x="322677" y="387705"/>
                </a:lnTo>
                <a:lnTo>
                  <a:pt x="321692" y="375629"/>
                </a:lnTo>
                <a:lnTo>
                  <a:pt x="321690" y="373761"/>
                </a:lnTo>
                <a:lnTo>
                  <a:pt x="317811" y="386129"/>
                </a:lnTo>
                <a:lnTo>
                  <a:pt x="306503" y="408795"/>
                </a:lnTo>
                <a:lnTo>
                  <a:pt x="290466" y="428712"/>
                </a:lnTo>
                <a:lnTo>
                  <a:pt x="270255" y="445516"/>
                </a:lnTo>
                <a:lnTo>
                  <a:pt x="248980" y="457742"/>
                </a:lnTo>
                <a:lnTo>
                  <a:pt x="225560" y="466401"/>
                </a:lnTo>
                <a:lnTo>
                  <a:pt x="200007" y="471506"/>
                </a:lnTo>
                <a:lnTo>
                  <a:pt x="173989" y="473075"/>
                </a:lnTo>
                <a:lnTo>
                  <a:pt x="159979" y="472659"/>
                </a:lnTo>
                <a:lnTo>
                  <a:pt x="133752" y="469321"/>
                </a:lnTo>
                <a:lnTo>
                  <a:pt x="109900" y="462599"/>
                </a:lnTo>
                <a:lnTo>
                  <a:pt x="94995" y="456057"/>
                </a:lnTo>
                <a:lnTo>
                  <a:pt x="72977" y="442209"/>
                </a:lnTo>
                <a:lnTo>
                  <a:pt x="54359" y="424959"/>
                </a:lnTo>
                <a:lnTo>
                  <a:pt x="41528" y="408178"/>
                </a:lnTo>
                <a:lnTo>
                  <a:pt x="29698" y="387189"/>
                </a:lnTo>
                <a:lnTo>
                  <a:pt x="19705" y="363916"/>
                </a:lnTo>
                <a:lnTo>
                  <a:pt x="11574" y="338358"/>
                </a:lnTo>
                <a:lnTo>
                  <a:pt x="5683" y="311799"/>
                </a:lnTo>
                <a:lnTo>
                  <a:pt x="2206" y="286982"/>
                </a:lnTo>
                <a:lnTo>
                  <a:pt x="347" y="260939"/>
                </a:lnTo>
                <a:lnTo>
                  <a:pt x="0" y="243078"/>
                </a:lnTo>
                <a:lnTo>
                  <a:pt x="221" y="229361"/>
                </a:lnTo>
                <a:lnTo>
                  <a:pt x="1994" y="202900"/>
                </a:lnTo>
                <a:lnTo>
                  <a:pt x="5553" y="177748"/>
                </a:lnTo>
                <a:lnTo>
                  <a:pt x="10908" y="153914"/>
                </a:lnTo>
                <a:lnTo>
                  <a:pt x="18681" y="129579"/>
                </a:lnTo>
                <a:lnTo>
                  <a:pt x="28821" y="105228"/>
                </a:lnTo>
                <a:lnTo>
                  <a:pt x="40612" y="83204"/>
                </a:lnTo>
                <a:lnTo>
                  <a:pt x="52069" y="66167"/>
                </a:lnTo>
                <a:lnTo>
                  <a:pt x="68876" y="46841"/>
                </a:lnTo>
                <a:lnTo>
                  <a:pt x="88458" y="30675"/>
                </a:lnTo>
                <a:lnTo>
                  <a:pt x="110787" y="17614"/>
                </a:lnTo>
                <a:lnTo>
                  <a:pt x="135110" y="8085"/>
                </a:lnTo>
                <a:lnTo>
                  <a:pt x="159806" y="2391"/>
                </a:lnTo>
                <a:lnTo>
                  <a:pt x="185848" y="62"/>
                </a:lnTo>
                <a:lnTo>
                  <a:pt x="191007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21422" y="4615053"/>
            <a:ext cx="421894" cy="473075"/>
          </a:xfrm>
          <a:custGeom>
            <a:avLst/>
            <a:gdLst/>
            <a:ahLst/>
            <a:cxnLst/>
            <a:rect l="l" t="t" r="r" b="b"/>
            <a:pathLst>
              <a:path w="421894" h="473075">
                <a:moveTo>
                  <a:pt x="215137" y="0"/>
                </a:moveTo>
                <a:lnTo>
                  <a:pt x="242067" y="1248"/>
                </a:lnTo>
                <a:lnTo>
                  <a:pt x="267461" y="4982"/>
                </a:lnTo>
                <a:lnTo>
                  <a:pt x="291372" y="11185"/>
                </a:lnTo>
                <a:lnTo>
                  <a:pt x="315868" y="20844"/>
                </a:lnTo>
                <a:lnTo>
                  <a:pt x="338299" y="33790"/>
                </a:lnTo>
                <a:lnTo>
                  <a:pt x="357759" y="49708"/>
                </a:lnTo>
                <a:lnTo>
                  <a:pt x="375450" y="70075"/>
                </a:lnTo>
                <a:lnTo>
                  <a:pt x="388767" y="90773"/>
                </a:lnTo>
                <a:lnTo>
                  <a:pt x="400076" y="114081"/>
                </a:lnTo>
                <a:lnTo>
                  <a:pt x="407543" y="134239"/>
                </a:lnTo>
                <a:lnTo>
                  <a:pt x="413951" y="157195"/>
                </a:lnTo>
                <a:lnTo>
                  <a:pt x="418462" y="181655"/>
                </a:lnTo>
                <a:lnTo>
                  <a:pt x="421100" y="207594"/>
                </a:lnTo>
                <a:lnTo>
                  <a:pt x="421894" y="233045"/>
                </a:lnTo>
                <a:lnTo>
                  <a:pt x="421643" y="246515"/>
                </a:lnTo>
                <a:lnTo>
                  <a:pt x="419631" y="272639"/>
                </a:lnTo>
                <a:lnTo>
                  <a:pt x="415595" y="297664"/>
                </a:lnTo>
                <a:lnTo>
                  <a:pt x="409521" y="321577"/>
                </a:lnTo>
                <a:lnTo>
                  <a:pt x="402301" y="342441"/>
                </a:lnTo>
                <a:lnTo>
                  <a:pt x="391619" y="366296"/>
                </a:lnTo>
                <a:lnTo>
                  <a:pt x="378998" y="388006"/>
                </a:lnTo>
                <a:lnTo>
                  <a:pt x="365886" y="405892"/>
                </a:lnTo>
                <a:lnTo>
                  <a:pt x="348523" y="423969"/>
                </a:lnTo>
                <a:lnTo>
                  <a:pt x="328471" y="439429"/>
                </a:lnTo>
                <a:lnTo>
                  <a:pt x="305731" y="452272"/>
                </a:lnTo>
                <a:lnTo>
                  <a:pt x="287590" y="459877"/>
                </a:lnTo>
                <a:lnTo>
                  <a:pt x="263971" y="466838"/>
                </a:lnTo>
                <a:lnTo>
                  <a:pt x="238809" y="471215"/>
                </a:lnTo>
                <a:lnTo>
                  <a:pt x="212073" y="473020"/>
                </a:lnTo>
                <a:lnTo>
                  <a:pt x="206375" y="473075"/>
                </a:lnTo>
                <a:lnTo>
                  <a:pt x="192677" y="472770"/>
                </a:lnTo>
                <a:lnTo>
                  <a:pt x="166461" y="470324"/>
                </a:lnTo>
                <a:lnTo>
                  <a:pt x="141802" y="465417"/>
                </a:lnTo>
                <a:lnTo>
                  <a:pt x="118684" y="458030"/>
                </a:lnTo>
                <a:lnTo>
                  <a:pt x="93942" y="446225"/>
                </a:lnTo>
                <a:lnTo>
                  <a:pt x="73042" y="431756"/>
                </a:lnTo>
                <a:lnTo>
                  <a:pt x="55130" y="414276"/>
                </a:lnTo>
                <a:lnTo>
                  <a:pt x="39426" y="393135"/>
                </a:lnTo>
                <a:lnTo>
                  <a:pt x="27160" y="371103"/>
                </a:lnTo>
                <a:lnTo>
                  <a:pt x="16900" y="346528"/>
                </a:lnTo>
                <a:lnTo>
                  <a:pt x="10980" y="327917"/>
                </a:lnTo>
                <a:lnTo>
                  <a:pt x="5582" y="304371"/>
                </a:lnTo>
                <a:lnTo>
                  <a:pt x="1987" y="279217"/>
                </a:lnTo>
                <a:lnTo>
                  <a:pt x="206" y="252441"/>
                </a:lnTo>
                <a:lnTo>
                  <a:pt x="0" y="239141"/>
                </a:lnTo>
                <a:lnTo>
                  <a:pt x="252" y="225556"/>
                </a:lnTo>
                <a:lnTo>
                  <a:pt x="2274" y="199316"/>
                </a:lnTo>
                <a:lnTo>
                  <a:pt x="6331" y="174317"/>
                </a:lnTo>
                <a:lnTo>
                  <a:pt x="12436" y="150557"/>
                </a:lnTo>
                <a:lnTo>
                  <a:pt x="19630" y="130102"/>
                </a:lnTo>
                <a:lnTo>
                  <a:pt x="30410" y="106361"/>
                </a:lnTo>
                <a:lnTo>
                  <a:pt x="43161" y="84686"/>
                </a:lnTo>
                <a:lnTo>
                  <a:pt x="56006" y="67310"/>
                </a:lnTo>
                <a:lnTo>
                  <a:pt x="73273" y="49163"/>
                </a:lnTo>
                <a:lnTo>
                  <a:pt x="93293" y="33678"/>
                </a:lnTo>
                <a:lnTo>
                  <a:pt x="116066" y="20833"/>
                </a:lnTo>
                <a:lnTo>
                  <a:pt x="134341" y="13181"/>
                </a:lnTo>
                <a:lnTo>
                  <a:pt x="158005" y="6202"/>
                </a:lnTo>
                <a:lnTo>
                  <a:pt x="183168" y="1829"/>
                </a:lnTo>
                <a:lnTo>
                  <a:pt x="209862" y="46"/>
                </a:lnTo>
                <a:lnTo>
                  <a:pt x="215137" y="0"/>
                </a:lnTo>
                <a:close/>
              </a:path>
            </a:pathLst>
          </a:custGeom>
          <a:ln w="9143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84339" y="4615053"/>
            <a:ext cx="454786" cy="473075"/>
          </a:xfrm>
          <a:custGeom>
            <a:avLst/>
            <a:gdLst/>
            <a:ahLst/>
            <a:cxnLst/>
            <a:rect l="l" t="t" r="r" b="b"/>
            <a:pathLst>
              <a:path w="454786" h="473075">
                <a:moveTo>
                  <a:pt x="191007" y="0"/>
                </a:moveTo>
                <a:lnTo>
                  <a:pt x="204048" y="456"/>
                </a:lnTo>
                <a:lnTo>
                  <a:pt x="216765" y="1827"/>
                </a:lnTo>
                <a:lnTo>
                  <a:pt x="229169" y="4110"/>
                </a:lnTo>
                <a:lnTo>
                  <a:pt x="241045" y="7239"/>
                </a:lnTo>
                <a:lnTo>
                  <a:pt x="253138" y="11461"/>
                </a:lnTo>
                <a:lnTo>
                  <a:pt x="264763" y="16593"/>
                </a:lnTo>
                <a:lnTo>
                  <a:pt x="275922" y="22660"/>
                </a:lnTo>
                <a:lnTo>
                  <a:pt x="284860" y="28448"/>
                </a:lnTo>
                <a:lnTo>
                  <a:pt x="294905" y="36174"/>
                </a:lnTo>
                <a:lnTo>
                  <a:pt x="304270" y="44721"/>
                </a:lnTo>
                <a:lnTo>
                  <a:pt x="312941" y="54089"/>
                </a:lnTo>
                <a:lnTo>
                  <a:pt x="319785" y="62738"/>
                </a:lnTo>
                <a:lnTo>
                  <a:pt x="324738" y="69469"/>
                </a:lnTo>
                <a:lnTo>
                  <a:pt x="328167" y="76200"/>
                </a:lnTo>
                <a:lnTo>
                  <a:pt x="329945" y="82804"/>
                </a:lnTo>
                <a:lnTo>
                  <a:pt x="331342" y="92075"/>
                </a:lnTo>
                <a:lnTo>
                  <a:pt x="337946" y="7874"/>
                </a:lnTo>
                <a:lnTo>
                  <a:pt x="419226" y="7874"/>
                </a:lnTo>
                <a:lnTo>
                  <a:pt x="381634" y="245491"/>
                </a:lnTo>
                <a:lnTo>
                  <a:pt x="381634" y="250190"/>
                </a:lnTo>
                <a:lnTo>
                  <a:pt x="381841" y="267045"/>
                </a:lnTo>
                <a:lnTo>
                  <a:pt x="382462" y="282757"/>
                </a:lnTo>
                <a:lnTo>
                  <a:pt x="383499" y="297325"/>
                </a:lnTo>
                <a:lnTo>
                  <a:pt x="384952" y="310749"/>
                </a:lnTo>
                <a:lnTo>
                  <a:pt x="386823" y="323030"/>
                </a:lnTo>
                <a:lnTo>
                  <a:pt x="389114" y="334167"/>
                </a:lnTo>
                <a:lnTo>
                  <a:pt x="391825" y="344160"/>
                </a:lnTo>
                <a:lnTo>
                  <a:pt x="394958" y="353009"/>
                </a:lnTo>
                <a:lnTo>
                  <a:pt x="403606" y="368534"/>
                </a:lnTo>
                <a:lnTo>
                  <a:pt x="412443" y="377147"/>
                </a:lnTo>
                <a:lnTo>
                  <a:pt x="423134" y="382716"/>
                </a:lnTo>
                <a:lnTo>
                  <a:pt x="435677" y="385247"/>
                </a:lnTo>
                <a:lnTo>
                  <a:pt x="449579" y="384810"/>
                </a:lnTo>
                <a:lnTo>
                  <a:pt x="454786" y="463931"/>
                </a:lnTo>
                <a:lnTo>
                  <a:pt x="439182" y="465914"/>
                </a:lnTo>
                <a:lnTo>
                  <a:pt x="425031" y="467067"/>
                </a:lnTo>
                <a:lnTo>
                  <a:pt x="412347" y="467384"/>
                </a:lnTo>
                <a:lnTo>
                  <a:pt x="401141" y="466859"/>
                </a:lnTo>
                <a:lnTo>
                  <a:pt x="391424" y="465487"/>
                </a:lnTo>
                <a:lnTo>
                  <a:pt x="377598" y="461716"/>
                </a:lnTo>
                <a:lnTo>
                  <a:pt x="365948" y="456442"/>
                </a:lnTo>
                <a:lnTo>
                  <a:pt x="355700" y="449527"/>
                </a:lnTo>
                <a:lnTo>
                  <a:pt x="344329" y="438116"/>
                </a:lnTo>
                <a:lnTo>
                  <a:pt x="337021" y="427797"/>
                </a:lnTo>
                <a:lnTo>
                  <a:pt x="331009" y="416165"/>
                </a:lnTo>
                <a:lnTo>
                  <a:pt x="325344" y="400163"/>
                </a:lnTo>
                <a:lnTo>
                  <a:pt x="322677" y="387705"/>
                </a:lnTo>
                <a:lnTo>
                  <a:pt x="321692" y="375629"/>
                </a:lnTo>
                <a:lnTo>
                  <a:pt x="321690" y="373761"/>
                </a:lnTo>
                <a:lnTo>
                  <a:pt x="317811" y="386129"/>
                </a:lnTo>
                <a:lnTo>
                  <a:pt x="306503" y="408795"/>
                </a:lnTo>
                <a:lnTo>
                  <a:pt x="290466" y="428712"/>
                </a:lnTo>
                <a:lnTo>
                  <a:pt x="270255" y="445516"/>
                </a:lnTo>
                <a:lnTo>
                  <a:pt x="248980" y="457742"/>
                </a:lnTo>
                <a:lnTo>
                  <a:pt x="225560" y="466401"/>
                </a:lnTo>
                <a:lnTo>
                  <a:pt x="200007" y="471506"/>
                </a:lnTo>
                <a:lnTo>
                  <a:pt x="173989" y="473075"/>
                </a:lnTo>
                <a:lnTo>
                  <a:pt x="159979" y="472659"/>
                </a:lnTo>
                <a:lnTo>
                  <a:pt x="133752" y="469321"/>
                </a:lnTo>
                <a:lnTo>
                  <a:pt x="109900" y="462599"/>
                </a:lnTo>
                <a:lnTo>
                  <a:pt x="94995" y="456057"/>
                </a:lnTo>
                <a:lnTo>
                  <a:pt x="72977" y="442209"/>
                </a:lnTo>
                <a:lnTo>
                  <a:pt x="54359" y="424959"/>
                </a:lnTo>
                <a:lnTo>
                  <a:pt x="41528" y="408178"/>
                </a:lnTo>
                <a:lnTo>
                  <a:pt x="29698" y="387189"/>
                </a:lnTo>
                <a:lnTo>
                  <a:pt x="19705" y="363916"/>
                </a:lnTo>
                <a:lnTo>
                  <a:pt x="11574" y="338358"/>
                </a:lnTo>
                <a:lnTo>
                  <a:pt x="5683" y="311799"/>
                </a:lnTo>
                <a:lnTo>
                  <a:pt x="2206" y="286982"/>
                </a:lnTo>
                <a:lnTo>
                  <a:pt x="347" y="260939"/>
                </a:lnTo>
                <a:lnTo>
                  <a:pt x="0" y="243078"/>
                </a:lnTo>
                <a:lnTo>
                  <a:pt x="221" y="229361"/>
                </a:lnTo>
                <a:lnTo>
                  <a:pt x="1994" y="202900"/>
                </a:lnTo>
                <a:lnTo>
                  <a:pt x="5553" y="177748"/>
                </a:lnTo>
                <a:lnTo>
                  <a:pt x="10908" y="153914"/>
                </a:lnTo>
                <a:lnTo>
                  <a:pt x="18681" y="129579"/>
                </a:lnTo>
                <a:lnTo>
                  <a:pt x="28821" y="105228"/>
                </a:lnTo>
                <a:lnTo>
                  <a:pt x="40612" y="83204"/>
                </a:lnTo>
                <a:lnTo>
                  <a:pt x="52069" y="66167"/>
                </a:lnTo>
                <a:lnTo>
                  <a:pt x="68876" y="46841"/>
                </a:lnTo>
                <a:lnTo>
                  <a:pt x="88458" y="30675"/>
                </a:lnTo>
                <a:lnTo>
                  <a:pt x="110787" y="17614"/>
                </a:lnTo>
                <a:lnTo>
                  <a:pt x="135110" y="8085"/>
                </a:lnTo>
                <a:lnTo>
                  <a:pt x="159806" y="2391"/>
                </a:lnTo>
                <a:lnTo>
                  <a:pt x="185848" y="62"/>
                </a:lnTo>
                <a:lnTo>
                  <a:pt x="191007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24345" y="4615053"/>
            <a:ext cx="380746" cy="644779"/>
          </a:xfrm>
          <a:custGeom>
            <a:avLst/>
            <a:gdLst/>
            <a:ahLst/>
            <a:cxnLst/>
            <a:rect l="l" t="t" r="r" b="b"/>
            <a:pathLst>
              <a:path w="380746" h="644778">
                <a:moveTo>
                  <a:pt x="191897" y="0"/>
                </a:moveTo>
                <a:lnTo>
                  <a:pt x="219735" y="1394"/>
                </a:lnTo>
                <a:lnTo>
                  <a:pt x="245274" y="5589"/>
                </a:lnTo>
                <a:lnTo>
                  <a:pt x="268513" y="12601"/>
                </a:lnTo>
                <a:lnTo>
                  <a:pt x="292205" y="23948"/>
                </a:lnTo>
                <a:lnTo>
                  <a:pt x="313406" y="38787"/>
                </a:lnTo>
                <a:lnTo>
                  <a:pt x="331073" y="56649"/>
                </a:lnTo>
                <a:lnTo>
                  <a:pt x="345016" y="76827"/>
                </a:lnTo>
                <a:lnTo>
                  <a:pt x="356447" y="98929"/>
                </a:lnTo>
                <a:lnTo>
                  <a:pt x="365640" y="123108"/>
                </a:lnTo>
                <a:lnTo>
                  <a:pt x="370204" y="139065"/>
                </a:lnTo>
                <a:lnTo>
                  <a:pt x="375338" y="162871"/>
                </a:lnTo>
                <a:lnTo>
                  <a:pt x="378757" y="187781"/>
                </a:lnTo>
                <a:lnTo>
                  <a:pt x="380494" y="213810"/>
                </a:lnTo>
                <a:lnTo>
                  <a:pt x="380746" y="228727"/>
                </a:lnTo>
                <a:lnTo>
                  <a:pt x="380513" y="242823"/>
                </a:lnTo>
                <a:lnTo>
                  <a:pt x="378646" y="269771"/>
                </a:lnTo>
                <a:lnTo>
                  <a:pt x="374902" y="295044"/>
                </a:lnTo>
                <a:lnTo>
                  <a:pt x="369271" y="318620"/>
                </a:lnTo>
                <a:lnTo>
                  <a:pt x="364235" y="334010"/>
                </a:lnTo>
                <a:lnTo>
                  <a:pt x="353855" y="359100"/>
                </a:lnTo>
                <a:lnTo>
                  <a:pt x="341758" y="381741"/>
                </a:lnTo>
                <a:lnTo>
                  <a:pt x="327963" y="401987"/>
                </a:lnTo>
                <a:lnTo>
                  <a:pt x="312477" y="419710"/>
                </a:lnTo>
                <a:lnTo>
                  <a:pt x="293138" y="436311"/>
                </a:lnTo>
                <a:lnTo>
                  <a:pt x="271527" y="449734"/>
                </a:lnTo>
                <a:lnTo>
                  <a:pt x="257048" y="456438"/>
                </a:lnTo>
                <a:lnTo>
                  <a:pt x="233057" y="464585"/>
                </a:lnTo>
                <a:lnTo>
                  <a:pt x="208191" y="469682"/>
                </a:lnTo>
                <a:lnTo>
                  <a:pt x="182472" y="471752"/>
                </a:lnTo>
                <a:lnTo>
                  <a:pt x="177546" y="471805"/>
                </a:lnTo>
                <a:lnTo>
                  <a:pt x="164637" y="471442"/>
                </a:lnTo>
                <a:lnTo>
                  <a:pt x="139341" y="468566"/>
                </a:lnTo>
                <a:lnTo>
                  <a:pt x="118490" y="463931"/>
                </a:lnTo>
                <a:lnTo>
                  <a:pt x="103514" y="458156"/>
                </a:lnTo>
                <a:lnTo>
                  <a:pt x="86783" y="440824"/>
                </a:lnTo>
                <a:lnTo>
                  <a:pt x="85725" y="437261"/>
                </a:lnTo>
                <a:lnTo>
                  <a:pt x="85725" y="644779"/>
                </a:lnTo>
                <a:lnTo>
                  <a:pt x="0" y="644779"/>
                </a:lnTo>
                <a:lnTo>
                  <a:pt x="0" y="218567"/>
                </a:lnTo>
                <a:lnTo>
                  <a:pt x="1054" y="192255"/>
                </a:lnTo>
                <a:lnTo>
                  <a:pt x="4203" y="166920"/>
                </a:lnTo>
                <a:lnTo>
                  <a:pt x="9426" y="142580"/>
                </a:lnTo>
                <a:lnTo>
                  <a:pt x="15834" y="121721"/>
                </a:lnTo>
                <a:lnTo>
                  <a:pt x="25535" y="97674"/>
                </a:lnTo>
                <a:lnTo>
                  <a:pt x="37123" y="75599"/>
                </a:lnTo>
                <a:lnTo>
                  <a:pt x="51172" y="55196"/>
                </a:lnTo>
                <a:lnTo>
                  <a:pt x="68894" y="37743"/>
                </a:lnTo>
                <a:lnTo>
                  <a:pt x="90673" y="23224"/>
                </a:lnTo>
                <a:lnTo>
                  <a:pt x="113236" y="12904"/>
                </a:lnTo>
                <a:lnTo>
                  <a:pt x="136557" y="5917"/>
                </a:lnTo>
                <a:lnTo>
                  <a:pt x="161931" y="1614"/>
                </a:lnTo>
                <a:lnTo>
                  <a:pt x="189309" y="11"/>
                </a:lnTo>
                <a:lnTo>
                  <a:pt x="191897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53757" y="4453890"/>
            <a:ext cx="145669" cy="152781"/>
          </a:xfrm>
          <a:custGeom>
            <a:avLst/>
            <a:gdLst/>
            <a:ahLst/>
            <a:cxnLst/>
            <a:rect l="l" t="t" r="r" b="b"/>
            <a:pathLst>
              <a:path w="145669" h="152781">
                <a:moveTo>
                  <a:pt x="44703" y="0"/>
                </a:moveTo>
                <a:lnTo>
                  <a:pt x="145669" y="0"/>
                </a:lnTo>
                <a:lnTo>
                  <a:pt x="64770" y="152273"/>
                </a:lnTo>
                <a:lnTo>
                  <a:pt x="0" y="152781"/>
                </a:lnTo>
                <a:lnTo>
                  <a:pt x="44703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68738" y="4268724"/>
            <a:ext cx="414548" cy="818388"/>
          </a:xfrm>
          <a:custGeom>
            <a:avLst/>
            <a:gdLst/>
            <a:ahLst/>
            <a:cxnLst/>
            <a:rect l="l" t="t" r="r" b="b"/>
            <a:pathLst>
              <a:path w="414548" h="818388">
                <a:moveTo>
                  <a:pt x="95556" y="0"/>
                </a:moveTo>
                <a:lnTo>
                  <a:pt x="118459" y="3966"/>
                </a:lnTo>
                <a:lnTo>
                  <a:pt x="130156" y="8915"/>
                </a:lnTo>
                <a:lnTo>
                  <a:pt x="142023" y="15832"/>
                </a:lnTo>
                <a:lnTo>
                  <a:pt x="153976" y="24637"/>
                </a:lnTo>
                <a:lnTo>
                  <a:pt x="168009" y="38997"/>
                </a:lnTo>
                <a:lnTo>
                  <a:pt x="180890" y="58374"/>
                </a:lnTo>
                <a:lnTo>
                  <a:pt x="186899" y="69949"/>
                </a:lnTo>
                <a:lnTo>
                  <a:pt x="192619" y="82782"/>
                </a:lnTo>
                <a:lnTo>
                  <a:pt x="198052" y="96875"/>
                </a:lnTo>
                <a:lnTo>
                  <a:pt x="203196" y="112229"/>
                </a:lnTo>
                <a:lnTo>
                  <a:pt x="208855" y="131776"/>
                </a:lnTo>
                <a:lnTo>
                  <a:pt x="213318" y="149076"/>
                </a:lnTo>
                <a:lnTo>
                  <a:pt x="218038" y="168867"/>
                </a:lnTo>
                <a:lnTo>
                  <a:pt x="223012" y="191147"/>
                </a:lnTo>
                <a:lnTo>
                  <a:pt x="228239" y="215915"/>
                </a:lnTo>
                <a:lnTo>
                  <a:pt x="230947" y="229233"/>
                </a:lnTo>
                <a:lnTo>
                  <a:pt x="233717" y="243172"/>
                </a:lnTo>
                <a:lnTo>
                  <a:pt x="236550" y="257733"/>
                </a:lnTo>
                <a:lnTo>
                  <a:pt x="239446" y="272916"/>
                </a:lnTo>
                <a:lnTo>
                  <a:pt x="242403" y="288720"/>
                </a:lnTo>
                <a:lnTo>
                  <a:pt x="245423" y="305146"/>
                </a:lnTo>
                <a:lnTo>
                  <a:pt x="248504" y="322193"/>
                </a:lnTo>
                <a:lnTo>
                  <a:pt x="251646" y="339862"/>
                </a:lnTo>
                <a:lnTo>
                  <a:pt x="254850" y="358152"/>
                </a:lnTo>
                <a:lnTo>
                  <a:pt x="258116" y="377063"/>
                </a:lnTo>
                <a:lnTo>
                  <a:pt x="293549" y="551688"/>
                </a:lnTo>
                <a:lnTo>
                  <a:pt x="296813" y="569799"/>
                </a:lnTo>
                <a:lnTo>
                  <a:pt x="300053" y="586780"/>
                </a:lnTo>
                <a:lnTo>
                  <a:pt x="303269" y="602630"/>
                </a:lnTo>
                <a:lnTo>
                  <a:pt x="306462" y="617350"/>
                </a:lnTo>
                <a:lnTo>
                  <a:pt x="309630" y="630940"/>
                </a:lnTo>
                <a:lnTo>
                  <a:pt x="312775" y="643401"/>
                </a:lnTo>
                <a:lnTo>
                  <a:pt x="315895" y="654733"/>
                </a:lnTo>
                <a:lnTo>
                  <a:pt x="318992" y="664937"/>
                </a:lnTo>
                <a:lnTo>
                  <a:pt x="322064" y="674014"/>
                </a:lnTo>
                <a:lnTo>
                  <a:pt x="325113" y="681964"/>
                </a:lnTo>
                <a:lnTo>
                  <a:pt x="328138" y="688787"/>
                </a:lnTo>
                <a:lnTo>
                  <a:pt x="337581" y="704859"/>
                </a:lnTo>
                <a:lnTo>
                  <a:pt x="346920" y="715242"/>
                </a:lnTo>
                <a:lnTo>
                  <a:pt x="356978" y="721660"/>
                </a:lnTo>
                <a:lnTo>
                  <a:pt x="367732" y="724123"/>
                </a:lnTo>
                <a:lnTo>
                  <a:pt x="369114" y="724153"/>
                </a:lnTo>
                <a:lnTo>
                  <a:pt x="385718" y="725529"/>
                </a:lnTo>
                <a:lnTo>
                  <a:pt x="398575" y="729651"/>
                </a:lnTo>
                <a:lnTo>
                  <a:pt x="407674" y="736518"/>
                </a:lnTo>
                <a:lnTo>
                  <a:pt x="413002" y="746125"/>
                </a:lnTo>
                <a:lnTo>
                  <a:pt x="414548" y="758468"/>
                </a:lnTo>
                <a:lnTo>
                  <a:pt x="412929" y="770889"/>
                </a:lnTo>
                <a:lnTo>
                  <a:pt x="408195" y="786454"/>
                </a:lnTo>
                <a:lnTo>
                  <a:pt x="401379" y="798888"/>
                </a:lnTo>
                <a:lnTo>
                  <a:pt x="392486" y="808191"/>
                </a:lnTo>
                <a:lnTo>
                  <a:pt x="368484" y="817404"/>
                </a:lnTo>
                <a:lnTo>
                  <a:pt x="361621" y="817752"/>
                </a:lnTo>
                <a:lnTo>
                  <a:pt x="350945" y="816984"/>
                </a:lnTo>
                <a:lnTo>
                  <a:pt x="328107" y="810844"/>
                </a:lnTo>
                <a:lnTo>
                  <a:pt x="315937" y="805481"/>
                </a:lnTo>
                <a:lnTo>
                  <a:pt x="303261" y="798595"/>
                </a:lnTo>
                <a:lnTo>
                  <a:pt x="292152" y="791590"/>
                </a:lnTo>
                <a:lnTo>
                  <a:pt x="279474" y="780283"/>
                </a:lnTo>
                <a:lnTo>
                  <a:pt x="267912" y="764052"/>
                </a:lnTo>
                <a:lnTo>
                  <a:pt x="257466" y="742897"/>
                </a:lnTo>
                <a:lnTo>
                  <a:pt x="252661" y="730473"/>
                </a:lnTo>
                <a:lnTo>
                  <a:pt x="248136" y="716818"/>
                </a:lnTo>
                <a:lnTo>
                  <a:pt x="243889" y="701933"/>
                </a:lnTo>
                <a:lnTo>
                  <a:pt x="239922" y="685816"/>
                </a:lnTo>
                <a:lnTo>
                  <a:pt x="236234" y="668468"/>
                </a:lnTo>
                <a:lnTo>
                  <a:pt x="233478" y="653669"/>
                </a:lnTo>
                <a:lnTo>
                  <a:pt x="200585" y="434720"/>
                </a:lnTo>
                <a:lnTo>
                  <a:pt x="71172" y="818388"/>
                </a:lnTo>
                <a:lnTo>
                  <a:pt x="56131" y="818079"/>
                </a:lnTo>
                <a:lnTo>
                  <a:pt x="43130" y="816327"/>
                </a:lnTo>
                <a:lnTo>
                  <a:pt x="32168" y="813132"/>
                </a:lnTo>
                <a:lnTo>
                  <a:pt x="23246" y="808494"/>
                </a:lnTo>
                <a:lnTo>
                  <a:pt x="16364" y="802413"/>
                </a:lnTo>
                <a:lnTo>
                  <a:pt x="11523" y="794891"/>
                </a:lnTo>
                <a:lnTo>
                  <a:pt x="8724" y="785928"/>
                </a:lnTo>
                <a:lnTo>
                  <a:pt x="7966" y="775523"/>
                </a:lnTo>
                <a:lnTo>
                  <a:pt x="9251" y="763678"/>
                </a:lnTo>
                <a:lnTo>
                  <a:pt x="12578" y="750393"/>
                </a:lnTo>
                <a:lnTo>
                  <a:pt x="17949" y="735669"/>
                </a:lnTo>
                <a:lnTo>
                  <a:pt x="25198" y="719836"/>
                </a:lnTo>
                <a:lnTo>
                  <a:pt x="165787" y="339089"/>
                </a:lnTo>
                <a:lnTo>
                  <a:pt x="163800" y="321723"/>
                </a:lnTo>
                <a:lnTo>
                  <a:pt x="161802" y="304996"/>
                </a:lnTo>
                <a:lnTo>
                  <a:pt x="159792" y="288908"/>
                </a:lnTo>
                <a:lnTo>
                  <a:pt x="157770" y="273459"/>
                </a:lnTo>
                <a:lnTo>
                  <a:pt x="155737" y="258648"/>
                </a:lnTo>
                <a:lnTo>
                  <a:pt x="153692" y="244475"/>
                </a:lnTo>
                <a:lnTo>
                  <a:pt x="151635" y="230941"/>
                </a:lnTo>
                <a:lnTo>
                  <a:pt x="149567" y="218045"/>
                </a:lnTo>
                <a:lnTo>
                  <a:pt x="147487" y="205786"/>
                </a:lnTo>
                <a:lnTo>
                  <a:pt x="145395" y="194165"/>
                </a:lnTo>
                <a:lnTo>
                  <a:pt x="143291" y="183182"/>
                </a:lnTo>
                <a:lnTo>
                  <a:pt x="141176" y="172835"/>
                </a:lnTo>
                <a:lnTo>
                  <a:pt x="139050" y="163126"/>
                </a:lnTo>
                <a:lnTo>
                  <a:pt x="136911" y="154054"/>
                </a:lnTo>
                <a:lnTo>
                  <a:pt x="134761" y="145618"/>
                </a:lnTo>
                <a:lnTo>
                  <a:pt x="132259" y="136651"/>
                </a:lnTo>
                <a:lnTo>
                  <a:pt x="126219" y="118552"/>
                </a:lnTo>
                <a:lnTo>
                  <a:pt x="119753" y="104328"/>
                </a:lnTo>
                <a:lnTo>
                  <a:pt x="112864" y="93983"/>
                </a:lnTo>
                <a:lnTo>
                  <a:pt x="105555" y="87520"/>
                </a:lnTo>
                <a:lnTo>
                  <a:pt x="97831" y="84944"/>
                </a:lnTo>
                <a:lnTo>
                  <a:pt x="90095" y="86106"/>
                </a:lnTo>
                <a:lnTo>
                  <a:pt x="79113" y="91389"/>
                </a:lnTo>
                <a:lnTo>
                  <a:pt x="69192" y="98741"/>
                </a:lnTo>
                <a:lnTo>
                  <a:pt x="60324" y="108172"/>
                </a:lnTo>
                <a:lnTo>
                  <a:pt x="52497" y="119692"/>
                </a:lnTo>
                <a:lnTo>
                  <a:pt x="50344" y="123570"/>
                </a:lnTo>
                <a:lnTo>
                  <a:pt x="42406" y="134865"/>
                </a:lnTo>
                <a:lnTo>
                  <a:pt x="33406" y="140658"/>
                </a:lnTo>
                <a:lnTo>
                  <a:pt x="23367" y="140926"/>
                </a:lnTo>
                <a:lnTo>
                  <a:pt x="12312" y="135646"/>
                </a:lnTo>
                <a:lnTo>
                  <a:pt x="12117" y="135508"/>
                </a:lnTo>
                <a:lnTo>
                  <a:pt x="5381" y="128741"/>
                </a:lnTo>
                <a:lnTo>
                  <a:pt x="1342" y="119964"/>
                </a:lnTo>
                <a:lnTo>
                  <a:pt x="0" y="109175"/>
                </a:lnTo>
                <a:lnTo>
                  <a:pt x="1353" y="96368"/>
                </a:lnTo>
                <a:lnTo>
                  <a:pt x="5403" y="81541"/>
                </a:lnTo>
                <a:lnTo>
                  <a:pt x="10212" y="69087"/>
                </a:lnTo>
                <a:lnTo>
                  <a:pt x="15718" y="57955"/>
                </a:lnTo>
                <a:lnTo>
                  <a:pt x="22366" y="47646"/>
                </a:lnTo>
                <a:lnTo>
                  <a:pt x="30156" y="38161"/>
                </a:lnTo>
                <a:lnTo>
                  <a:pt x="39087" y="29498"/>
                </a:lnTo>
                <a:lnTo>
                  <a:pt x="49160" y="21656"/>
                </a:lnTo>
                <a:lnTo>
                  <a:pt x="60375" y="14634"/>
                </a:lnTo>
                <a:lnTo>
                  <a:pt x="72732" y="8431"/>
                </a:lnTo>
                <a:lnTo>
                  <a:pt x="86230" y="3045"/>
                </a:lnTo>
                <a:lnTo>
                  <a:pt x="95556" y="0"/>
                </a:lnTo>
                <a:close/>
              </a:path>
            </a:pathLst>
          </a:custGeom>
          <a:ln w="9143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8824" y="5234940"/>
            <a:ext cx="3621024" cy="1089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4036" y="5281041"/>
            <a:ext cx="3530854" cy="998474"/>
          </a:xfrm>
          <a:custGeom>
            <a:avLst/>
            <a:gdLst/>
            <a:ahLst/>
            <a:cxnLst/>
            <a:rect l="l" t="t" r="r" b="b"/>
            <a:pathLst>
              <a:path w="3530854" h="998474">
                <a:moveTo>
                  <a:pt x="344297" y="719817"/>
                </a:moveTo>
                <a:lnTo>
                  <a:pt x="333183" y="725622"/>
                </a:lnTo>
                <a:lnTo>
                  <a:pt x="321689" y="730384"/>
                </a:lnTo>
                <a:lnTo>
                  <a:pt x="309814" y="734102"/>
                </a:lnTo>
                <a:lnTo>
                  <a:pt x="297560" y="736777"/>
                </a:lnTo>
                <a:lnTo>
                  <a:pt x="297567" y="506754"/>
                </a:lnTo>
                <a:lnTo>
                  <a:pt x="298076" y="488591"/>
                </a:lnTo>
                <a:lnTo>
                  <a:pt x="299390" y="473338"/>
                </a:lnTo>
                <a:lnTo>
                  <a:pt x="301503" y="460995"/>
                </a:lnTo>
                <a:lnTo>
                  <a:pt x="308101" y="445033"/>
                </a:lnTo>
                <a:lnTo>
                  <a:pt x="318034" y="437255"/>
                </a:lnTo>
                <a:lnTo>
                  <a:pt x="330317" y="433324"/>
                </a:lnTo>
                <a:lnTo>
                  <a:pt x="345947" y="432015"/>
                </a:lnTo>
                <a:lnTo>
                  <a:pt x="346372" y="432017"/>
                </a:lnTo>
                <a:lnTo>
                  <a:pt x="357439" y="433423"/>
                </a:lnTo>
                <a:lnTo>
                  <a:pt x="368409" y="437439"/>
                </a:lnTo>
                <a:lnTo>
                  <a:pt x="379278" y="444066"/>
                </a:lnTo>
                <a:lnTo>
                  <a:pt x="390038" y="453303"/>
                </a:lnTo>
                <a:lnTo>
                  <a:pt x="400684" y="465150"/>
                </a:lnTo>
                <a:lnTo>
                  <a:pt x="407273" y="474423"/>
                </a:lnTo>
                <a:lnTo>
                  <a:pt x="412705" y="484181"/>
                </a:lnTo>
                <a:lnTo>
                  <a:pt x="417380" y="494922"/>
                </a:lnTo>
                <a:lnTo>
                  <a:pt x="421302" y="506646"/>
                </a:lnTo>
                <a:lnTo>
                  <a:pt x="424474" y="519353"/>
                </a:lnTo>
                <a:lnTo>
                  <a:pt x="426897" y="533043"/>
                </a:lnTo>
                <a:lnTo>
                  <a:pt x="428576" y="547716"/>
                </a:lnTo>
                <a:lnTo>
                  <a:pt x="429513" y="563372"/>
                </a:lnTo>
                <a:lnTo>
                  <a:pt x="429615" y="570970"/>
                </a:lnTo>
                <a:lnTo>
                  <a:pt x="429080" y="584218"/>
                </a:lnTo>
                <a:lnTo>
                  <a:pt x="427630" y="597124"/>
                </a:lnTo>
                <a:lnTo>
                  <a:pt x="425265" y="609689"/>
                </a:lnTo>
                <a:lnTo>
                  <a:pt x="421987" y="621911"/>
                </a:lnTo>
                <a:lnTo>
                  <a:pt x="417796" y="633792"/>
                </a:lnTo>
                <a:lnTo>
                  <a:pt x="412693" y="645332"/>
                </a:lnTo>
                <a:lnTo>
                  <a:pt x="412851" y="783090"/>
                </a:lnTo>
                <a:lnTo>
                  <a:pt x="429894" y="768045"/>
                </a:lnTo>
                <a:lnTo>
                  <a:pt x="443757" y="753216"/>
                </a:lnTo>
                <a:lnTo>
                  <a:pt x="460236" y="733000"/>
                </a:lnTo>
                <a:lnTo>
                  <a:pt x="474675" y="712029"/>
                </a:lnTo>
                <a:lnTo>
                  <a:pt x="487080" y="690305"/>
                </a:lnTo>
                <a:lnTo>
                  <a:pt x="497458" y="667829"/>
                </a:lnTo>
                <a:lnTo>
                  <a:pt x="505337" y="646318"/>
                </a:lnTo>
                <a:lnTo>
                  <a:pt x="512301" y="621414"/>
                </a:lnTo>
                <a:lnTo>
                  <a:pt x="516945" y="596528"/>
                </a:lnTo>
                <a:lnTo>
                  <a:pt x="519266" y="571659"/>
                </a:lnTo>
                <a:lnTo>
                  <a:pt x="519556" y="559231"/>
                </a:lnTo>
                <a:lnTo>
                  <a:pt x="519438" y="554693"/>
                </a:lnTo>
                <a:lnTo>
                  <a:pt x="516452" y="534022"/>
                </a:lnTo>
                <a:lnTo>
                  <a:pt x="509460" y="510164"/>
                </a:lnTo>
                <a:lnTo>
                  <a:pt x="498475" y="483119"/>
                </a:lnTo>
                <a:lnTo>
                  <a:pt x="491489" y="468401"/>
                </a:lnTo>
                <a:lnTo>
                  <a:pt x="482150" y="450882"/>
                </a:lnTo>
                <a:lnTo>
                  <a:pt x="467461" y="427747"/>
                </a:lnTo>
                <a:lnTo>
                  <a:pt x="451766" y="408003"/>
                </a:lnTo>
                <a:lnTo>
                  <a:pt x="435066" y="391650"/>
                </a:lnTo>
                <a:lnTo>
                  <a:pt x="423034" y="382430"/>
                </a:lnTo>
                <a:lnTo>
                  <a:pt x="403045" y="371601"/>
                </a:lnTo>
                <a:lnTo>
                  <a:pt x="379802" y="363868"/>
                </a:lnTo>
                <a:lnTo>
                  <a:pt x="353315" y="359228"/>
                </a:lnTo>
                <a:lnTo>
                  <a:pt x="338859" y="358069"/>
                </a:lnTo>
                <a:lnTo>
                  <a:pt x="323595" y="357682"/>
                </a:lnTo>
                <a:lnTo>
                  <a:pt x="314520" y="357890"/>
                </a:lnTo>
                <a:lnTo>
                  <a:pt x="287366" y="361511"/>
                </a:lnTo>
                <a:lnTo>
                  <a:pt x="264478" y="369642"/>
                </a:lnTo>
                <a:lnTo>
                  <a:pt x="250108" y="378677"/>
                </a:lnTo>
                <a:lnTo>
                  <a:pt x="231956" y="397568"/>
                </a:lnTo>
                <a:lnTo>
                  <a:pt x="221614" y="420433"/>
                </a:lnTo>
                <a:lnTo>
                  <a:pt x="217709" y="440301"/>
                </a:lnTo>
                <a:lnTo>
                  <a:pt x="215294" y="465496"/>
                </a:lnTo>
                <a:lnTo>
                  <a:pt x="214699" y="479827"/>
                </a:lnTo>
                <a:lnTo>
                  <a:pt x="214502" y="495312"/>
                </a:lnTo>
                <a:lnTo>
                  <a:pt x="214502" y="744664"/>
                </a:lnTo>
                <a:lnTo>
                  <a:pt x="205236" y="742029"/>
                </a:lnTo>
                <a:lnTo>
                  <a:pt x="193080" y="737604"/>
                </a:lnTo>
                <a:lnTo>
                  <a:pt x="181508" y="732225"/>
                </a:lnTo>
                <a:lnTo>
                  <a:pt x="170522" y="725893"/>
                </a:lnTo>
                <a:lnTo>
                  <a:pt x="160124" y="718608"/>
                </a:lnTo>
                <a:lnTo>
                  <a:pt x="150316" y="710369"/>
                </a:lnTo>
                <a:lnTo>
                  <a:pt x="141102" y="701177"/>
                </a:lnTo>
                <a:lnTo>
                  <a:pt x="132482" y="691031"/>
                </a:lnTo>
                <a:lnTo>
                  <a:pt x="124459" y="679932"/>
                </a:lnTo>
                <a:lnTo>
                  <a:pt x="114558" y="663537"/>
                </a:lnTo>
                <a:lnTo>
                  <a:pt x="108931" y="652249"/>
                </a:lnTo>
                <a:lnTo>
                  <a:pt x="104055" y="640634"/>
                </a:lnTo>
                <a:lnTo>
                  <a:pt x="99929" y="628689"/>
                </a:lnTo>
                <a:lnTo>
                  <a:pt x="96552" y="616417"/>
                </a:lnTo>
                <a:lnTo>
                  <a:pt x="93927" y="603816"/>
                </a:lnTo>
                <a:lnTo>
                  <a:pt x="92051" y="590887"/>
                </a:lnTo>
                <a:lnTo>
                  <a:pt x="90926" y="577630"/>
                </a:lnTo>
                <a:lnTo>
                  <a:pt x="90550" y="564045"/>
                </a:lnTo>
                <a:lnTo>
                  <a:pt x="91167" y="549368"/>
                </a:lnTo>
                <a:lnTo>
                  <a:pt x="93041" y="535393"/>
                </a:lnTo>
                <a:lnTo>
                  <a:pt x="96173" y="522253"/>
                </a:lnTo>
                <a:lnTo>
                  <a:pt x="100563" y="509949"/>
                </a:lnTo>
                <a:lnTo>
                  <a:pt x="106213" y="498481"/>
                </a:lnTo>
                <a:lnTo>
                  <a:pt x="113123" y="487849"/>
                </a:lnTo>
                <a:lnTo>
                  <a:pt x="121294" y="478053"/>
                </a:lnTo>
                <a:lnTo>
                  <a:pt x="130728" y="469092"/>
                </a:lnTo>
                <a:lnTo>
                  <a:pt x="141424" y="460967"/>
                </a:lnTo>
                <a:lnTo>
                  <a:pt x="153385" y="453677"/>
                </a:lnTo>
                <a:lnTo>
                  <a:pt x="166610" y="447223"/>
                </a:lnTo>
                <a:lnTo>
                  <a:pt x="181101" y="441604"/>
                </a:lnTo>
                <a:lnTo>
                  <a:pt x="149859" y="359486"/>
                </a:lnTo>
                <a:lnTo>
                  <a:pt x="129696" y="362361"/>
                </a:lnTo>
                <a:lnTo>
                  <a:pt x="109952" y="371853"/>
                </a:lnTo>
                <a:lnTo>
                  <a:pt x="88877" y="387896"/>
                </a:lnTo>
                <a:lnTo>
                  <a:pt x="66457" y="410490"/>
                </a:lnTo>
                <a:lnTo>
                  <a:pt x="54736" y="424243"/>
                </a:lnTo>
                <a:lnTo>
                  <a:pt x="37491" y="447575"/>
                </a:lnTo>
                <a:lnTo>
                  <a:pt x="23976" y="470550"/>
                </a:lnTo>
                <a:lnTo>
                  <a:pt x="13476" y="494035"/>
                </a:lnTo>
                <a:lnTo>
                  <a:pt x="5984" y="518028"/>
                </a:lnTo>
                <a:lnTo>
                  <a:pt x="1495" y="542529"/>
                </a:lnTo>
                <a:lnTo>
                  <a:pt x="0" y="567537"/>
                </a:lnTo>
                <a:lnTo>
                  <a:pt x="217" y="580409"/>
                </a:lnTo>
                <a:lnTo>
                  <a:pt x="2285" y="608273"/>
                </a:lnTo>
                <a:lnTo>
                  <a:pt x="6537" y="634817"/>
                </a:lnTo>
                <a:lnTo>
                  <a:pt x="12972" y="660043"/>
                </a:lnTo>
                <a:lnTo>
                  <a:pt x="21592" y="683950"/>
                </a:lnTo>
                <a:lnTo>
                  <a:pt x="32396" y="706537"/>
                </a:lnTo>
                <a:lnTo>
                  <a:pt x="45384" y="727806"/>
                </a:lnTo>
                <a:lnTo>
                  <a:pt x="60556" y="747757"/>
                </a:lnTo>
                <a:lnTo>
                  <a:pt x="78208" y="766773"/>
                </a:lnTo>
                <a:lnTo>
                  <a:pt x="100034" y="786474"/>
                </a:lnTo>
                <a:lnTo>
                  <a:pt x="122205" y="802593"/>
                </a:lnTo>
                <a:lnTo>
                  <a:pt x="144729" y="815131"/>
                </a:lnTo>
                <a:lnTo>
                  <a:pt x="167614" y="824087"/>
                </a:lnTo>
                <a:lnTo>
                  <a:pt x="190869" y="829461"/>
                </a:lnTo>
                <a:lnTo>
                  <a:pt x="214502" y="831253"/>
                </a:lnTo>
                <a:lnTo>
                  <a:pt x="214502" y="998474"/>
                </a:lnTo>
                <a:lnTo>
                  <a:pt x="297560" y="998474"/>
                </a:lnTo>
                <a:lnTo>
                  <a:pt x="297560" y="829703"/>
                </a:lnTo>
                <a:lnTo>
                  <a:pt x="304973" y="828284"/>
                </a:lnTo>
                <a:lnTo>
                  <a:pt x="319466" y="825081"/>
                </a:lnTo>
                <a:lnTo>
                  <a:pt x="333335" y="821423"/>
                </a:lnTo>
                <a:lnTo>
                  <a:pt x="346578" y="817311"/>
                </a:lnTo>
                <a:lnTo>
                  <a:pt x="344297" y="719817"/>
                </a:lnTo>
                <a:close/>
              </a:path>
              <a:path w="3530854" h="998474">
                <a:moveTo>
                  <a:pt x="2258314" y="649401"/>
                </a:moveTo>
                <a:lnTo>
                  <a:pt x="2258248" y="480292"/>
                </a:lnTo>
                <a:lnTo>
                  <a:pt x="2257740" y="464345"/>
                </a:lnTo>
                <a:lnTo>
                  <a:pt x="2256731" y="450303"/>
                </a:lnTo>
                <a:lnTo>
                  <a:pt x="2255220" y="438167"/>
                </a:lnTo>
                <a:lnTo>
                  <a:pt x="2253208" y="427935"/>
                </a:lnTo>
                <a:lnTo>
                  <a:pt x="2246127" y="410095"/>
                </a:lnTo>
                <a:lnTo>
                  <a:pt x="2239133" y="400209"/>
                </a:lnTo>
                <a:lnTo>
                  <a:pt x="2229949" y="390625"/>
                </a:lnTo>
                <a:lnTo>
                  <a:pt x="2218563" y="381342"/>
                </a:lnTo>
                <a:lnTo>
                  <a:pt x="2205475" y="373582"/>
                </a:lnTo>
                <a:lnTo>
                  <a:pt x="2193703" y="369161"/>
                </a:lnTo>
                <a:lnTo>
                  <a:pt x="2181009" y="366510"/>
                </a:lnTo>
                <a:lnTo>
                  <a:pt x="2167381" y="365633"/>
                </a:lnTo>
                <a:lnTo>
                  <a:pt x="2161666" y="365734"/>
                </a:lnTo>
                <a:lnTo>
                  <a:pt x="2144979" y="368471"/>
                </a:lnTo>
                <a:lnTo>
                  <a:pt x="2133300" y="375003"/>
                </a:lnTo>
                <a:lnTo>
                  <a:pt x="2126510" y="385386"/>
                </a:lnTo>
                <a:lnTo>
                  <a:pt x="2124583" y="399618"/>
                </a:lnTo>
                <a:lnTo>
                  <a:pt x="2126487" y="414951"/>
                </a:lnTo>
                <a:lnTo>
                  <a:pt x="2132072" y="425894"/>
                </a:lnTo>
                <a:lnTo>
                  <a:pt x="2141219" y="428510"/>
                </a:lnTo>
                <a:lnTo>
                  <a:pt x="2151634" y="427050"/>
                </a:lnTo>
                <a:lnTo>
                  <a:pt x="2158618" y="430034"/>
                </a:lnTo>
                <a:lnTo>
                  <a:pt x="2162302" y="437451"/>
                </a:lnTo>
                <a:lnTo>
                  <a:pt x="2166284" y="453960"/>
                </a:lnTo>
                <a:lnTo>
                  <a:pt x="2167395" y="468045"/>
                </a:lnTo>
                <a:lnTo>
                  <a:pt x="2167763" y="485686"/>
                </a:lnTo>
                <a:lnTo>
                  <a:pt x="2167852" y="653894"/>
                </a:lnTo>
                <a:lnTo>
                  <a:pt x="2168345" y="668924"/>
                </a:lnTo>
                <a:lnTo>
                  <a:pt x="2169268" y="683043"/>
                </a:lnTo>
                <a:lnTo>
                  <a:pt x="2170621" y="696252"/>
                </a:lnTo>
                <a:lnTo>
                  <a:pt x="2172404" y="708552"/>
                </a:lnTo>
                <a:lnTo>
                  <a:pt x="2174618" y="719941"/>
                </a:lnTo>
                <a:lnTo>
                  <a:pt x="2180336" y="739990"/>
                </a:lnTo>
                <a:lnTo>
                  <a:pt x="2185669" y="752208"/>
                </a:lnTo>
                <a:lnTo>
                  <a:pt x="2191916" y="762744"/>
                </a:lnTo>
                <a:lnTo>
                  <a:pt x="2199489" y="772723"/>
                </a:lnTo>
                <a:lnTo>
                  <a:pt x="2208382" y="782146"/>
                </a:lnTo>
                <a:lnTo>
                  <a:pt x="2218594" y="791013"/>
                </a:lnTo>
                <a:lnTo>
                  <a:pt x="2230119" y="799325"/>
                </a:lnTo>
                <a:lnTo>
                  <a:pt x="2250358" y="810529"/>
                </a:lnTo>
                <a:lnTo>
                  <a:pt x="2262151" y="815310"/>
                </a:lnTo>
                <a:lnTo>
                  <a:pt x="2274292" y="819028"/>
                </a:lnTo>
                <a:lnTo>
                  <a:pt x="2286780" y="821685"/>
                </a:lnTo>
                <a:lnTo>
                  <a:pt x="2299614" y="823279"/>
                </a:lnTo>
                <a:lnTo>
                  <a:pt x="2312797" y="823810"/>
                </a:lnTo>
                <a:lnTo>
                  <a:pt x="2313765" y="823808"/>
                </a:lnTo>
                <a:lnTo>
                  <a:pt x="2327038" y="823262"/>
                </a:lnTo>
                <a:lnTo>
                  <a:pt x="2339955" y="821763"/>
                </a:lnTo>
                <a:lnTo>
                  <a:pt x="2352515" y="819310"/>
                </a:lnTo>
                <a:lnTo>
                  <a:pt x="2364719" y="815903"/>
                </a:lnTo>
                <a:lnTo>
                  <a:pt x="2376565" y="811542"/>
                </a:lnTo>
                <a:lnTo>
                  <a:pt x="2388054" y="806228"/>
                </a:lnTo>
                <a:lnTo>
                  <a:pt x="2399184" y="799959"/>
                </a:lnTo>
                <a:lnTo>
                  <a:pt x="2409956" y="792736"/>
                </a:lnTo>
                <a:lnTo>
                  <a:pt x="2420369" y="784559"/>
                </a:lnTo>
                <a:lnTo>
                  <a:pt x="2430422" y="775428"/>
                </a:lnTo>
                <a:lnTo>
                  <a:pt x="2440116" y="765343"/>
                </a:lnTo>
                <a:lnTo>
                  <a:pt x="2449449" y="754303"/>
                </a:lnTo>
                <a:lnTo>
                  <a:pt x="2462406" y="736408"/>
                </a:lnTo>
                <a:lnTo>
                  <a:pt x="2469049" y="725671"/>
                </a:lnTo>
                <a:lnTo>
                  <a:pt x="2475060" y="714660"/>
                </a:lnTo>
                <a:lnTo>
                  <a:pt x="2480437" y="703377"/>
                </a:lnTo>
                <a:lnTo>
                  <a:pt x="2485181" y="691820"/>
                </a:lnTo>
                <a:lnTo>
                  <a:pt x="2489290" y="679989"/>
                </a:lnTo>
                <a:lnTo>
                  <a:pt x="2492765" y="667885"/>
                </a:lnTo>
                <a:lnTo>
                  <a:pt x="2495604" y="655508"/>
                </a:lnTo>
                <a:lnTo>
                  <a:pt x="2497808" y="642857"/>
                </a:lnTo>
                <a:lnTo>
                  <a:pt x="2499374" y="629933"/>
                </a:lnTo>
                <a:lnTo>
                  <a:pt x="2500304" y="616736"/>
                </a:lnTo>
                <a:lnTo>
                  <a:pt x="2500595" y="603265"/>
                </a:lnTo>
                <a:lnTo>
                  <a:pt x="2500249" y="589521"/>
                </a:lnTo>
                <a:lnTo>
                  <a:pt x="2500675" y="579977"/>
                </a:lnTo>
                <a:lnTo>
                  <a:pt x="2501142" y="566154"/>
                </a:lnTo>
                <a:lnTo>
                  <a:pt x="2501420" y="552556"/>
                </a:lnTo>
                <a:lnTo>
                  <a:pt x="2501407" y="526035"/>
                </a:lnTo>
                <a:lnTo>
                  <a:pt x="2501116" y="513111"/>
                </a:lnTo>
                <a:lnTo>
                  <a:pt x="2500635" y="500412"/>
                </a:lnTo>
                <a:lnTo>
                  <a:pt x="2499965" y="487938"/>
                </a:lnTo>
                <a:lnTo>
                  <a:pt x="2499105" y="475689"/>
                </a:lnTo>
                <a:lnTo>
                  <a:pt x="2498056" y="463665"/>
                </a:lnTo>
                <a:lnTo>
                  <a:pt x="2496818" y="451865"/>
                </a:lnTo>
                <a:lnTo>
                  <a:pt x="2495389" y="440291"/>
                </a:lnTo>
                <a:lnTo>
                  <a:pt x="2493772" y="428942"/>
                </a:lnTo>
                <a:lnTo>
                  <a:pt x="2489503" y="408087"/>
                </a:lnTo>
                <a:lnTo>
                  <a:pt x="2484595" y="393599"/>
                </a:lnTo>
                <a:lnTo>
                  <a:pt x="2478557" y="382385"/>
                </a:lnTo>
                <a:lnTo>
                  <a:pt x="2471388" y="374445"/>
                </a:lnTo>
                <a:lnTo>
                  <a:pt x="2463089" y="369779"/>
                </a:lnTo>
                <a:lnTo>
                  <a:pt x="2453659" y="368386"/>
                </a:lnTo>
                <a:lnTo>
                  <a:pt x="2443099" y="370268"/>
                </a:lnTo>
                <a:lnTo>
                  <a:pt x="2429698" y="376454"/>
                </a:lnTo>
                <a:lnTo>
                  <a:pt x="2420628" y="384146"/>
                </a:lnTo>
                <a:lnTo>
                  <a:pt x="2413889" y="394013"/>
                </a:lnTo>
                <a:lnTo>
                  <a:pt x="2409483" y="406057"/>
                </a:lnTo>
                <a:lnTo>
                  <a:pt x="2407408" y="420277"/>
                </a:lnTo>
                <a:lnTo>
                  <a:pt x="2407666" y="436676"/>
                </a:lnTo>
                <a:lnTo>
                  <a:pt x="2407756" y="437788"/>
                </a:lnTo>
                <a:lnTo>
                  <a:pt x="2408478" y="447057"/>
                </a:lnTo>
                <a:lnTo>
                  <a:pt x="2409924" y="467476"/>
                </a:lnTo>
                <a:lnTo>
                  <a:pt x="2410647" y="478627"/>
                </a:lnTo>
                <a:lnTo>
                  <a:pt x="2411369" y="490404"/>
                </a:lnTo>
                <a:lnTo>
                  <a:pt x="2412092" y="502809"/>
                </a:lnTo>
                <a:lnTo>
                  <a:pt x="2412815" y="515841"/>
                </a:lnTo>
                <a:lnTo>
                  <a:pt x="2413538" y="529501"/>
                </a:lnTo>
                <a:lnTo>
                  <a:pt x="2414260" y="543787"/>
                </a:lnTo>
                <a:lnTo>
                  <a:pt x="2414983" y="558701"/>
                </a:lnTo>
                <a:lnTo>
                  <a:pt x="2415706" y="574242"/>
                </a:lnTo>
                <a:lnTo>
                  <a:pt x="2416429" y="590410"/>
                </a:lnTo>
                <a:lnTo>
                  <a:pt x="2416147" y="596319"/>
                </a:lnTo>
                <a:lnTo>
                  <a:pt x="2415029" y="613828"/>
                </a:lnTo>
                <a:lnTo>
                  <a:pt x="2413542" y="630161"/>
                </a:lnTo>
                <a:lnTo>
                  <a:pt x="2411686" y="645320"/>
                </a:lnTo>
                <a:lnTo>
                  <a:pt x="2409462" y="659302"/>
                </a:lnTo>
                <a:lnTo>
                  <a:pt x="2406873" y="672109"/>
                </a:lnTo>
                <a:lnTo>
                  <a:pt x="2403920" y="683741"/>
                </a:lnTo>
                <a:lnTo>
                  <a:pt x="2400603" y="694196"/>
                </a:lnTo>
                <a:lnTo>
                  <a:pt x="2392886" y="711577"/>
                </a:lnTo>
                <a:lnTo>
                  <a:pt x="2384361" y="723841"/>
                </a:lnTo>
                <a:lnTo>
                  <a:pt x="2374808" y="733701"/>
                </a:lnTo>
                <a:lnTo>
                  <a:pt x="2364319" y="741370"/>
                </a:lnTo>
                <a:lnTo>
                  <a:pt x="2352897" y="746848"/>
                </a:lnTo>
                <a:lnTo>
                  <a:pt x="2340547" y="750134"/>
                </a:lnTo>
                <a:lnTo>
                  <a:pt x="2327275" y="751230"/>
                </a:lnTo>
                <a:lnTo>
                  <a:pt x="2323362" y="751166"/>
                </a:lnTo>
                <a:lnTo>
                  <a:pt x="2310087" y="749912"/>
                </a:lnTo>
                <a:lnTo>
                  <a:pt x="2297802" y="747054"/>
                </a:lnTo>
                <a:lnTo>
                  <a:pt x="2286508" y="742594"/>
                </a:lnTo>
                <a:lnTo>
                  <a:pt x="2269035" y="728378"/>
                </a:lnTo>
                <a:lnTo>
                  <a:pt x="2263521" y="716978"/>
                </a:lnTo>
                <a:lnTo>
                  <a:pt x="2261257" y="706364"/>
                </a:lnTo>
                <a:lnTo>
                  <a:pt x="2259976" y="695665"/>
                </a:lnTo>
                <a:lnTo>
                  <a:pt x="2259056" y="682604"/>
                </a:lnTo>
                <a:lnTo>
                  <a:pt x="2258500" y="667183"/>
                </a:lnTo>
                <a:lnTo>
                  <a:pt x="2258314" y="649401"/>
                </a:lnTo>
                <a:close/>
              </a:path>
              <a:path w="3530854" h="998474">
                <a:moveTo>
                  <a:pt x="391921" y="677900"/>
                </a:moveTo>
                <a:lnTo>
                  <a:pt x="384921" y="686158"/>
                </a:lnTo>
                <a:lnTo>
                  <a:pt x="375342" y="696138"/>
                </a:lnTo>
                <a:lnTo>
                  <a:pt x="365378" y="705075"/>
                </a:lnTo>
                <a:lnTo>
                  <a:pt x="355029" y="712968"/>
                </a:lnTo>
                <a:lnTo>
                  <a:pt x="344297" y="719817"/>
                </a:lnTo>
                <a:lnTo>
                  <a:pt x="346578" y="817311"/>
                </a:lnTo>
                <a:lnTo>
                  <a:pt x="359195" y="812744"/>
                </a:lnTo>
                <a:lnTo>
                  <a:pt x="371185" y="807723"/>
                </a:lnTo>
                <a:lnTo>
                  <a:pt x="382546" y="802247"/>
                </a:lnTo>
                <a:lnTo>
                  <a:pt x="393278" y="796316"/>
                </a:lnTo>
                <a:lnTo>
                  <a:pt x="403380" y="789930"/>
                </a:lnTo>
                <a:lnTo>
                  <a:pt x="412851" y="783090"/>
                </a:lnTo>
                <a:lnTo>
                  <a:pt x="412693" y="645332"/>
                </a:lnTo>
                <a:lnTo>
                  <a:pt x="406679" y="656530"/>
                </a:lnTo>
                <a:lnTo>
                  <a:pt x="399755" y="667386"/>
                </a:lnTo>
                <a:lnTo>
                  <a:pt x="391921" y="677900"/>
                </a:lnTo>
                <a:close/>
              </a:path>
              <a:path w="3530854" h="998474">
                <a:moveTo>
                  <a:pt x="3262512" y="819081"/>
                </a:moveTo>
                <a:lnTo>
                  <a:pt x="3276082" y="817852"/>
                </a:lnTo>
                <a:lnTo>
                  <a:pt x="3289123" y="815735"/>
                </a:lnTo>
                <a:lnTo>
                  <a:pt x="3301632" y="812730"/>
                </a:lnTo>
                <a:lnTo>
                  <a:pt x="3313608" y="808838"/>
                </a:lnTo>
                <a:lnTo>
                  <a:pt x="3325049" y="804057"/>
                </a:lnTo>
                <a:lnTo>
                  <a:pt x="3335955" y="798389"/>
                </a:lnTo>
                <a:lnTo>
                  <a:pt x="3346323" y="791832"/>
                </a:lnTo>
                <a:lnTo>
                  <a:pt x="3356747" y="783958"/>
                </a:lnTo>
                <a:lnTo>
                  <a:pt x="3366538" y="775021"/>
                </a:lnTo>
                <a:lnTo>
                  <a:pt x="3375147" y="765400"/>
                </a:lnTo>
                <a:lnTo>
                  <a:pt x="3382573" y="755093"/>
                </a:lnTo>
                <a:lnTo>
                  <a:pt x="3388817" y="744101"/>
                </a:lnTo>
                <a:lnTo>
                  <a:pt x="3393878" y="732425"/>
                </a:lnTo>
                <a:lnTo>
                  <a:pt x="3397758" y="720064"/>
                </a:lnTo>
                <a:lnTo>
                  <a:pt x="3397759" y="721883"/>
                </a:lnTo>
                <a:lnTo>
                  <a:pt x="3398740" y="733943"/>
                </a:lnTo>
                <a:lnTo>
                  <a:pt x="3401406" y="746399"/>
                </a:lnTo>
                <a:lnTo>
                  <a:pt x="3405759" y="759256"/>
                </a:lnTo>
                <a:lnTo>
                  <a:pt x="3413088" y="774074"/>
                </a:lnTo>
                <a:lnTo>
                  <a:pt x="3420396" y="784408"/>
                </a:lnTo>
                <a:lnTo>
                  <a:pt x="3429000" y="793419"/>
                </a:lnTo>
                <a:lnTo>
                  <a:pt x="3442093" y="802737"/>
                </a:lnTo>
                <a:lnTo>
                  <a:pt x="3453703" y="808026"/>
                </a:lnTo>
                <a:lnTo>
                  <a:pt x="3466718" y="811682"/>
                </a:lnTo>
                <a:lnTo>
                  <a:pt x="3477201" y="813192"/>
                </a:lnTo>
                <a:lnTo>
                  <a:pt x="3488408" y="813712"/>
                </a:lnTo>
                <a:lnTo>
                  <a:pt x="3501094" y="813399"/>
                </a:lnTo>
                <a:lnTo>
                  <a:pt x="3515246" y="812253"/>
                </a:lnTo>
                <a:lnTo>
                  <a:pt x="3530854" y="810272"/>
                </a:lnTo>
                <a:lnTo>
                  <a:pt x="3525647" y="731100"/>
                </a:lnTo>
                <a:lnTo>
                  <a:pt x="3511726" y="731545"/>
                </a:lnTo>
                <a:lnTo>
                  <a:pt x="3499189" y="729011"/>
                </a:lnTo>
                <a:lnTo>
                  <a:pt x="3479670" y="714825"/>
                </a:lnTo>
                <a:lnTo>
                  <a:pt x="3472688" y="703173"/>
                </a:lnTo>
                <a:lnTo>
                  <a:pt x="3467882" y="690441"/>
                </a:lnTo>
                <a:lnTo>
                  <a:pt x="3462885" y="669313"/>
                </a:lnTo>
                <a:lnTo>
                  <a:pt x="3459564" y="643601"/>
                </a:lnTo>
                <a:lnTo>
                  <a:pt x="3458528" y="629027"/>
                </a:lnTo>
                <a:lnTo>
                  <a:pt x="3457908" y="613307"/>
                </a:lnTo>
                <a:lnTo>
                  <a:pt x="3457702" y="596442"/>
                </a:lnTo>
                <a:lnTo>
                  <a:pt x="3457702" y="591820"/>
                </a:lnTo>
                <a:lnTo>
                  <a:pt x="3495293" y="354177"/>
                </a:lnTo>
                <a:lnTo>
                  <a:pt x="3414141" y="354177"/>
                </a:lnTo>
                <a:lnTo>
                  <a:pt x="3407410" y="438340"/>
                </a:lnTo>
                <a:lnTo>
                  <a:pt x="3406013" y="429082"/>
                </a:lnTo>
                <a:lnTo>
                  <a:pt x="3404235" y="422465"/>
                </a:lnTo>
                <a:lnTo>
                  <a:pt x="3395853" y="409028"/>
                </a:lnTo>
                <a:lnTo>
                  <a:pt x="3380340" y="390978"/>
                </a:lnTo>
                <a:lnTo>
                  <a:pt x="3360928" y="374751"/>
                </a:lnTo>
                <a:lnTo>
                  <a:pt x="3340825" y="362902"/>
                </a:lnTo>
                <a:lnTo>
                  <a:pt x="3317113" y="353517"/>
                </a:lnTo>
                <a:lnTo>
                  <a:pt x="3292833" y="348116"/>
                </a:lnTo>
                <a:lnTo>
                  <a:pt x="3267075" y="346290"/>
                </a:lnTo>
                <a:lnTo>
                  <a:pt x="3261905" y="346353"/>
                </a:lnTo>
                <a:lnTo>
                  <a:pt x="3235866" y="348692"/>
                </a:lnTo>
                <a:lnTo>
                  <a:pt x="3211174" y="354405"/>
                </a:lnTo>
                <a:lnTo>
                  <a:pt x="3187827" y="363486"/>
                </a:lnTo>
                <a:lnTo>
                  <a:pt x="3164556" y="376943"/>
                </a:lnTo>
                <a:lnTo>
                  <a:pt x="3144957" y="393107"/>
                </a:lnTo>
                <a:lnTo>
                  <a:pt x="3128137" y="412419"/>
                </a:lnTo>
                <a:lnTo>
                  <a:pt x="3116641" y="429558"/>
                </a:lnTo>
                <a:lnTo>
                  <a:pt x="3104868" y="451589"/>
                </a:lnTo>
                <a:lnTo>
                  <a:pt x="3094742" y="475942"/>
                </a:lnTo>
                <a:lnTo>
                  <a:pt x="3086978" y="500240"/>
                </a:lnTo>
                <a:lnTo>
                  <a:pt x="3081621" y="524034"/>
                </a:lnTo>
                <a:lnTo>
                  <a:pt x="3078062" y="549180"/>
                </a:lnTo>
                <a:lnTo>
                  <a:pt x="3076288" y="575678"/>
                </a:lnTo>
                <a:lnTo>
                  <a:pt x="3076066" y="589432"/>
                </a:lnTo>
                <a:lnTo>
                  <a:pt x="3076086" y="593682"/>
                </a:lnTo>
                <a:lnTo>
                  <a:pt x="3077136" y="620344"/>
                </a:lnTo>
                <a:lnTo>
                  <a:pt x="3079801" y="645782"/>
                </a:lnTo>
                <a:lnTo>
                  <a:pt x="3084097" y="669997"/>
                </a:lnTo>
                <a:lnTo>
                  <a:pt x="3087648" y="684629"/>
                </a:lnTo>
                <a:lnTo>
                  <a:pt x="3095777" y="710219"/>
                </a:lnTo>
                <a:lnTo>
                  <a:pt x="3105768" y="733491"/>
                </a:lnTo>
                <a:lnTo>
                  <a:pt x="3117596" y="754443"/>
                </a:lnTo>
                <a:lnTo>
                  <a:pt x="3130430" y="771270"/>
                </a:lnTo>
                <a:lnTo>
                  <a:pt x="3149046" y="788515"/>
                </a:lnTo>
                <a:lnTo>
                  <a:pt x="3159627" y="795853"/>
                </a:lnTo>
                <a:lnTo>
                  <a:pt x="3163861" y="605355"/>
                </a:lnTo>
                <a:lnTo>
                  <a:pt x="3163569" y="589000"/>
                </a:lnTo>
                <a:lnTo>
                  <a:pt x="3163666" y="581240"/>
                </a:lnTo>
                <a:lnTo>
                  <a:pt x="3164278" y="568171"/>
                </a:lnTo>
                <a:lnTo>
                  <a:pt x="3165459" y="555376"/>
                </a:lnTo>
                <a:lnTo>
                  <a:pt x="3167213" y="542856"/>
                </a:lnTo>
                <a:lnTo>
                  <a:pt x="3169545" y="530611"/>
                </a:lnTo>
                <a:lnTo>
                  <a:pt x="3172460" y="518642"/>
                </a:lnTo>
                <a:lnTo>
                  <a:pt x="3178926" y="498166"/>
                </a:lnTo>
                <a:lnTo>
                  <a:pt x="3183707" y="486110"/>
                </a:lnTo>
                <a:lnTo>
                  <a:pt x="3188869" y="475380"/>
                </a:lnTo>
                <a:lnTo>
                  <a:pt x="3194430" y="465975"/>
                </a:lnTo>
                <a:lnTo>
                  <a:pt x="3205585" y="452208"/>
                </a:lnTo>
                <a:lnTo>
                  <a:pt x="3215259" y="444113"/>
                </a:lnTo>
                <a:lnTo>
                  <a:pt x="3225927" y="438086"/>
                </a:lnTo>
                <a:lnTo>
                  <a:pt x="3242471" y="432610"/>
                </a:lnTo>
                <a:lnTo>
                  <a:pt x="3255170" y="430516"/>
                </a:lnTo>
                <a:lnTo>
                  <a:pt x="3268853" y="429818"/>
                </a:lnTo>
                <a:lnTo>
                  <a:pt x="3273959" y="429954"/>
                </a:lnTo>
                <a:lnTo>
                  <a:pt x="3286901" y="431613"/>
                </a:lnTo>
                <a:lnTo>
                  <a:pt x="3299042" y="435162"/>
                </a:lnTo>
                <a:lnTo>
                  <a:pt x="3310381" y="440601"/>
                </a:lnTo>
                <a:lnTo>
                  <a:pt x="3324556" y="451022"/>
                </a:lnTo>
                <a:lnTo>
                  <a:pt x="3333430" y="460216"/>
                </a:lnTo>
                <a:lnTo>
                  <a:pt x="3341369" y="470916"/>
                </a:lnTo>
                <a:lnTo>
                  <a:pt x="3347593" y="481651"/>
                </a:lnTo>
                <a:lnTo>
                  <a:pt x="3352738" y="492918"/>
                </a:lnTo>
                <a:lnTo>
                  <a:pt x="3357140" y="505232"/>
                </a:lnTo>
                <a:lnTo>
                  <a:pt x="3360801" y="518591"/>
                </a:lnTo>
                <a:lnTo>
                  <a:pt x="3364997" y="540445"/>
                </a:lnTo>
                <a:lnTo>
                  <a:pt x="3366475" y="553029"/>
                </a:lnTo>
                <a:lnTo>
                  <a:pt x="3367363" y="566001"/>
                </a:lnTo>
                <a:lnTo>
                  <a:pt x="3367659" y="579361"/>
                </a:lnTo>
                <a:lnTo>
                  <a:pt x="3367659" y="587248"/>
                </a:lnTo>
                <a:lnTo>
                  <a:pt x="3366523" y="610369"/>
                </a:lnTo>
                <a:lnTo>
                  <a:pt x="3364870" y="622999"/>
                </a:lnTo>
                <a:lnTo>
                  <a:pt x="3362494" y="635230"/>
                </a:lnTo>
                <a:lnTo>
                  <a:pt x="3359404" y="647065"/>
                </a:lnTo>
                <a:lnTo>
                  <a:pt x="3354461" y="661690"/>
                </a:lnTo>
                <a:lnTo>
                  <a:pt x="3349378" y="673574"/>
                </a:lnTo>
                <a:lnTo>
                  <a:pt x="3343582" y="684552"/>
                </a:lnTo>
                <a:lnTo>
                  <a:pt x="3337052" y="694626"/>
                </a:lnTo>
                <a:lnTo>
                  <a:pt x="3323961" y="710214"/>
                </a:lnTo>
                <a:lnTo>
                  <a:pt x="3314531" y="718547"/>
                </a:lnTo>
                <a:lnTo>
                  <a:pt x="3304413" y="725436"/>
                </a:lnTo>
                <a:lnTo>
                  <a:pt x="3286184" y="733870"/>
                </a:lnTo>
                <a:lnTo>
                  <a:pt x="3273834" y="737595"/>
                </a:lnTo>
                <a:lnTo>
                  <a:pt x="3260471" y="740283"/>
                </a:lnTo>
                <a:lnTo>
                  <a:pt x="3254935" y="740153"/>
                </a:lnTo>
                <a:lnTo>
                  <a:pt x="3241045" y="738564"/>
                </a:lnTo>
                <a:lnTo>
                  <a:pt x="3228274" y="735163"/>
                </a:lnTo>
                <a:lnTo>
                  <a:pt x="3216621" y="729951"/>
                </a:lnTo>
                <a:lnTo>
                  <a:pt x="3206082" y="722929"/>
                </a:lnTo>
                <a:lnTo>
                  <a:pt x="3196654" y="714096"/>
                </a:lnTo>
                <a:lnTo>
                  <a:pt x="3188335" y="703453"/>
                </a:lnTo>
                <a:lnTo>
                  <a:pt x="3182212" y="692988"/>
                </a:lnTo>
                <a:lnTo>
                  <a:pt x="3185978" y="808875"/>
                </a:lnTo>
                <a:lnTo>
                  <a:pt x="3197607" y="812674"/>
                </a:lnTo>
                <a:lnTo>
                  <a:pt x="3209827" y="815629"/>
                </a:lnTo>
                <a:lnTo>
                  <a:pt x="3222640" y="817740"/>
                </a:lnTo>
                <a:lnTo>
                  <a:pt x="3236049" y="819007"/>
                </a:lnTo>
                <a:lnTo>
                  <a:pt x="3250056" y="819429"/>
                </a:lnTo>
                <a:lnTo>
                  <a:pt x="3262512" y="819081"/>
                </a:lnTo>
                <a:close/>
              </a:path>
              <a:path w="3530854" h="998474">
                <a:moveTo>
                  <a:pt x="3170852" y="661188"/>
                </a:moveTo>
                <a:lnTo>
                  <a:pt x="3168230" y="648668"/>
                </a:lnTo>
                <a:lnTo>
                  <a:pt x="3166191" y="635189"/>
                </a:lnTo>
                <a:lnTo>
                  <a:pt x="3164735" y="620752"/>
                </a:lnTo>
                <a:lnTo>
                  <a:pt x="3163861" y="605355"/>
                </a:lnTo>
                <a:lnTo>
                  <a:pt x="3159627" y="795853"/>
                </a:lnTo>
                <a:lnTo>
                  <a:pt x="3171063" y="802335"/>
                </a:lnTo>
                <a:lnTo>
                  <a:pt x="3174936" y="804233"/>
                </a:lnTo>
                <a:lnTo>
                  <a:pt x="3185978" y="808875"/>
                </a:lnTo>
                <a:lnTo>
                  <a:pt x="3182212" y="692988"/>
                </a:lnTo>
                <a:lnTo>
                  <a:pt x="3177843" y="683348"/>
                </a:lnTo>
                <a:lnTo>
                  <a:pt x="3174056" y="672748"/>
                </a:lnTo>
                <a:lnTo>
                  <a:pt x="3170852" y="661188"/>
                </a:lnTo>
                <a:close/>
              </a:path>
              <a:path w="3530854" h="998474">
                <a:moveTo>
                  <a:pt x="1716611" y="697689"/>
                </a:moveTo>
                <a:lnTo>
                  <a:pt x="1709846" y="687937"/>
                </a:lnTo>
                <a:lnTo>
                  <a:pt x="1703853" y="677033"/>
                </a:lnTo>
                <a:lnTo>
                  <a:pt x="1698631" y="664979"/>
                </a:lnTo>
                <a:lnTo>
                  <a:pt x="1699377" y="798676"/>
                </a:lnTo>
                <a:lnTo>
                  <a:pt x="1723905" y="808357"/>
                </a:lnTo>
                <a:lnTo>
                  <a:pt x="1747790" y="814508"/>
                </a:lnTo>
                <a:lnTo>
                  <a:pt x="1773224" y="818199"/>
                </a:lnTo>
                <a:lnTo>
                  <a:pt x="1800225" y="819429"/>
                </a:lnTo>
                <a:lnTo>
                  <a:pt x="1805931" y="819374"/>
                </a:lnTo>
                <a:lnTo>
                  <a:pt x="1832664" y="817556"/>
                </a:lnTo>
                <a:lnTo>
                  <a:pt x="1857824" y="813162"/>
                </a:lnTo>
                <a:lnTo>
                  <a:pt x="1881441" y="806191"/>
                </a:lnTo>
                <a:lnTo>
                  <a:pt x="1899601" y="798584"/>
                </a:lnTo>
                <a:lnTo>
                  <a:pt x="1922333" y="785747"/>
                </a:lnTo>
                <a:lnTo>
                  <a:pt x="1942378" y="770273"/>
                </a:lnTo>
                <a:lnTo>
                  <a:pt x="1959737" y="752170"/>
                </a:lnTo>
                <a:lnTo>
                  <a:pt x="1972852" y="734310"/>
                </a:lnTo>
                <a:lnTo>
                  <a:pt x="1985492" y="712593"/>
                </a:lnTo>
                <a:lnTo>
                  <a:pt x="1996230" y="688750"/>
                </a:lnTo>
                <a:lnTo>
                  <a:pt x="2003468" y="667905"/>
                </a:lnTo>
                <a:lnTo>
                  <a:pt x="2009480" y="643984"/>
                </a:lnTo>
                <a:lnTo>
                  <a:pt x="2013489" y="618962"/>
                </a:lnTo>
                <a:lnTo>
                  <a:pt x="2015493" y="592837"/>
                </a:lnTo>
                <a:lnTo>
                  <a:pt x="2015743" y="579361"/>
                </a:lnTo>
                <a:lnTo>
                  <a:pt x="2015572" y="567354"/>
                </a:lnTo>
                <a:lnTo>
                  <a:pt x="2013866" y="540685"/>
                </a:lnTo>
                <a:lnTo>
                  <a:pt x="2010319" y="515493"/>
                </a:lnTo>
                <a:lnTo>
                  <a:pt x="2004918" y="491780"/>
                </a:lnTo>
                <a:lnTo>
                  <a:pt x="1998914" y="472955"/>
                </a:lnTo>
                <a:lnTo>
                  <a:pt x="1988583" y="448384"/>
                </a:lnTo>
                <a:lnTo>
                  <a:pt x="1976265" y="426397"/>
                </a:lnTo>
                <a:lnTo>
                  <a:pt x="1961896" y="406996"/>
                </a:lnTo>
                <a:lnTo>
                  <a:pt x="1942245" y="387659"/>
                </a:lnTo>
                <a:lnTo>
                  <a:pt x="1921304" y="373230"/>
                </a:lnTo>
                <a:lnTo>
                  <a:pt x="1897380" y="361772"/>
                </a:lnTo>
                <a:lnTo>
                  <a:pt x="1873450" y="354040"/>
                </a:lnTo>
                <a:lnTo>
                  <a:pt x="1848804" y="349080"/>
                </a:lnTo>
                <a:lnTo>
                  <a:pt x="1822648" y="346600"/>
                </a:lnTo>
                <a:lnTo>
                  <a:pt x="1808988" y="346290"/>
                </a:lnTo>
                <a:lnTo>
                  <a:pt x="1803700" y="346338"/>
                </a:lnTo>
                <a:lnTo>
                  <a:pt x="1777010" y="348136"/>
                </a:lnTo>
                <a:lnTo>
                  <a:pt x="1751850" y="352534"/>
                </a:lnTo>
                <a:lnTo>
                  <a:pt x="1728190" y="359533"/>
                </a:lnTo>
                <a:lnTo>
                  <a:pt x="1709969" y="367160"/>
                </a:lnTo>
                <a:lnTo>
                  <a:pt x="1687174" y="380000"/>
                </a:lnTo>
                <a:lnTo>
                  <a:pt x="1667136" y="395469"/>
                </a:lnTo>
                <a:lnTo>
                  <a:pt x="1649857" y="413562"/>
                </a:lnTo>
                <a:lnTo>
                  <a:pt x="1636989" y="430992"/>
                </a:lnTo>
                <a:lnTo>
                  <a:pt x="1624249" y="452676"/>
                </a:lnTo>
                <a:lnTo>
                  <a:pt x="1613477" y="476420"/>
                </a:lnTo>
                <a:lnTo>
                  <a:pt x="1606276" y="496908"/>
                </a:lnTo>
                <a:lnTo>
                  <a:pt x="1600176" y="520670"/>
                </a:lnTo>
                <a:lnTo>
                  <a:pt x="1596122" y="545671"/>
                </a:lnTo>
                <a:lnTo>
                  <a:pt x="1594101" y="571910"/>
                </a:lnTo>
                <a:lnTo>
                  <a:pt x="1593850" y="585495"/>
                </a:lnTo>
                <a:lnTo>
                  <a:pt x="1594055" y="598724"/>
                </a:lnTo>
                <a:lnTo>
                  <a:pt x="1595835" y="625475"/>
                </a:lnTo>
                <a:lnTo>
                  <a:pt x="1599430" y="650639"/>
                </a:lnTo>
                <a:lnTo>
                  <a:pt x="1604829" y="674215"/>
                </a:lnTo>
                <a:lnTo>
                  <a:pt x="1610734" y="692801"/>
                </a:lnTo>
                <a:lnTo>
                  <a:pt x="1621030" y="717408"/>
                </a:lnTo>
                <a:lnTo>
                  <a:pt x="1633324" y="739435"/>
                </a:lnTo>
                <a:lnTo>
                  <a:pt x="1647570" y="758875"/>
                </a:lnTo>
                <a:lnTo>
                  <a:pt x="1666914" y="778071"/>
                </a:lnTo>
                <a:lnTo>
                  <a:pt x="1687804" y="792561"/>
                </a:lnTo>
                <a:lnTo>
                  <a:pt x="1688267" y="623344"/>
                </a:lnTo>
                <a:lnTo>
                  <a:pt x="1686831" y="610571"/>
                </a:lnTo>
                <a:lnTo>
                  <a:pt x="1685962" y="597078"/>
                </a:lnTo>
                <a:lnTo>
                  <a:pt x="1685670" y="582866"/>
                </a:lnTo>
                <a:lnTo>
                  <a:pt x="1685842" y="573243"/>
                </a:lnTo>
                <a:lnTo>
                  <a:pt x="1686627" y="560318"/>
                </a:lnTo>
                <a:lnTo>
                  <a:pt x="1688034" y="547668"/>
                </a:lnTo>
                <a:lnTo>
                  <a:pt x="1690048" y="535292"/>
                </a:lnTo>
                <a:lnTo>
                  <a:pt x="1692656" y="523189"/>
                </a:lnTo>
                <a:lnTo>
                  <a:pt x="1697218" y="507573"/>
                </a:lnTo>
                <a:lnTo>
                  <a:pt x="1701948" y="495586"/>
                </a:lnTo>
                <a:lnTo>
                  <a:pt x="1707539" y="484463"/>
                </a:lnTo>
                <a:lnTo>
                  <a:pt x="1713991" y="474205"/>
                </a:lnTo>
                <a:lnTo>
                  <a:pt x="1720931" y="465223"/>
                </a:lnTo>
                <a:lnTo>
                  <a:pt x="1729799" y="456116"/>
                </a:lnTo>
                <a:lnTo>
                  <a:pt x="1739729" y="448119"/>
                </a:lnTo>
                <a:lnTo>
                  <a:pt x="1750695" y="441236"/>
                </a:lnTo>
                <a:lnTo>
                  <a:pt x="1765569" y="434767"/>
                </a:lnTo>
                <a:lnTo>
                  <a:pt x="1777631" y="431532"/>
                </a:lnTo>
                <a:lnTo>
                  <a:pt x="1790658" y="429590"/>
                </a:lnTo>
                <a:lnTo>
                  <a:pt x="1804670" y="428942"/>
                </a:lnTo>
                <a:lnTo>
                  <a:pt x="1817499" y="429494"/>
                </a:lnTo>
                <a:lnTo>
                  <a:pt x="1830339" y="431264"/>
                </a:lnTo>
                <a:lnTo>
                  <a:pt x="1842496" y="434251"/>
                </a:lnTo>
                <a:lnTo>
                  <a:pt x="1853945" y="438454"/>
                </a:lnTo>
                <a:lnTo>
                  <a:pt x="1872799" y="449138"/>
                </a:lnTo>
                <a:lnTo>
                  <a:pt x="1882586" y="457266"/>
                </a:lnTo>
                <a:lnTo>
                  <a:pt x="1891411" y="466750"/>
                </a:lnTo>
                <a:lnTo>
                  <a:pt x="1899748" y="478506"/>
                </a:lnTo>
                <a:lnTo>
                  <a:pt x="1905704" y="489413"/>
                </a:lnTo>
                <a:lnTo>
                  <a:pt x="1910916" y="501479"/>
                </a:lnTo>
                <a:lnTo>
                  <a:pt x="1915414" y="514705"/>
                </a:lnTo>
                <a:lnTo>
                  <a:pt x="1919287" y="530557"/>
                </a:lnTo>
                <a:lnTo>
                  <a:pt x="1921322" y="542622"/>
                </a:lnTo>
                <a:lnTo>
                  <a:pt x="1922770" y="555362"/>
                </a:lnTo>
                <a:lnTo>
                  <a:pt x="1923635" y="568777"/>
                </a:lnTo>
                <a:lnTo>
                  <a:pt x="1923922" y="582866"/>
                </a:lnTo>
                <a:lnTo>
                  <a:pt x="1923753" y="592643"/>
                </a:lnTo>
                <a:lnTo>
                  <a:pt x="1922988" y="605533"/>
                </a:lnTo>
                <a:lnTo>
                  <a:pt x="1921602" y="618178"/>
                </a:lnTo>
                <a:lnTo>
                  <a:pt x="1919588" y="630578"/>
                </a:lnTo>
                <a:lnTo>
                  <a:pt x="1916938" y="642734"/>
                </a:lnTo>
                <a:lnTo>
                  <a:pt x="1912322" y="658617"/>
                </a:lnTo>
                <a:lnTo>
                  <a:pt x="1907602" y="670611"/>
                </a:lnTo>
                <a:lnTo>
                  <a:pt x="1902029" y="681725"/>
                </a:lnTo>
                <a:lnTo>
                  <a:pt x="1895602" y="691959"/>
                </a:lnTo>
                <a:lnTo>
                  <a:pt x="1888610" y="700941"/>
                </a:lnTo>
                <a:lnTo>
                  <a:pt x="1879745" y="710048"/>
                </a:lnTo>
                <a:lnTo>
                  <a:pt x="1869845" y="718045"/>
                </a:lnTo>
                <a:lnTo>
                  <a:pt x="1858899" y="724928"/>
                </a:lnTo>
                <a:lnTo>
                  <a:pt x="1843835" y="731448"/>
                </a:lnTo>
                <a:lnTo>
                  <a:pt x="1831759" y="734655"/>
                </a:lnTo>
                <a:lnTo>
                  <a:pt x="1818706" y="736580"/>
                </a:lnTo>
                <a:lnTo>
                  <a:pt x="1804670" y="737222"/>
                </a:lnTo>
                <a:lnTo>
                  <a:pt x="1791209" y="736654"/>
                </a:lnTo>
                <a:lnTo>
                  <a:pt x="1778305" y="734903"/>
                </a:lnTo>
                <a:lnTo>
                  <a:pt x="1766244" y="731968"/>
                </a:lnTo>
                <a:lnTo>
                  <a:pt x="1755013" y="727849"/>
                </a:lnTo>
                <a:lnTo>
                  <a:pt x="1736795" y="717436"/>
                </a:lnTo>
                <a:lnTo>
                  <a:pt x="1727011" y="709254"/>
                </a:lnTo>
                <a:lnTo>
                  <a:pt x="1718183" y="699655"/>
                </a:lnTo>
                <a:lnTo>
                  <a:pt x="1716611" y="697689"/>
                </a:lnTo>
                <a:close/>
              </a:path>
              <a:path w="3530854" h="998474">
                <a:moveTo>
                  <a:pt x="1699377" y="798676"/>
                </a:moveTo>
                <a:lnTo>
                  <a:pt x="1698631" y="664979"/>
                </a:lnTo>
                <a:lnTo>
                  <a:pt x="1694180" y="651776"/>
                </a:lnTo>
                <a:lnTo>
                  <a:pt x="1692805" y="646729"/>
                </a:lnTo>
                <a:lnTo>
                  <a:pt x="1690262" y="635397"/>
                </a:lnTo>
                <a:lnTo>
                  <a:pt x="1688267" y="623344"/>
                </a:lnTo>
                <a:lnTo>
                  <a:pt x="1687804" y="792561"/>
                </a:lnTo>
                <a:lnTo>
                  <a:pt x="1699377" y="798676"/>
                </a:lnTo>
                <a:close/>
              </a:path>
              <a:path w="3530854" h="998474">
                <a:moveTo>
                  <a:pt x="1243212" y="819081"/>
                </a:moveTo>
                <a:lnTo>
                  <a:pt x="1256782" y="817852"/>
                </a:lnTo>
                <a:lnTo>
                  <a:pt x="1269823" y="815735"/>
                </a:lnTo>
                <a:lnTo>
                  <a:pt x="1282332" y="812730"/>
                </a:lnTo>
                <a:lnTo>
                  <a:pt x="1294308" y="808838"/>
                </a:lnTo>
                <a:lnTo>
                  <a:pt x="1305749" y="804057"/>
                </a:lnTo>
                <a:lnTo>
                  <a:pt x="1316655" y="798389"/>
                </a:lnTo>
                <a:lnTo>
                  <a:pt x="1327022" y="791832"/>
                </a:lnTo>
                <a:lnTo>
                  <a:pt x="1337447" y="783958"/>
                </a:lnTo>
                <a:lnTo>
                  <a:pt x="1347238" y="775021"/>
                </a:lnTo>
                <a:lnTo>
                  <a:pt x="1355847" y="765400"/>
                </a:lnTo>
                <a:lnTo>
                  <a:pt x="1363273" y="755093"/>
                </a:lnTo>
                <a:lnTo>
                  <a:pt x="1369517" y="744101"/>
                </a:lnTo>
                <a:lnTo>
                  <a:pt x="1374578" y="732425"/>
                </a:lnTo>
                <a:lnTo>
                  <a:pt x="1378458" y="720064"/>
                </a:lnTo>
                <a:lnTo>
                  <a:pt x="1378459" y="721883"/>
                </a:lnTo>
                <a:lnTo>
                  <a:pt x="1379440" y="733943"/>
                </a:lnTo>
                <a:lnTo>
                  <a:pt x="1382106" y="746399"/>
                </a:lnTo>
                <a:lnTo>
                  <a:pt x="1386458" y="759256"/>
                </a:lnTo>
                <a:lnTo>
                  <a:pt x="1393788" y="774074"/>
                </a:lnTo>
                <a:lnTo>
                  <a:pt x="1401096" y="784408"/>
                </a:lnTo>
                <a:lnTo>
                  <a:pt x="1409700" y="793419"/>
                </a:lnTo>
                <a:lnTo>
                  <a:pt x="1422793" y="802737"/>
                </a:lnTo>
                <a:lnTo>
                  <a:pt x="1434403" y="808026"/>
                </a:lnTo>
                <a:lnTo>
                  <a:pt x="1447419" y="811682"/>
                </a:lnTo>
                <a:lnTo>
                  <a:pt x="1457901" y="813192"/>
                </a:lnTo>
                <a:lnTo>
                  <a:pt x="1469108" y="813712"/>
                </a:lnTo>
                <a:lnTo>
                  <a:pt x="1481794" y="813399"/>
                </a:lnTo>
                <a:lnTo>
                  <a:pt x="1495946" y="812253"/>
                </a:lnTo>
                <a:lnTo>
                  <a:pt x="1511553" y="810272"/>
                </a:lnTo>
                <a:lnTo>
                  <a:pt x="1506346" y="731100"/>
                </a:lnTo>
                <a:lnTo>
                  <a:pt x="1492426" y="731545"/>
                </a:lnTo>
                <a:lnTo>
                  <a:pt x="1479889" y="729011"/>
                </a:lnTo>
                <a:lnTo>
                  <a:pt x="1460370" y="714825"/>
                </a:lnTo>
                <a:lnTo>
                  <a:pt x="1453388" y="703173"/>
                </a:lnTo>
                <a:lnTo>
                  <a:pt x="1448582" y="690441"/>
                </a:lnTo>
                <a:lnTo>
                  <a:pt x="1443585" y="669313"/>
                </a:lnTo>
                <a:lnTo>
                  <a:pt x="1440264" y="643601"/>
                </a:lnTo>
                <a:lnTo>
                  <a:pt x="1439228" y="629027"/>
                </a:lnTo>
                <a:lnTo>
                  <a:pt x="1438608" y="613307"/>
                </a:lnTo>
                <a:lnTo>
                  <a:pt x="1438402" y="596442"/>
                </a:lnTo>
                <a:lnTo>
                  <a:pt x="1438402" y="591820"/>
                </a:lnTo>
                <a:lnTo>
                  <a:pt x="1475994" y="354177"/>
                </a:lnTo>
                <a:lnTo>
                  <a:pt x="1394840" y="354177"/>
                </a:lnTo>
                <a:lnTo>
                  <a:pt x="1388109" y="438340"/>
                </a:lnTo>
                <a:lnTo>
                  <a:pt x="1386713" y="429082"/>
                </a:lnTo>
                <a:lnTo>
                  <a:pt x="1384934" y="422465"/>
                </a:lnTo>
                <a:lnTo>
                  <a:pt x="1376552" y="409028"/>
                </a:lnTo>
                <a:lnTo>
                  <a:pt x="1361040" y="390978"/>
                </a:lnTo>
                <a:lnTo>
                  <a:pt x="1341627" y="374751"/>
                </a:lnTo>
                <a:lnTo>
                  <a:pt x="1321525" y="362902"/>
                </a:lnTo>
                <a:lnTo>
                  <a:pt x="1297813" y="353517"/>
                </a:lnTo>
                <a:lnTo>
                  <a:pt x="1273533" y="348116"/>
                </a:lnTo>
                <a:lnTo>
                  <a:pt x="1247775" y="346290"/>
                </a:lnTo>
                <a:lnTo>
                  <a:pt x="1242605" y="346353"/>
                </a:lnTo>
                <a:lnTo>
                  <a:pt x="1216566" y="348692"/>
                </a:lnTo>
                <a:lnTo>
                  <a:pt x="1191874" y="354405"/>
                </a:lnTo>
                <a:lnTo>
                  <a:pt x="1168527" y="363486"/>
                </a:lnTo>
                <a:lnTo>
                  <a:pt x="1145256" y="376943"/>
                </a:lnTo>
                <a:lnTo>
                  <a:pt x="1125657" y="393107"/>
                </a:lnTo>
                <a:lnTo>
                  <a:pt x="1108837" y="412419"/>
                </a:lnTo>
                <a:lnTo>
                  <a:pt x="1097341" y="429558"/>
                </a:lnTo>
                <a:lnTo>
                  <a:pt x="1085568" y="451589"/>
                </a:lnTo>
                <a:lnTo>
                  <a:pt x="1075442" y="475942"/>
                </a:lnTo>
                <a:lnTo>
                  <a:pt x="1067678" y="500240"/>
                </a:lnTo>
                <a:lnTo>
                  <a:pt x="1062321" y="524034"/>
                </a:lnTo>
                <a:lnTo>
                  <a:pt x="1058762" y="549180"/>
                </a:lnTo>
                <a:lnTo>
                  <a:pt x="1056988" y="575678"/>
                </a:lnTo>
                <a:lnTo>
                  <a:pt x="1056766" y="589432"/>
                </a:lnTo>
                <a:lnTo>
                  <a:pt x="1056786" y="593682"/>
                </a:lnTo>
                <a:lnTo>
                  <a:pt x="1057836" y="620344"/>
                </a:lnTo>
                <a:lnTo>
                  <a:pt x="1060501" y="645782"/>
                </a:lnTo>
                <a:lnTo>
                  <a:pt x="1064797" y="669997"/>
                </a:lnTo>
                <a:lnTo>
                  <a:pt x="1068348" y="684629"/>
                </a:lnTo>
                <a:lnTo>
                  <a:pt x="1076477" y="710219"/>
                </a:lnTo>
                <a:lnTo>
                  <a:pt x="1086468" y="733491"/>
                </a:lnTo>
                <a:lnTo>
                  <a:pt x="1098295" y="754443"/>
                </a:lnTo>
                <a:lnTo>
                  <a:pt x="1111130" y="771270"/>
                </a:lnTo>
                <a:lnTo>
                  <a:pt x="1129746" y="788515"/>
                </a:lnTo>
                <a:lnTo>
                  <a:pt x="1140327" y="795853"/>
                </a:lnTo>
                <a:lnTo>
                  <a:pt x="1144561" y="605355"/>
                </a:lnTo>
                <a:lnTo>
                  <a:pt x="1144270" y="589000"/>
                </a:lnTo>
                <a:lnTo>
                  <a:pt x="1144366" y="581240"/>
                </a:lnTo>
                <a:lnTo>
                  <a:pt x="1144978" y="568171"/>
                </a:lnTo>
                <a:lnTo>
                  <a:pt x="1146159" y="555376"/>
                </a:lnTo>
                <a:lnTo>
                  <a:pt x="1147913" y="542856"/>
                </a:lnTo>
                <a:lnTo>
                  <a:pt x="1150245" y="530611"/>
                </a:lnTo>
                <a:lnTo>
                  <a:pt x="1153159" y="518642"/>
                </a:lnTo>
                <a:lnTo>
                  <a:pt x="1159626" y="498166"/>
                </a:lnTo>
                <a:lnTo>
                  <a:pt x="1164407" y="486110"/>
                </a:lnTo>
                <a:lnTo>
                  <a:pt x="1169569" y="475380"/>
                </a:lnTo>
                <a:lnTo>
                  <a:pt x="1175131" y="465975"/>
                </a:lnTo>
                <a:lnTo>
                  <a:pt x="1186285" y="452208"/>
                </a:lnTo>
                <a:lnTo>
                  <a:pt x="1195959" y="444113"/>
                </a:lnTo>
                <a:lnTo>
                  <a:pt x="1206627" y="438086"/>
                </a:lnTo>
                <a:lnTo>
                  <a:pt x="1223171" y="432610"/>
                </a:lnTo>
                <a:lnTo>
                  <a:pt x="1235870" y="430516"/>
                </a:lnTo>
                <a:lnTo>
                  <a:pt x="1249552" y="429818"/>
                </a:lnTo>
                <a:lnTo>
                  <a:pt x="1254659" y="429954"/>
                </a:lnTo>
                <a:lnTo>
                  <a:pt x="1267601" y="431613"/>
                </a:lnTo>
                <a:lnTo>
                  <a:pt x="1279742" y="435162"/>
                </a:lnTo>
                <a:lnTo>
                  <a:pt x="1291082" y="440601"/>
                </a:lnTo>
                <a:lnTo>
                  <a:pt x="1305256" y="451022"/>
                </a:lnTo>
                <a:lnTo>
                  <a:pt x="1314130" y="460216"/>
                </a:lnTo>
                <a:lnTo>
                  <a:pt x="1322070" y="470916"/>
                </a:lnTo>
                <a:lnTo>
                  <a:pt x="1328293" y="481651"/>
                </a:lnTo>
                <a:lnTo>
                  <a:pt x="1333438" y="492918"/>
                </a:lnTo>
                <a:lnTo>
                  <a:pt x="1337840" y="505232"/>
                </a:lnTo>
                <a:lnTo>
                  <a:pt x="1341501" y="518591"/>
                </a:lnTo>
                <a:lnTo>
                  <a:pt x="1345697" y="540445"/>
                </a:lnTo>
                <a:lnTo>
                  <a:pt x="1347175" y="553029"/>
                </a:lnTo>
                <a:lnTo>
                  <a:pt x="1348063" y="566001"/>
                </a:lnTo>
                <a:lnTo>
                  <a:pt x="1348358" y="579361"/>
                </a:lnTo>
                <a:lnTo>
                  <a:pt x="1348358" y="587248"/>
                </a:lnTo>
                <a:lnTo>
                  <a:pt x="1347223" y="610369"/>
                </a:lnTo>
                <a:lnTo>
                  <a:pt x="1345570" y="622999"/>
                </a:lnTo>
                <a:lnTo>
                  <a:pt x="1343194" y="635230"/>
                </a:lnTo>
                <a:lnTo>
                  <a:pt x="1340103" y="647065"/>
                </a:lnTo>
                <a:lnTo>
                  <a:pt x="1335161" y="661690"/>
                </a:lnTo>
                <a:lnTo>
                  <a:pt x="1330078" y="673574"/>
                </a:lnTo>
                <a:lnTo>
                  <a:pt x="1324282" y="684552"/>
                </a:lnTo>
                <a:lnTo>
                  <a:pt x="1317752" y="694626"/>
                </a:lnTo>
                <a:lnTo>
                  <a:pt x="1304661" y="710214"/>
                </a:lnTo>
                <a:lnTo>
                  <a:pt x="1295231" y="718547"/>
                </a:lnTo>
                <a:lnTo>
                  <a:pt x="1285113" y="725436"/>
                </a:lnTo>
                <a:lnTo>
                  <a:pt x="1266884" y="733870"/>
                </a:lnTo>
                <a:lnTo>
                  <a:pt x="1254534" y="737595"/>
                </a:lnTo>
                <a:lnTo>
                  <a:pt x="1241170" y="740283"/>
                </a:lnTo>
                <a:lnTo>
                  <a:pt x="1235635" y="740153"/>
                </a:lnTo>
                <a:lnTo>
                  <a:pt x="1221745" y="738564"/>
                </a:lnTo>
                <a:lnTo>
                  <a:pt x="1208974" y="735163"/>
                </a:lnTo>
                <a:lnTo>
                  <a:pt x="1197321" y="729951"/>
                </a:lnTo>
                <a:lnTo>
                  <a:pt x="1186782" y="722929"/>
                </a:lnTo>
                <a:lnTo>
                  <a:pt x="1177354" y="714096"/>
                </a:lnTo>
                <a:lnTo>
                  <a:pt x="1169034" y="703453"/>
                </a:lnTo>
                <a:lnTo>
                  <a:pt x="1162912" y="692988"/>
                </a:lnTo>
                <a:lnTo>
                  <a:pt x="1166678" y="808875"/>
                </a:lnTo>
                <a:lnTo>
                  <a:pt x="1178307" y="812674"/>
                </a:lnTo>
                <a:lnTo>
                  <a:pt x="1190527" y="815629"/>
                </a:lnTo>
                <a:lnTo>
                  <a:pt x="1203340" y="817740"/>
                </a:lnTo>
                <a:lnTo>
                  <a:pt x="1216749" y="819007"/>
                </a:lnTo>
                <a:lnTo>
                  <a:pt x="1230757" y="819429"/>
                </a:lnTo>
                <a:lnTo>
                  <a:pt x="1243212" y="819081"/>
                </a:lnTo>
                <a:close/>
              </a:path>
              <a:path w="3530854" h="998474">
                <a:moveTo>
                  <a:pt x="1151552" y="661188"/>
                </a:moveTo>
                <a:lnTo>
                  <a:pt x="1148930" y="648668"/>
                </a:lnTo>
                <a:lnTo>
                  <a:pt x="1146891" y="635189"/>
                </a:lnTo>
                <a:lnTo>
                  <a:pt x="1145435" y="620752"/>
                </a:lnTo>
                <a:lnTo>
                  <a:pt x="1144561" y="605355"/>
                </a:lnTo>
                <a:lnTo>
                  <a:pt x="1140327" y="795853"/>
                </a:lnTo>
                <a:lnTo>
                  <a:pt x="1151763" y="802335"/>
                </a:lnTo>
                <a:lnTo>
                  <a:pt x="1155636" y="804233"/>
                </a:lnTo>
                <a:lnTo>
                  <a:pt x="1166678" y="808875"/>
                </a:lnTo>
                <a:lnTo>
                  <a:pt x="1162912" y="692988"/>
                </a:lnTo>
                <a:lnTo>
                  <a:pt x="1158543" y="683348"/>
                </a:lnTo>
                <a:lnTo>
                  <a:pt x="1154756" y="672748"/>
                </a:lnTo>
                <a:lnTo>
                  <a:pt x="1151552" y="661188"/>
                </a:lnTo>
                <a:close/>
              </a:path>
              <a:path w="3530854" h="998474">
                <a:moveTo>
                  <a:pt x="889897" y="782638"/>
                </a:moveTo>
                <a:lnTo>
                  <a:pt x="909242" y="765990"/>
                </a:lnTo>
                <a:lnTo>
                  <a:pt x="924734" y="748271"/>
                </a:lnTo>
                <a:lnTo>
                  <a:pt x="938539" y="728040"/>
                </a:lnTo>
                <a:lnTo>
                  <a:pt x="950673" y="705394"/>
                </a:lnTo>
                <a:lnTo>
                  <a:pt x="961136" y="680339"/>
                </a:lnTo>
                <a:lnTo>
                  <a:pt x="969149" y="653324"/>
                </a:lnTo>
                <a:lnTo>
                  <a:pt x="973799" y="628905"/>
                </a:lnTo>
                <a:lnTo>
                  <a:pt x="976589" y="602794"/>
                </a:lnTo>
                <a:lnTo>
                  <a:pt x="977519" y="574992"/>
                </a:lnTo>
                <a:lnTo>
                  <a:pt x="977516" y="573599"/>
                </a:lnTo>
                <a:lnTo>
                  <a:pt x="976610" y="547035"/>
                </a:lnTo>
                <a:lnTo>
                  <a:pt x="974037" y="521562"/>
                </a:lnTo>
                <a:lnTo>
                  <a:pt x="969763" y="497184"/>
                </a:lnTo>
                <a:lnTo>
                  <a:pt x="962404" y="469411"/>
                </a:lnTo>
                <a:lnTo>
                  <a:pt x="953213" y="445221"/>
                </a:lnTo>
                <a:lnTo>
                  <a:pt x="941787" y="423119"/>
                </a:lnTo>
                <a:lnTo>
                  <a:pt x="927855" y="402977"/>
                </a:lnTo>
                <a:lnTo>
                  <a:pt x="910185" y="385114"/>
                </a:lnTo>
                <a:lnTo>
                  <a:pt x="888981" y="370270"/>
                </a:lnTo>
                <a:lnTo>
                  <a:pt x="865281" y="358930"/>
                </a:lnTo>
                <a:lnTo>
                  <a:pt x="842043" y="351907"/>
                </a:lnTo>
                <a:lnTo>
                  <a:pt x="816506" y="347694"/>
                </a:lnTo>
                <a:lnTo>
                  <a:pt x="788669" y="346290"/>
                </a:lnTo>
                <a:lnTo>
                  <a:pt x="786088" y="346301"/>
                </a:lnTo>
                <a:lnTo>
                  <a:pt x="758732" y="347894"/>
                </a:lnTo>
                <a:lnTo>
                  <a:pt x="733386" y="352181"/>
                </a:lnTo>
                <a:lnTo>
                  <a:pt x="710049" y="359162"/>
                </a:lnTo>
                <a:lnTo>
                  <a:pt x="687434" y="369502"/>
                </a:lnTo>
                <a:lnTo>
                  <a:pt x="665661" y="384031"/>
                </a:lnTo>
                <a:lnTo>
                  <a:pt x="647943" y="401488"/>
                </a:lnTo>
                <a:lnTo>
                  <a:pt x="633909" y="421877"/>
                </a:lnTo>
                <a:lnTo>
                  <a:pt x="622330" y="443978"/>
                </a:lnTo>
                <a:lnTo>
                  <a:pt x="612683" y="468040"/>
                </a:lnTo>
                <a:lnTo>
                  <a:pt x="606279" y="488932"/>
                </a:lnTo>
                <a:lnTo>
                  <a:pt x="600997" y="513236"/>
                </a:lnTo>
                <a:lnTo>
                  <a:pt x="597829" y="538566"/>
                </a:lnTo>
                <a:lnTo>
                  <a:pt x="596772" y="564921"/>
                </a:lnTo>
                <a:lnTo>
                  <a:pt x="596772" y="991031"/>
                </a:lnTo>
                <a:lnTo>
                  <a:pt x="682497" y="991031"/>
                </a:lnTo>
                <a:lnTo>
                  <a:pt x="682497" y="783539"/>
                </a:lnTo>
                <a:lnTo>
                  <a:pt x="683558" y="787128"/>
                </a:lnTo>
                <a:lnTo>
                  <a:pt x="689721" y="796791"/>
                </a:lnTo>
                <a:lnTo>
                  <a:pt x="700290" y="804488"/>
                </a:lnTo>
                <a:lnTo>
                  <a:pt x="715263" y="810221"/>
                </a:lnTo>
                <a:lnTo>
                  <a:pt x="723728" y="812380"/>
                </a:lnTo>
                <a:lnTo>
                  <a:pt x="736116" y="814892"/>
                </a:lnTo>
                <a:lnTo>
                  <a:pt x="725642" y="726013"/>
                </a:lnTo>
                <a:lnTo>
                  <a:pt x="716109" y="721528"/>
                </a:lnTo>
                <a:lnTo>
                  <a:pt x="707029" y="714610"/>
                </a:lnTo>
                <a:lnTo>
                  <a:pt x="698400" y="705260"/>
                </a:lnTo>
                <a:lnTo>
                  <a:pt x="690223" y="693480"/>
                </a:lnTo>
                <a:lnTo>
                  <a:pt x="682497" y="679272"/>
                </a:lnTo>
                <a:lnTo>
                  <a:pt x="682497" y="571487"/>
                </a:lnTo>
                <a:lnTo>
                  <a:pt x="682744" y="557743"/>
                </a:lnTo>
                <a:lnTo>
                  <a:pt x="683692" y="542184"/>
                </a:lnTo>
                <a:lnTo>
                  <a:pt x="685348" y="527679"/>
                </a:lnTo>
                <a:lnTo>
                  <a:pt x="687712" y="514227"/>
                </a:lnTo>
                <a:lnTo>
                  <a:pt x="690780" y="501828"/>
                </a:lnTo>
                <a:lnTo>
                  <a:pt x="694551" y="490483"/>
                </a:lnTo>
                <a:lnTo>
                  <a:pt x="699022" y="480190"/>
                </a:lnTo>
                <a:lnTo>
                  <a:pt x="704192" y="470950"/>
                </a:lnTo>
                <a:lnTo>
                  <a:pt x="710057" y="462762"/>
                </a:lnTo>
                <a:lnTo>
                  <a:pt x="723796" y="449009"/>
                </a:lnTo>
                <a:lnTo>
                  <a:pt x="734185" y="441786"/>
                </a:lnTo>
                <a:lnTo>
                  <a:pt x="745521" y="436167"/>
                </a:lnTo>
                <a:lnTo>
                  <a:pt x="757807" y="432153"/>
                </a:lnTo>
                <a:lnTo>
                  <a:pt x="771046" y="429745"/>
                </a:lnTo>
                <a:lnTo>
                  <a:pt x="785240" y="428942"/>
                </a:lnTo>
                <a:lnTo>
                  <a:pt x="798136" y="429703"/>
                </a:lnTo>
                <a:lnTo>
                  <a:pt x="810844" y="432128"/>
                </a:lnTo>
                <a:lnTo>
                  <a:pt x="822725" y="436222"/>
                </a:lnTo>
                <a:lnTo>
                  <a:pt x="833755" y="441985"/>
                </a:lnTo>
                <a:lnTo>
                  <a:pt x="851142" y="455248"/>
                </a:lnTo>
                <a:lnTo>
                  <a:pt x="859742" y="464487"/>
                </a:lnTo>
                <a:lnTo>
                  <a:pt x="867028" y="474713"/>
                </a:lnTo>
                <a:lnTo>
                  <a:pt x="872565" y="484774"/>
                </a:lnTo>
                <a:lnTo>
                  <a:pt x="877447" y="496156"/>
                </a:lnTo>
                <a:lnTo>
                  <a:pt x="881482" y="508529"/>
                </a:lnTo>
                <a:lnTo>
                  <a:pt x="884682" y="521893"/>
                </a:lnTo>
                <a:lnTo>
                  <a:pt x="887864" y="542200"/>
                </a:lnTo>
                <a:lnTo>
                  <a:pt x="889120" y="554786"/>
                </a:lnTo>
                <a:lnTo>
                  <a:pt x="889884" y="567758"/>
                </a:lnTo>
                <a:lnTo>
                  <a:pt x="890143" y="581113"/>
                </a:lnTo>
                <a:lnTo>
                  <a:pt x="890043" y="589965"/>
                </a:lnTo>
                <a:lnTo>
                  <a:pt x="889317" y="605866"/>
                </a:lnTo>
                <a:lnTo>
                  <a:pt x="887889" y="620791"/>
                </a:lnTo>
                <a:lnTo>
                  <a:pt x="885762" y="634739"/>
                </a:lnTo>
                <a:lnTo>
                  <a:pt x="882936" y="647711"/>
                </a:lnTo>
                <a:lnTo>
                  <a:pt x="879413" y="659707"/>
                </a:lnTo>
                <a:lnTo>
                  <a:pt x="875196" y="670727"/>
                </a:lnTo>
                <a:lnTo>
                  <a:pt x="870285" y="680770"/>
                </a:lnTo>
                <a:lnTo>
                  <a:pt x="864684" y="689837"/>
                </a:lnTo>
                <a:lnTo>
                  <a:pt x="858393" y="697928"/>
                </a:lnTo>
                <a:lnTo>
                  <a:pt x="868313" y="796078"/>
                </a:lnTo>
                <a:lnTo>
                  <a:pt x="879386" y="789758"/>
                </a:lnTo>
                <a:lnTo>
                  <a:pt x="889897" y="782638"/>
                </a:lnTo>
                <a:close/>
              </a:path>
              <a:path w="3530854" h="998474">
                <a:moveTo>
                  <a:pt x="856776" y="699732"/>
                </a:moveTo>
                <a:lnTo>
                  <a:pt x="847391" y="708866"/>
                </a:lnTo>
                <a:lnTo>
                  <a:pt x="837233" y="716595"/>
                </a:lnTo>
                <a:lnTo>
                  <a:pt x="826297" y="722919"/>
                </a:lnTo>
                <a:lnTo>
                  <a:pt x="814580" y="727837"/>
                </a:lnTo>
                <a:lnTo>
                  <a:pt x="802078" y="731351"/>
                </a:lnTo>
                <a:lnTo>
                  <a:pt x="788786" y="733458"/>
                </a:lnTo>
                <a:lnTo>
                  <a:pt x="774700" y="734161"/>
                </a:lnTo>
                <a:lnTo>
                  <a:pt x="763574" y="733739"/>
                </a:lnTo>
                <a:lnTo>
                  <a:pt x="751041" y="732260"/>
                </a:lnTo>
                <a:lnTo>
                  <a:pt x="738481" y="729717"/>
                </a:lnTo>
                <a:lnTo>
                  <a:pt x="725932" y="726109"/>
                </a:lnTo>
                <a:lnTo>
                  <a:pt x="725642" y="726013"/>
                </a:lnTo>
                <a:lnTo>
                  <a:pt x="736116" y="814892"/>
                </a:lnTo>
                <a:lnTo>
                  <a:pt x="748677" y="816686"/>
                </a:lnTo>
                <a:lnTo>
                  <a:pt x="761411" y="817762"/>
                </a:lnTo>
                <a:lnTo>
                  <a:pt x="774319" y="818121"/>
                </a:lnTo>
                <a:lnTo>
                  <a:pt x="779368" y="818065"/>
                </a:lnTo>
                <a:lnTo>
                  <a:pt x="792312" y="817396"/>
                </a:lnTo>
                <a:lnTo>
                  <a:pt x="805050" y="815973"/>
                </a:lnTo>
                <a:lnTo>
                  <a:pt x="817583" y="813795"/>
                </a:lnTo>
                <a:lnTo>
                  <a:pt x="829910" y="810864"/>
                </a:lnTo>
                <a:lnTo>
                  <a:pt x="842031" y="807179"/>
                </a:lnTo>
                <a:lnTo>
                  <a:pt x="853947" y="802741"/>
                </a:lnTo>
                <a:lnTo>
                  <a:pt x="868313" y="796078"/>
                </a:lnTo>
                <a:lnTo>
                  <a:pt x="858393" y="697928"/>
                </a:lnTo>
                <a:lnTo>
                  <a:pt x="856776" y="699732"/>
                </a:lnTo>
                <a:close/>
              </a:path>
              <a:path w="3530854" h="998474">
                <a:moveTo>
                  <a:pt x="1270889" y="185166"/>
                </a:moveTo>
                <a:lnTo>
                  <a:pt x="1226184" y="337883"/>
                </a:lnTo>
                <a:lnTo>
                  <a:pt x="1290955" y="337413"/>
                </a:lnTo>
                <a:lnTo>
                  <a:pt x="1371853" y="185166"/>
                </a:lnTo>
                <a:lnTo>
                  <a:pt x="1270889" y="185166"/>
                </a:lnTo>
                <a:close/>
              </a:path>
              <a:path w="3530854" h="998474">
                <a:moveTo>
                  <a:pt x="2656885" y="57950"/>
                </a:moveTo>
                <a:lnTo>
                  <a:pt x="2651379" y="69088"/>
                </a:lnTo>
                <a:lnTo>
                  <a:pt x="2646613" y="81415"/>
                </a:lnTo>
                <a:lnTo>
                  <a:pt x="2642537" y="96277"/>
                </a:lnTo>
                <a:lnTo>
                  <a:pt x="2641166" y="109105"/>
                </a:lnTo>
                <a:lnTo>
                  <a:pt x="2642501" y="119898"/>
                </a:lnTo>
                <a:lnTo>
                  <a:pt x="2646540" y="128657"/>
                </a:lnTo>
                <a:lnTo>
                  <a:pt x="2653284" y="135382"/>
                </a:lnTo>
                <a:lnTo>
                  <a:pt x="2653555" y="135574"/>
                </a:lnTo>
                <a:lnTo>
                  <a:pt x="2664586" y="140886"/>
                </a:lnTo>
                <a:lnTo>
                  <a:pt x="2674605" y="140633"/>
                </a:lnTo>
                <a:lnTo>
                  <a:pt x="2683587" y="134849"/>
                </a:lnTo>
                <a:lnTo>
                  <a:pt x="2691511" y="123571"/>
                </a:lnTo>
                <a:lnTo>
                  <a:pt x="2693664" y="119692"/>
                </a:lnTo>
                <a:lnTo>
                  <a:pt x="2701491" y="108172"/>
                </a:lnTo>
                <a:lnTo>
                  <a:pt x="2710359" y="98741"/>
                </a:lnTo>
                <a:lnTo>
                  <a:pt x="2720280" y="91389"/>
                </a:lnTo>
                <a:lnTo>
                  <a:pt x="2731262" y="86106"/>
                </a:lnTo>
                <a:lnTo>
                  <a:pt x="2738942" y="84939"/>
                </a:lnTo>
                <a:lnTo>
                  <a:pt x="2746680" y="87491"/>
                </a:lnTo>
                <a:lnTo>
                  <a:pt x="2760901" y="104257"/>
                </a:lnTo>
                <a:lnTo>
                  <a:pt x="2773426" y="136525"/>
                </a:lnTo>
                <a:lnTo>
                  <a:pt x="2780237" y="163101"/>
                </a:lnTo>
                <a:lnTo>
                  <a:pt x="2786577" y="194164"/>
                </a:lnTo>
                <a:lnTo>
                  <a:pt x="2790746" y="218059"/>
                </a:lnTo>
                <a:lnTo>
                  <a:pt x="2794868" y="244503"/>
                </a:lnTo>
                <a:lnTo>
                  <a:pt x="2798943" y="273495"/>
                </a:lnTo>
                <a:lnTo>
                  <a:pt x="2802971" y="305032"/>
                </a:lnTo>
                <a:lnTo>
                  <a:pt x="2806954" y="339115"/>
                </a:lnTo>
                <a:lnTo>
                  <a:pt x="2666491" y="719848"/>
                </a:lnTo>
                <a:lnTo>
                  <a:pt x="2659217" y="735661"/>
                </a:lnTo>
                <a:lnTo>
                  <a:pt x="2653821" y="750375"/>
                </a:lnTo>
                <a:lnTo>
                  <a:pt x="2650473" y="763651"/>
                </a:lnTo>
                <a:lnTo>
                  <a:pt x="2649171" y="775488"/>
                </a:lnTo>
                <a:lnTo>
                  <a:pt x="2649916" y="785887"/>
                </a:lnTo>
                <a:lnTo>
                  <a:pt x="2657539" y="802366"/>
                </a:lnTo>
                <a:lnTo>
                  <a:pt x="2673335" y="813088"/>
                </a:lnTo>
                <a:lnTo>
                  <a:pt x="2697297" y="818052"/>
                </a:lnTo>
                <a:lnTo>
                  <a:pt x="2712339" y="818375"/>
                </a:lnTo>
                <a:lnTo>
                  <a:pt x="2841752" y="434632"/>
                </a:lnTo>
                <a:lnTo>
                  <a:pt x="2874644" y="653605"/>
                </a:lnTo>
                <a:lnTo>
                  <a:pt x="2877419" y="668509"/>
                </a:lnTo>
                <a:lnTo>
                  <a:pt x="2881107" y="685856"/>
                </a:lnTo>
                <a:lnTo>
                  <a:pt x="2885074" y="701971"/>
                </a:lnTo>
                <a:lnTo>
                  <a:pt x="2889319" y="716855"/>
                </a:lnTo>
                <a:lnTo>
                  <a:pt x="2893843" y="730507"/>
                </a:lnTo>
                <a:lnTo>
                  <a:pt x="2898646" y="742928"/>
                </a:lnTo>
                <a:lnTo>
                  <a:pt x="2903728" y="754118"/>
                </a:lnTo>
                <a:lnTo>
                  <a:pt x="2909089" y="764076"/>
                </a:lnTo>
                <a:lnTo>
                  <a:pt x="2914728" y="772804"/>
                </a:lnTo>
                <a:lnTo>
                  <a:pt x="2920646" y="780301"/>
                </a:lnTo>
                <a:lnTo>
                  <a:pt x="2926843" y="786567"/>
                </a:lnTo>
                <a:lnTo>
                  <a:pt x="2933318" y="791603"/>
                </a:lnTo>
                <a:lnTo>
                  <a:pt x="2944400" y="798582"/>
                </a:lnTo>
                <a:lnTo>
                  <a:pt x="2957083" y="805457"/>
                </a:lnTo>
                <a:lnTo>
                  <a:pt x="2969259" y="810804"/>
                </a:lnTo>
                <a:lnTo>
                  <a:pt x="2980933" y="814622"/>
                </a:lnTo>
                <a:lnTo>
                  <a:pt x="2992108" y="816913"/>
                </a:lnTo>
                <a:lnTo>
                  <a:pt x="3002788" y="817676"/>
                </a:lnTo>
                <a:lnTo>
                  <a:pt x="3009598" y="817334"/>
                </a:lnTo>
                <a:lnTo>
                  <a:pt x="3022650" y="814306"/>
                </a:lnTo>
                <a:lnTo>
                  <a:pt x="3033631" y="808147"/>
                </a:lnTo>
                <a:lnTo>
                  <a:pt x="3042535" y="798858"/>
                </a:lnTo>
                <a:lnTo>
                  <a:pt x="3049358" y="786439"/>
                </a:lnTo>
                <a:lnTo>
                  <a:pt x="3054096" y="770890"/>
                </a:lnTo>
                <a:lnTo>
                  <a:pt x="3055716" y="758399"/>
                </a:lnTo>
                <a:lnTo>
                  <a:pt x="3054161" y="746047"/>
                </a:lnTo>
                <a:lnTo>
                  <a:pt x="3048829" y="736440"/>
                </a:lnTo>
                <a:lnTo>
                  <a:pt x="3039730" y="729579"/>
                </a:lnTo>
                <a:lnTo>
                  <a:pt x="3026877" y="725462"/>
                </a:lnTo>
                <a:lnTo>
                  <a:pt x="3010280" y="724090"/>
                </a:lnTo>
                <a:lnTo>
                  <a:pt x="3008933" y="724061"/>
                </a:lnTo>
                <a:lnTo>
                  <a:pt x="2998169" y="721604"/>
                </a:lnTo>
                <a:lnTo>
                  <a:pt x="2988102" y="715191"/>
                </a:lnTo>
                <a:lnTo>
                  <a:pt x="2978755" y="704822"/>
                </a:lnTo>
                <a:lnTo>
                  <a:pt x="2970149" y="690499"/>
                </a:lnTo>
                <a:lnTo>
                  <a:pt x="2966282" y="681957"/>
                </a:lnTo>
                <a:lnTo>
                  <a:pt x="2963234" y="673999"/>
                </a:lnTo>
                <a:lnTo>
                  <a:pt x="2960161" y="664914"/>
                </a:lnTo>
                <a:lnTo>
                  <a:pt x="2957064" y="654703"/>
                </a:lnTo>
                <a:lnTo>
                  <a:pt x="2953943" y="643366"/>
                </a:lnTo>
                <a:lnTo>
                  <a:pt x="2950798" y="630904"/>
                </a:lnTo>
                <a:lnTo>
                  <a:pt x="2947630" y="617315"/>
                </a:lnTo>
                <a:lnTo>
                  <a:pt x="2944437" y="602600"/>
                </a:lnTo>
                <a:lnTo>
                  <a:pt x="2941221" y="586760"/>
                </a:lnTo>
                <a:lnTo>
                  <a:pt x="2937980" y="569793"/>
                </a:lnTo>
                <a:lnTo>
                  <a:pt x="2934716" y="551700"/>
                </a:lnTo>
                <a:lnTo>
                  <a:pt x="2899283" y="377088"/>
                </a:lnTo>
                <a:lnTo>
                  <a:pt x="2896017" y="358156"/>
                </a:lnTo>
                <a:lnTo>
                  <a:pt x="2892813" y="339849"/>
                </a:lnTo>
                <a:lnTo>
                  <a:pt x="2889671" y="322168"/>
                </a:lnTo>
                <a:lnTo>
                  <a:pt x="2886590" y="305110"/>
                </a:lnTo>
                <a:lnTo>
                  <a:pt x="2883570" y="288677"/>
                </a:lnTo>
                <a:lnTo>
                  <a:pt x="2880613" y="272868"/>
                </a:lnTo>
                <a:lnTo>
                  <a:pt x="2877717" y="257684"/>
                </a:lnTo>
                <a:lnTo>
                  <a:pt x="2874884" y="243123"/>
                </a:lnTo>
                <a:lnTo>
                  <a:pt x="2872114" y="229185"/>
                </a:lnTo>
                <a:lnTo>
                  <a:pt x="2869406" y="215871"/>
                </a:lnTo>
                <a:lnTo>
                  <a:pt x="2866761" y="203180"/>
                </a:lnTo>
                <a:lnTo>
                  <a:pt x="2861660" y="179666"/>
                </a:lnTo>
                <a:lnTo>
                  <a:pt x="2856813" y="158643"/>
                </a:lnTo>
                <a:lnTo>
                  <a:pt x="2852221" y="140107"/>
                </a:lnTo>
                <a:lnTo>
                  <a:pt x="2847886" y="124059"/>
                </a:lnTo>
                <a:lnTo>
                  <a:pt x="2839180" y="96758"/>
                </a:lnTo>
                <a:lnTo>
                  <a:pt x="2833751" y="82673"/>
                </a:lnTo>
                <a:lnTo>
                  <a:pt x="2828035" y="69840"/>
                </a:lnTo>
                <a:lnTo>
                  <a:pt x="2822031" y="58261"/>
                </a:lnTo>
                <a:lnTo>
                  <a:pt x="2809162" y="38870"/>
                </a:lnTo>
                <a:lnTo>
                  <a:pt x="2795142" y="24511"/>
                </a:lnTo>
                <a:lnTo>
                  <a:pt x="2783227" y="15791"/>
                </a:lnTo>
                <a:lnTo>
                  <a:pt x="2771350" y="8901"/>
                </a:lnTo>
                <a:lnTo>
                  <a:pt x="2759644" y="3964"/>
                </a:lnTo>
                <a:lnTo>
                  <a:pt x="2736723" y="0"/>
                </a:lnTo>
                <a:lnTo>
                  <a:pt x="2727397" y="3020"/>
                </a:lnTo>
                <a:lnTo>
                  <a:pt x="2713899" y="8383"/>
                </a:lnTo>
                <a:lnTo>
                  <a:pt x="2701542" y="14578"/>
                </a:lnTo>
                <a:lnTo>
                  <a:pt x="2690327" y="21603"/>
                </a:lnTo>
                <a:lnTo>
                  <a:pt x="2680254" y="29454"/>
                </a:lnTo>
                <a:lnTo>
                  <a:pt x="2663533" y="47631"/>
                </a:lnTo>
                <a:lnTo>
                  <a:pt x="2656885" y="579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1597" y="5713056"/>
            <a:ext cx="132054" cy="304761"/>
          </a:xfrm>
          <a:custGeom>
            <a:avLst/>
            <a:gdLst/>
            <a:ahLst/>
            <a:cxnLst/>
            <a:rect l="l" t="t" r="r" b="b"/>
            <a:pathLst>
              <a:path w="132054" h="304761">
                <a:moveTo>
                  <a:pt x="48386" y="0"/>
                </a:moveTo>
                <a:lnTo>
                  <a:pt x="32756" y="1309"/>
                </a:lnTo>
                <a:lnTo>
                  <a:pt x="20473" y="5239"/>
                </a:lnTo>
                <a:lnTo>
                  <a:pt x="11586" y="11796"/>
                </a:lnTo>
                <a:lnTo>
                  <a:pt x="3942" y="28979"/>
                </a:lnTo>
                <a:lnTo>
                  <a:pt x="1829" y="41322"/>
                </a:lnTo>
                <a:lnTo>
                  <a:pt x="515" y="56575"/>
                </a:lnTo>
                <a:lnTo>
                  <a:pt x="6" y="74738"/>
                </a:lnTo>
                <a:lnTo>
                  <a:pt x="0" y="77304"/>
                </a:lnTo>
                <a:lnTo>
                  <a:pt x="0" y="304761"/>
                </a:lnTo>
                <a:lnTo>
                  <a:pt x="12253" y="302086"/>
                </a:lnTo>
                <a:lnTo>
                  <a:pt x="24128" y="298368"/>
                </a:lnTo>
                <a:lnTo>
                  <a:pt x="35622" y="293606"/>
                </a:lnTo>
                <a:lnTo>
                  <a:pt x="46736" y="287801"/>
                </a:lnTo>
                <a:lnTo>
                  <a:pt x="57468" y="280952"/>
                </a:lnTo>
                <a:lnTo>
                  <a:pt x="67817" y="273059"/>
                </a:lnTo>
                <a:lnTo>
                  <a:pt x="77781" y="264122"/>
                </a:lnTo>
                <a:lnTo>
                  <a:pt x="87360" y="254142"/>
                </a:lnTo>
                <a:lnTo>
                  <a:pt x="94360" y="245884"/>
                </a:lnTo>
                <a:lnTo>
                  <a:pt x="102194" y="235370"/>
                </a:lnTo>
                <a:lnTo>
                  <a:pt x="109118" y="224514"/>
                </a:lnTo>
                <a:lnTo>
                  <a:pt x="115132" y="213316"/>
                </a:lnTo>
                <a:lnTo>
                  <a:pt x="120235" y="201777"/>
                </a:lnTo>
                <a:lnTo>
                  <a:pt x="124426" y="189895"/>
                </a:lnTo>
                <a:lnTo>
                  <a:pt x="127704" y="177673"/>
                </a:lnTo>
                <a:lnTo>
                  <a:pt x="130069" y="165108"/>
                </a:lnTo>
                <a:lnTo>
                  <a:pt x="131519" y="152202"/>
                </a:lnTo>
                <a:lnTo>
                  <a:pt x="132054" y="138954"/>
                </a:lnTo>
                <a:lnTo>
                  <a:pt x="131953" y="131356"/>
                </a:lnTo>
                <a:lnTo>
                  <a:pt x="131015" y="115700"/>
                </a:lnTo>
                <a:lnTo>
                  <a:pt x="129336" y="101027"/>
                </a:lnTo>
                <a:lnTo>
                  <a:pt x="126913" y="87337"/>
                </a:lnTo>
                <a:lnTo>
                  <a:pt x="123741" y="74630"/>
                </a:lnTo>
                <a:lnTo>
                  <a:pt x="119819" y="62906"/>
                </a:lnTo>
                <a:lnTo>
                  <a:pt x="115144" y="52165"/>
                </a:lnTo>
                <a:lnTo>
                  <a:pt x="109712" y="42407"/>
                </a:lnTo>
                <a:lnTo>
                  <a:pt x="103521" y="33631"/>
                </a:lnTo>
                <a:lnTo>
                  <a:pt x="92477" y="21287"/>
                </a:lnTo>
                <a:lnTo>
                  <a:pt x="81717" y="12050"/>
                </a:lnTo>
                <a:lnTo>
                  <a:pt x="70848" y="5423"/>
                </a:lnTo>
                <a:lnTo>
                  <a:pt x="59878" y="1407"/>
                </a:lnTo>
                <a:lnTo>
                  <a:pt x="48811" y="1"/>
                </a:lnTo>
                <a:lnTo>
                  <a:pt x="48386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67606" y="5710859"/>
            <a:ext cx="204089" cy="310464"/>
          </a:xfrm>
          <a:custGeom>
            <a:avLst/>
            <a:gdLst/>
            <a:ahLst/>
            <a:cxnLst/>
            <a:rect l="l" t="t" r="r" b="b"/>
            <a:pathLst>
              <a:path w="204089" h="310464">
                <a:moveTo>
                  <a:pt x="105283" y="0"/>
                </a:moveTo>
                <a:lnTo>
                  <a:pt x="91600" y="697"/>
                </a:lnTo>
                <a:lnTo>
                  <a:pt x="78901" y="2791"/>
                </a:lnTo>
                <a:lnTo>
                  <a:pt x="67204" y="6280"/>
                </a:lnTo>
                <a:lnTo>
                  <a:pt x="51689" y="14294"/>
                </a:lnTo>
                <a:lnTo>
                  <a:pt x="42015" y="22390"/>
                </a:lnTo>
                <a:lnTo>
                  <a:pt x="33356" y="32555"/>
                </a:lnTo>
                <a:lnTo>
                  <a:pt x="25299" y="45561"/>
                </a:lnTo>
                <a:lnTo>
                  <a:pt x="20137" y="56291"/>
                </a:lnTo>
                <a:lnTo>
                  <a:pt x="15356" y="68347"/>
                </a:lnTo>
                <a:lnTo>
                  <a:pt x="10939" y="81731"/>
                </a:lnTo>
                <a:lnTo>
                  <a:pt x="5975" y="100792"/>
                </a:lnTo>
                <a:lnTo>
                  <a:pt x="3643" y="113037"/>
                </a:lnTo>
                <a:lnTo>
                  <a:pt x="1889" y="125557"/>
                </a:lnTo>
                <a:lnTo>
                  <a:pt x="708" y="138352"/>
                </a:lnTo>
                <a:lnTo>
                  <a:pt x="96" y="151421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5" y="273634"/>
                </a:lnTo>
                <a:lnTo>
                  <a:pt x="33084" y="284277"/>
                </a:lnTo>
                <a:lnTo>
                  <a:pt x="42512" y="293110"/>
                </a:lnTo>
                <a:lnTo>
                  <a:pt x="53051" y="300132"/>
                </a:lnTo>
                <a:lnTo>
                  <a:pt x="64704" y="305344"/>
                </a:lnTo>
                <a:lnTo>
                  <a:pt x="77475" y="308745"/>
                </a:lnTo>
                <a:lnTo>
                  <a:pt x="91365" y="310335"/>
                </a:lnTo>
                <a:lnTo>
                  <a:pt x="96901" y="310464"/>
                </a:lnTo>
                <a:lnTo>
                  <a:pt x="110264" y="307776"/>
                </a:lnTo>
                <a:lnTo>
                  <a:pt x="122614" y="304052"/>
                </a:lnTo>
                <a:lnTo>
                  <a:pt x="133968" y="299287"/>
                </a:lnTo>
                <a:lnTo>
                  <a:pt x="150961" y="288728"/>
                </a:lnTo>
                <a:lnTo>
                  <a:pt x="160391" y="280395"/>
                </a:lnTo>
                <a:lnTo>
                  <a:pt x="169116" y="270620"/>
                </a:lnTo>
                <a:lnTo>
                  <a:pt x="180012" y="254734"/>
                </a:lnTo>
                <a:lnTo>
                  <a:pt x="185808" y="243755"/>
                </a:lnTo>
                <a:lnTo>
                  <a:pt x="190891" y="231872"/>
                </a:lnTo>
                <a:lnTo>
                  <a:pt x="195281" y="219081"/>
                </a:lnTo>
                <a:lnTo>
                  <a:pt x="198924" y="205412"/>
                </a:lnTo>
                <a:lnTo>
                  <a:pt x="201300" y="193180"/>
                </a:lnTo>
                <a:lnTo>
                  <a:pt x="202953" y="180550"/>
                </a:lnTo>
                <a:lnTo>
                  <a:pt x="203878" y="167523"/>
                </a:lnTo>
                <a:lnTo>
                  <a:pt x="204089" y="157429"/>
                </a:lnTo>
                <a:lnTo>
                  <a:pt x="204089" y="149542"/>
                </a:lnTo>
                <a:lnTo>
                  <a:pt x="203793" y="136182"/>
                </a:lnTo>
                <a:lnTo>
                  <a:pt x="202905" y="123210"/>
                </a:lnTo>
                <a:lnTo>
                  <a:pt x="201427" y="110626"/>
                </a:lnTo>
                <a:lnTo>
                  <a:pt x="199356" y="98430"/>
                </a:lnTo>
                <a:lnTo>
                  <a:pt x="193570" y="75413"/>
                </a:lnTo>
                <a:lnTo>
                  <a:pt x="189168" y="63099"/>
                </a:lnTo>
                <a:lnTo>
                  <a:pt x="184023" y="51833"/>
                </a:lnTo>
                <a:lnTo>
                  <a:pt x="178137" y="41617"/>
                </a:lnTo>
                <a:lnTo>
                  <a:pt x="169860" y="30397"/>
                </a:lnTo>
                <a:lnTo>
                  <a:pt x="160986" y="21204"/>
                </a:lnTo>
                <a:lnTo>
                  <a:pt x="151158" y="13518"/>
                </a:lnTo>
                <a:lnTo>
                  <a:pt x="135472" y="5343"/>
                </a:lnTo>
                <a:lnTo>
                  <a:pt x="123331" y="1794"/>
                </a:lnTo>
                <a:lnTo>
                  <a:pt x="110389" y="135"/>
                </a:lnTo>
                <a:lnTo>
                  <a:pt x="10528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48306" y="5710859"/>
            <a:ext cx="204088" cy="310464"/>
          </a:xfrm>
          <a:custGeom>
            <a:avLst/>
            <a:gdLst/>
            <a:ahLst/>
            <a:cxnLst/>
            <a:rect l="l" t="t" r="r" b="b"/>
            <a:pathLst>
              <a:path w="204088" h="310464">
                <a:moveTo>
                  <a:pt x="105282" y="0"/>
                </a:moveTo>
                <a:lnTo>
                  <a:pt x="91600" y="697"/>
                </a:lnTo>
                <a:lnTo>
                  <a:pt x="78901" y="2791"/>
                </a:lnTo>
                <a:lnTo>
                  <a:pt x="67204" y="6280"/>
                </a:lnTo>
                <a:lnTo>
                  <a:pt x="51689" y="14294"/>
                </a:lnTo>
                <a:lnTo>
                  <a:pt x="42015" y="22390"/>
                </a:lnTo>
                <a:lnTo>
                  <a:pt x="33356" y="32555"/>
                </a:lnTo>
                <a:lnTo>
                  <a:pt x="25299" y="45561"/>
                </a:lnTo>
                <a:lnTo>
                  <a:pt x="20137" y="56291"/>
                </a:lnTo>
                <a:lnTo>
                  <a:pt x="15356" y="68347"/>
                </a:lnTo>
                <a:lnTo>
                  <a:pt x="10939" y="81731"/>
                </a:lnTo>
                <a:lnTo>
                  <a:pt x="5975" y="100792"/>
                </a:lnTo>
                <a:lnTo>
                  <a:pt x="3643" y="113037"/>
                </a:lnTo>
                <a:lnTo>
                  <a:pt x="1889" y="125557"/>
                </a:lnTo>
                <a:lnTo>
                  <a:pt x="708" y="138352"/>
                </a:lnTo>
                <a:lnTo>
                  <a:pt x="96" y="151421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4" y="273634"/>
                </a:lnTo>
                <a:lnTo>
                  <a:pt x="33084" y="284277"/>
                </a:lnTo>
                <a:lnTo>
                  <a:pt x="42512" y="293110"/>
                </a:lnTo>
                <a:lnTo>
                  <a:pt x="53051" y="300132"/>
                </a:lnTo>
                <a:lnTo>
                  <a:pt x="64704" y="305344"/>
                </a:lnTo>
                <a:lnTo>
                  <a:pt x="77475" y="308745"/>
                </a:lnTo>
                <a:lnTo>
                  <a:pt x="91365" y="310335"/>
                </a:lnTo>
                <a:lnTo>
                  <a:pt x="96900" y="310464"/>
                </a:lnTo>
                <a:lnTo>
                  <a:pt x="110264" y="307776"/>
                </a:lnTo>
                <a:lnTo>
                  <a:pt x="122614" y="304052"/>
                </a:lnTo>
                <a:lnTo>
                  <a:pt x="133968" y="299287"/>
                </a:lnTo>
                <a:lnTo>
                  <a:pt x="150961" y="288728"/>
                </a:lnTo>
                <a:lnTo>
                  <a:pt x="160391" y="280395"/>
                </a:lnTo>
                <a:lnTo>
                  <a:pt x="169116" y="270620"/>
                </a:lnTo>
                <a:lnTo>
                  <a:pt x="180012" y="254734"/>
                </a:lnTo>
                <a:lnTo>
                  <a:pt x="185808" y="243755"/>
                </a:lnTo>
                <a:lnTo>
                  <a:pt x="190891" y="231872"/>
                </a:lnTo>
                <a:lnTo>
                  <a:pt x="195281" y="219081"/>
                </a:lnTo>
                <a:lnTo>
                  <a:pt x="198924" y="205412"/>
                </a:lnTo>
                <a:lnTo>
                  <a:pt x="201300" y="193180"/>
                </a:lnTo>
                <a:lnTo>
                  <a:pt x="202953" y="180550"/>
                </a:lnTo>
                <a:lnTo>
                  <a:pt x="203878" y="167523"/>
                </a:lnTo>
                <a:lnTo>
                  <a:pt x="204088" y="157429"/>
                </a:lnTo>
                <a:lnTo>
                  <a:pt x="204088" y="149542"/>
                </a:lnTo>
                <a:lnTo>
                  <a:pt x="203793" y="136182"/>
                </a:lnTo>
                <a:lnTo>
                  <a:pt x="202905" y="123210"/>
                </a:lnTo>
                <a:lnTo>
                  <a:pt x="201427" y="110626"/>
                </a:lnTo>
                <a:lnTo>
                  <a:pt x="199356" y="98430"/>
                </a:lnTo>
                <a:lnTo>
                  <a:pt x="193570" y="75413"/>
                </a:lnTo>
                <a:lnTo>
                  <a:pt x="189168" y="63099"/>
                </a:lnTo>
                <a:lnTo>
                  <a:pt x="184023" y="51833"/>
                </a:lnTo>
                <a:lnTo>
                  <a:pt x="178137" y="41617"/>
                </a:lnTo>
                <a:lnTo>
                  <a:pt x="169860" y="30397"/>
                </a:lnTo>
                <a:lnTo>
                  <a:pt x="160986" y="21204"/>
                </a:lnTo>
                <a:lnTo>
                  <a:pt x="151158" y="13518"/>
                </a:lnTo>
                <a:lnTo>
                  <a:pt x="135472" y="5343"/>
                </a:lnTo>
                <a:lnTo>
                  <a:pt x="123331" y="1794"/>
                </a:lnTo>
                <a:lnTo>
                  <a:pt x="110389" y="135"/>
                </a:lnTo>
                <a:lnTo>
                  <a:pt x="10528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9707" y="5709983"/>
            <a:ext cx="238251" cy="308279"/>
          </a:xfrm>
          <a:custGeom>
            <a:avLst/>
            <a:gdLst/>
            <a:ahLst/>
            <a:cxnLst/>
            <a:rect l="l" t="t" r="r" b="b"/>
            <a:pathLst>
              <a:path w="238251" h="308279">
                <a:moveTo>
                  <a:pt x="118999" y="0"/>
                </a:moveTo>
                <a:lnTo>
                  <a:pt x="104987" y="647"/>
                </a:lnTo>
                <a:lnTo>
                  <a:pt x="91960" y="2589"/>
                </a:lnTo>
                <a:lnTo>
                  <a:pt x="79898" y="5825"/>
                </a:lnTo>
                <a:lnTo>
                  <a:pt x="68784" y="10353"/>
                </a:lnTo>
                <a:lnTo>
                  <a:pt x="54058" y="19176"/>
                </a:lnTo>
                <a:lnTo>
                  <a:pt x="44128" y="27173"/>
                </a:lnTo>
                <a:lnTo>
                  <a:pt x="35260" y="36281"/>
                </a:lnTo>
                <a:lnTo>
                  <a:pt x="28320" y="45262"/>
                </a:lnTo>
                <a:lnTo>
                  <a:pt x="21868" y="55521"/>
                </a:lnTo>
                <a:lnTo>
                  <a:pt x="16277" y="66644"/>
                </a:lnTo>
                <a:lnTo>
                  <a:pt x="11547" y="78630"/>
                </a:lnTo>
                <a:lnTo>
                  <a:pt x="7678" y="91479"/>
                </a:lnTo>
                <a:lnTo>
                  <a:pt x="4377" y="106349"/>
                </a:lnTo>
                <a:lnTo>
                  <a:pt x="2363" y="118726"/>
                </a:lnTo>
                <a:lnTo>
                  <a:pt x="956" y="131376"/>
                </a:lnTo>
                <a:lnTo>
                  <a:pt x="171" y="144300"/>
                </a:lnTo>
                <a:lnTo>
                  <a:pt x="0" y="153923"/>
                </a:lnTo>
                <a:lnTo>
                  <a:pt x="291" y="168136"/>
                </a:lnTo>
                <a:lnTo>
                  <a:pt x="1160" y="181629"/>
                </a:lnTo>
                <a:lnTo>
                  <a:pt x="2596" y="194402"/>
                </a:lnTo>
                <a:lnTo>
                  <a:pt x="4591" y="206454"/>
                </a:lnTo>
                <a:lnTo>
                  <a:pt x="7134" y="217786"/>
                </a:lnTo>
                <a:lnTo>
                  <a:pt x="12960" y="236037"/>
                </a:lnTo>
                <a:lnTo>
                  <a:pt x="18182" y="248091"/>
                </a:lnTo>
                <a:lnTo>
                  <a:pt x="24175" y="258994"/>
                </a:lnTo>
                <a:lnTo>
                  <a:pt x="30940" y="268747"/>
                </a:lnTo>
                <a:lnTo>
                  <a:pt x="41340" y="280311"/>
                </a:lnTo>
                <a:lnTo>
                  <a:pt x="51124" y="288493"/>
                </a:lnTo>
                <a:lnTo>
                  <a:pt x="61849" y="295258"/>
                </a:lnTo>
                <a:lnTo>
                  <a:pt x="80573" y="303026"/>
                </a:lnTo>
                <a:lnTo>
                  <a:pt x="92634" y="305961"/>
                </a:lnTo>
                <a:lnTo>
                  <a:pt x="105538" y="307712"/>
                </a:lnTo>
                <a:lnTo>
                  <a:pt x="118999" y="308279"/>
                </a:lnTo>
                <a:lnTo>
                  <a:pt x="133035" y="307637"/>
                </a:lnTo>
                <a:lnTo>
                  <a:pt x="146088" y="305713"/>
                </a:lnTo>
                <a:lnTo>
                  <a:pt x="158164" y="302506"/>
                </a:lnTo>
                <a:lnTo>
                  <a:pt x="169274" y="298018"/>
                </a:lnTo>
                <a:lnTo>
                  <a:pt x="184174" y="289102"/>
                </a:lnTo>
                <a:lnTo>
                  <a:pt x="194074" y="281106"/>
                </a:lnTo>
                <a:lnTo>
                  <a:pt x="202939" y="271998"/>
                </a:lnTo>
                <a:lnTo>
                  <a:pt x="209931" y="263016"/>
                </a:lnTo>
                <a:lnTo>
                  <a:pt x="216358" y="252782"/>
                </a:lnTo>
                <a:lnTo>
                  <a:pt x="221931" y="241668"/>
                </a:lnTo>
                <a:lnTo>
                  <a:pt x="226651" y="229674"/>
                </a:lnTo>
                <a:lnTo>
                  <a:pt x="230516" y="216801"/>
                </a:lnTo>
                <a:lnTo>
                  <a:pt x="233917" y="201636"/>
                </a:lnTo>
                <a:lnTo>
                  <a:pt x="235931" y="189236"/>
                </a:lnTo>
                <a:lnTo>
                  <a:pt x="237317" y="176591"/>
                </a:lnTo>
                <a:lnTo>
                  <a:pt x="238082" y="163700"/>
                </a:lnTo>
                <a:lnTo>
                  <a:pt x="238251" y="153923"/>
                </a:lnTo>
                <a:lnTo>
                  <a:pt x="237964" y="139834"/>
                </a:lnTo>
                <a:lnTo>
                  <a:pt x="237099" y="126420"/>
                </a:lnTo>
                <a:lnTo>
                  <a:pt x="235651" y="113679"/>
                </a:lnTo>
                <a:lnTo>
                  <a:pt x="233616" y="101614"/>
                </a:lnTo>
                <a:lnTo>
                  <a:pt x="230988" y="90223"/>
                </a:lnTo>
                <a:lnTo>
                  <a:pt x="225245" y="72537"/>
                </a:lnTo>
                <a:lnTo>
                  <a:pt x="220033" y="60470"/>
                </a:lnTo>
                <a:lnTo>
                  <a:pt x="214077" y="49564"/>
                </a:lnTo>
                <a:lnTo>
                  <a:pt x="207346" y="39819"/>
                </a:lnTo>
                <a:lnTo>
                  <a:pt x="196915" y="28323"/>
                </a:lnTo>
                <a:lnTo>
                  <a:pt x="187128" y="20195"/>
                </a:lnTo>
                <a:lnTo>
                  <a:pt x="176362" y="13426"/>
                </a:lnTo>
                <a:lnTo>
                  <a:pt x="156825" y="5308"/>
                </a:lnTo>
                <a:lnTo>
                  <a:pt x="144668" y="2321"/>
                </a:lnTo>
                <a:lnTo>
                  <a:pt x="131828" y="552"/>
                </a:lnTo>
                <a:lnTo>
                  <a:pt x="11899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6533" y="5709983"/>
            <a:ext cx="207645" cy="305219"/>
          </a:xfrm>
          <a:custGeom>
            <a:avLst/>
            <a:gdLst/>
            <a:ahLst/>
            <a:cxnLst/>
            <a:rect l="l" t="t" r="r" b="b"/>
            <a:pathLst>
              <a:path w="207645" h="305219">
                <a:moveTo>
                  <a:pt x="102743" y="0"/>
                </a:moveTo>
                <a:lnTo>
                  <a:pt x="88548" y="802"/>
                </a:lnTo>
                <a:lnTo>
                  <a:pt x="75309" y="3211"/>
                </a:lnTo>
                <a:lnTo>
                  <a:pt x="63023" y="7224"/>
                </a:lnTo>
                <a:lnTo>
                  <a:pt x="51687" y="12843"/>
                </a:lnTo>
                <a:lnTo>
                  <a:pt x="41298" y="20066"/>
                </a:lnTo>
                <a:lnTo>
                  <a:pt x="31854" y="28894"/>
                </a:lnTo>
                <a:lnTo>
                  <a:pt x="21694" y="42007"/>
                </a:lnTo>
                <a:lnTo>
                  <a:pt x="16524" y="51247"/>
                </a:lnTo>
                <a:lnTo>
                  <a:pt x="12053" y="61540"/>
                </a:lnTo>
                <a:lnTo>
                  <a:pt x="8282" y="72886"/>
                </a:lnTo>
                <a:lnTo>
                  <a:pt x="5214" y="85284"/>
                </a:lnTo>
                <a:lnTo>
                  <a:pt x="2850" y="98736"/>
                </a:lnTo>
                <a:lnTo>
                  <a:pt x="1194" y="113241"/>
                </a:lnTo>
                <a:lnTo>
                  <a:pt x="246" y="128800"/>
                </a:lnTo>
                <a:lnTo>
                  <a:pt x="0" y="142544"/>
                </a:lnTo>
                <a:lnTo>
                  <a:pt x="0" y="250329"/>
                </a:lnTo>
                <a:lnTo>
                  <a:pt x="7725" y="264538"/>
                </a:lnTo>
                <a:lnTo>
                  <a:pt x="15902" y="276318"/>
                </a:lnTo>
                <a:lnTo>
                  <a:pt x="24531" y="285667"/>
                </a:lnTo>
                <a:lnTo>
                  <a:pt x="33611" y="292585"/>
                </a:lnTo>
                <a:lnTo>
                  <a:pt x="43144" y="297071"/>
                </a:lnTo>
                <a:lnTo>
                  <a:pt x="55983" y="300775"/>
                </a:lnTo>
                <a:lnTo>
                  <a:pt x="68543" y="303317"/>
                </a:lnTo>
                <a:lnTo>
                  <a:pt x="81076" y="304796"/>
                </a:lnTo>
                <a:lnTo>
                  <a:pt x="92202" y="305219"/>
                </a:lnTo>
                <a:lnTo>
                  <a:pt x="106288" y="304516"/>
                </a:lnTo>
                <a:lnTo>
                  <a:pt x="119580" y="302408"/>
                </a:lnTo>
                <a:lnTo>
                  <a:pt x="132082" y="298895"/>
                </a:lnTo>
                <a:lnTo>
                  <a:pt x="143799" y="293976"/>
                </a:lnTo>
                <a:lnTo>
                  <a:pt x="154735" y="287653"/>
                </a:lnTo>
                <a:lnTo>
                  <a:pt x="164893" y="279924"/>
                </a:lnTo>
                <a:lnTo>
                  <a:pt x="174278" y="270790"/>
                </a:lnTo>
                <a:lnTo>
                  <a:pt x="182186" y="260895"/>
                </a:lnTo>
                <a:lnTo>
                  <a:pt x="187787" y="251828"/>
                </a:lnTo>
                <a:lnTo>
                  <a:pt x="192698" y="241784"/>
                </a:lnTo>
                <a:lnTo>
                  <a:pt x="196915" y="230765"/>
                </a:lnTo>
                <a:lnTo>
                  <a:pt x="200438" y="218769"/>
                </a:lnTo>
                <a:lnTo>
                  <a:pt x="203264" y="205797"/>
                </a:lnTo>
                <a:lnTo>
                  <a:pt x="205391" y="191848"/>
                </a:lnTo>
                <a:lnTo>
                  <a:pt x="206819" y="176924"/>
                </a:lnTo>
                <a:lnTo>
                  <a:pt x="207545" y="161023"/>
                </a:lnTo>
                <a:lnTo>
                  <a:pt x="207645" y="152171"/>
                </a:lnTo>
                <a:lnTo>
                  <a:pt x="207386" y="138816"/>
                </a:lnTo>
                <a:lnTo>
                  <a:pt x="206622" y="125844"/>
                </a:lnTo>
                <a:lnTo>
                  <a:pt x="205366" y="113257"/>
                </a:lnTo>
                <a:lnTo>
                  <a:pt x="203633" y="101058"/>
                </a:lnTo>
                <a:lnTo>
                  <a:pt x="198984" y="79586"/>
                </a:lnTo>
                <a:lnTo>
                  <a:pt x="194949" y="67214"/>
                </a:lnTo>
                <a:lnTo>
                  <a:pt x="190067" y="55831"/>
                </a:lnTo>
                <a:lnTo>
                  <a:pt x="184531" y="45770"/>
                </a:lnTo>
                <a:lnTo>
                  <a:pt x="177244" y="35544"/>
                </a:lnTo>
                <a:lnTo>
                  <a:pt x="168644" y="26305"/>
                </a:lnTo>
                <a:lnTo>
                  <a:pt x="158716" y="18054"/>
                </a:lnTo>
                <a:lnTo>
                  <a:pt x="140227" y="7280"/>
                </a:lnTo>
                <a:lnTo>
                  <a:pt x="128346" y="3186"/>
                </a:lnTo>
                <a:lnTo>
                  <a:pt x="115638" y="760"/>
                </a:lnTo>
                <a:lnTo>
                  <a:pt x="10274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8619" y="5646674"/>
            <a:ext cx="376925" cy="458177"/>
          </a:xfrm>
          <a:custGeom>
            <a:avLst/>
            <a:gdLst/>
            <a:ahLst/>
            <a:cxnLst/>
            <a:rect l="l" t="t" r="r" b="b"/>
            <a:pathLst>
              <a:path w="376925" h="458177">
                <a:moveTo>
                  <a:pt x="42798" y="0"/>
                </a:moveTo>
                <a:lnTo>
                  <a:pt x="56426" y="877"/>
                </a:lnTo>
                <a:lnTo>
                  <a:pt x="69120" y="3528"/>
                </a:lnTo>
                <a:lnTo>
                  <a:pt x="80892" y="7949"/>
                </a:lnTo>
                <a:lnTo>
                  <a:pt x="91751" y="14139"/>
                </a:lnTo>
                <a:lnTo>
                  <a:pt x="105366" y="24992"/>
                </a:lnTo>
                <a:lnTo>
                  <a:pt x="114550" y="34576"/>
                </a:lnTo>
                <a:lnTo>
                  <a:pt x="121544" y="44462"/>
                </a:lnTo>
                <a:lnTo>
                  <a:pt x="126110" y="53975"/>
                </a:lnTo>
                <a:lnTo>
                  <a:pt x="130637" y="72534"/>
                </a:lnTo>
                <a:lnTo>
                  <a:pt x="132148" y="84670"/>
                </a:lnTo>
                <a:lnTo>
                  <a:pt x="133157" y="98712"/>
                </a:lnTo>
                <a:lnTo>
                  <a:pt x="133665" y="114659"/>
                </a:lnTo>
                <a:lnTo>
                  <a:pt x="133730" y="123558"/>
                </a:lnTo>
                <a:lnTo>
                  <a:pt x="133730" y="283768"/>
                </a:lnTo>
                <a:lnTo>
                  <a:pt x="133917" y="301550"/>
                </a:lnTo>
                <a:lnTo>
                  <a:pt x="134473" y="316971"/>
                </a:lnTo>
                <a:lnTo>
                  <a:pt x="135393" y="330032"/>
                </a:lnTo>
                <a:lnTo>
                  <a:pt x="136674" y="340731"/>
                </a:lnTo>
                <a:lnTo>
                  <a:pt x="138937" y="351345"/>
                </a:lnTo>
                <a:lnTo>
                  <a:pt x="144452" y="362745"/>
                </a:lnTo>
                <a:lnTo>
                  <a:pt x="153428" y="371866"/>
                </a:lnTo>
                <a:lnTo>
                  <a:pt x="173219" y="381421"/>
                </a:lnTo>
                <a:lnTo>
                  <a:pt x="185504" y="384279"/>
                </a:lnTo>
                <a:lnTo>
                  <a:pt x="198779" y="385533"/>
                </a:lnTo>
                <a:lnTo>
                  <a:pt x="202691" y="385597"/>
                </a:lnTo>
                <a:lnTo>
                  <a:pt x="215964" y="384501"/>
                </a:lnTo>
                <a:lnTo>
                  <a:pt x="228314" y="381215"/>
                </a:lnTo>
                <a:lnTo>
                  <a:pt x="239736" y="375737"/>
                </a:lnTo>
                <a:lnTo>
                  <a:pt x="250225" y="368068"/>
                </a:lnTo>
                <a:lnTo>
                  <a:pt x="259778" y="358208"/>
                </a:lnTo>
                <a:lnTo>
                  <a:pt x="268303" y="345944"/>
                </a:lnTo>
                <a:lnTo>
                  <a:pt x="276020" y="328563"/>
                </a:lnTo>
                <a:lnTo>
                  <a:pt x="279337" y="318108"/>
                </a:lnTo>
                <a:lnTo>
                  <a:pt x="282290" y="306476"/>
                </a:lnTo>
                <a:lnTo>
                  <a:pt x="284879" y="293669"/>
                </a:lnTo>
                <a:lnTo>
                  <a:pt x="287103" y="279687"/>
                </a:lnTo>
                <a:lnTo>
                  <a:pt x="288959" y="264528"/>
                </a:lnTo>
                <a:lnTo>
                  <a:pt x="290446" y="248195"/>
                </a:lnTo>
                <a:lnTo>
                  <a:pt x="291564" y="230686"/>
                </a:lnTo>
                <a:lnTo>
                  <a:pt x="291845" y="224777"/>
                </a:lnTo>
                <a:lnTo>
                  <a:pt x="291123" y="208609"/>
                </a:lnTo>
                <a:lnTo>
                  <a:pt x="290400" y="193068"/>
                </a:lnTo>
                <a:lnTo>
                  <a:pt x="289677" y="178154"/>
                </a:lnTo>
                <a:lnTo>
                  <a:pt x="288955" y="163868"/>
                </a:lnTo>
                <a:lnTo>
                  <a:pt x="288232" y="150208"/>
                </a:lnTo>
                <a:lnTo>
                  <a:pt x="287509" y="137176"/>
                </a:lnTo>
                <a:lnTo>
                  <a:pt x="286786" y="124771"/>
                </a:lnTo>
                <a:lnTo>
                  <a:pt x="286064" y="112994"/>
                </a:lnTo>
                <a:lnTo>
                  <a:pt x="285341" y="101843"/>
                </a:lnTo>
                <a:lnTo>
                  <a:pt x="284618" y="91320"/>
                </a:lnTo>
                <a:lnTo>
                  <a:pt x="283173" y="72155"/>
                </a:lnTo>
                <a:lnTo>
                  <a:pt x="283082" y="71043"/>
                </a:lnTo>
                <a:lnTo>
                  <a:pt x="282825" y="54644"/>
                </a:lnTo>
                <a:lnTo>
                  <a:pt x="284900" y="40424"/>
                </a:lnTo>
                <a:lnTo>
                  <a:pt x="289306" y="28380"/>
                </a:lnTo>
                <a:lnTo>
                  <a:pt x="296045" y="18513"/>
                </a:lnTo>
                <a:lnTo>
                  <a:pt x="305115" y="10821"/>
                </a:lnTo>
                <a:lnTo>
                  <a:pt x="316517" y="5303"/>
                </a:lnTo>
                <a:lnTo>
                  <a:pt x="329076" y="2753"/>
                </a:lnTo>
                <a:lnTo>
                  <a:pt x="338506" y="4146"/>
                </a:lnTo>
                <a:lnTo>
                  <a:pt x="346805" y="8812"/>
                </a:lnTo>
                <a:lnTo>
                  <a:pt x="353974" y="16752"/>
                </a:lnTo>
                <a:lnTo>
                  <a:pt x="360012" y="27966"/>
                </a:lnTo>
                <a:lnTo>
                  <a:pt x="364920" y="42454"/>
                </a:lnTo>
                <a:lnTo>
                  <a:pt x="368697" y="60216"/>
                </a:lnTo>
                <a:lnTo>
                  <a:pt x="370806" y="74658"/>
                </a:lnTo>
                <a:lnTo>
                  <a:pt x="372235" y="86232"/>
                </a:lnTo>
                <a:lnTo>
                  <a:pt x="373473" y="98032"/>
                </a:lnTo>
                <a:lnTo>
                  <a:pt x="374522" y="110056"/>
                </a:lnTo>
                <a:lnTo>
                  <a:pt x="375382" y="122305"/>
                </a:lnTo>
                <a:lnTo>
                  <a:pt x="376052" y="134779"/>
                </a:lnTo>
                <a:lnTo>
                  <a:pt x="376533" y="147478"/>
                </a:lnTo>
                <a:lnTo>
                  <a:pt x="376824" y="160402"/>
                </a:lnTo>
                <a:lnTo>
                  <a:pt x="376925" y="173550"/>
                </a:lnTo>
                <a:lnTo>
                  <a:pt x="376837" y="186923"/>
                </a:lnTo>
                <a:lnTo>
                  <a:pt x="376559" y="200521"/>
                </a:lnTo>
                <a:lnTo>
                  <a:pt x="376092" y="214344"/>
                </a:lnTo>
                <a:lnTo>
                  <a:pt x="375665" y="223888"/>
                </a:lnTo>
                <a:lnTo>
                  <a:pt x="376012" y="237632"/>
                </a:lnTo>
                <a:lnTo>
                  <a:pt x="375721" y="251103"/>
                </a:lnTo>
                <a:lnTo>
                  <a:pt x="374791" y="264300"/>
                </a:lnTo>
                <a:lnTo>
                  <a:pt x="373225" y="277224"/>
                </a:lnTo>
                <a:lnTo>
                  <a:pt x="371021" y="289875"/>
                </a:lnTo>
                <a:lnTo>
                  <a:pt x="368182" y="302252"/>
                </a:lnTo>
                <a:lnTo>
                  <a:pt x="364707" y="314356"/>
                </a:lnTo>
                <a:lnTo>
                  <a:pt x="360598" y="326187"/>
                </a:lnTo>
                <a:lnTo>
                  <a:pt x="355854" y="337744"/>
                </a:lnTo>
                <a:lnTo>
                  <a:pt x="350477" y="349027"/>
                </a:lnTo>
                <a:lnTo>
                  <a:pt x="344466" y="360038"/>
                </a:lnTo>
                <a:lnTo>
                  <a:pt x="337823" y="370775"/>
                </a:lnTo>
                <a:lnTo>
                  <a:pt x="330548" y="381238"/>
                </a:lnTo>
                <a:lnTo>
                  <a:pt x="315533" y="399710"/>
                </a:lnTo>
                <a:lnTo>
                  <a:pt x="305839" y="409795"/>
                </a:lnTo>
                <a:lnTo>
                  <a:pt x="295786" y="418926"/>
                </a:lnTo>
                <a:lnTo>
                  <a:pt x="285373" y="427103"/>
                </a:lnTo>
                <a:lnTo>
                  <a:pt x="274601" y="434326"/>
                </a:lnTo>
                <a:lnTo>
                  <a:pt x="263471" y="440595"/>
                </a:lnTo>
                <a:lnTo>
                  <a:pt x="251982" y="445909"/>
                </a:lnTo>
                <a:lnTo>
                  <a:pt x="240136" y="450270"/>
                </a:lnTo>
                <a:lnTo>
                  <a:pt x="227932" y="453677"/>
                </a:lnTo>
                <a:lnTo>
                  <a:pt x="215372" y="456130"/>
                </a:lnTo>
                <a:lnTo>
                  <a:pt x="202455" y="457629"/>
                </a:lnTo>
                <a:lnTo>
                  <a:pt x="189182" y="458175"/>
                </a:lnTo>
                <a:lnTo>
                  <a:pt x="188213" y="458177"/>
                </a:lnTo>
                <a:lnTo>
                  <a:pt x="175031" y="457646"/>
                </a:lnTo>
                <a:lnTo>
                  <a:pt x="162197" y="456052"/>
                </a:lnTo>
                <a:lnTo>
                  <a:pt x="149709" y="453395"/>
                </a:lnTo>
                <a:lnTo>
                  <a:pt x="137568" y="449677"/>
                </a:lnTo>
                <a:lnTo>
                  <a:pt x="125775" y="444896"/>
                </a:lnTo>
                <a:lnTo>
                  <a:pt x="114328" y="439054"/>
                </a:lnTo>
                <a:lnTo>
                  <a:pt x="94011" y="425380"/>
                </a:lnTo>
                <a:lnTo>
                  <a:pt x="83799" y="416513"/>
                </a:lnTo>
                <a:lnTo>
                  <a:pt x="74906" y="407090"/>
                </a:lnTo>
                <a:lnTo>
                  <a:pt x="67333" y="397111"/>
                </a:lnTo>
                <a:lnTo>
                  <a:pt x="61086" y="386575"/>
                </a:lnTo>
                <a:lnTo>
                  <a:pt x="56166" y="375482"/>
                </a:lnTo>
                <a:lnTo>
                  <a:pt x="50035" y="354308"/>
                </a:lnTo>
                <a:lnTo>
                  <a:pt x="47821" y="342919"/>
                </a:lnTo>
                <a:lnTo>
                  <a:pt x="46038" y="330619"/>
                </a:lnTo>
                <a:lnTo>
                  <a:pt x="44685" y="317410"/>
                </a:lnTo>
                <a:lnTo>
                  <a:pt x="43762" y="303291"/>
                </a:lnTo>
                <a:lnTo>
                  <a:pt x="43269" y="288261"/>
                </a:lnTo>
                <a:lnTo>
                  <a:pt x="43179" y="278079"/>
                </a:lnTo>
                <a:lnTo>
                  <a:pt x="43179" y="120053"/>
                </a:lnTo>
                <a:lnTo>
                  <a:pt x="42812" y="102412"/>
                </a:lnTo>
                <a:lnTo>
                  <a:pt x="41701" y="88327"/>
                </a:lnTo>
                <a:lnTo>
                  <a:pt x="39832" y="77802"/>
                </a:lnTo>
                <a:lnTo>
                  <a:pt x="37718" y="71818"/>
                </a:lnTo>
                <a:lnTo>
                  <a:pt x="34035" y="64401"/>
                </a:lnTo>
                <a:lnTo>
                  <a:pt x="27050" y="61417"/>
                </a:lnTo>
                <a:lnTo>
                  <a:pt x="16636" y="62877"/>
                </a:lnTo>
                <a:lnTo>
                  <a:pt x="7489" y="60261"/>
                </a:lnTo>
                <a:lnTo>
                  <a:pt x="1904" y="49318"/>
                </a:lnTo>
                <a:lnTo>
                  <a:pt x="0" y="33985"/>
                </a:lnTo>
                <a:lnTo>
                  <a:pt x="1927" y="19753"/>
                </a:lnTo>
                <a:lnTo>
                  <a:pt x="8717" y="9370"/>
                </a:lnTo>
                <a:lnTo>
                  <a:pt x="20396" y="2838"/>
                </a:lnTo>
                <a:lnTo>
                  <a:pt x="34162" y="317"/>
                </a:lnTo>
                <a:lnTo>
                  <a:pt x="37083" y="101"/>
                </a:lnTo>
                <a:lnTo>
                  <a:pt x="40004" y="0"/>
                </a:lnTo>
                <a:lnTo>
                  <a:pt x="4279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4036" y="5638723"/>
            <a:ext cx="519556" cy="640791"/>
          </a:xfrm>
          <a:custGeom>
            <a:avLst/>
            <a:gdLst/>
            <a:ahLst/>
            <a:cxnLst/>
            <a:rect l="l" t="t" r="r" b="b"/>
            <a:pathLst>
              <a:path w="519556" h="640791">
                <a:moveTo>
                  <a:pt x="323595" y="0"/>
                </a:moveTo>
                <a:lnTo>
                  <a:pt x="353315" y="1546"/>
                </a:lnTo>
                <a:lnTo>
                  <a:pt x="379802" y="6185"/>
                </a:lnTo>
                <a:lnTo>
                  <a:pt x="403045" y="13918"/>
                </a:lnTo>
                <a:lnTo>
                  <a:pt x="423034" y="24747"/>
                </a:lnTo>
                <a:lnTo>
                  <a:pt x="443542" y="41720"/>
                </a:lnTo>
                <a:lnTo>
                  <a:pt x="459739" y="59769"/>
                </a:lnTo>
                <a:lnTo>
                  <a:pt x="474931" y="81208"/>
                </a:lnTo>
                <a:lnTo>
                  <a:pt x="489117" y="106038"/>
                </a:lnTo>
                <a:lnTo>
                  <a:pt x="498475" y="125436"/>
                </a:lnTo>
                <a:lnTo>
                  <a:pt x="509460" y="152482"/>
                </a:lnTo>
                <a:lnTo>
                  <a:pt x="516452" y="176340"/>
                </a:lnTo>
                <a:lnTo>
                  <a:pt x="519438" y="197010"/>
                </a:lnTo>
                <a:lnTo>
                  <a:pt x="519556" y="201548"/>
                </a:lnTo>
                <a:lnTo>
                  <a:pt x="519266" y="213977"/>
                </a:lnTo>
                <a:lnTo>
                  <a:pt x="516945" y="238845"/>
                </a:lnTo>
                <a:lnTo>
                  <a:pt x="512301" y="263731"/>
                </a:lnTo>
                <a:lnTo>
                  <a:pt x="505337" y="288635"/>
                </a:lnTo>
                <a:lnTo>
                  <a:pt x="497458" y="310146"/>
                </a:lnTo>
                <a:lnTo>
                  <a:pt x="487080" y="332622"/>
                </a:lnTo>
                <a:lnTo>
                  <a:pt x="474675" y="354347"/>
                </a:lnTo>
                <a:lnTo>
                  <a:pt x="460236" y="375317"/>
                </a:lnTo>
                <a:lnTo>
                  <a:pt x="443757" y="395534"/>
                </a:lnTo>
                <a:lnTo>
                  <a:pt x="429894" y="410362"/>
                </a:lnTo>
                <a:lnTo>
                  <a:pt x="412851" y="425407"/>
                </a:lnTo>
                <a:lnTo>
                  <a:pt x="393278" y="438633"/>
                </a:lnTo>
                <a:lnTo>
                  <a:pt x="371185" y="450040"/>
                </a:lnTo>
                <a:lnTo>
                  <a:pt x="346578" y="459628"/>
                </a:lnTo>
                <a:lnTo>
                  <a:pt x="319466" y="467398"/>
                </a:lnTo>
                <a:lnTo>
                  <a:pt x="297560" y="472020"/>
                </a:lnTo>
                <a:lnTo>
                  <a:pt x="297560" y="640791"/>
                </a:lnTo>
                <a:lnTo>
                  <a:pt x="214502" y="640791"/>
                </a:lnTo>
                <a:lnTo>
                  <a:pt x="214502" y="473570"/>
                </a:lnTo>
                <a:lnTo>
                  <a:pt x="202638" y="473122"/>
                </a:lnTo>
                <a:lnTo>
                  <a:pt x="179195" y="469539"/>
                </a:lnTo>
                <a:lnTo>
                  <a:pt x="156126" y="462374"/>
                </a:lnTo>
                <a:lnTo>
                  <a:pt x="133422" y="451627"/>
                </a:lnTo>
                <a:lnTo>
                  <a:pt x="111076" y="437298"/>
                </a:lnTo>
                <a:lnTo>
                  <a:pt x="89079" y="419388"/>
                </a:lnTo>
                <a:lnTo>
                  <a:pt x="68960" y="399554"/>
                </a:lnTo>
                <a:lnTo>
                  <a:pt x="52697" y="380264"/>
                </a:lnTo>
                <a:lnTo>
                  <a:pt x="38617" y="359654"/>
                </a:lnTo>
                <a:lnTo>
                  <a:pt x="26721" y="337726"/>
                </a:lnTo>
                <a:lnTo>
                  <a:pt x="17009" y="314478"/>
                </a:lnTo>
                <a:lnTo>
                  <a:pt x="9481" y="289912"/>
                </a:lnTo>
                <a:lnTo>
                  <a:pt x="4138" y="264027"/>
                </a:lnTo>
                <a:lnTo>
                  <a:pt x="978" y="236823"/>
                </a:lnTo>
                <a:lnTo>
                  <a:pt x="0" y="209854"/>
                </a:lnTo>
                <a:lnTo>
                  <a:pt x="373" y="197287"/>
                </a:lnTo>
                <a:lnTo>
                  <a:pt x="3365" y="172532"/>
                </a:lnTo>
                <a:lnTo>
                  <a:pt x="9354" y="148285"/>
                </a:lnTo>
                <a:lnTo>
                  <a:pt x="18349" y="124546"/>
                </a:lnTo>
                <a:lnTo>
                  <a:pt x="30356" y="101316"/>
                </a:lnTo>
                <a:lnTo>
                  <a:pt x="45382" y="78596"/>
                </a:lnTo>
                <a:lnTo>
                  <a:pt x="66457" y="52807"/>
                </a:lnTo>
                <a:lnTo>
                  <a:pt x="77836" y="40692"/>
                </a:lnTo>
                <a:lnTo>
                  <a:pt x="99582" y="21373"/>
                </a:lnTo>
                <a:lnTo>
                  <a:pt x="119989" y="8606"/>
                </a:lnTo>
                <a:lnTo>
                  <a:pt x="139074" y="2389"/>
                </a:lnTo>
                <a:lnTo>
                  <a:pt x="148126" y="1739"/>
                </a:lnTo>
                <a:lnTo>
                  <a:pt x="149859" y="1803"/>
                </a:lnTo>
                <a:lnTo>
                  <a:pt x="181101" y="83921"/>
                </a:lnTo>
                <a:lnTo>
                  <a:pt x="166610" y="89540"/>
                </a:lnTo>
                <a:lnTo>
                  <a:pt x="153385" y="95994"/>
                </a:lnTo>
                <a:lnTo>
                  <a:pt x="141424" y="103284"/>
                </a:lnTo>
                <a:lnTo>
                  <a:pt x="130728" y="111409"/>
                </a:lnTo>
                <a:lnTo>
                  <a:pt x="121294" y="120370"/>
                </a:lnTo>
                <a:lnTo>
                  <a:pt x="113123" y="130166"/>
                </a:lnTo>
                <a:lnTo>
                  <a:pt x="106213" y="140798"/>
                </a:lnTo>
                <a:lnTo>
                  <a:pt x="100563" y="152266"/>
                </a:lnTo>
                <a:lnTo>
                  <a:pt x="96173" y="164570"/>
                </a:lnTo>
                <a:lnTo>
                  <a:pt x="93041" y="177710"/>
                </a:lnTo>
                <a:lnTo>
                  <a:pt x="91167" y="191686"/>
                </a:lnTo>
                <a:lnTo>
                  <a:pt x="90550" y="206362"/>
                </a:lnTo>
                <a:lnTo>
                  <a:pt x="90926" y="219947"/>
                </a:lnTo>
                <a:lnTo>
                  <a:pt x="92051" y="233204"/>
                </a:lnTo>
                <a:lnTo>
                  <a:pt x="93927" y="246133"/>
                </a:lnTo>
                <a:lnTo>
                  <a:pt x="96552" y="258734"/>
                </a:lnTo>
                <a:lnTo>
                  <a:pt x="99929" y="271007"/>
                </a:lnTo>
                <a:lnTo>
                  <a:pt x="104055" y="282951"/>
                </a:lnTo>
                <a:lnTo>
                  <a:pt x="108931" y="294567"/>
                </a:lnTo>
                <a:lnTo>
                  <a:pt x="114558" y="305854"/>
                </a:lnTo>
                <a:lnTo>
                  <a:pt x="120935" y="316812"/>
                </a:lnTo>
                <a:lnTo>
                  <a:pt x="132482" y="333348"/>
                </a:lnTo>
                <a:lnTo>
                  <a:pt x="141102" y="343494"/>
                </a:lnTo>
                <a:lnTo>
                  <a:pt x="150316" y="352686"/>
                </a:lnTo>
                <a:lnTo>
                  <a:pt x="160124" y="360925"/>
                </a:lnTo>
                <a:lnTo>
                  <a:pt x="170522" y="368211"/>
                </a:lnTo>
                <a:lnTo>
                  <a:pt x="181508" y="374543"/>
                </a:lnTo>
                <a:lnTo>
                  <a:pt x="193080" y="379921"/>
                </a:lnTo>
                <a:lnTo>
                  <a:pt x="205236" y="384346"/>
                </a:lnTo>
                <a:lnTo>
                  <a:pt x="214502" y="386981"/>
                </a:lnTo>
                <a:lnTo>
                  <a:pt x="214502" y="137629"/>
                </a:lnTo>
                <a:lnTo>
                  <a:pt x="214699" y="122144"/>
                </a:lnTo>
                <a:lnTo>
                  <a:pt x="215294" y="107814"/>
                </a:lnTo>
                <a:lnTo>
                  <a:pt x="216295" y="94638"/>
                </a:lnTo>
                <a:lnTo>
                  <a:pt x="217709" y="82618"/>
                </a:lnTo>
                <a:lnTo>
                  <a:pt x="219543" y="71752"/>
                </a:lnTo>
                <a:lnTo>
                  <a:pt x="221614" y="62750"/>
                </a:lnTo>
                <a:lnTo>
                  <a:pt x="225804" y="50821"/>
                </a:lnTo>
                <a:lnTo>
                  <a:pt x="231956" y="39886"/>
                </a:lnTo>
                <a:lnTo>
                  <a:pt x="240060" y="29943"/>
                </a:lnTo>
                <a:lnTo>
                  <a:pt x="250108" y="20994"/>
                </a:lnTo>
                <a:lnTo>
                  <a:pt x="254634" y="17716"/>
                </a:lnTo>
                <a:lnTo>
                  <a:pt x="264478" y="11959"/>
                </a:lnTo>
                <a:lnTo>
                  <a:pt x="275389" y="7330"/>
                </a:lnTo>
                <a:lnTo>
                  <a:pt x="287366" y="3828"/>
                </a:lnTo>
                <a:lnTo>
                  <a:pt x="300410" y="1454"/>
                </a:lnTo>
                <a:lnTo>
                  <a:pt x="314520" y="207"/>
                </a:lnTo>
                <a:lnTo>
                  <a:pt x="32359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0103" y="5627331"/>
            <a:ext cx="454787" cy="473138"/>
          </a:xfrm>
          <a:custGeom>
            <a:avLst/>
            <a:gdLst/>
            <a:ahLst/>
            <a:cxnLst/>
            <a:rect l="l" t="t" r="r" b="b"/>
            <a:pathLst>
              <a:path w="454787" h="473138">
                <a:moveTo>
                  <a:pt x="191008" y="0"/>
                </a:moveTo>
                <a:lnTo>
                  <a:pt x="204049" y="456"/>
                </a:lnTo>
                <a:lnTo>
                  <a:pt x="216766" y="1825"/>
                </a:lnTo>
                <a:lnTo>
                  <a:pt x="229170" y="4105"/>
                </a:lnTo>
                <a:lnTo>
                  <a:pt x="241046" y="7226"/>
                </a:lnTo>
                <a:lnTo>
                  <a:pt x="253135" y="11456"/>
                </a:lnTo>
                <a:lnTo>
                  <a:pt x="264758" y="16611"/>
                </a:lnTo>
                <a:lnTo>
                  <a:pt x="275915" y="22689"/>
                </a:lnTo>
                <a:lnTo>
                  <a:pt x="284861" y="28460"/>
                </a:lnTo>
                <a:lnTo>
                  <a:pt x="294907" y="36151"/>
                </a:lnTo>
                <a:lnTo>
                  <a:pt x="304273" y="44687"/>
                </a:lnTo>
                <a:lnTo>
                  <a:pt x="312945" y="54068"/>
                </a:lnTo>
                <a:lnTo>
                  <a:pt x="319786" y="62738"/>
                </a:lnTo>
                <a:lnTo>
                  <a:pt x="324738" y="69481"/>
                </a:lnTo>
                <a:lnTo>
                  <a:pt x="328168" y="76174"/>
                </a:lnTo>
                <a:lnTo>
                  <a:pt x="329946" y="82791"/>
                </a:lnTo>
                <a:lnTo>
                  <a:pt x="331343" y="92049"/>
                </a:lnTo>
                <a:lnTo>
                  <a:pt x="338074" y="7886"/>
                </a:lnTo>
                <a:lnTo>
                  <a:pt x="419226" y="7886"/>
                </a:lnTo>
                <a:lnTo>
                  <a:pt x="381635" y="245529"/>
                </a:lnTo>
                <a:lnTo>
                  <a:pt x="381635" y="250151"/>
                </a:lnTo>
                <a:lnTo>
                  <a:pt x="381841" y="267016"/>
                </a:lnTo>
                <a:lnTo>
                  <a:pt x="382461" y="282736"/>
                </a:lnTo>
                <a:lnTo>
                  <a:pt x="383497" y="297311"/>
                </a:lnTo>
                <a:lnTo>
                  <a:pt x="384949" y="310739"/>
                </a:lnTo>
                <a:lnTo>
                  <a:pt x="386818" y="323023"/>
                </a:lnTo>
                <a:lnTo>
                  <a:pt x="389107" y="334160"/>
                </a:lnTo>
                <a:lnTo>
                  <a:pt x="391815" y="344150"/>
                </a:lnTo>
                <a:lnTo>
                  <a:pt x="394945" y="352995"/>
                </a:lnTo>
                <a:lnTo>
                  <a:pt x="403603" y="368534"/>
                </a:lnTo>
                <a:lnTo>
                  <a:pt x="412437" y="377147"/>
                </a:lnTo>
                <a:lnTo>
                  <a:pt x="423122" y="382720"/>
                </a:lnTo>
                <a:lnTo>
                  <a:pt x="435659" y="385254"/>
                </a:lnTo>
                <a:lnTo>
                  <a:pt x="449580" y="384810"/>
                </a:lnTo>
                <a:lnTo>
                  <a:pt x="454787" y="463981"/>
                </a:lnTo>
                <a:lnTo>
                  <a:pt x="439179" y="465962"/>
                </a:lnTo>
                <a:lnTo>
                  <a:pt x="425027" y="467108"/>
                </a:lnTo>
                <a:lnTo>
                  <a:pt x="412341" y="467421"/>
                </a:lnTo>
                <a:lnTo>
                  <a:pt x="401134" y="466901"/>
                </a:lnTo>
                <a:lnTo>
                  <a:pt x="391416" y="465546"/>
                </a:lnTo>
                <a:lnTo>
                  <a:pt x="377636" y="461735"/>
                </a:lnTo>
                <a:lnTo>
                  <a:pt x="366026" y="456446"/>
                </a:lnTo>
                <a:lnTo>
                  <a:pt x="355759" y="449523"/>
                </a:lnTo>
                <a:lnTo>
                  <a:pt x="344329" y="438117"/>
                </a:lnTo>
                <a:lnTo>
                  <a:pt x="337021" y="427783"/>
                </a:lnTo>
                <a:lnTo>
                  <a:pt x="331009" y="416129"/>
                </a:lnTo>
                <a:lnTo>
                  <a:pt x="325339" y="400108"/>
                </a:lnTo>
                <a:lnTo>
                  <a:pt x="322673" y="387652"/>
                </a:lnTo>
                <a:lnTo>
                  <a:pt x="321692" y="375592"/>
                </a:lnTo>
                <a:lnTo>
                  <a:pt x="321691" y="373773"/>
                </a:lnTo>
                <a:lnTo>
                  <a:pt x="317811" y="386134"/>
                </a:lnTo>
                <a:lnTo>
                  <a:pt x="306506" y="408802"/>
                </a:lnTo>
                <a:lnTo>
                  <a:pt x="290471" y="428731"/>
                </a:lnTo>
                <a:lnTo>
                  <a:pt x="270256" y="445541"/>
                </a:lnTo>
                <a:lnTo>
                  <a:pt x="248982" y="457767"/>
                </a:lnTo>
                <a:lnTo>
                  <a:pt x="225565" y="466440"/>
                </a:lnTo>
                <a:lnTo>
                  <a:pt x="200015" y="471561"/>
                </a:lnTo>
                <a:lnTo>
                  <a:pt x="173989" y="473138"/>
                </a:lnTo>
                <a:lnTo>
                  <a:pt x="159982" y="472716"/>
                </a:lnTo>
                <a:lnTo>
                  <a:pt x="133760" y="469338"/>
                </a:lnTo>
                <a:lnTo>
                  <a:pt x="109911" y="462584"/>
                </a:lnTo>
                <a:lnTo>
                  <a:pt x="94996" y="456044"/>
                </a:lnTo>
                <a:lnTo>
                  <a:pt x="72979" y="442224"/>
                </a:lnTo>
                <a:lnTo>
                  <a:pt x="54363" y="424979"/>
                </a:lnTo>
                <a:lnTo>
                  <a:pt x="41529" y="408152"/>
                </a:lnTo>
                <a:lnTo>
                  <a:pt x="29701" y="387200"/>
                </a:lnTo>
                <a:lnTo>
                  <a:pt x="19710" y="363928"/>
                </a:lnTo>
                <a:lnTo>
                  <a:pt x="11581" y="338338"/>
                </a:lnTo>
                <a:lnTo>
                  <a:pt x="5678" y="311752"/>
                </a:lnTo>
                <a:lnTo>
                  <a:pt x="2199" y="286925"/>
                </a:lnTo>
                <a:lnTo>
                  <a:pt x="343" y="260876"/>
                </a:lnTo>
                <a:lnTo>
                  <a:pt x="0" y="243141"/>
                </a:lnTo>
                <a:lnTo>
                  <a:pt x="221" y="229387"/>
                </a:lnTo>
                <a:lnTo>
                  <a:pt x="1995" y="202889"/>
                </a:lnTo>
                <a:lnTo>
                  <a:pt x="5554" y="177743"/>
                </a:lnTo>
                <a:lnTo>
                  <a:pt x="10911" y="153950"/>
                </a:lnTo>
                <a:lnTo>
                  <a:pt x="18675" y="129651"/>
                </a:lnTo>
                <a:lnTo>
                  <a:pt x="28801" y="105298"/>
                </a:lnTo>
                <a:lnTo>
                  <a:pt x="40574" y="83267"/>
                </a:lnTo>
                <a:lnTo>
                  <a:pt x="52070" y="66128"/>
                </a:lnTo>
                <a:lnTo>
                  <a:pt x="68890" y="46816"/>
                </a:lnTo>
                <a:lnTo>
                  <a:pt x="88489" y="30652"/>
                </a:lnTo>
                <a:lnTo>
                  <a:pt x="110839" y="17636"/>
                </a:lnTo>
                <a:lnTo>
                  <a:pt x="135107" y="8114"/>
                </a:lnTo>
                <a:lnTo>
                  <a:pt x="159799" y="2401"/>
                </a:lnTo>
                <a:lnTo>
                  <a:pt x="185838" y="62"/>
                </a:lnTo>
                <a:lnTo>
                  <a:pt x="191008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7886" y="5627331"/>
            <a:ext cx="421893" cy="473138"/>
          </a:xfrm>
          <a:custGeom>
            <a:avLst/>
            <a:gdLst/>
            <a:ahLst/>
            <a:cxnLst/>
            <a:rect l="l" t="t" r="r" b="b"/>
            <a:pathLst>
              <a:path w="421893" h="473138">
                <a:moveTo>
                  <a:pt x="215137" y="0"/>
                </a:moveTo>
                <a:lnTo>
                  <a:pt x="242068" y="1239"/>
                </a:lnTo>
                <a:lnTo>
                  <a:pt x="267462" y="4959"/>
                </a:lnTo>
                <a:lnTo>
                  <a:pt x="291374" y="11161"/>
                </a:lnTo>
                <a:lnTo>
                  <a:pt x="315867" y="20839"/>
                </a:lnTo>
                <a:lnTo>
                  <a:pt x="338296" y="33782"/>
                </a:lnTo>
                <a:lnTo>
                  <a:pt x="357755" y="49696"/>
                </a:lnTo>
                <a:lnTo>
                  <a:pt x="375491" y="70082"/>
                </a:lnTo>
                <a:lnTo>
                  <a:pt x="388827" y="90776"/>
                </a:lnTo>
                <a:lnTo>
                  <a:pt x="400143" y="114056"/>
                </a:lnTo>
                <a:lnTo>
                  <a:pt x="407669" y="134188"/>
                </a:lnTo>
                <a:lnTo>
                  <a:pt x="414001" y="157161"/>
                </a:lnTo>
                <a:lnTo>
                  <a:pt x="418473" y="181614"/>
                </a:lnTo>
                <a:lnTo>
                  <a:pt x="421098" y="207544"/>
                </a:lnTo>
                <a:lnTo>
                  <a:pt x="421893" y="233070"/>
                </a:lnTo>
                <a:lnTo>
                  <a:pt x="421643" y="246546"/>
                </a:lnTo>
                <a:lnTo>
                  <a:pt x="419639" y="272671"/>
                </a:lnTo>
                <a:lnTo>
                  <a:pt x="415630" y="297694"/>
                </a:lnTo>
                <a:lnTo>
                  <a:pt x="409618" y="321614"/>
                </a:lnTo>
                <a:lnTo>
                  <a:pt x="402380" y="342460"/>
                </a:lnTo>
                <a:lnTo>
                  <a:pt x="391642" y="366302"/>
                </a:lnTo>
                <a:lnTo>
                  <a:pt x="379002" y="388019"/>
                </a:lnTo>
                <a:lnTo>
                  <a:pt x="365887" y="405879"/>
                </a:lnTo>
                <a:lnTo>
                  <a:pt x="348528" y="423982"/>
                </a:lnTo>
                <a:lnTo>
                  <a:pt x="328483" y="439456"/>
                </a:lnTo>
                <a:lnTo>
                  <a:pt x="305751" y="452293"/>
                </a:lnTo>
                <a:lnTo>
                  <a:pt x="287591" y="459900"/>
                </a:lnTo>
                <a:lnTo>
                  <a:pt x="263974" y="466871"/>
                </a:lnTo>
                <a:lnTo>
                  <a:pt x="238814" y="471265"/>
                </a:lnTo>
                <a:lnTo>
                  <a:pt x="212081" y="473083"/>
                </a:lnTo>
                <a:lnTo>
                  <a:pt x="206375" y="473138"/>
                </a:lnTo>
                <a:lnTo>
                  <a:pt x="192678" y="472830"/>
                </a:lnTo>
                <a:lnTo>
                  <a:pt x="166463" y="470370"/>
                </a:lnTo>
                <a:lnTo>
                  <a:pt x="141805" y="465449"/>
                </a:lnTo>
                <a:lnTo>
                  <a:pt x="118688" y="458068"/>
                </a:lnTo>
                <a:lnTo>
                  <a:pt x="93954" y="446270"/>
                </a:lnTo>
                <a:lnTo>
                  <a:pt x="73064" y="431781"/>
                </a:lnTo>
                <a:lnTo>
                  <a:pt x="55157" y="414273"/>
                </a:lnTo>
                <a:lnTo>
                  <a:pt x="39474" y="393144"/>
                </a:lnTo>
                <a:lnTo>
                  <a:pt x="27180" y="371117"/>
                </a:lnTo>
                <a:lnTo>
                  <a:pt x="16884" y="346510"/>
                </a:lnTo>
                <a:lnTo>
                  <a:pt x="10979" y="327924"/>
                </a:lnTo>
                <a:lnTo>
                  <a:pt x="5580" y="304348"/>
                </a:lnTo>
                <a:lnTo>
                  <a:pt x="1985" y="279184"/>
                </a:lnTo>
                <a:lnTo>
                  <a:pt x="205" y="252434"/>
                </a:lnTo>
                <a:lnTo>
                  <a:pt x="0" y="239204"/>
                </a:lnTo>
                <a:lnTo>
                  <a:pt x="251" y="225620"/>
                </a:lnTo>
                <a:lnTo>
                  <a:pt x="2272" y="199380"/>
                </a:lnTo>
                <a:lnTo>
                  <a:pt x="6326" y="174379"/>
                </a:lnTo>
                <a:lnTo>
                  <a:pt x="12426" y="150617"/>
                </a:lnTo>
                <a:lnTo>
                  <a:pt x="19627" y="130129"/>
                </a:lnTo>
                <a:lnTo>
                  <a:pt x="30399" y="106385"/>
                </a:lnTo>
                <a:lnTo>
                  <a:pt x="43139" y="84701"/>
                </a:lnTo>
                <a:lnTo>
                  <a:pt x="56006" y="67271"/>
                </a:lnTo>
                <a:lnTo>
                  <a:pt x="73286" y="49178"/>
                </a:lnTo>
                <a:lnTo>
                  <a:pt x="93324" y="33709"/>
                </a:lnTo>
                <a:lnTo>
                  <a:pt x="116119" y="20869"/>
                </a:lnTo>
                <a:lnTo>
                  <a:pt x="134340" y="13242"/>
                </a:lnTo>
                <a:lnTo>
                  <a:pt x="158000" y="6243"/>
                </a:lnTo>
                <a:lnTo>
                  <a:pt x="183160" y="1845"/>
                </a:lnTo>
                <a:lnTo>
                  <a:pt x="209850" y="47"/>
                </a:lnTo>
                <a:lnTo>
                  <a:pt x="21513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60803" y="5627331"/>
            <a:ext cx="454787" cy="473138"/>
          </a:xfrm>
          <a:custGeom>
            <a:avLst/>
            <a:gdLst/>
            <a:ahLst/>
            <a:cxnLst/>
            <a:rect l="l" t="t" r="r" b="b"/>
            <a:pathLst>
              <a:path w="454787" h="473138">
                <a:moveTo>
                  <a:pt x="191008" y="0"/>
                </a:moveTo>
                <a:lnTo>
                  <a:pt x="204049" y="456"/>
                </a:lnTo>
                <a:lnTo>
                  <a:pt x="216766" y="1825"/>
                </a:lnTo>
                <a:lnTo>
                  <a:pt x="229170" y="4105"/>
                </a:lnTo>
                <a:lnTo>
                  <a:pt x="241046" y="7226"/>
                </a:lnTo>
                <a:lnTo>
                  <a:pt x="253135" y="11456"/>
                </a:lnTo>
                <a:lnTo>
                  <a:pt x="264758" y="16611"/>
                </a:lnTo>
                <a:lnTo>
                  <a:pt x="275915" y="22689"/>
                </a:lnTo>
                <a:lnTo>
                  <a:pt x="284861" y="28460"/>
                </a:lnTo>
                <a:lnTo>
                  <a:pt x="294907" y="36151"/>
                </a:lnTo>
                <a:lnTo>
                  <a:pt x="304273" y="44687"/>
                </a:lnTo>
                <a:lnTo>
                  <a:pt x="312945" y="54068"/>
                </a:lnTo>
                <a:lnTo>
                  <a:pt x="319786" y="62738"/>
                </a:lnTo>
                <a:lnTo>
                  <a:pt x="324739" y="69481"/>
                </a:lnTo>
                <a:lnTo>
                  <a:pt x="328168" y="76174"/>
                </a:lnTo>
                <a:lnTo>
                  <a:pt x="329946" y="82791"/>
                </a:lnTo>
                <a:lnTo>
                  <a:pt x="331343" y="92049"/>
                </a:lnTo>
                <a:lnTo>
                  <a:pt x="338074" y="7886"/>
                </a:lnTo>
                <a:lnTo>
                  <a:pt x="419227" y="7886"/>
                </a:lnTo>
                <a:lnTo>
                  <a:pt x="381635" y="245529"/>
                </a:lnTo>
                <a:lnTo>
                  <a:pt x="381635" y="250151"/>
                </a:lnTo>
                <a:lnTo>
                  <a:pt x="381841" y="267016"/>
                </a:lnTo>
                <a:lnTo>
                  <a:pt x="382461" y="282736"/>
                </a:lnTo>
                <a:lnTo>
                  <a:pt x="383497" y="297311"/>
                </a:lnTo>
                <a:lnTo>
                  <a:pt x="384949" y="310739"/>
                </a:lnTo>
                <a:lnTo>
                  <a:pt x="386818" y="323023"/>
                </a:lnTo>
                <a:lnTo>
                  <a:pt x="389107" y="334160"/>
                </a:lnTo>
                <a:lnTo>
                  <a:pt x="391815" y="344150"/>
                </a:lnTo>
                <a:lnTo>
                  <a:pt x="394945" y="352995"/>
                </a:lnTo>
                <a:lnTo>
                  <a:pt x="403603" y="368534"/>
                </a:lnTo>
                <a:lnTo>
                  <a:pt x="412437" y="377147"/>
                </a:lnTo>
                <a:lnTo>
                  <a:pt x="423122" y="382720"/>
                </a:lnTo>
                <a:lnTo>
                  <a:pt x="435659" y="385254"/>
                </a:lnTo>
                <a:lnTo>
                  <a:pt x="449580" y="384810"/>
                </a:lnTo>
                <a:lnTo>
                  <a:pt x="454787" y="463981"/>
                </a:lnTo>
                <a:lnTo>
                  <a:pt x="439179" y="465962"/>
                </a:lnTo>
                <a:lnTo>
                  <a:pt x="425027" y="467108"/>
                </a:lnTo>
                <a:lnTo>
                  <a:pt x="412341" y="467421"/>
                </a:lnTo>
                <a:lnTo>
                  <a:pt x="401134" y="466901"/>
                </a:lnTo>
                <a:lnTo>
                  <a:pt x="391416" y="465546"/>
                </a:lnTo>
                <a:lnTo>
                  <a:pt x="377636" y="461735"/>
                </a:lnTo>
                <a:lnTo>
                  <a:pt x="366026" y="456446"/>
                </a:lnTo>
                <a:lnTo>
                  <a:pt x="355759" y="449523"/>
                </a:lnTo>
                <a:lnTo>
                  <a:pt x="344329" y="438117"/>
                </a:lnTo>
                <a:lnTo>
                  <a:pt x="337021" y="427783"/>
                </a:lnTo>
                <a:lnTo>
                  <a:pt x="331009" y="416129"/>
                </a:lnTo>
                <a:lnTo>
                  <a:pt x="325339" y="400108"/>
                </a:lnTo>
                <a:lnTo>
                  <a:pt x="322673" y="387652"/>
                </a:lnTo>
                <a:lnTo>
                  <a:pt x="321692" y="375592"/>
                </a:lnTo>
                <a:lnTo>
                  <a:pt x="321691" y="373773"/>
                </a:lnTo>
                <a:lnTo>
                  <a:pt x="317811" y="386134"/>
                </a:lnTo>
                <a:lnTo>
                  <a:pt x="306506" y="408802"/>
                </a:lnTo>
                <a:lnTo>
                  <a:pt x="290471" y="428731"/>
                </a:lnTo>
                <a:lnTo>
                  <a:pt x="270256" y="445541"/>
                </a:lnTo>
                <a:lnTo>
                  <a:pt x="248982" y="457767"/>
                </a:lnTo>
                <a:lnTo>
                  <a:pt x="225565" y="466440"/>
                </a:lnTo>
                <a:lnTo>
                  <a:pt x="200015" y="471561"/>
                </a:lnTo>
                <a:lnTo>
                  <a:pt x="173990" y="473138"/>
                </a:lnTo>
                <a:lnTo>
                  <a:pt x="159982" y="472716"/>
                </a:lnTo>
                <a:lnTo>
                  <a:pt x="133760" y="469338"/>
                </a:lnTo>
                <a:lnTo>
                  <a:pt x="109911" y="462584"/>
                </a:lnTo>
                <a:lnTo>
                  <a:pt x="94996" y="456044"/>
                </a:lnTo>
                <a:lnTo>
                  <a:pt x="72979" y="442224"/>
                </a:lnTo>
                <a:lnTo>
                  <a:pt x="54363" y="424979"/>
                </a:lnTo>
                <a:lnTo>
                  <a:pt x="41529" y="408152"/>
                </a:lnTo>
                <a:lnTo>
                  <a:pt x="29701" y="387200"/>
                </a:lnTo>
                <a:lnTo>
                  <a:pt x="19710" y="363928"/>
                </a:lnTo>
                <a:lnTo>
                  <a:pt x="11581" y="338338"/>
                </a:lnTo>
                <a:lnTo>
                  <a:pt x="5678" y="311752"/>
                </a:lnTo>
                <a:lnTo>
                  <a:pt x="2199" y="286925"/>
                </a:lnTo>
                <a:lnTo>
                  <a:pt x="343" y="260876"/>
                </a:lnTo>
                <a:lnTo>
                  <a:pt x="0" y="243141"/>
                </a:lnTo>
                <a:lnTo>
                  <a:pt x="221" y="229387"/>
                </a:lnTo>
                <a:lnTo>
                  <a:pt x="1995" y="202889"/>
                </a:lnTo>
                <a:lnTo>
                  <a:pt x="5554" y="177743"/>
                </a:lnTo>
                <a:lnTo>
                  <a:pt x="10911" y="153950"/>
                </a:lnTo>
                <a:lnTo>
                  <a:pt x="18675" y="129651"/>
                </a:lnTo>
                <a:lnTo>
                  <a:pt x="28801" y="105298"/>
                </a:lnTo>
                <a:lnTo>
                  <a:pt x="40574" y="83267"/>
                </a:lnTo>
                <a:lnTo>
                  <a:pt x="52070" y="66128"/>
                </a:lnTo>
                <a:lnTo>
                  <a:pt x="68890" y="46816"/>
                </a:lnTo>
                <a:lnTo>
                  <a:pt x="88489" y="30652"/>
                </a:lnTo>
                <a:lnTo>
                  <a:pt x="110839" y="17636"/>
                </a:lnTo>
                <a:lnTo>
                  <a:pt x="135107" y="8114"/>
                </a:lnTo>
                <a:lnTo>
                  <a:pt x="159799" y="2401"/>
                </a:lnTo>
                <a:lnTo>
                  <a:pt x="185838" y="62"/>
                </a:lnTo>
                <a:lnTo>
                  <a:pt x="191008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0808" y="5627331"/>
            <a:ext cx="380746" cy="644740"/>
          </a:xfrm>
          <a:custGeom>
            <a:avLst/>
            <a:gdLst/>
            <a:ahLst/>
            <a:cxnLst/>
            <a:rect l="l" t="t" r="r" b="b"/>
            <a:pathLst>
              <a:path w="380746" h="644740">
                <a:moveTo>
                  <a:pt x="191897" y="0"/>
                </a:moveTo>
                <a:lnTo>
                  <a:pt x="219733" y="1403"/>
                </a:lnTo>
                <a:lnTo>
                  <a:pt x="245270" y="5616"/>
                </a:lnTo>
                <a:lnTo>
                  <a:pt x="268508" y="12639"/>
                </a:lnTo>
                <a:lnTo>
                  <a:pt x="292208" y="23979"/>
                </a:lnTo>
                <a:lnTo>
                  <a:pt x="313412" y="38823"/>
                </a:lnTo>
                <a:lnTo>
                  <a:pt x="331082" y="56686"/>
                </a:lnTo>
                <a:lnTo>
                  <a:pt x="345014" y="76828"/>
                </a:lnTo>
                <a:lnTo>
                  <a:pt x="356440" y="98930"/>
                </a:lnTo>
                <a:lnTo>
                  <a:pt x="365631" y="123120"/>
                </a:lnTo>
                <a:lnTo>
                  <a:pt x="370205" y="139115"/>
                </a:lnTo>
                <a:lnTo>
                  <a:pt x="375342" y="162945"/>
                </a:lnTo>
                <a:lnTo>
                  <a:pt x="378761" y="187871"/>
                </a:lnTo>
                <a:lnTo>
                  <a:pt x="380497" y="213890"/>
                </a:lnTo>
                <a:lnTo>
                  <a:pt x="380746" y="228701"/>
                </a:lnTo>
                <a:lnTo>
                  <a:pt x="380513" y="242813"/>
                </a:lnTo>
                <a:lnTo>
                  <a:pt x="378653" y="269770"/>
                </a:lnTo>
                <a:lnTo>
                  <a:pt x="374934" y="295035"/>
                </a:lnTo>
                <a:lnTo>
                  <a:pt x="369354" y="318609"/>
                </a:lnTo>
                <a:lnTo>
                  <a:pt x="364363" y="334048"/>
                </a:lnTo>
                <a:lnTo>
                  <a:pt x="353900" y="359103"/>
                </a:lnTo>
                <a:lnTo>
                  <a:pt x="341766" y="381749"/>
                </a:lnTo>
                <a:lnTo>
                  <a:pt x="327961" y="401980"/>
                </a:lnTo>
                <a:lnTo>
                  <a:pt x="312469" y="419699"/>
                </a:lnTo>
                <a:lnTo>
                  <a:pt x="293124" y="436347"/>
                </a:lnTo>
                <a:lnTo>
                  <a:pt x="271540" y="449787"/>
                </a:lnTo>
                <a:lnTo>
                  <a:pt x="257175" y="456450"/>
                </a:lnTo>
                <a:lnTo>
                  <a:pt x="233137" y="464573"/>
                </a:lnTo>
                <a:lnTo>
                  <a:pt x="208277" y="469682"/>
                </a:lnTo>
                <a:lnTo>
                  <a:pt x="182595" y="471774"/>
                </a:lnTo>
                <a:lnTo>
                  <a:pt x="177546" y="471830"/>
                </a:lnTo>
                <a:lnTo>
                  <a:pt x="164638" y="471471"/>
                </a:lnTo>
                <a:lnTo>
                  <a:pt x="139343" y="468602"/>
                </a:lnTo>
                <a:lnTo>
                  <a:pt x="118491" y="463931"/>
                </a:lnTo>
                <a:lnTo>
                  <a:pt x="103517" y="458197"/>
                </a:lnTo>
                <a:lnTo>
                  <a:pt x="86785" y="440837"/>
                </a:lnTo>
                <a:lnTo>
                  <a:pt x="85725" y="437248"/>
                </a:lnTo>
                <a:lnTo>
                  <a:pt x="85725" y="644740"/>
                </a:lnTo>
                <a:lnTo>
                  <a:pt x="0" y="644740"/>
                </a:lnTo>
                <a:lnTo>
                  <a:pt x="0" y="218630"/>
                </a:lnTo>
                <a:lnTo>
                  <a:pt x="1056" y="192275"/>
                </a:lnTo>
                <a:lnTo>
                  <a:pt x="4224" y="166945"/>
                </a:lnTo>
                <a:lnTo>
                  <a:pt x="9506" y="142641"/>
                </a:lnTo>
                <a:lnTo>
                  <a:pt x="15910" y="121749"/>
                </a:lnTo>
                <a:lnTo>
                  <a:pt x="25557" y="97687"/>
                </a:lnTo>
                <a:lnTo>
                  <a:pt x="37136" y="75587"/>
                </a:lnTo>
                <a:lnTo>
                  <a:pt x="51170" y="55197"/>
                </a:lnTo>
                <a:lnTo>
                  <a:pt x="68888" y="37740"/>
                </a:lnTo>
                <a:lnTo>
                  <a:pt x="90661" y="23211"/>
                </a:lnTo>
                <a:lnTo>
                  <a:pt x="113276" y="12872"/>
                </a:lnTo>
                <a:lnTo>
                  <a:pt x="136613" y="5890"/>
                </a:lnTo>
                <a:lnTo>
                  <a:pt x="161959" y="1603"/>
                </a:lnTo>
                <a:lnTo>
                  <a:pt x="189315" y="11"/>
                </a:lnTo>
                <a:lnTo>
                  <a:pt x="19189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30221" y="5466207"/>
            <a:ext cx="145669" cy="152717"/>
          </a:xfrm>
          <a:custGeom>
            <a:avLst/>
            <a:gdLst/>
            <a:ahLst/>
            <a:cxnLst/>
            <a:rect l="l" t="t" r="r" b="b"/>
            <a:pathLst>
              <a:path w="145669" h="152717">
                <a:moveTo>
                  <a:pt x="44704" y="0"/>
                </a:moveTo>
                <a:lnTo>
                  <a:pt x="145669" y="0"/>
                </a:lnTo>
                <a:lnTo>
                  <a:pt x="64770" y="152247"/>
                </a:lnTo>
                <a:lnTo>
                  <a:pt x="0" y="152717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45202" y="5281041"/>
            <a:ext cx="414549" cy="818375"/>
          </a:xfrm>
          <a:custGeom>
            <a:avLst/>
            <a:gdLst/>
            <a:ahLst/>
            <a:cxnLst/>
            <a:rect l="l" t="t" r="r" b="b"/>
            <a:pathLst>
              <a:path w="414549" h="818375">
                <a:moveTo>
                  <a:pt x="95556" y="0"/>
                </a:moveTo>
                <a:lnTo>
                  <a:pt x="118477" y="3964"/>
                </a:lnTo>
                <a:lnTo>
                  <a:pt x="130183" y="8901"/>
                </a:lnTo>
                <a:lnTo>
                  <a:pt x="142060" y="15791"/>
                </a:lnTo>
                <a:lnTo>
                  <a:pt x="153976" y="24511"/>
                </a:lnTo>
                <a:lnTo>
                  <a:pt x="167995" y="38870"/>
                </a:lnTo>
                <a:lnTo>
                  <a:pt x="180864" y="58261"/>
                </a:lnTo>
                <a:lnTo>
                  <a:pt x="186868" y="69840"/>
                </a:lnTo>
                <a:lnTo>
                  <a:pt x="192584" y="82673"/>
                </a:lnTo>
                <a:lnTo>
                  <a:pt x="198013" y="96758"/>
                </a:lnTo>
                <a:lnTo>
                  <a:pt x="203154" y="112094"/>
                </a:lnTo>
                <a:lnTo>
                  <a:pt x="208855" y="131772"/>
                </a:lnTo>
                <a:lnTo>
                  <a:pt x="213318" y="149064"/>
                </a:lnTo>
                <a:lnTo>
                  <a:pt x="218038" y="168843"/>
                </a:lnTo>
                <a:lnTo>
                  <a:pt x="223012" y="191112"/>
                </a:lnTo>
                <a:lnTo>
                  <a:pt x="228239" y="215871"/>
                </a:lnTo>
                <a:lnTo>
                  <a:pt x="230947" y="229185"/>
                </a:lnTo>
                <a:lnTo>
                  <a:pt x="233717" y="243123"/>
                </a:lnTo>
                <a:lnTo>
                  <a:pt x="236550" y="257684"/>
                </a:lnTo>
                <a:lnTo>
                  <a:pt x="239446" y="272868"/>
                </a:lnTo>
                <a:lnTo>
                  <a:pt x="242403" y="288677"/>
                </a:lnTo>
                <a:lnTo>
                  <a:pt x="245423" y="305110"/>
                </a:lnTo>
                <a:lnTo>
                  <a:pt x="248504" y="322168"/>
                </a:lnTo>
                <a:lnTo>
                  <a:pt x="251646" y="339849"/>
                </a:lnTo>
                <a:lnTo>
                  <a:pt x="254850" y="358156"/>
                </a:lnTo>
                <a:lnTo>
                  <a:pt x="258116" y="377088"/>
                </a:lnTo>
                <a:lnTo>
                  <a:pt x="293549" y="551700"/>
                </a:lnTo>
                <a:lnTo>
                  <a:pt x="296813" y="569793"/>
                </a:lnTo>
                <a:lnTo>
                  <a:pt x="300054" y="586760"/>
                </a:lnTo>
                <a:lnTo>
                  <a:pt x="303270" y="602600"/>
                </a:lnTo>
                <a:lnTo>
                  <a:pt x="306463" y="617315"/>
                </a:lnTo>
                <a:lnTo>
                  <a:pt x="309631" y="630904"/>
                </a:lnTo>
                <a:lnTo>
                  <a:pt x="312776" y="643366"/>
                </a:lnTo>
                <a:lnTo>
                  <a:pt x="315897" y="654703"/>
                </a:lnTo>
                <a:lnTo>
                  <a:pt x="318994" y="664914"/>
                </a:lnTo>
                <a:lnTo>
                  <a:pt x="322067" y="673999"/>
                </a:lnTo>
                <a:lnTo>
                  <a:pt x="325115" y="681957"/>
                </a:lnTo>
                <a:lnTo>
                  <a:pt x="328140" y="688790"/>
                </a:lnTo>
                <a:lnTo>
                  <a:pt x="337588" y="704822"/>
                </a:lnTo>
                <a:lnTo>
                  <a:pt x="346935" y="715191"/>
                </a:lnTo>
                <a:lnTo>
                  <a:pt x="357002" y="721604"/>
                </a:lnTo>
                <a:lnTo>
                  <a:pt x="367766" y="724061"/>
                </a:lnTo>
                <a:lnTo>
                  <a:pt x="369114" y="724090"/>
                </a:lnTo>
                <a:lnTo>
                  <a:pt x="385710" y="725462"/>
                </a:lnTo>
                <a:lnTo>
                  <a:pt x="398563" y="729579"/>
                </a:lnTo>
                <a:lnTo>
                  <a:pt x="407662" y="736440"/>
                </a:lnTo>
                <a:lnTo>
                  <a:pt x="412994" y="746047"/>
                </a:lnTo>
                <a:lnTo>
                  <a:pt x="414549" y="758399"/>
                </a:lnTo>
                <a:lnTo>
                  <a:pt x="412929" y="770890"/>
                </a:lnTo>
                <a:lnTo>
                  <a:pt x="408191" y="786439"/>
                </a:lnTo>
                <a:lnTo>
                  <a:pt x="401368" y="798858"/>
                </a:lnTo>
                <a:lnTo>
                  <a:pt x="392464" y="808147"/>
                </a:lnTo>
                <a:lnTo>
                  <a:pt x="368431" y="817334"/>
                </a:lnTo>
                <a:lnTo>
                  <a:pt x="361621" y="817676"/>
                </a:lnTo>
                <a:lnTo>
                  <a:pt x="350941" y="816913"/>
                </a:lnTo>
                <a:lnTo>
                  <a:pt x="328092" y="810804"/>
                </a:lnTo>
                <a:lnTo>
                  <a:pt x="315916" y="805457"/>
                </a:lnTo>
                <a:lnTo>
                  <a:pt x="303233" y="798582"/>
                </a:lnTo>
                <a:lnTo>
                  <a:pt x="292152" y="791603"/>
                </a:lnTo>
                <a:lnTo>
                  <a:pt x="279479" y="780301"/>
                </a:lnTo>
                <a:lnTo>
                  <a:pt x="267922" y="764076"/>
                </a:lnTo>
                <a:lnTo>
                  <a:pt x="257480" y="742928"/>
                </a:lnTo>
                <a:lnTo>
                  <a:pt x="252676" y="730507"/>
                </a:lnTo>
                <a:lnTo>
                  <a:pt x="248152" y="716855"/>
                </a:lnTo>
                <a:lnTo>
                  <a:pt x="243907" y="701971"/>
                </a:lnTo>
                <a:lnTo>
                  <a:pt x="239940" y="685856"/>
                </a:lnTo>
                <a:lnTo>
                  <a:pt x="236252" y="668509"/>
                </a:lnTo>
                <a:lnTo>
                  <a:pt x="233478" y="653605"/>
                </a:lnTo>
                <a:lnTo>
                  <a:pt x="200585" y="434632"/>
                </a:lnTo>
                <a:lnTo>
                  <a:pt x="71172" y="818375"/>
                </a:lnTo>
                <a:lnTo>
                  <a:pt x="56130" y="818052"/>
                </a:lnTo>
                <a:lnTo>
                  <a:pt x="43129" y="816290"/>
                </a:lnTo>
                <a:lnTo>
                  <a:pt x="32168" y="813088"/>
                </a:lnTo>
                <a:lnTo>
                  <a:pt x="23249" y="808447"/>
                </a:lnTo>
                <a:lnTo>
                  <a:pt x="16372" y="802366"/>
                </a:lnTo>
                <a:lnTo>
                  <a:pt x="11538" y="794846"/>
                </a:lnTo>
                <a:lnTo>
                  <a:pt x="8749" y="785887"/>
                </a:lnTo>
                <a:lnTo>
                  <a:pt x="8004" y="775488"/>
                </a:lnTo>
                <a:lnTo>
                  <a:pt x="9306" y="763651"/>
                </a:lnTo>
                <a:lnTo>
                  <a:pt x="12654" y="750375"/>
                </a:lnTo>
                <a:lnTo>
                  <a:pt x="18050" y="735661"/>
                </a:lnTo>
                <a:lnTo>
                  <a:pt x="25325" y="719848"/>
                </a:lnTo>
                <a:lnTo>
                  <a:pt x="165787" y="339115"/>
                </a:lnTo>
                <a:lnTo>
                  <a:pt x="163801" y="321755"/>
                </a:lnTo>
                <a:lnTo>
                  <a:pt x="161805" y="305032"/>
                </a:lnTo>
                <a:lnTo>
                  <a:pt x="159796" y="288945"/>
                </a:lnTo>
                <a:lnTo>
                  <a:pt x="157776" y="273495"/>
                </a:lnTo>
                <a:lnTo>
                  <a:pt x="155744" y="258680"/>
                </a:lnTo>
                <a:lnTo>
                  <a:pt x="153701" y="244503"/>
                </a:lnTo>
                <a:lnTo>
                  <a:pt x="151645" y="230963"/>
                </a:lnTo>
                <a:lnTo>
                  <a:pt x="149579" y="218059"/>
                </a:lnTo>
                <a:lnTo>
                  <a:pt x="147500" y="205793"/>
                </a:lnTo>
                <a:lnTo>
                  <a:pt x="145410" y="194164"/>
                </a:lnTo>
                <a:lnTo>
                  <a:pt x="143308" y="183172"/>
                </a:lnTo>
                <a:lnTo>
                  <a:pt x="141195" y="172818"/>
                </a:lnTo>
                <a:lnTo>
                  <a:pt x="139070" y="163101"/>
                </a:lnTo>
                <a:lnTo>
                  <a:pt x="136933" y="154023"/>
                </a:lnTo>
                <a:lnTo>
                  <a:pt x="134785" y="145582"/>
                </a:lnTo>
                <a:lnTo>
                  <a:pt x="132259" y="136525"/>
                </a:lnTo>
                <a:lnTo>
                  <a:pt x="126210" y="118456"/>
                </a:lnTo>
                <a:lnTo>
                  <a:pt x="119734" y="104257"/>
                </a:lnTo>
                <a:lnTo>
                  <a:pt x="112834" y="93932"/>
                </a:lnTo>
                <a:lnTo>
                  <a:pt x="105513" y="87491"/>
                </a:lnTo>
                <a:lnTo>
                  <a:pt x="97775" y="84939"/>
                </a:lnTo>
                <a:lnTo>
                  <a:pt x="90095" y="86106"/>
                </a:lnTo>
                <a:lnTo>
                  <a:pt x="79113" y="91389"/>
                </a:lnTo>
                <a:lnTo>
                  <a:pt x="69192" y="98741"/>
                </a:lnTo>
                <a:lnTo>
                  <a:pt x="60324" y="108172"/>
                </a:lnTo>
                <a:lnTo>
                  <a:pt x="52497" y="119692"/>
                </a:lnTo>
                <a:lnTo>
                  <a:pt x="50344" y="123571"/>
                </a:lnTo>
                <a:lnTo>
                  <a:pt x="42420" y="134849"/>
                </a:lnTo>
                <a:lnTo>
                  <a:pt x="33438" y="140633"/>
                </a:lnTo>
                <a:lnTo>
                  <a:pt x="23419" y="140886"/>
                </a:lnTo>
                <a:lnTo>
                  <a:pt x="12388" y="135574"/>
                </a:lnTo>
                <a:lnTo>
                  <a:pt x="12117" y="135382"/>
                </a:lnTo>
                <a:lnTo>
                  <a:pt x="5373" y="128657"/>
                </a:lnTo>
                <a:lnTo>
                  <a:pt x="1334" y="119898"/>
                </a:lnTo>
                <a:lnTo>
                  <a:pt x="0" y="109105"/>
                </a:lnTo>
                <a:lnTo>
                  <a:pt x="1370" y="96277"/>
                </a:lnTo>
                <a:lnTo>
                  <a:pt x="5446" y="81415"/>
                </a:lnTo>
                <a:lnTo>
                  <a:pt x="10212" y="69088"/>
                </a:lnTo>
                <a:lnTo>
                  <a:pt x="15718" y="57950"/>
                </a:lnTo>
                <a:lnTo>
                  <a:pt x="22366" y="47631"/>
                </a:lnTo>
                <a:lnTo>
                  <a:pt x="30156" y="38131"/>
                </a:lnTo>
                <a:lnTo>
                  <a:pt x="39087" y="29454"/>
                </a:lnTo>
                <a:lnTo>
                  <a:pt x="49160" y="21603"/>
                </a:lnTo>
                <a:lnTo>
                  <a:pt x="60375" y="14578"/>
                </a:lnTo>
                <a:lnTo>
                  <a:pt x="72732" y="8383"/>
                </a:lnTo>
                <a:lnTo>
                  <a:pt x="86230" y="3020"/>
                </a:lnTo>
                <a:lnTo>
                  <a:pt x="9555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13232" y="781812"/>
            <a:ext cx="4090416" cy="4091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23660" y="975360"/>
            <a:ext cx="1283208" cy="200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97320" y="1009523"/>
            <a:ext cx="1136014" cy="1854327"/>
          </a:xfrm>
          <a:custGeom>
            <a:avLst/>
            <a:gdLst/>
            <a:ahLst/>
            <a:cxnLst/>
            <a:rect l="l" t="t" r="r" b="b"/>
            <a:pathLst>
              <a:path w="1136014" h="1854327">
                <a:moveTo>
                  <a:pt x="0" y="1854327"/>
                </a:moveTo>
                <a:lnTo>
                  <a:pt x="228091" y="1854327"/>
                </a:lnTo>
                <a:lnTo>
                  <a:pt x="566801" y="1121790"/>
                </a:lnTo>
                <a:lnTo>
                  <a:pt x="904494" y="1854327"/>
                </a:lnTo>
                <a:lnTo>
                  <a:pt x="1136014" y="1854327"/>
                </a:lnTo>
                <a:lnTo>
                  <a:pt x="677926" y="896365"/>
                </a:lnTo>
                <a:lnTo>
                  <a:pt x="1102740" y="0"/>
                </a:lnTo>
                <a:lnTo>
                  <a:pt x="891539" y="0"/>
                </a:lnTo>
                <a:lnTo>
                  <a:pt x="570864" y="682116"/>
                </a:lnTo>
                <a:lnTo>
                  <a:pt x="252222" y="0"/>
                </a:lnTo>
                <a:lnTo>
                  <a:pt x="35305" y="0"/>
                </a:lnTo>
                <a:lnTo>
                  <a:pt x="459104" y="907288"/>
                </a:lnTo>
                <a:lnTo>
                  <a:pt x="0" y="18543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97320" y="1009523"/>
            <a:ext cx="1136014" cy="1854327"/>
          </a:xfrm>
          <a:custGeom>
            <a:avLst/>
            <a:gdLst/>
            <a:ahLst/>
            <a:cxnLst/>
            <a:rect l="l" t="t" r="r" b="b"/>
            <a:pathLst>
              <a:path w="1136014" h="1854327">
                <a:moveTo>
                  <a:pt x="35305" y="0"/>
                </a:moveTo>
                <a:lnTo>
                  <a:pt x="252222" y="0"/>
                </a:lnTo>
                <a:lnTo>
                  <a:pt x="570864" y="682116"/>
                </a:lnTo>
                <a:lnTo>
                  <a:pt x="891539" y="0"/>
                </a:lnTo>
                <a:lnTo>
                  <a:pt x="1102740" y="0"/>
                </a:lnTo>
                <a:lnTo>
                  <a:pt x="677926" y="896365"/>
                </a:lnTo>
                <a:lnTo>
                  <a:pt x="1136014" y="1854327"/>
                </a:lnTo>
                <a:lnTo>
                  <a:pt x="904494" y="1854327"/>
                </a:lnTo>
                <a:lnTo>
                  <a:pt x="566801" y="1121790"/>
                </a:lnTo>
                <a:lnTo>
                  <a:pt x="228091" y="1854327"/>
                </a:lnTo>
                <a:lnTo>
                  <a:pt x="0" y="1854327"/>
                </a:lnTo>
                <a:lnTo>
                  <a:pt x="459104" y="907288"/>
                </a:lnTo>
                <a:lnTo>
                  <a:pt x="35305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15300" y="1757172"/>
            <a:ext cx="1190244" cy="1635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89722" y="1791462"/>
            <a:ext cx="1041146" cy="1488087"/>
          </a:xfrm>
          <a:custGeom>
            <a:avLst/>
            <a:gdLst/>
            <a:ahLst/>
            <a:cxnLst/>
            <a:rect l="l" t="t" r="r" b="b"/>
            <a:pathLst>
              <a:path w="1041146" h="1488087">
                <a:moveTo>
                  <a:pt x="835264" y="481588"/>
                </a:moveTo>
                <a:lnTo>
                  <a:pt x="870642" y="417248"/>
                </a:lnTo>
                <a:lnTo>
                  <a:pt x="901618" y="357741"/>
                </a:lnTo>
                <a:lnTo>
                  <a:pt x="928192" y="303067"/>
                </a:lnTo>
                <a:lnTo>
                  <a:pt x="950364" y="253224"/>
                </a:lnTo>
                <a:lnTo>
                  <a:pt x="968134" y="208214"/>
                </a:lnTo>
                <a:lnTo>
                  <a:pt x="981503" y="168036"/>
                </a:lnTo>
                <a:lnTo>
                  <a:pt x="990470" y="132691"/>
                </a:lnTo>
                <a:lnTo>
                  <a:pt x="995036" y="102177"/>
                </a:lnTo>
                <a:lnTo>
                  <a:pt x="995201" y="76495"/>
                </a:lnTo>
                <a:lnTo>
                  <a:pt x="990964" y="55644"/>
                </a:lnTo>
                <a:lnTo>
                  <a:pt x="982327" y="39625"/>
                </a:lnTo>
                <a:lnTo>
                  <a:pt x="969288" y="28438"/>
                </a:lnTo>
                <a:lnTo>
                  <a:pt x="951848" y="22083"/>
                </a:lnTo>
                <a:lnTo>
                  <a:pt x="930008" y="20558"/>
                </a:lnTo>
                <a:lnTo>
                  <a:pt x="903766" y="23865"/>
                </a:lnTo>
                <a:lnTo>
                  <a:pt x="873125" y="32003"/>
                </a:lnTo>
                <a:lnTo>
                  <a:pt x="564769" y="617601"/>
                </a:lnTo>
                <a:lnTo>
                  <a:pt x="430910" y="225805"/>
                </a:lnTo>
                <a:lnTo>
                  <a:pt x="420508" y="201935"/>
                </a:lnTo>
                <a:lnTo>
                  <a:pt x="409285" y="178034"/>
                </a:lnTo>
                <a:lnTo>
                  <a:pt x="397873" y="155657"/>
                </a:lnTo>
                <a:lnTo>
                  <a:pt x="386256" y="134812"/>
                </a:lnTo>
                <a:lnTo>
                  <a:pt x="378292" y="121630"/>
                </a:lnTo>
                <a:lnTo>
                  <a:pt x="370860" y="110315"/>
                </a:lnTo>
                <a:lnTo>
                  <a:pt x="355169" y="89407"/>
                </a:lnTo>
                <a:lnTo>
                  <a:pt x="338361" y="70796"/>
                </a:lnTo>
                <a:lnTo>
                  <a:pt x="320421" y="54483"/>
                </a:lnTo>
                <a:lnTo>
                  <a:pt x="303615" y="41820"/>
                </a:lnTo>
                <a:lnTo>
                  <a:pt x="281830" y="28557"/>
                </a:lnTo>
                <a:lnTo>
                  <a:pt x="258901" y="17861"/>
                </a:lnTo>
                <a:lnTo>
                  <a:pt x="238534" y="10829"/>
                </a:lnTo>
                <a:lnTo>
                  <a:pt x="215930" y="5551"/>
                </a:lnTo>
                <a:lnTo>
                  <a:pt x="190880" y="2008"/>
                </a:lnTo>
                <a:lnTo>
                  <a:pt x="163383" y="224"/>
                </a:lnTo>
                <a:lnTo>
                  <a:pt x="148717" y="0"/>
                </a:lnTo>
                <a:lnTo>
                  <a:pt x="145592" y="10"/>
                </a:lnTo>
                <a:lnTo>
                  <a:pt x="121024" y="771"/>
                </a:lnTo>
                <a:lnTo>
                  <a:pt x="94614" y="2793"/>
                </a:lnTo>
                <a:lnTo>
                  <a:pt x="77389" y="4920"/>
                </a:lnTo>
                <a:lnTo>
                  <a:pt x="52760" y="9489"/>
                </a:lnTo>
                <a:lnTo>
                  <a:pt x="39374" y="12550"/>
                </a:lnTo>
                <a:lnTo>
                  <a:pt x="25273" y="16128"/>
                </a:lnTo>
                <a:lnTo>
                  <a:pt x="26729" y="19946"/>
                </a:lnTo>
                <a:lnTo>
                  <a:pt x="34894" y="40890"/>
                </a:lnTo>
                <a:lnTo>
                  <a:pt x="42808" y="60391"/>
                </a:lnTo>
                <a:lnTo>
                  <a:pt x="50469" y="78449"/>
                </a:lnTo>
                <a:lnTo>
                  <a:pt x="57877" y="95064"/>
                </a:lnTo>
                <a:lnTo>
                  <a:pt x="65032" y="110235"/>
                </a:lnTo>
                <a:lnTo>
                  <a:pt x="71933" y="123962"/>
                </a:lnTo>
                <a:lnTo>
                  <a:pt x="78581" y="136245"/>
                </a:lnTo>
                <a:lnTo>
                  <a:pt x="91110" y="156478"/>
                </a:lnTo>
                <a:lnTo>
                  <a:pt x="102618" y="170933"/>
                </a:lnTo>
                <a:lnTo>
                  <a:pt x="113101" y="179607"/>
                </a:lnTo>
                <a:lnTo>
                  <a:pt x="134512" y="182873"/>
                </a:lnTo>
                <a:lnTo>
                  <a:pt x="147242" y="184328"/>
                </a:lnTo>
                <a:lnTo>
                  <a:pt x="158369" y="186943"/>
                </a:lnTo>
                <a:lnTo>
                  <a:pt x="164181" y="189029"/>
                </a:lnTo>
                <a:lnTo>
                  <a:pt x="175192" y="195038"/>
                </a:lnTo>
                <a:lnTo>
                  <a:pt x="185547" y="203453"/>
                </a:lnTo>
                <a:lnTo>
                  <a:pt x="189765" y="207861"/>
                </a:lnTo>
                <a:lnTo>
                  <a:pt x="196967" y="216791"/>
                </a:lnTo>
                <a:lnTo>
                  <a:pt x="204397" y="227715"/>
                </a:lnTo>
                <a:lnTo>
                  <a:pt x="212089" y="240664"/>
                </a:lnTo>
                <a:lnTo>
                  <a:pt x="213282" y="242750"/>
                </a:lnTo>
                <a:lnTo>
                  <a:pt x="218584" y="251262"/>
                </a:lnTo>
                <a:lnTo>
                  <a:pt x="224936" y="260404"/>
                </a:lnTo>
                <a:lnTo>
                  <a:pt x="232340" y="270182"/>
                </a:lnTo>
                <a:lnTo>
                  <a:pt x="240795" y="280604"/>
                </a:lnTo>
                <a:lnTo>
                  <a:pt x="250301" y="291676"/>
                </a:lnTo>
                <a:lnTo>
                  <a:pt x="260857" y="303402"/>
                </a:lnTo>
                <a:lnTo>
                  <a:pt x="420750" y="766952"/>
                </a:lnTo>
                <a:lnTo>
                  <a:pt x="0" y="1486153"/>
                </a:lnTo>
                <a:lnTo>
                  <a:pt x="219963" y="1486153"/>
                </a:lnTo>
                <a:lnTo>
                  <a:pt x="518922" y="960501"/>
                </a:lnTo>
                <a:lnTo>
                  <a:pt x="667130" y="1274826"/>
                </a:lnTo>
                <a:lnTo>
                  <a:pt x="675273" y="1293715"/>
                </a:lnTo>
                <a:lnTo>
                  <a:pt x="680770" y="1305802"/>
                </a:lnTo>
                <a:lnTo>
                  <a:pt x="686351" y="1317559"/>
                </a:lnTo>
                <a:lnTo>
                  <a:pt x="692016" y="1328988"/>
                </a:lnTo>
                <a:lnTo>
                  <a:pt x="697765" y="1340091"/>
                </a:lnTo>
                <a:lnTo>
                  <a:pt x="703598" y="1350871"/>
                </a:lnTo>
                <a:lnTo>
                  <a:pt x="709516" y="1361331"/>
                </a:lnTo>
                <a:lnTo>
                  <a:pt x="715518" y="1371473"/>
                </a:lnTo>
                <a:lnTo>
                  <a:pt x="724640" y="1385644"/>
                </a:lnTo>
                <a:lnTo>
                  <a:pt x="732285" y="1396364"/>
                </a:lnTo>
                <a:lnTo>
                  <a:pt x="740241" y="1406538"/>
                </a:lnTo>
                <a:lnTo>
                  <a:pt x="748502" y="1416163"/>
                </a:lnTo>
                <a:lnTo>
                  <a:pt x="757065" y="1425235"/>
                </a:lnTo>
                <a:lnTo>
                  <a:pt x="765926" y="1433750"/>
                </a:lnTo>
                <a:lnTo>
                  <a:pt x="775080" y="1441703"/>
                </a:lnTo>
                <a:lnTo>
                  <a:pt x="788296" y="1452005"/>
                </a:lnTo>
                <a:lnTo>
                  <a:pt x="799175" y="1459675"/>
                </a:lnTo>
                <a:lnTo>
                  <a:pt x="810027" y="1466595"/>
                </a:lnTo>
                <a:lnTo>
                  <a:pt x="820849" y="1472764"/>
                </a:lnTo>
                <a:lnTo>
                  <a:pt x="831638" y="1478183"/>
                </a:lnTo>
                <a:lnTo>
                  <a:pt x="842391" y="1482852"/>
                </a:lnTo>
                <a:lnTo>
                  <a:pt x="855050" y="1486448"/>
                </a:lnTo>
                <a:lnTo>
                  <a:pt x="865012" y="1487741"/>
                </a:lnTo>
                <a:lnTo>
                  <a:pt x="876032" y="1488087"/>
                </a:lnTo>
                <a:lnTo>
                  <a:pt x="888107" y="1487486"/>
                </a:lnTo>
                <a:lnTo>
                  <a:pt x="901235" y="1485938"/>
                </a:lnTo>
                <a:lnTo>
                  <a:pt x="915414" y="1483443"/>
                </a:lnTo>
                <a:lnTo>
                  <a:pt x="930640" y="1480001"/>
                </a:lnTo>
                <a:lnTo>
                  <a:pt x="946911" y="1475613"/>
                </a:lnTo>
                <a:lnTo>
                  <a:pt x="951683" y="1470736"/>
                </a:lnTo>
                <a:lnTo>
                  <a:pt x="961831" y="1465133"/>
                </a:lnTo>
                <a:lnTo>
                  <a:pt x="972015" y="1465924"/>
                </a:lnTo>
                <a:lnTo>
                  <a:pt x="982218" y="1473073"/>
                </a:lnTo>
                <a:lnTo>
                  <a:pt x="989702" y="1478843"/>
                </a:lnTo>
                <a:lnTo>
                  <a:pt x="999666" y="1482938"/>
                </a:lnTo>
                <a:lnTo>
                  <a:pt x="1011565" y="1484801"/>
                </a:lnTo>
                <a:lnTo>
                  <a:pt x="1025394" y="1484434"/>
                </a:lnTo>
                <a:lnTo>
                  <a:pt x="1041146" y="1481836"/>
                </a:lnTo>
                <a:lnTo>
                  <a:pt x="1029080" y="1295653"/>
                </a:lnTo>
                <a:lnTo>
                  <a:pt x="1020494" y="1296721"/>
                </a:lnTo>
                <a:lnTo>
                  <a:pt x="1007900" y="1299341"/>
                </a:lnTo>
                <a:lnTo>
                  <a:pt x="995764" y="1303173"/>
                </a:lnTo>
                <a:lnTo>
                  <a:pt x="984092" y="1308217"/>
                </a:lnTo>
                <a:lnTo>
                  <a:pt x="972886" y="1314474"/>
                </a:lnTo>
                <a:lnTo>
                  <a:pt x="962151" y="1321942"/>
                </a:lnTo>
                <a:lnTo>
                  <a:pt x="961135" y="1322704"/>
                </a:lnTo>
                <a:lnTo>
                  <a:pt x="957326" y="1319402"/>
                </a:lnTo>
                <a:lnTo>
                  <a:pt x="953762" y="1316572"/>
                </a:lnTo>
                <a:lnTo>
                  <a:pt x="942156" y="1308543"/>
                </a:lnTo>
                <a:lnTo>
                  <a:pt x="931095" y="1302756"/>
                </a:lnTo>
                <a:lnTo>
                  <a:pt x="920623" y="1299210"/>
                </a:lnTo>
                <a:lnTo>
                  <a:pt x="910699" y="1296264"/>
                </a:lnTo>
                <a:lnTo>
                  <a:pt x="899168" y="1290690"/>
                </a:lnTo>
                <a:lnTo>
                  <a:pt x="889507" y="1283208"/>
                </a:lnTo>
                <a:lnTo>
                  <a:pt x="879954" y="1272205"/>
                </a:lnTo>
                <a:lnTo>
                  <a:pt x="872608" y="1261476"/>
                </a:lnTo>
                <a:lnTo>
                  <a:pt x="865124" y="1248664"/>
                </a:lnTo>
                <a:lnTo>
                  <a:pt x="858801" y="1236351"/>
                </a:lnTo>
                <a:lnTo>
                  <a:pt x="853707" y="1225714"/>
                </a:lnTo>
                <a:lnTo>
                  <a:pt x="848381" y="1213997"/>
                </a:lnTo>
                <a:lnTo>
                  <a:pt x="842829" y="1201200"/>
                </a:lnTo>
                <a:lnTo>
                  <a:pt x="837056" y="1187323"/>
                </a:lnTo>
                <a:lnTo>
                  <a:pt x="649731" y="787273"/>
                </a:lnTo>
                <a:lnTo>
                  <a:pt x="702718" y="703602"/>
                </a:lnTo>
                <a:lnTo>
                  <a:pt x="751302" y="624764"/>
                </a:lnTo>
                <a:lnTo>
                  <a:pt x="795484" y="550760"/>
                </a:lnTo>
                <a:lnTo>
                  <a:pt x="835264" y="4815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89722" y="1791462"/>
            <a:ext cx="1041146" cy="1488087"/>
          </a:xfrm>
          <a:custGeom>
            <a:avLst/>
            <a:gdLst/>
            <a:ahLst/>
            <a:cxnLst/>
            <a:rect l="l" t="t" r="r" b="b"/>
            <a:pathLst>
              <a:path w="1041146" h="1488087">
                <a:moveTo>
                  <a:pt x="148717" y="0"/>
                </a:moveTo>
                <a:lnTo>
                  <a:pt x="177437" y="894"/>
                </a:lnTo>
                <a:lnTo>
                  <a:pt x="203711" y="3561"/>
                </a:lnTo>
                <a:lnTo>
                  <a:pt x="227538" y="7975"/>
                </a:lnTo>
                <a:lnTo>
                  <a:pt x="258901" y="17861"/>
                </a:lnTo>
                <a:lnTo>
                  <a:pt x="281830" y="28557"/>
                </a:lnTo>
                <a:lnTo>
                  <a:pt x="303615" y="41820"/>
                </a:lnTo>
                <a:lnTo>
                  <a:pt x="320421" y="54483"/>
                </a:lnTo>
                <a:lnTo>
                  <a:pt x="338361" y="70796"/>
                </a:lnTo>
                <a:lnTo>
                  <a:pt x="355169" y="89407"/>
                </a:lnTo>
                <a:lnTo>
                  <a:pt x="370860" y="110315"/>
                </a:lnTo>
                <a:lnTo>
                  <a:pt x="386256" y="134812"/>
                </a:lnTo>
                <a:lnTo>
                  <a:pt x="397873" y="155657"/>
                </a:lnTo>
                <a:lnTo>
                  <a:pt x="409285" y="178034"/>
                </a:lnTo>
                <a:lnTo>
                  <a:pt x="420508" y="201935"/>
                </a:lnTo>
                <a:lnTo>
                  <a:pt x="430910" y="225805"/>
                </a:lnTo>
                <a:lnTo>
                  <a:pt x="564769" y="617601"/>
                </a:lnTo>
                <a:lnTo>
                  <a:pt x="873125" y="32003"/>
                </a:lnTo>
                <a:lnTo>
                  <a:pt x="903766" y="23865"/>
                </a:lnTo>
                <a:lnTo>
                  <a:pt x="930008" y="20558"/>
                </a:lnTo>
                <a:lnTo>
                  <a:pt x="951848" y="22083"/>
                </a:lnTo>
                <a:lnTo>
                  <a:pt x="969288" y="28438"/>
                </a:lnTo>
                <a:lnTo>
                  <a:pt x="982327" y="39625"/>
                </a:lnTo>
                <a:lnTo>
                  <a:pt x="990964" y="55644"/>
                </a:lnTo>
                <a:lnTo>
                  <a:pt x="995201" y="76495"/>
                </a:lnTo>
                <a:lnTo>
                  <a:pt x="995036" y="102177"/>
                </a:lnTo>
                <a:lnTo>
                  <a:pt x="990470" y="132691"/>
                </a:lnTo>
                <a:lnTo>
                  <a:pt x="981503" y="168036"/>
                </a:lnTo>
                <a:lnTo>
                  <a:pt x="968134" y="208214"/>
                </a:lnTo>
                <a:lnTo>
                  <a:pt x="950364" y="253224"/>
                </a:lnTo>
                <a:lnTo>
                  <a:pt x="928192" y="303067"/>
                </a:lnTo>
                <a:lnTo>
                  <a:pt x="901618" y="357741"/>
                </a:lnTo>
                <a:lnTo>
                  <a:pt x="870642" y="417248"/>
                </a:lnTo>
                <a:lnTo>
                  <a:pt x="835264" y="481588"/>
                </a:lnTo>
                <a:lnTo>
                  <a:pt x="795484" y="550760"/>
                </a:lnTo>
                <a:lnTo>
                  <a:pt x="751302" y="624764"/>
                </a:lnTo>
                <a:lnTo>
                  <a:pt x="702718" y="703602"/>
                </a:lnTo>
                <a:lnTo>
                  <a:pt x="649731" y="787273"/>
                </a:lnTo>
                <a:lnTo>
                  <a:pt x="837056" y="1187323"/>
                </a:lnTo>
                <a:lnTo>
                  <a:pt x="842829" y="1201200"/>
                </a:lnTo>
                <a:lnTo>
                  <a:pt x="848381" y="1213997"/>
                </a:lnTo>
                <a:lnTo>
                  <a:pt x="853707" y="1225714"/>
                </a:lnTo>
                <a:lnTo>
                  <a:pt x="858801" y="1236351"/>
                </a:lnTo>
                <a:lnTo>
                  <a:pt x="863659" y="1245907"/>
                </a:lnTo>
                <a:lnTo>
                  <a:pt x="872608" y="1261476"/>
                </a:lnTo>
                <a:lnTo>
                  <a:pt x="879954" y="1272205"/>
                </a:lnTo>
                <a:lnTo>
                  <a:pt x="887163" y="1280830"/>
                </a:lnTo>
                <a:lnTo>
                  <a:pt x="899168" y="1290690"/>
                </a:lnTo>
                <a:lnTo>
                  <a:pt x="910699" y="1296264"/>
                </a:lnTo>
                <a:lnTo>
                  <a:pt x="920623" y="1299210"/>
                </a:lnTo>
                <a:lnTo>
                  <a:pt x="931095" y="1302756"/>
                </a:lnTo>
                <a:lnTo>
                  <a:pt x="942156" y="1308543"/>
                </a:lnTo>
                <a:lnTo>
                  <a:pt x="953762" y="1316572"/>
                </a:lnTo>
                <a:lnTo>
                  <a:pt x="957326" y="1319402"/>
                </a:lnTo>
                <a:lnTo>
                  <a:pt x="961135" y="1322704"/>
                </a:lnTo>
                <a:lnTo>
                  <a:pt x="962151" y="1321942"/>
                </a:lnTo>
                <a:lnTo>
                  <a:pt x="972886" y="1314474"/>
                </a:lnTo>
                <a:lnTo>
                  <a:pt x="984092" y="1308217"/>
                </a:lnTo>
                <a:lnTo>
                  <a:pt x="995764" y="1303173"/>
                </a:lnTo>
                <a:lnTo>
                  <a:pt x="1007900" y="1299341"/>
                </a:lnTo>
                <a:lnTo>
                  <a:pt x="1020494" y="1296721"/>
                </a:lnTo>
                <a:lnTo>
                  <a:pt x="1029080" y="1295653"/>
                </a:lnTo>
                <a:lnTo>
                  <a:pt x="1041146" y="1481836"/>
                </a:lnTo>
                <a:lnTo>
                  <a:pt x="1025394" y="1484434"/>
                </a:lnTo>
                <a:lnTo>
                  <a:pt x="1011565" y="1484801"/>
                </a:lnTo>
                <a:lnTo>
                  <a:pt x="999666" y="1482938"/>
                </a:lnTo>
                <a:lnTo>
                  <a:pt x="989702" y="1478843"/>
                </a:lnTo>
                <a:lnTo>
                  <a:pt x="982218" y="1473073"/>
                </a:lnTo>
                <a:lnTo>
                  <a:pt x="972015" y="1465924"/>
                </a:lnTo>
                <a:lnTo>
                  <a:pt x="961831" y="1465133"/>
                </a:lnTo>
                <a:lnTo>
                  <a:pt x="951683" y="1470736"/>
                </a:lnTo>
                <a:lnTo>
                  <a:pt x="946911" y="1475613"/>
                </a:lnTo>
                <a:lnTo>
                  <a:pt x="930640" y="1480001"/>
                </a:lnTo>
                <a:lnTo>
                  <a:pt x="915414" y="1483443"/>
                </a:lnTo>
                <a:lnTo>
                  <a:pt x="901235" y="1485938"/>
                </a:lnTo>
                <a:lnTo>
                  <a:pt x="888107" y="1487486"/>
                </a:lnTo>
                <a:lnTo>
                  <a:pt x="876032" y="1488087"/>
                </a:lnTo>
                <a:lnTo>
                  <a:pt x="865012" y="1487741"/>
                </a:lnTo>
                <a:lnTo>
                  <a:pt x="855050" y="1486448"/>
                </a:lnTo>
                <a:lnTo>
                  <a:pt x="846148" y="1484208"/>
                </a:lnTo>
                <a:lnTo>
                  <a:pt x="831638" y="1478183"/>
                </a:lnTo>
                <a:lnTo>
                  <a:pt x="820849" y="1472764"/>
                </a:lnTo>
                <a:lnTo>
                  <a:pt x="810027" y="1466595"/>
                </a:lnTo>
                <a:lnTo>
                  <a:pt x="799175" y="1459675"/>
                </a:lnTo>
                <a:lnTo>
                  <a:pt x="788296" y="1452005"/>
                </a:lnTo>
                <a:lnTo>
                  <a:pt x="777393" y="1443584"/>
                </a:lnTo>
                <a:lnTo>
                  <a:pt x="765926" y="1433750"/>
                </a:lnTo>
                <a:lnTo>
                  <a:pt x="757065" y="1425235"/>
                </a:lnTo>
                <a:lnTo>
                  <a:pt x="748502" y="1416163"/>
                </a:lnTo>
                <a:lnTo>
                  <a:pt x="740241" y="1406538"/>
                </a:lnTo>
                <a:lnTo>
                  <a:pt x="732285" y="1396364"/>
                </a:lnTo>
                <a:lnTo>
                  <a:pt x="724640" y="1385644"/>
                </a:lnTo>
                <a:lnTo>
                  <a:pt x="717308" y="1374383"/>
                </a:lnTo>
                <a:lnTo>
                  <a:pt x="709516" y="1361331"/>
                </a:lnTo>
                <a:lnTo>
                  <a:pt x="703598" y="1350871"/>
                </a:lnTo>
                <a:lnTo>
                  <a:pt x="697765" y="1340091"/>
                </a:lnTo>
                <a:lnTo>
                  <a:pt x="692016" y="1328988"/>
                </a:lnTo>
                <a:lnTo>
                  <a:pt x="686351" y="1317559"/>
                </a:lnTo>
                <a:lnTo>
                  <a:pt x="680770" y="1305802"/>
                </a:lnTo>
                <a:lnTo>
                  <a:pt x="675273" y="1293715"/>
                </a:lnTo>
                <a:lnTo>
                  <a:pt x="669861" y="1281295"/>
                </a:lnTo>
                <a:lnTo>
                  <a:pt x="667130" y="1274826"/>
                </a:lnTo>
                <a:lnTo>
                  <a:pt x="518922" y="960501"/>
                </a:lnTo>
                <a:lnTo>
                  <a:pt x="219963" y="1486153"/>
                </a:lnTo>
                <a:lnTo>
                  <a:pt x="0" y="1486153"/>
                </a:lnTo>
                <a:lnTo>
                  <a:pt x="420750" y="766952"/>
                </a:lnTo>
                <a:lnTo>
                  <a:pt x="260857" y="303402"/>
                </a:lnTo>
                <a:lnTo>
                  <a:pt x="250301" y="291676"/>
                </a:lnTo>
                <a:lnTo>
                  <a:pt x="240795" y="280604"/>
                </a:lnTo>
                <a:lnTo>
                  <a:pt x="232340" y="270182"/>
                </a:lnTo>
                <a:lnTo>
                  <a:pt x="224936" y="260404"/>
                </a:lnTo>
                <a:lnTo>
                  <a:pt x="218584" y="251262"/>
                </a:lnTo>
                <a:lnTo>
                  <a:pt x="213282" y="242750"/>
                </a:lnTo>
                <a:lnTo>
                  <a:pt x="212089" y="240664"/>
                </a:lnTo>
                <a:lnTo>
                  <a:pt x="204397" y="227715"/>
                </a:lnTo>
                <a:lnTo>
                  <a:pt x="196967" y="216791"/>
                </a:lnTo>
                <a:lnTo>
                  <a:pt x="189765" y="207861"/>
                </a:lnTo>
                <a:lnTo>
                  <a:pt x="185547" y="203453"/>
                </a:lnTo>
                <a:lnTo>
                  <a:pt x="175192" y="195038"/>
                </a:lnTo>
                <a:lnTo>
                  <a:pt x="164181" y="189029"/>
                </a:lnTo>
                <a:lnTo>
                  <a:pt x="158369" y="186943"/>
                </a:lnTo>
                <a:lnTo>
                  <a:pt x="147242" y="184328"/>
                </a:lnTo>
                <a:lnTo>
                  <a:pt x="134512" y="182873"/>
                </a:lnTo>
                <a:lnTo>
                  <a:pt x="122554" y="182499"/>
                </a:lnTo>
                <a:lnTo>
                  <a:pt x="117957" y="181776"/>
                </a:lnTo>
                <a:lnTo>
                  <a:pt x="107988" y="175992"/>
                </a:lnTo>
                <a:lnTo>
                  <a:pt x="102618" y="170933"/>
                </a:lnTo>
                <a:lnTo>
                  <a:pt x="96992" y="164428"/>
                </a:lnTo>
                <a:lnTo>
                  <a:pt x="91110" y="156478"/>
                </a:lnTo>
                <a:lnTo>
                  <a:pt x="84973" y="147084"/>
                </a:lnTo>
                <a:lnTo>
                  <a:pt x="78581" y="136245"/>
                </a:lnTo>
                <a:lnTo>
                  <a:pt x="71933" y="123962"/>
                </a:lnTo>
                <a:lnTo>
                  <a:pt x="65032" y="110235"/>
                </a:lnTo>
                <a:lnTo>
                  <a:pt x="57877" y="95064"/>
                </a:lnTo>
                <a:lnTo>
                  <a:pt x="50469" y="78449"/>
                </a:lnTo>
                <a:lnTo>
                  <a:pt x="42808" y="60391"/>
                </a:lnTo>
                <a:lnTo>
                  <a:pt x="34894" y="40890"/>
                </a:lnTo>
                <a:lnTo>
                  <a:pt x="26729" y="19946"/>
                </a:lnTo>
                <a:lnTo>
                  <a:pt x="25273" y="16128"/>
                </a:lnTo>
                <a:lnTo>
                  <a:pt x="39374" y="12550"/>
                </a:lnTo>
                <a:lnTo>
                  <a:pt x="52760" y="9489"/>
                </a:lnTo>
                <a:lnTo>
                  <a:pt x="65432" y="6946"/>
                </a:lnTo>
                <a:lnTo>
                  <a:pt x="77389" y="4920"/>
                </a:lnTo>
                <a:lnTo>
                  <a:pt x="88631" y="3412"/>
                </a:lnTo>
                <a:lnTo>
                  <a:pt x="108050" y="1620"/>
                </a:lnTo>
                <a:lnTo>
                  <a:pt x="121024" y="771"/>
                </a:lnTo>
                <a:lnTo>
                  <a:pt x="133538" y="238"/>
                </a:lnTo>
                <a:lnTo>
                  <a:pt x="145592" y="10"/>
                </a:lnTo>
                <a:lnTo>
                  <a:pt x="148717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2324" y="4568952"/>
            <a:ext cx="542544" cy="737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47790" y="4615053"/>
            <a:ext cx="451738" cy="645573"/>
          </a:xfrm>
          <a:custGeom>
            <a:avLst/>
            <a:gdLst/>
            <a:ahLst/>
            <a:cxnLst/>
            <a:rect l="l" t="t" r="r" b="b"/>
            <a:pathLst>
              <a:path w="451738" h="645573">
                <a:moveTo>
                  <a:pt x="363219" y="515112"/>
                </a:moveTo>
                <a:lnTo>
                  <a:pt x="281939" y="341503"/>
                </a:lnTo>
                <a:lnTo>
                  <a:pt x="304930" y="305212"/>
                </a:lnTo>
                <a:lnTo>
                  <a:pt x="326010" y="271018"/>
                </a:lnTo>
                <a:lnTo>
                  <a:pt x="345179" y="238918"/>
                </a:lnTo>
                <a:lnTo>
                  <a:pt x="362438" y="208915"/>
                </a:lnTo>
                <a:lnTo>
                  <a:pt x="377787" y="181006"/>
                </a:lnTo>
                <a:lnTo>
                  <a:pt x="391225" y="155194"/>
                </a:lnTo>
                <a:lnTo>
                  <a:pt x="402753" y="131476"/>
                </a:lnTo>
                <a:lnTo>
                  <a:pt x="412372" y="109855"/>
                </a:lnTo>
                <a:lnTo>
                  <a:pt x="420080" y="90328"/>
                </a:lnTo>
                <a:lnTo>
                  <a:pt x="425878" y="72898"/>
                </a:lnTo>
                <a:lnTo>
                  <a:pt x="429767" y="57562"/>
                </a:lnTo>
                <a:lnTo>
                  <a:pt x="431746" y="44322"/>
                </a:lnTo>
                <a:lnTo>
                  <a:pt x="431815" y="33178"/>
                </a:lnTo>
                <a:lnTo>
                  <a:pt x="429975" y="24130"/>
                </a:lnTo>
                <a:lnTo>
                  <a:pt x="426225" y="17176"/>
                </a:lnTo>
                <a:lnTo>
                  <a:pt x="420567" y="12318"/>
                </a:lnTo>
                <a:lnTo>
                  <a:pt x="412999" y="9556"/>
                </a:lnTo>
                <a:lnTo>
                  <a:pt x="403522" y="8889"/>
                </a:lnTo>
                <a:lnTo>
                  <a:pt x="392135" y="10318"/>
                </a:lnTo>
                <a:lnTo>
                  <a:pt x="378840" y="13843"/>
                </a:lnTo>
                <a:lnTo>
                  <a:pt x="245110" y="267970"/>
                </a:lnTo>
                <a:lnTo>
                  <a:pt x="186943" y="97917"/>
                </a:lnTo>
                <a:lnTo>
                  <a:pt x="182296" y="87183"/>
                </a:lnTo>
                <a:lnTo>
                  <a:pt x="176696" y="75329"/>
                </a:lnTo>
                <a:lnTo>
                  <a:pt x="170968" y="64353"/>
                </a:lnTo>
                <a:lnTo>
                  <a:pt x="165100" y="54229"/>
                </a:lnTo>
                <a:lnTo>
                  <a:pt x="156271" y="41414"/>
                </a:lnTo>
                <a:lnTo>
                  <a:pt x="147998" y="31859"/>
                </a:lnTo>
                <a:lnTo>
                  <a:pt x="139064" y="23622"/>
                </a:lnTo>
                <a:lnTo>
                  <a:pt x="129924" y="16914"/>
                </a:lnTo>
                <a:lnTo>
                  <a:pt x="118893" y="10654"/>
                </a:lnTo>
                <a:lnTo>
                  <a:pt x="107187" y="5842"/>
                </a:lnTo>
                <a:lnTo>
                  <a:pt x="91734" y="2025"/>
                </a:lnTo>
                <a:lnTo>
                  <a:pt x="78902" y="503"/>
                </a:lnTo>
                <a:lnTo>
                  <a:pt x="64642" y="0"/>
                </a:lnTo>
                <a:lnTo>
                  <a:pt x="57277" y="0"/>
                </a:lnTo>
                <a:lnTo>
                  <a:pt x="49530" y="381"/>
                </a:lnTo>
                <a:lnTo>
                  <a:pt x="41021" y="1143"/>
                </a:lnTo>
                <a:lnTo>
                  <a:pt x="24668" y="3765"/>
                </a:lnTo>
                <a:lnTo>
                  <a:pt x="11049" y="6985"/>
                </a:lnTo>
                <a:lnTo>
                  <a:pt x="15780" y="19134"/>
                </a:lnTo>
                <a:lnTo>
                  <a:pt x="23491" y="37475"/>
                </a:lnTo>
                <a:lnTo>
                  <a:pt x="30616" y="52474"/>
                </a:lnTo>
                <a:lnTo>
                  <a:pt x="37154" y="64136"/>
                </a:lnTo>
                <a:lnTo>
                  <a:pt x="43101" y="72462"/>
                </a:lnTo>
                <a:lnTo>
                  <a:pt x="48455" y="77456"/>
                </a:lnTo>
                <a:lnTo>
                  <a:pt x="59309" y="79121"/>
                </a:lnTo>
                <a:lnTo>
                  <a:pt x="64515" y="79756"/>
                </a:lnTo>
                <a:lnTo>
                  <a:pt x="68707" y="81026"/>
                </a:lnTo>
                <a:lnTo>
                  <a:pt x="73025" y="82423"/>
                </a:lnTo>
                <a:lnTo>
                  <a:pt x="76962" y="84836"/>
                </a:lnTo>
                <a:lnTo>
                  <a:pt x="80517" y="88265"/>
                </a:lnTo>
                <a:lnTo>
                  <a:pt x="84201" y="91821"/>
                </a:lnTo>
                <a:lnTo>
                  <a:pt x="88011" y="97155"/>
                </a:lnTo>
                <a:lnTo>
                  <a:pt x="92075" y="104394"/>
                </a:lnTo>
                <a:lnTo>
                  <a:pt x="95865" y="110441"/>
                </a:lnTo>
                <a:lnTo>
                  <a:pt x="103283" y="120246"/>
                </a:lnTo>
                <a:lnTo>
                  <a:pt x="113157" y="131572"/>
                </a:lnTo>
                <a:lnTo>
                  <a:pt x="182626" y="332740"/>
                </a:lnTo>
                <a:lnTo>
                  <a:pt x="0" y="644779"/>
                </a:lnTo>
                <a:lnTo>
                  <a:pt x="95504" y="644779"/>
                </a:lnTo>
                <a:lnTo>
                  <a:pt x="225170" y="416687"/>
                </a:lnTo>
                <a:lnTo>
                  <a:pt x="289433" y="553085"/>
                </a:lnTo>
                <a:lnTo>
                  <a:pt x="293196" y="561714"/>
                </a:lnTo>
                <a:lnTo>
                  <a:pt x="298771" y="573533"/>
                </a:lnTo>
                <a:lnTo>
                  <a:pt x="304538" y="584627"/>
                </a:lnTo>
                <a:lnTo>
                  <a:pt x="310514" y="594995"/>
                </a:lnTo>
                <a:lnTo>
                  <a:pt x="319051" y="607492"/>
                </a:lnTo>
                <a:lnTo>
                  <a:pt x="327314" y="617100"/>
                </a:lnTo>
                <a:lnTo>
                  <a:pt x="336295" y="625475"/>
                </a:lnTo>
                <a:lnTo>
                  <a:pt x="343881" y="631275"/>
                </a:lnTo>
                <a:lnTo>
                  <a:pt x="354726" y="638166"/>
                </a:lnTo>
                <a:lnTo>
                  <a:pt x="365506" y="643382"/>
                </a:lnTo>
                <a:lnTo>
                  <a:pt x="371336" y="644985"/>
                </a:lnTo>
                <a:lnTo>
                  <a:pt x="382073" y="645573"/>
                </a:lnTo>
                <a:lnTo>
                  <a:pt x="395242" y="643985"/>
                </a:lnTo>
                <a:lnTo>
                  <a:pt x="410844" y="640207"/>
                </a:lnTo>
                <a:lnTo>
                  <a:pt x="415925" y="634238"/>
                </a:lnTo>
                <a:lnTo>
                  <a:pt x="421005" y="633857"/>
                </a:lnTo>
                <a:lnTo>
                  <a:pt x="426212" y="639064"/>
                </a:lnTo>
                <a:lnTo>
                  <a:pt x="427217" y="640004"/>
                </a:lnTo>
                <a:lnTo>
                  <a:pt x="437221" y="644030"/>
                </a:lnTo>
                <a:lnTo>
                  <a:pt x="451738" y="642874"/>
                </a:lnTo>
                <a:lnTo>
                  <a:pt x="446532" y="562102"/>
                </a:lnTo>
                <a:lnTo>
                  <a:pt x="440590" y="562966"/>
                </a:lnTo>
                <a:lnTo>
                  <a:pt x="428490" y="566864"/>
                </a:lnTo>
                <a:lnTo>
                  <a:pt x="417449" y="573532"/>
                </a:lnTo>
                <a:lnTo>
                  <a:pt x="417067" y="573786"/>
                </a:lnTo>
                <a:lnTo>
                  <a:pt x="412877" y="570484"/>
                </a:lnTo>
                <a:lnTo>
                  <a:pt x="408051" y="566928"/>
                </a:lnTo>
                <a:lnTo>
                  <a:pt x="403606" y="564642"/>
                </a:lnTo>
                <a:lnTo>
                  <a:pt x="399414" y="563626"/>
                </a:lnTo>
                <a:lnTo>
                  <a:pt x="393954" y="562356"/>
                </a:lnTo>
                <a:lnTo>
                  <a:pt x="389382" y="560070"/>
                </a:lnTo>
                <a:lnTo>
                  <a:pt x="385953" y="556641"/>
                </a:lnTo>
                <a:lnTo>
                  <a:pt x="382524" y="553339"/>
                </a:lnTo>
                <a:lnTo>
                  <a:pt x="378967" y="548386"/>
                </a:lnTo>
                <a:lnTo>
                  <a:pt x="375412" y="541655"/>
                </a:lnTo>
                <a:lnTo>
                  <a:pt x="373951" y="538954"/>
                </a:lnTo>
                <a:lnTo>
                  <a:pt x="368801" y="528289"/>
                </a:lnTo>
                <a:lnTo>
                  <a:pt x="363219" y="5151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47790" y="4615053"/>
            <a:ext cx="451738" cy="645573"/>
          </a:xfrm>
          <a:custGeom>
            <a:avLst/>
            <a:gdLst/>
            <a:ahLst/>
            <a:cxnLst/>
            <a:rect l="l" t="t" r="r" b="b"/>
            <a:pathLst>
              <a:path w="451738" h="645573">
                <a:moveTo>
                  <a:pt x="64642" y="0"/>
                </a:moveTo>
                <a:lnTo>
                  <a:pt x="78902" y="503"/>
                </a:lnTo>
                <a:lnTo>
                  <a:pt x="91734" y="2025"/>
                </a:lnTo>
                <a:lnTo>
                  <a:pt x="103179" y="4587"/>
                </a:lnTo>
                <a:lnTo>
                  <a:pt x="118893" y="10654"/>
                </a:lnTo>
                <a:lnTo>
                  <a:pt x="129924" y="16914"/>
                </a:lnTo>
                <a:lnTo>
                  <a:pt x="139064" y="23622"/>
                </a:lnTo>
                <a:lnTo>
                  <a:pt x="147998" y="31859"/>
                </a:lnTo>
                <a:lnTo>
                  <a:pt x="156271" y="41414"/>
                </a:lnTo>
                <a:lnTo>
                  <a:pt x="163907" y="52312"/>
                </a:lnTo>
                <a:lnTo>
                  <a:pt x="170968" y="64353"/>
                </a:lnTo>
                <a:lnTo>
                  <a:pt x="176696" y="75329"/>
                </a:lnTo>
                <a:lnTo>
                  <a:pt x="182296" y="87183"/>
                </a:lnTo>
                <a:lnTo>
                  <a:pt x="186943" y="97917"/>
                </a:lnTo>
                <a:lnTo>
                  <a:pt x="245110" y="267970"/>
                </a:lnTo>
                <a:lnTo>
                  <a:pt x="378840" y="13843"/>
                </a:lnTo>
                <a:lnTo>
                  <a:pt x="392135" y="10318"/>
                </a:lnTo>
                <a:lnTo>
                  <a:pt x="403522" y="8889"/>
                </a:lnTo>
                <a:lnTo>
                  <a:pt x="412999" y="9556"/>
                </a:lnTo>
                <a:lnTo>
                  <a:pt x="420567" y="12318"/>
                </a:lnTo>
                <a:lnTo>
                  <a:pt x="426225" y="17176"/>
                </a:lnTo>
                <a:lnTo>
                  <a:pt x="429975" y="24130"/>
                </a:lnTo>
                <a:lnTo>
                  <a:pt x="431815" y="33178"/>
                </a:lnTo>
                <a:lnTo>
                  <a:pt x="431746" y="44322"/>
                </a:lnTo>
                <a:lnTo>
                  <a:pt x="429767" y="57562"/>
                </a:lnTo>
                <a:lnTo>
                  <a:pt x="425878" y="72898"/>
                </a:lnTo>
                <a:lnTo>
                  <a:pt x="420080" y="90328"/>
                </a:lnTo>
                <a:lnTo>
                  <a:pt x="412372" y="109855"/>
                </a:lnTo>
                <a:lnTo>
                  <a:pt x="402753" y="131476"/>
                </a:lnTo>
                <a:lnTo>
                  <a:pt x="391225" y="155194"/>
                </a:lnTo>
                <a:lnTo>
                  <a:pt x="377787" y="181006"/>
                </a:lnTo>
                <a:lnTo>
                  <a:pt x="362438" y="208915"/>
                </a:lnTo>
                <a:lnTo>
                  <a:pt x="345179" y="238918"/>
                </a:lnTo>
                <a:lnTo>
                  <a:pt x="326010" y="271018"/>
                </a:lnTo>
                <a:lnTo>
                  <a:pt x="304930" y="305212"/>
                </a:lnTo>
                <a:lnTo>
                  <a:pt x="281939" y="341503"/>
                </a:lnTo>
                <a:lnTo>
                  <a:pt x="363219" y="515112"/>
                </a:lnTo>
                <a:lnTo>
                  <a:pt x="368801" y="528289"/>
                </a:lnTo>
                <a:lnTo>
                  <a:pt x="373951" y="538954"/>
                </a:lnTo>
                <a:lnTo>
                  <a:pt x="375412" y="541655"/>
                </a:lnTo>
                <a:lnTo>
                  <a:pt x="378967" y="548386"/>
                </a:lnTo>
                <a:lnTo>
                  <a:pt x="382524" y="553339"/>
                </a:lnTo>
                <a:lnTo>
                  <a:pt x="385953" y="556641"/>
                </a:lnTo>
                <a:lnTo>
                  <a:pt x="389382" y="560070"/>
                </a:lnTo>
                <a:lnTo>
                  <a:pt x="393954" y="562356"/>
                </a:lnTo>
                <a:lnTo>
                  <a:pt x="399414" y="563626"/>
                </a:lnTo>
                <a:lnTo>
                  <a:pt x="403606" y="564642"/>
                </a:lnTo>
                <a:lnTo>
                  <a:pt x="408051" y="566928"/>
                </a:lnTo>
                <a:lnTo>
                  <a:pt x="412877" y="570484"/>
                </a:lnTo>
                <a:lnTo>
                  <a:pt x="417067" y="573786"/>
                </a:lnTo>
                <a:lnTo>
                  <a:pt x="417449" y="573532"/>
                </a:lnTo>
                <a:lnTo>
                  <a:pt x="428490" y="566864"/>
                </a:lnTo>
                <a:lnTo>
                  <a:pt x="440590" y="562966"/>
                </a:lnTo>
                <a:lnTo>
                  <a:pt x="446532" y="562102"/>
                </a:lnTo>
                <a:lnTo>
                  <a:pt x="451738" y="642874"/>
                </a:lnTo>
                <a:lnTo>
                  <a:pt x="437221" y="644030"/>
                </a:lnTo>
                <a:lnTo>
                  <a:pt x="427217" y="640004"/>
                </a:lnTo>
                <a:lnTo>
                  <a:pt x="426212" y="639064"/>
                </a:lnTo>
                <a:lnTo>
                  <a:pt x="421005" y="633857"/>
                </a:lnTo>
                <a:lnTo>
                  <a:pt x="415925" y="634238"/>
                </a:lnTo>
                <a:lnTo>
                  <a:pt x="410844" y="640207"/>
                </a:lnTo>
                <a:lnTo>
                  <a:pt x="395242" y="643985"/>
                </a:lnTo>
                <a:lnTo>
                  <a:pt x="382073" y="645573"/>
                </a:lnTo>
                <a:lnTo>
                  <a:pt x="371336" y="644985"/>
                </a:lnTo>
                <a:lnTo>
                  <a:pt x="365506" y="643382"/>
                </a:lnTo>
                <a:lnTo>
                  <a:pt x="354726" y="638166"/>
                </a:lnTo>
                <a:lnTo>
                  <a:pt x="343881" y="631275"/>
                </a:lnTo>
                <a:lnTo>
                  <a:pt x="336295" y="625475"/>
                </a:lnTo>
                <a:lnTo>
                  <a:pt x="327314" y="617100"/>
                </a:lnTo>
                <a:lnTo>
                  <a:pt x="319051" y="607492"/>
                </a:lnTo>
                <a:lnTo>
                  <a:pt x="311530" y="596650"/>
                </a:lnTo>
                <a:lnTo>
                  <a:pt x="304538" y="584627"/>
                </a:lnTo>
                <a:lnTo>
                  <a:pt x="298771" y="573533"/>
                </a:lnTo>
                <a:lnTo>
                  <a:pt x="293196" y="561714"/>
                </a:lnTo>
                <a:lnTo>
                  <a:pt x="289433" y="553085"/>
                </a:lnTo>
                <a:lnTo>
                  <a:pt x="225170" y="416687"/>
                </a:lnTo>
                <a:lnTo>
                  <a:pt x="95504" y="644779"/>
                </a:lnTo>
                <a:lnTo>
                  <a:pt x="0" y="644779"/>
                </a:lnTo>
                <a:lnTo>
                  <a:pt x="182626" y="332740"/>
                </a:lnTo>
                <a:lnTo>
                  <a:pt x="113157" y="131572"/>
                </a:lnTo>
                <a:lnTo>
                  <a:pt x="103283" y="120246"/>
                </a:lnTo>
                <a:lnTo>
                  <a:pt x="95865" y="110441"/>
                </a:lnTo>
                <a:lnTo>
                  <a:pt x="92075" y="104394"/>
                </a:lnTo>
                <a:lnTo>
                  <a:pt x="88011" y="97155"/>
                </a:lnTo>
                <a:lnTo>
                  <a:pt x="84201" y="91821"/>
                </a:lnTo>
                <a:lnTo>
                  <a:pt x="80517" y="88265"/>
                </a:lnTo>
                <a:lnTo>
                  <a:pt x="76962" y="84836"/>
                </a:lnTo>
                <a:lnTo>
                  <a:pt x="73025" y="82423"/>
                </a:lnTo>
                <a:lnTo>
                  <a:pt x="68707" y="81026"/>
                </a:lnTo>
                <a:lnTo>
                  <a:pt x="64515" y="79756"/>
                </a:lnTo>
                <a:lnTo>
                  <a:pt x="59309" y="79121"/>
                </a:lnTo>
                <a:lnTo>
                  <a:pt x="53212" y="79121"/>
                </a:lnTo>
                <a:lnTo>
                  <a:pt x="48455" y="77456"/>
                </a:lnTo>
                <a:lnTo>
                  <a:pt x="43101" y="72462"/>
                </a:lnTo>
                <a:lnTo>
                  <a:pt x="37154" y="64136"/>
                </a:lnTo>
                <a:lnTo>
                  <a:pt x="30616" y="52474"/>
                </a:lnTo>
                <a:lnTo>
                  <a:pt x="23491" y="37475"/>
                </a:lnTo>
                <a:lnTo>
                  <a:pt x="15780" y="19134"/>
                </a:lnTo>
                <a:lnTo>
                  <a:pt x="11049" y="6985"/>
                </a:lnTo>
                <a:lnTo>
                  <a:pt x="24668" y="3765"/>
                </a:lnTo>
                <a:lnTo>
                  <a:pt x="36652" y="1678"/>
                </a:lnTo>
                <a:lnTo>
                  <a:pt x="41021" y="1143"/>
                </a:lnTo>
                <a:lnTo>
                  <a:pt x="49530" y="381"/>
                </a:lnTo>
                <a:lnTo>
                  <a:pt x="57277" y="0"/>
                </a:lnTo>
                <a:lnTo>
                  <a:pt x="6464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73824" y="4255008"/>
            <a:ext cx="2570987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4718" y="4270883"/>
            <a:ext cx="2489707" cy="817499"/>
          </a:xfrm>
          <a:custGeom>
            <a:avLst/>
            <a:gdLst/>
            <a:ahLst/>
            <a:cxnLst/>
            <a:rect l="l" t="t" r="r" b="b"/>
            <a:pathLst>
              <a:path w="2489707" h="817499">
                <a:moveTo>
                  <a:pt x="2436113" y="809879"/>
                </a:moveTo>
                <a:lnTo>
                  <a:pt x="2438635" y="810361"/>
                </a:lnTo>
                <a:lnTo>
                  <a:pt x="2449510" y="811661"/>
                </a:lnTo>
                <a:lnTo>
                  <a:pt x="2461634" y="811936"/>
                </a:lnTo>
                <a:lnTo>
                  <a:pt x="2475027" y="811176"/>
                </a:lnTo>
                <a:lnTo>
                  <a:pt x="2489707" y="809371"/>
                </a:lnTo>
                <a:lnTo>
                  <a:pt x="2485262" y="745617"/>
                </a:lnTo>
                <a:lnTo>
                  <a:pt x="2483249" y="745854"/>
                </a:lnTo>
                <a:lnTo>
                  <a:pt x="2470300" y="745676"/>
                </a:lnTo>
                <a:lnTo>
                  <a:pt x="2448568" y="735888"/>
                </a:lnTo>
                <a:lnTo>
                  <a:pt x="2439797" y="726266"/>
                </a:lnTo>
                <a:lnTo>
                  <a:pt x="2432430" y="713486"/>
                </a:lnTo>
                <a:lnTo>
                  <a:pt x="2425356" y="694193"/>
                </a:lnTo>
                <a:lnTo>
                  <a:pt x="2420353" y="671877"/>
                </a:lnTo>
                <a:lnTo>
                  <a:pt x="2417026" y="645697"/>
                </a:lnTo>
                <a:lnTo>
                  <a:pt x="2415988" y="631159"/>
                </a:lnTo>
                <a:lnTo>
                  <a:pt x="2415366" y="615655"/>
                </a:lnTo>
                <a:lnTo>
                  <a:pt x="2415158" y="599186"/>
                </a:lnTo>
                <a:lnTo>
                  <a:pt x="2415158" y="593725"/>
                </a:lnTo>
                <a:lnTo>
                  <a:pt x="2453639" y="361188"/>
                </a:lnTo>
                <a:lnTo>
                  <a:pt x="2388361" y="361188"/>
                </a:lnTo>
                <a:lnTo>
                  <a:pt x="2376804" y="457581"/>
                </a:lnTo>
                <a:lnTo>
                  <a:pt x="2372441" y="446059"/>
                </a:lnTo>
                <a:lnTo>
                  <a:pt x="2367065" y="434364"/>
                </a:lnTo>
                <a:lnTo>
                  <a:pt x="2354072" y="413131"/>
                </a:lnTo>
                <a:lnTo>
                  <a:pt x="2339939" y="396604"/>
                </a:lnTo>
                <a:lnTo>
                  <a:pt x="2320543" y="380365"/>
                </a:lnTo>
                <a:lnTo>
                  <a:pt x="2302271" y="369495"/>
                </a:lnTo>
                <a:lnTo>
                  <a:pt x="2278506" y="360045"/>
                </a:lnTo>
                <a:lnTo>
                  <a:pt x="2256177" y="354998"/>
                </a:lnTo>
                <a:lnTo>
                  <a:pt x="2230374" y="353060"/>
                </a:lnTo>
                <a:lnTo>
                  <a:pt x="2227794" y="353075"/>
                </a:lnTo>
                <a:lnTo>
                  <a:pt x="2201524" y="355153"/>
                </a:lnTo>
                <a:lnTo>
                  <a:pt x="2176790" y="360701"/>
                </a:lnTo>
                <a:lnTo>
                  <a:pt x="2153538" y="369697"/>
                </a:lnTo>
                <a:lnTo>
                  <a:pt x="2132387" y="381735"/>
                </a:lnTo>
                <a:lnTo>
                  <a:pt x="2112679" y="397781"/>
                </a:lnTo>
                <a:lnTo>
                  <a:pt x="2095753" y="417195"/>
                </a:lnTo>
                <a:lnTo>
                  <a:pt x="2085108" y="433020"/>
                </a:lnTo>
                <a:lnTo>
                  <a:pt x="2073305" y="454949"/>
                </a:lnTo>
                <a:lnTo>
                  <a:pt x="2063142" y="479293"/>
                </a:lnTo>
                <a:lnTo>
                  <a:pt x="2055590" y="502782"/>
                </a:lnTo>
                <a:lnTo>
                  <a:pt x="2050194" y="526494"/>
                </a:lnTo>
                <a:lnTo>
                  <a:pt x="2046596" y="551630"/>
                </a:lnTo>
                <a:lnTo>
                  <a:pt x="2044797" y="578163"/>
                </a:lnTo>
                <a:lnTo>
                  <a:pt x="2044573" y="591947"/>
                </a:lnTo>
                <a:lnTo>
                  <a:pt x="2044586" y="595523"/>
                </a:lnTo>
                <a:lnTo>
                  <a:pt x="2045610" y="622293"/>
                </a:lnTo>
                <a:lnTo>
                  <a:pt x="2048271" y="647751"/>
                </a:lnTo>
                <a:lnTo>
                  <a:pt x="2052585" y="671914"/>
                </a:lnTo>
                <a:lnTo>
                  <a:pt x="2059430" y="697919"/>
                </a:lnTo>
                <a:lnTo>
                  <a:pt x="2068349" y="722571"/>
                </a:lnTo>
                <a:lnTo>
                  <a:pt x="2079122" y="744669"/>
                </a:lnTo>
                <a:lnTo>
                  <a:pt x="2088497" y="759604"/>
                </a:lnTo>
                <a:lnTo>
                  <a:pt x="2105155" y="778810"/>
                </a:lnTo>
                <a:lnTo>
                  <a:pt x="2125344" y="794473"/>
                </a:lnTo>
                <a:lnTo>
                  <a:pt x="2117709" y="637372"/>
                </a:lnTo>
                <a:lnTo>
                  <a:pt x="2116307" y="622942"/>
                </a:lnTo>
                <a:lnTo>
                  <a:pt x="2115465" y="607674"/>
                </a:lnTo>
                <a:lnTo>
                  <a:pt x="2115184" y="591566"/>
                </a:lnTo>
                <a:lnTo>
                  <a:pt x="2115401" y="579922"/>
                </a:lnTo>
                <a:lnTo>
                  <a:pt x="2116164" y="567000"/>
                </a:lnTo>
                <a:lnTo>
                  <a:pt x="2117476" y="554283"/>
                </a:lnTo>
                <a:lnTo>
                  <a:pt x="2119338" y="541774"/>
                </a:lnTo>
                <a:lnTo>
                  <a:pt x="2121749" y="529478"/>
                </a:lnTo>
                <a:lnTo>
                  <a:pt x="2124709" y="517398"/>
                </a:lnTo>
                <a:lnTo>
                  <a:pt x="2128275" y="505371"/>
                </a:lnTo>
                <a:lnTo>
                  <a:pt x="2132770" y="492435"/>
                </a:lnTo>
                <a:lnTo>
                  <a:pt x="2137644" y="480650"/>
                </a:lnTo>
                <a:lnTo>
                  <a:pt x="2142912" y="470007"/>
                </a:lnTo>
                <a:lnTo>
                  <a:pt x="2154229" y="452743"/>
                </a:lnTo>
                <a:lnTo>
                  <a:pt x="2163144" y="443192"/>
                </a:lnTo>
                <a:lnTo>
                  <a:pt x="2173037" y="435454"/>
                </a:lnTo>
                <a:lnTo>
                  <a:pt x="2183891" y="429514"/>
                </a:lnTo>
                <a:lnTo>
                  <a:pt x="2205649" y="422591"/>
                </a:lnTo>
                <a:lnTo>
                  <a:pt x="2218487" y="420730"/>
                </a:lnTo>
                <a:lnTo>
                  <a:pt x="2232152" y="420116"/>
                </a:lnTo>
                <a:lnTo>
                  <a:pt x="2243075" y="420652"/>
                </a:lnTo>
                <a:lnTo>
                  <a:pt x="2255842" y="422809"/>
                </a:lnTo>
                <a:lnTo>
                  <a:pt x="2267822" y="426642"/>
                </a:lnTo>
                <a:lnTo>
                  <a:pt x="2279014" y="432181"/>
                </a:lnTo>
                <a:lnTo>
                  <a:pt x="2297027" y="445689"/>
                </a:lnTo>
                <a:lnTo>
                  <a:pt x="2305761" y="455083"/>
                </a:lnTo>
                <a:lnTo>
                  <a:pt x="2313558" y="465836"/>
                </a:lnTo>
                <a:lnTo>
                  <a:pt x="2321725" y="480246"/>
                </a:lnTo>
                <a:lnTo>
                  <a:pt x="2326815" y="491733"/>
                </a:lnTo>
                <a:lnTo>
                  <a:pt x="2331166" y="504035"/>
                </a:lnTo>
                <a:lnTo>
                  <a:pt x="2334767" y="517144"/>
                </a:lnTo>
                <a:lnTo>
                  <a:pt x="2337574" y="530321"/>
                </a:lnTo>
                <a:lnTo>
                  <a:pt x="2339513" y="542591"/>
                </a:lnTo>
                <a:lnTo>
                  <a:pt x="2340898" y="555245"/>
                </a:lnTo>
                <a:lnTo>
                  <a:pt x="2341729" y="568271"/>
                </a:lnTo>
                <a:lnTo>
                  <a:pt x="2342006" y="581660"/>
                </a:lnTo>
                <a:lnTo>
                  <a:pt x="2342005" y="590696"/>
                </a:lnTo>
                <a:lnTo>
                  <a:pt x="2341618" y="604026"/>
                </a:lnTo>
                <a:lnTo>
                  <a:pt x="2340548" y="616987"/>
                </a:lnTo>
                <a:lnTo>
                  <a:pt x="2338796" y="629568"/>
                </a:lnTo>
                <a:lnTo>
                  <a:pt x="2336361" y="641757"/>
                </a:lnTo>
                <a:lnTo>
                  <a:pt x="2333243" y="653542"/>
                </a:lnTo>
                <a:lnTo>
                  <a:pt x="2326823" y="671983"/>
                </a:lnTo>
                <a:lnTo>
                  <a:pt x="2321596" y="683678"/>
                </a:lnTo>
                <a:lnTo>
                  <a:pt x="2315696" y="694589"/>
                </a:lnTo>
                <a:lnTo>
                  <a:pt x="2309113" y="704723"/>
                </a:lnTo>
                <a:lnTo>
                  <a:pt x="2301877" y="714042"/>
                </a:lnTo>
                <a:lnTo>
                  <a:pt x="2292997" y="723443"/>
                </a:lnTo>
                <a:lnTo>
                  <a:pt x="2283433" y="731551"/>
                </a:lnTo>
                <a:lnTo>
                  <a:pt x="2273173" y="738378"/>
                </a:lnTo>
                <a:lnTo>
                  <a:pt x="2261772" y="744262"/>
                </a:lnTo>
                <a:lnTo>
                  <a:pt x="2250203" y="748755"/>
                </a:lnTo>
                <a:lnTo>
                  <a:pt x="2237670" y="752332"/>
                </a:lnTo>
                <a:lnTo>
                  <a:pt x="2224151" y="755015"/>
                </a:lnTo>
                <a:lnTo>
                  <a:pt x="2221422" y="754988"/>
                </a:lnTo>
                <a:lnTo>
                  <a:pt x="2207062" y="753901"/>
                </a:lnTo>
                <a:lnTo>
                  <a:pt x="2193736" y="751223"/>
                </a:lnTo>
                <a:lnTo>
                  <a:pt x="2181444" y="746959"/>
                </a:lnTo>
                <a:lnTo>
                  <a:pt x="2170186" y="741112"/>
                </a:lnTo>
                <a:lnTo>
                  <a:pt x="2159962" y="733688"/>
                </a:lnTo>
                <a:lnTo>
                  <a:pt x="2150772" y="724689"/>
                </a:lnTo>
                <a:lnTo>
                  <a:pt x="2142616" y="714121"/>
                </a:lnTo>
                <a:lnTo>
                  <a:pt x="2133138" y="696999"/>
                </a:lnTo>
                <a:lnTo>
                  <a:pt x="2136775" y="800989"/>
                </a:lnTo>
                <a:lnTo>
                  <a:pt x="2149187" y="806516"/>
                </a:lnTo>
                <a:lnTo>
                  <a:pt x="2160731" y="810452"/>
                </a:lnTo>
                <a:lnTo>
                  <a:pt x="2172882" y="813525"/>
                </a:lnTo>
                <a:lnTo>
                  <a:pt x="2185640" y="815728"/>
                </a:lnTo>
                <a:lnTo>
                  <a:pt x="2199004" y="817055"/>
                </a:lnTo>
                <a:lnTo>
                  <a:pt x="2212975" y="817499"/>
                </a:lnTo>
                <a:lnTo>
                  <a:pt x="2221513" y="817331"/>
                </a:lnTo>
                <a:lnTo>
                  <a:pt x="2235222" y="816314"/>
                </a:lnTo>
                <a:lnTo>
                  <a:pt x="2248370" y="814378"/>
                </a:lnTo>
                <a:lnTo>
                  <a:pt x="2260960" y="811523"/>
                </a:lnTo>
                <a:lnTo>
                  <a:pt x="2272996" y="807751"/>
                </a:lnTo>
                <a:lnTo>
                  <a:pt x="2284481" y="803065"/>
                </a:lnTo>
                <a:lnTo>
                  <a:pt x="2295418" y="797466"/>
                </a:lnTo>
                <a:lnTo>
                  <a:pt x="2305811" y="790956"/>
                </a:lnTo>
                <a:lnTo>
                  <a:pt x="2321134" y="778873"/>
                </a:lnTo>
                <a:lnTo>
                  <a:pt x="2330089" y="770291"/>
                </a:lnTo>
                <a:lnTo>
                  <a:pt x="2338493" y="760962"/>
                </a:lnTo>
                <a:lnTo>
                  <a:pt x="2346341" y="750886"/>
                </a:lnTo>
                <a:lnTo>
                  <a:pt x="2353630" y="740060"/>
                </a:lnTo>
                <a:lnTo>
                  <a:pt x="2360357" y="728483"/>
                </a:lnTo>
                <a:lnTo>
                  <a:pt x="2366517" y="716153"/>
                </a:lnTo>
                <a:lnTo>
                  <a:pt x="2368782" y="725629"/>
                </a:lnTo>
                <a:lnTo>
                  <a:pt x="2372255" y="738336"/>
                </a:lnTo>
                <a:lnTo>
                  <a:pt x="2376034" y="750215"/>
                </a:lnTo>
                <a:lnTo>
                  <a:pt x="2380106" y="761238"/>
                </a:lnTo>
                <a:lnTo>
                  <a:pt x="2386065" y="773706"/>
                </a:lnTo>
                <a:lnTo>
                  <a:pt x="2393165" y="784228"/>
                </a:lnTo>
                <a:lnTo>
                  <a:pt x="2401570" y="793115"/>
                </a:lnTo>
                <a:lnTo>
                  <a:pt x="2411594" y="800552"/>
                </a:lnTo>
                <a:lnTo>
                  <a:pt x="2423048" y="806048"/>
                </a:lnTo>
                <a:lnTo>
                  <a:pt x="2436113" y="809879"/>
                </a:lnTo>
                <a:close/>
              </a:path>
              <a:path w="2489707" h="817499">
                <a:moveTo>
                  <a:pt x="2128930" y="686738"/>
                </a:moveTo>
                <a:lnTo>
                  <a:pt x="2125283" y="675646"/>
                </a:lnTo>
                <a:lnTo>
                  <a:pt x="2122198" y="663722"/>
                </a:lnTo>
                <a:lnTo>
                  <a:pt x="2119673" y="650965"/>
                </a:lnTo>
                <a:lnTo>
                  <a:pt x="2117709" y="637372"/>
                </a:lnTo>
                <a:lnTo>
                  <a:pt x="2125344" y="794473"/>
                </a:lnTo>
                <a:lnTo>
                  <a:pt x="2136775" y="800989"/>
                </a:lnTo>
                <a:lnTo>
                  <a:pt x="2133138" y="696999"/>
                </a:lnTo>
                <a:lnTo>
                  <a:pt x="2128930" y="686738"/>
                </a:lnTo>
                <a:close/>
              </a:path>
              <a:path w="2489707" h="817499">
                <a:moveTo>
                  <a:pt x="1178686" y="188849"/>
                </a:moveTo>
                <a:lnTo>
                  <a:pt x="1135379" y="326390"/>
                </a:lnTo>
                <a:lnTo>
                  <a:pt x="1186687" y="325882"/>
                </a:lnTo>
                <a:lnTo>
                  <a:pt x="1265301" y="188849"/>
                </a:lnTo>
                <a:lnTo>
                  <a:pt x="1178686" y="188849"/>
                </a:lnTo>
                <a:close/>
              </a:path>
              <a:path w="2489707" h="817499">
                <a:moveTo>
                  <a:pt x="1745106" y="809371"/>
                </a:moveTo>
                <a:lnTo>
                  <a:pt x="1756563" y="789352"/>
                </a:lnTo>
                <a:lnTo>
                  <a:pt x="1768924" y="767162"/>
                </a:lnTo>
                <a:lnTo>
                  <a:pt x="1781007" y="744814"/>
                </a:lnTo>
                <a:lnTo>
                  <a:pt x="1792799" y="722307"/>
                </a:lnTo>
                <a:lnTo>
                  <a:pt x="1804288" y="699643"/>
                </a:lnTo>
                <a:lnTo>
                  <a:pt x="1813931" y="679980"/>
                </a:lnTo>
                <a:lnTo>
                  <a:pt x="1824846" y="656894"/>
                </a:lnTo>
                <a:lnTo>
                  <a:pt x="1835337" y="633743"/>
                </a:lnTo>
                <a:lnTo>
                  <a:pt x="1845382" y="610528"/>
                </a:lnTo>
                <a:lnTo>
                  <a:pt x="1854961" y="587248"/>
                </a:lnTo>
                <a:lnTo>
                  <a:pt x="1861910" y="569731"/>
                </a:lnTo>
                <a:lnTo>
                  <a:pt x="1870913" y="545833"/>
                </a:lnTo>
                <a:lnTo>
                  <a:pt x="1879408" y="521880"/>
                </a:lnTo>
                <a:lnTo>
                  <a:pt x="1887419" y="497879"/>
                </a:lnTo>
                <a:lnTo>
                  <a:pt x="1894966" y="473837"/>
                </a:lnTo>
                <a:lnTo>
                  <a:pt x="1902591" y="447399"/>
                </a:lnTo>
                <a:lnTo>
                  <a:pt x="1909073" y="422650"/>
                </a:lnTo>
                <a:lnTo>
                  <a:pt x="1914897" y="397991"/>
                </a:lnTo>
                <a:lnTo>
                  <a:pt x="1920063" y="373429"/>
                </a:lnTo>
                <a:lnTo>
                  <a:pt x="1922399" y="361188"/>
                </a:lnTo>
                <a:lnTo>
                  <a:pt x="1836165" y="361188"/>
                </a:lnTo>
                <a:lnTo>
                  <a:pt x="1834721" y="372180"/>
                </a:lnTo>
                <a:lnTo>
                  <a:pt x="1832921" y="384633"/>
                </a:lnTo>
                <a:lnTo>
                  <a:pt x="1830949" y="397075"/>
                </a:lnTo>
                <a:lnTo>
                  <a:pt x="1828802" y="409505"/>
                </a:lnTo>
                <a:lnTo>
                  <a:pt x="1826482" y="421923"/>
                </a:lnTo>
                <a:lnTo>
                  <a:pt x="1823988" y="434329"/>
                </a:lnTo>
                <a:lnTo>
                  <a:pt x="1821319" y="446722"/>
                </a:lnTo>
                <a:lnTo>
                  <a:pt x="1818475" y="459101"/>
                </a:lnTo>
                <a:lnTo>
                  <a:pt x="1815455" y="471466"/>
                </a:lnTo>
                <a:lnTo>
                  <a:pt x="1812259" y="483817"/>
                </a:lnTo>
                <a:lnTo>
                  <a:pt x="1808886" y="496152"/>
                </a:lnTo>
                <a:lnTo>
                  <a:pt x="1805337" y="508473"/>
                </a:lnTo>
                <a:lnTo>
                  <a:pt x="1801609" y="520777"/>
                </a:lnTo>
                <a:lnTo>
                  <a:pt x="1797704" y="533066"/>
                </a:lnTo>
                <a:lnTo>
                  <a:pt x="1793621" y="545338"/>
                </a:lnTo>
                <a:lnTo>
                  <a:pt x="1787008" y="564237"/>
                </a:lnTo>
                <a:lnTo>
                  <a:pt x="1782740" y="575915"/>
                </a:lnTo>
                <a:lnTo>
                  <a:pt x="1778335" y="587590"/>
                </a:lnTo>
                <a:lnTo>
                  <a:pt x="1773793" y="599261"/>
                </a:lnTo>
                <a:lnTo>
                  <a:pt x="1769113" y="610927"/>
                </a:lnTo>
                <a:lnTo>
                  <a:pt x="1764296" y="622590"/>
                </a:lnTo>
                <a:lnTo>
                  <a:pt x="1759341" y="634248"/>
                </a:lnTo>
                <a:lnTo>
                  <a:pt x="1754248" y="645901"/>
                </a:lnTo>
                <a:lnTo>
                  <a:pt x="1749019" y="657550"/>
                </a:lnTo>
                <a:lnTo>
                  <a:pt x="1743651" y="669194"/>
                </a:lnTo>
                <a:lnTo>
                  <a:pt x="1738147" y="680832"/>
                </a:lnTo>
                <a:lnTo>
                  <a:pt x="1732505" y="692465"/>
                </a:lnTo>
                <a:lnTo>
                  <a:pt x="1726725" y="704092"/>
                </a:lnTo>
                <a:lnTo>
                  <a:pt x="1720808" y="715713"/>
                </a:lnTo>
                <a:lnTo>
                  <a:pt x="1714753" y="727329"/>
                </a:lnTo>
                <a:lnTo>
                  <a:pt x="1690242" y="657606"/>
                </a:lnTo>
                <a:lnTo>
                  <a:pt x="1583054" y="361188"/>
                </a:lnTo>
                <a:lnTo>
                  <a:pt x="1503552" y="361188"/>
                </a:lnTo>
                <a:lnTo>
                  <a:pt x="1674622" y="809371"/>
                </a:lnTo>
                <a:lnTo>
                  <a:pt x="1745106" y="809371"/>
                </a:lnTo>
                <a:close/>
              </a:path>
              <a:path w="2489707" h="817499">
                <a:moveTo>
                  <a:pt x="519596" y="95905"/>
                </a:moveTo>
                <a:lnTo>
                  <a:pt x="519138" y="107388"/>
                </a:lnTo>
                <a:lnTo>
                  <a:pt x="521582" y="116400"/>
                </a:lnTo>
                <a:lnTo>
                  <a:pt x="526923" y="122936"/>
                </a:lnTo>
                <a:lnTo>
                  <a:pt x="532317" y="126207"/>
                </a:lnTo>
                <a:lnTo>
                  <a:pt x="541489" y="126912"/>
                </a:lnTo>
                <a:lnTo>
                  <a:pt x="550051" y="120995"/>
                </a:lnTo>
                <a:lnTo>
                  <a:pt x="558037" y="108458"/>
                </a:lnTo>
                <a:lnTo>
                  <a:pt x="562292" y="100748"/>
                </a:lnTo>
                <a:lnTo>
                  <a:pt x="570047" y="90628"/>
                </a:lnTo>
                <a:lnTo>
                  <a:pt x="579480" y="82174"/>
                </a:lnTo>
                <a:lnTo>
                  <a:pt x="590589" y="75377"/>
                </a:lnTo>
                <a:lnTo>
                  <a:pt x="603376" y="70231"/>
                </a:lnTo>
                <a:lnTo>
                  <a:pt x="609425" y="69002"/>
                </a:lnTo>
                <a:lnTo>
                  <a:pt x="618302" y="69863"/>
                </a:lnTo>
                <a:lnTo>
                  <a:pt x="641549" y="92553"/>
                </a:lnTo>
                <a:lnTo>
                  <a:pt x="654176" y="124460"/>
                </a:lnTo>
                <a:lnTo>
                  <a:pt x="660966" y="150164"/>
                </a:lnTo>
                <a:lnTo>
                  <a:pt x="667488" y="180774"/>
                </a:lnTo>
                <a:lnTo>
                  <a:pt x="671745" y="204096"/>
                </a:lnTo>
                <a:lnTo>
                  <a:pt x="675928" y="229752"/>
                </a:lnTo>
                <a:lnTo>
                  <a:pt x="680038" y="257743"/>
                </a:lnTo>
                <a:lnTo>
                  <a:pt x="684074" y="288071"/>
                </a:lnTo>
                <a:lnTo>
                  <a:pt x="688037" y="320737"/>
                </a:lnTo>
                <a:lnTo>
                  <a:pt x="689990" y="337947"/>
                </a:lnTo>
                <a:lnTo>
                  <a:pt x="546226" y="728218"/>
                </a:lnTo>
                <a:lnTo>
                  <a:pt x="540749" y="738411"/>
                </a:lnTo>
                <a:lnTo>
                  <a:pt x="533772" y="753624"/>
                </a:lnTo>
                <a:lnTo>
                  <a:pt x="529162" y="767194"/>
                </a:lnTo>
                <a:lnTo>
                  <a:pt x="526918" y="779121"/>
                </a:lnTo>
                <a:lnTo>
                  <a:pt x="527040" y="789405"/>
                </a:lnTo>
                <a:lnTo>
                  <a:pt x="534384" y="805045"/>
                </a:lnTo>
                <a:lnTo>
                  <a:pt x="551194" y="814113"/>
                </a:lnTo>
                <a:lnTo>
                  <a:pt x="577468" y="816610"/>
                </a:lnTo>
                <a:lnTo>
                  <a:pt x="719454" y="424942"/>
                </a:lnTo>
                <a:lnTo>
                  <a:pt x="757808" y="649097"/>
                </a:lnTo>
                <a:lnTo>
                  <a:pt x="761530" y="668841"/>
                </a:lnTo>
                <a:lnTo>
                  <a:pt x="765295" y="686277"/>
                </a:lnTo>
                <a:lnTo>
                  <a:pt x="769284" y="702445"/>
                </a:lnTo>
                <a:lnTo>
                  <a:pt x="773499" y="717345"/>
                </a:lnTo>
                <a:lnTo>
                  <a:pt x="777940" y="730978"/>
                </a:lnTo>
                <a:lnTo>
                  <a:pt x="782606" y="743344"/>
                </a:lnTo>
                <a:lnTo>
                  <a:pt x="787498" y="754443"/>
                </a:lnTo>
                <a:lnTo>
                  <a:pt x="792615" y="764276"/>
                </a:lnTo>
                <a:lnTo>
                  <a:pt x="797958" y="772843"/>
                </a:lnTo>
                <a:lnTo>
                  <a:pt x="803526" y="780145"/>
                </a:lnTo>
                <a:lnTo>
                  <a:pt x="809320" y="786183"/>
                </a:lnTo>
                <a:lnTo>
                  <a:pt x="815339" y="790956"/>
                </a:lnTo>
                <a:lnTo>
                  <a:pt x="821988" y="795235"/>
                </a:lnTo>
                <a:lnTo>
                  <a:pt x="834901" y="802610"/>
                </a:lnTo>
                <a:lnTo>
                  <a:pt x="847216" y="808346"/>
                </a:lnTo>
                <a:lnTo>
                  <a:pt x="858937" y="812443"/>
                </a:lnTo>
                <a:lnTo>
                  <a:pt x="870070" y="814901"/>
                </a:lnTo>
                <a:lnTo>
                  <a:pt x="880617" y="815721"/>
                </a:lnTo>
                <a:lnTo>
                  <a:pt x="889032" y="815077"/>
                </a:lnTo>
                <a:lnTo>
                  <a:pt x="901403" y="811065"/>
                </a:lnTo>
                <a:lnTo>
                  <a:pt x="911410" y="803389"/>
                </a:lnTo>
                <a:lnTo>
                  <a:pt x="919047" y="792067"/>
                </a:lnTo>
                <a:lnTo>
                  <a:pt x="924305" y="777113"/>
                </a:lnTo>
                <a:lnTo>
                  <a:pt x="925895" y="764247"/>
                </a:lnTo>
                <a:lnTo>
                  <a:pt x="923342" y="752939"/>
                </a:lnTo>
                <a:lnTo>
                  <a:pt x="916207" y="744854"/>
                </a:lnTo>
                <a:lnTo>
                  <a:pt x="904469" y="739998"/>
                </a:lnTo>
                <a:lnTo>
                  <a:pt x="888110" y="738378"/>
                </a:lnTo>
                <a:lnTo>
                  <a:pt x="878440" y="737299"/>
                </a:lnTo>
                <a:lnTo>
                  <a:pt x="867432" y="733052"/>
                </a:lnTo>
                <a:lnTo>
                  <a:pt x="857310" y="725577"/>
                </a:lnTo>
                <a:lnTo>
                  <a:pt x="848073" y="714866"/>
                </a:lnTo>
                <a:lnTo>
                  <a:pt x="839724" y="700913"/>
                </a:lnTo>
                <a:lnTo>
                  <a:pt x="836203" y="693347"/>
                </a:lnTo>
                <a:lnTo>
                  <a:pt x="833059" y="685523"/>
                </a:lnTo>
                <a:lnTo>
                  <a:pt x="829914" y="676693"/>
                </a:lnTo>
                <a:lnTo>
                  <a:pt x="826768" y="666854"/>
                </a:lnTo>
                <a:lnTo>
                  <a:pt x="823619" y="656007"/>
                </a:lnTo>
                <a:lnTo>
                  <a:pt x="820469" y="644152"/>
                </a:lnTo>
                <a:lnTo>
                  <a:pt x="817316" y="631287"/>
                </a:lnTo>
                <a:lnTo>
                  <a:pt x="814160" y="617413"/>
                </a:lnTo>
                <a:lnTo>
                  <a:pt x="811000" y="602529"/>
                </a:lnTo>
                <a:lnTo>
                  <a:pt x="807837" y="586635"/>
                </a:lnTo>
                <a:lnTo>
                  <a:pt x="804669" y="569730"/>
                </a:lnTo>
                <a:lnTo>
                  <a:pt x="801497" y="551815"/>
                </a:lnTo>
                <a:lnTo>
                  <a:pt x="765428" y="372364"/>
                </a:lnTo>
                <a:lnTo>
                  <a:pt x="762109" y="353510"/>
                </a:lnTo>
                <a:lnTo>
                  <a:pt x="758856" y="335277"/>
                </a:lnTo>
                <a:lnTo>
                  <a:pt x="755670" y="317666"/>
                </a:lnTo>
                <a:lnTo>
                  <a:pt x="752550" y="300676"/>
                </a:lnTo>
                <a:lnTo>
                  <a:pt x="749496" y="284307"/>
                </a:lnTo>
                <a:lnTo>
                  <a:pt x="746508" y="268560"/>
                </a:lnTo>
                <a:lnTo>
                  <a:pt x="743587" y="253434"/>
                </a:lnTo>
                <a:lnTo>
                  <a:pt x="740732" y="238930"/>
                </a:lnTo>
                <a:lnTo>
                  <a:pt x="737942" y="225048"/>
                </a:lnTo>
                <a:lnTo>
                  <a:pt x="735218" y="211788"/>
                </a:lnTo>
                <a:lnTo>
                  <a:pt x="732560" y="199150"/>
                </a:lnTo>
                <a:lnTo>
                  <a:pt x="727441" y="175740"/>
                </a:lnTo>
                <a:lnTo>
                  <a:pt x="722584" y="154818"/>
                </a:lnTo>
                <a:lnTo>
                  <a:pt x="717987" y="136387"/>
                </a:lnTo>
                <a:lnTo>
                  <a:pt x="713651" y="120447"/>
                </a:lnTo>
                <a:lnTo>
                  <a:pt x="705973" y="96110"/>
                </a:lnTo>
                <a:lnTo>
                  <a:pt x="700557" y="81575"/>
                </a:lnTo>
                <a:lnTo>
                  <a:pt x="694902" y="68397"/>
                </a:lnTo>
                <a:lnTo>
                  <a:pt x="689005" y="56581"/>
                </a:lnTo>
                <a:lnTo>
                  <a:pt x="676474" y="37044"/>
                </a:lnTo>
                <a:lnTo>
                  <a:pt x="662939" y="22987"/>
                </a:lnTo>
                <a:lnTo>
                  <a:pt x="644413" y="10155"/>
                </a:lnTo>
                <a:lnTo>
                  <a:pt x="632669" y="4508"/>
                </a:lnTo>
                <a:lnTo>
                  <a:pt x="610488" y="0"/>
                </a:lnTo>
                <a:lnTo>
                  <a:pt x="609414" y="321"/>
                </a:lnTo>
                <a:lnTo>
                  <a:pt x="595284" y="5206"/>
                </a:lnTo>
                <a:lnTo>
                  <a:pt x="582359" y="10956"/>
                </a:lnTo>
                <a:lnTo>
                  <a:pt x="570638" y="17571"/>
                </a:lnTo>
                <a:lnTo>
                  <a:pt x="560121" y="25052"/>
                </a:lnTo>
                <a:lnTo>
                  <a:pt x="550809" y="33398"/>
                </a:lnTo>
                <a:lnTo>
                  <a:pt x="535797" y="52685"/>
                </a:lnTo>
                <a:lnTo>
                  <a:pt x="529243" y="65549"/>
                </a:lnTo>
                <a:lnTo>
                  <a:pt x="522962" y="81957"/>
                </a:lnTo>
                <a:lnTo>
                  <a:pt x="519596" y="95905"/>
                </a:lnTo>
                <a:close/>
              </a:path>
              <a:path w="2489707" h="817499">
                <a:moveTo>
                  <a:pt x="1011427" y="804926"/>
                </a:moveTo>
                <a:lnTo>
                  <a:pt x="1027711" y="811712"/>
                </a:lnTo>
                <a:lnTo>
                  <a:pt x="1039896" y="814927"/>
                </a:lnTo>
                <a:lnTo>
                  <a:pt x="1052708" y="816856"/>
                </a:lnTo>
                <a:lnTo>
                  <a:pt x="1066164" y="817499"/>
                </a:lnTo>
                <a:lnTo>
                  <a:pt x="1077623" y="816908"/>
                </a:lnTo>
                <a:lnTo>
                  <a:pt x="1090187" y="815036"/>
                </a:lnTo>
                <a:lnTo>
                  <a:pt x="1103249" y="811911"/>
                </a:lnTo>
                <a:lnTo>
                  <a:pt x="1116212" y="807179"/>
                </a:lnTo>
                <a:lnTo>
                  <a:pt x="1127406" y="801213"/>
                </a:lnTo>
                <a:lnTo>
                  <a:pt x="1137538" y="793750"/>
                </a:lnTo>
                <a:lnTo>
                  <a:pt x="1147457" y="783802"/>
                </a:lnTo>
                <a:lnTo>
                  <a:pt x="1154852" y="773433"/>
                </a:lnTo>
                <a:lnTo>
                  <a:pt x="1161033" y="761619"/>
                </a:lnTo>
                <a:lnTo>
                  <a:pt x="1164722" y="752455"/>
                </a:lnTo>
                <a:lnTo>
                  <a:pt x="1168450" y="740834"/>
                </a:lnTo>
                <a:lnTo>
                  <a:pt x="1171614" y="728141"/>
                </a:lnTo>
                <a:lnTo>
                  <a:pt x="1174241" y="714375"/>
                </a:lnTo>
                <a:lnTo>
                  <a:pt x="1175463" y="727635"/>
                </a:lnTo>
                <a:lnTo>
                  <a:pt x="1180722" y="752539"/>
                </a:lnTo>
                <a:lnTo>
                  <a:pt x="1191403" y="776200"/>
                </a:lnTo>
                <a:lnTo>
                  <a:pt x="1207261" y="795147"/>
                </a:lnTo>
                <a:lnTo>
                  <a:pt x="1226496" y="807755"/>
                </a:lnTo>
                <a:lnTo>
                  <a:pt x="1249524" y="815019"/>
                </a:lnTo>
                <a:lnTo>
                  <a:pt x="1275079" y="817499"/>
                </a:lnTo>
                <a:lnTo>
                  <a:pt x="1276751" y="817490"/>
                </a:lnTo>
                <a:lnTo>
                  <a:pt x="1302870" y="814956"/>
                </a:lnTo>
                <a:lnTo>
                  <a:pt x="1327064" y="807940"/>
                </a:lnTo>
                <a:lnTo>
                  <a:pt x="1350378" y="795787"/>
                </a:lnTo>
                <a:lnTo>
                  <a:pt x="1370166" y="780040"/>
                </a:lnTo>
                <a:lnTo>
                  <a:pt x="1387348" y="760349"/>
                </a:lnTo>
                <a:lnTo>
                  <a:pt x="1399296" y="741560"/>
                </a:lnTo>
                <a:lnTo>
                  <a:pt x="1410055" y="718615"/>
                </a:lnTo>
                <a:lnTo>
                  <a:pt x="1418589" y="692912"/>
                </a:lnTo>
                <a:lnTo>
                  <a:pt x="1424134" y="668662"/>
                </a:lnTo>
                <a:lnTo>
                  <a:pt x="1427657" y="643816"/>
                </a:lnTo>
                <a:lnTo>
                  <a:pt x="1429418" y="617418"/>
                </a:lnTo>
                <a:lnTo>
                  <a:pt x="1429638" y="603631"/>
                </a:lnTo>
                <a:lnTo>
                  <a:pt x="1429531" y="589821"/>
                </a:lnTo>
                <a:lnTo>
                  <a:pt x="1428632" y="562365"/>
                </a:lnTo>
                <a:lnTo>
                  <a:pt x="1426821" y="536150"/>
                </a:lnTo>
                <a:lnTo>
                  <a:pt x="1424100" y="511175"/>
                </a:lnTo>
                <a:lnTo>
                  <a:pt x="1420467" y="487441"/>
                </a:lnTo>
                <a:lnTo>
                  <a:pt x="1415923" y="464947"/>
                </a:lnTo>
                <a:lnTo>
                  <a:pt x="1410734" y="443392"/>
                </a:lnTo>
                <a:lnTo>
                  <a:pt x="1403565" y="417676"/>
                </a:lnTo>
                <a:lnTo>
                  <a:pt x="1395717" y="393734"/>
                </a:lnTo>
                <a:lnTo>
                  <a:pt x="1387179" y="371584"/>
                </a:lnTo>
                <a:lnTo>
                  <a:pt x="1382649" y="361188"/>
                </a:lnTo>
                <a:lnTo>
                  <a:pt x="1300606" y="361188"/>
                </a:lnTo>
                <a:lnTo>
                  <a:pt x="1303282" y="365922"/>
                </a:lnTo>
                <a:lnTo>
                  <a:pt x="1308695" y="376187"/>
                </a:lnTo>
                <a:lnTo>
                  <a:pt x="1318752" y="398162"/>
                </a:lnTo>
                <a:lnTo>
                  <a:pt x="1323392" y="409877"/>
                </a:lnTo>
                <a:lnTo>
                  <a:pt x="1327773" y="422080"/>
                </a:lnTo>
                <a:lnTo>
                  <a:pt x="1331892" y="434774"/>
                </a:lnTo>
                <a:lnTo>
                  <a:pt x="1335749" y="447961"/>
                </a:lnTo>
                <a:lnTo>
                  <a:pt x="1339341" y="461645"/>
                </a:lnTo>
                <a:lnTo>
                  <a:pt x="1344173" y="483371"/>
                </a:lnTo>
                <a:lnTo>
                  <a:pt x="1348103" y="506885"/>
                </a:lnTo>
                <a:lnTo>
                  <a:pt x="1349694" y="519159"/>
                </a:lnTo>
                <a:lnTo>
                  <a:pt x="1351037" y="531779"/>
                </a:lnTo>
                <a:lnTo>
                  <a:pt x="1352133" y="544744"/>
                </a:lnTo>
                <a:lnTo>
                  <a:pt x="1352984" y="558055"/>
                </a:lnTo>
                <a:lnTo>
                  <a:pt x="1353590" y="571714"/>
                </a:lnTo>
                <a:lnTo>
                  <a:pt x="1353953" y="585720"/>
                </a:lnTo>
                <a:lnTo>
                  <a:pt x="1354074" y="600075"/>
                </a:lnTo>
                <a:lnTo>
                  <a:pt x="1353904" y="612218"/>
                </a:lnTo>
                <a:lnTo>
                  <a:pt x="1353175" y="627317"/>
                </a:lnTo>
                <a:lnTo>
                  <a:pt x="1351869" y="641568"/>
                </a:lnTo>
                <a:lnTo>
                  <a:pt x="1349984" y="654971"/>
                </a:lnTo>
                <a:lnTo>
                  <a:pt x="1347520" y="667522"/>
                </a:lnTo>
                <a:lnTo>
                  <a:pt x="1340850" y="690061"/>
                </a:lnTo>
                <a:lnTo>
                  <a:pt x="1331849" y="709168"/>
                </a:lnTo>
                <a:lnTo>
                  <a:pt x="1321144" y="724648"/>
                </a:lnTo>
                <a:lnTo>
                  <a:pt x="1311404" y="734608"/>
                </a:lnTo>
                <a:lnTo>
                  <a:pt x="1301017" y="741715"/>
                </a:lnTo>
                <a:lnTo>
                  <a:pt x="1278254" y="747395"/>
                </a:lnTo>
                <a:lnTo>
                  <a:pt x="1275076" y="747313"/>
                </a:lnTo>
                <a:lnTo>
                  <a:pt x="1262071" y="745024"/>
                </a:lnTo>
                <a:lnTo>
                  <a:pt x="1250631" y="739604"/>
                </a:lnTo>
                <a:lnTo>
                  <a:pt x="1240747" y="731074"/>
                </a:lnTo>
                <a:lnTo>
                  <a:pt x="1232407" y="719455"/>
                </a:lnTo>
                <a:lnTo>
                  <a:pt x="1224881" y="701707"/>
                </a:lnTo>
                <a:lnTo>
                  <a:pt x="1219612" y="678108"/>
                </a:lnTo>
                <a:lnTo>
                  <a:pt x="1217970" y="664384"/>
                </a:lnTo>
                <a:lnTo>
                  <a:pt x="1216987" y="649378"/>
                </a:lnTo>
                <a:lnTo>
                  <a:pt x="1216659" y="633095"/>
                </a:lnTo>
                <a:lnTo>
                  <a:pt x="1216659" y="495935"/>
                </a:lnTo>
                <a:lnTo>
                  <a:pt x="1139825" y="495935"/>
                </a:lnTo>
                <a:lnTo>
                  <a:pt x="1139825" y="644652"/>
                </a:lnTo>
                <a:lnTo>
                  <a:pt x="1139666" y="653515"/>
                </a:lnTo>
                <a:lnTo>
                  <a:pt x="1138753" y="666881"/>
                </a:lnTo>
                <a:lnTo>
                  <a:pt x="1134490" y="690372"/>
                </a:lnTo>
                <a:lnTo>
                  <a:pt x="1126351" y="712502"/>
                </a:lnTo>
                <a:lnTo>
                  <a:pt x="1119545" y="724208"/>
                </a:lnTo>
                <a:lnTo>
                  <a:pt x="1110843" y="734222"/>
                </a:lnTo>
                <a:lnTo>
                  <a:pt x="1093470" y="745363"/>
                </a:lnTo>
                <a:lnTo>
                  <a:pt x="1085977" y="747395"/>
                </a:lnTo>
                <a:lnTo>
                  <a:pt x="1078229" y="747395"/>
                </a:lnTo>
                <a:lnTo>
                  <a:pt x="1056837" y="742770"/>
                </a:lnTo>
                <a:lnTo>
                  <a:pt x="1044701" y="736219"/>
                </a:lnTo>
                <a:lnTo>
                  <a:pt x="1033461" y="726911"/>
                </a:lnTo>
                <a:lnTo>
                  <a:pt x="1019301" y="705358"/>
                </a:lnTo>
                <a:lnTo>
                  <a:pt x="1012152" y="684911"/>
                </a:lnTo>
                <a:lnTo>
                  <a:pt x="1009083" y="672224"/>
                </a:lnTo>
                <a:lnTo>
                  <a:pt x="1006601" y="658495"/>
                </a:lnTo>
                <a:lnTo>
                  <a:pt x="1004037" y="638285"/>
                </a:lnTo>
                <a:lnTo>
                  <a:pt x="1002476" y="612646"/>
                </a:lnTo>
                <a:lnTo>
                  <a:pt x="1002283" y="599186"/>
                </a:lnTo>
                <a:lnTo>
                  <a:pt x="1002354" y="588492"/>
                </a:lnTo>
                <a:lnTo>
                  <a:pt x="1002666" y="574513"/>
                </a:lnTo>
                <a:lnTo>
                  <a:pt x="1003229" y="560864"/>
                </a:lnTo>
                <a:lnTo>
                  <a:pt x="1004040" y="547542"/>
                </a:lnTo>
                <a:lnTo>
                  <a:pt x="1005099" y="534547"/>
                </a:lnTo>
                <a:lnTo>
                  <a:pt x="1007960" y="509538"/>
                </a:lnTo>
                <a:lnTo>
                  <a:pt x="1011807" y="485832"/>
                </a:lnTo>
                <a:lnTo>
                  <a:pt x="1016634" y="463423"/>
                </a:lnTo>
                <a:lnTo>
                  <a:pt x="1022390" y="441925"/>
                </a:lnTo>
                <a:lnTo>
                  <a:pt x="1026313" y="429192"/>
                </a:lnTo>
                <a:lnTo>
                  <a:pt x="1030523" y="416855"/>
                </a:lnTo>
                <a:lnTo>
                  <a:pt x="1039804" y="393377"/>
                </a:lnTo>
                <a:lnTo>
                  <a:pt x="1050233" y="371511"/>
                </a:lnTo>
                <a:lnTo>
                  <a:pt x="1055877" y="361188"/>
                </a:lnTo>
                <a:lnTo>
                  <a:pt x="973708" y="361188"/>
                </a:lnTo>
                <a:lnTo>
                  <a:pt x="966711" y="377426"/>
                </a:lnTo>
                <a:lnTo>
                  <a:pt x="958242" y="400083"/>
                </a:lnTo>
                <a:lnTo>
                  <a:pt x="950485" y="424479"/>
                </a:lnTo>
                <a:lnTo>
                  <a:pt x="943438" y="450604"/>
                </a:lnTo>
                <a:lnTo>
                  <a:pt x="938709" y="471111"/>
                </a:lnTo>
                <a:lnTo>
                  <a:pt x="934438" y="494386"/>
                </a:lnTo>
                <a:lnTo>
                  <a:pt x="931116" y="518731"/>
                </a:lnTo>
                <a:lnTo>
                  <a:pt x="928744" y="544158"/>
                </a:lnTo>
                <a:lnTo>
                  <a:pt x="927320" y="570677"/>
                </a:lnTo>
                <a:lnTo>
                  <a:pt x="926846" y="598297"/>
                </a:lnTo>
                <a:lnTo>
                  <a:pt x="926986" y="611148"/>
                </a:lnTo>
                <a:lnTo>
                  <a:pt x="928334" y="638555"/>
                </a:lnTo>
                <a:lnTo>
                  <a:pt x="931119" y="663870"/>
                </a:lnTo>
                <a:lnTo>
                  <a:pt x="935356" y="687068"/>
                </a:lnTo>
                <a:lnTo>
                  <a:pt x="941446" y="709692"/>
                </a:lnTo>
                <a:lnTo>
                  <a:pt x="950760" y="734756"/>
                </a:lnTo>
                <a:lnTo>
                  <a:pt x="961897" y="756403"/>
                </a:lnTo>
                <a:lnTo>
                  <a:pt x="973088" y="772501"/>
                </a:lnTo>
                <a:lnTo>
                  <a:pt x="991235" y="791401"/>
                </a:lnTo>
                <a:lnTo>
                  <a:pt x="1001068" y="798843"/>
                </a:lnTo>
                <a:lnTo>
                  <a:pt x="1011427" y="804926"/>
                </a:lnTo>
                <a:close/>
              </a:path>
              <a:path w="2489707" h="817499">
                <a:moveTo>
                  <a:pt x="282701" y="554482"/>
                </a:moveTo>
                <a:lnTo>
                  <a:pt x="207182" y="554481"/>
                </a:lnTo>
                <a:lnTo>
                  <a:pt x="191081" y="554082"/>
                </a:lnTo>
                <a:lnTo>
                  <a:pt x="176215" y="552924"/>
                </a:lnTo>
                <a:lnTo>
                  <a:pt x="162582" y="551006"/>
                </a:lnTo>
                <a:lnTo>
                  <a:pt x="150184" y="548326"/>
                </a:lnTo>
                <a:lnTo>
                  <a:pt x="139020" y="544880"/>
                </a:lnTo>
                <a:lnTo>
                  <a:pt x="129091" y="540667"/>
                </a:lnTo>
                <a:lnTo>
                  <a:pt x="120396" y="535686"/>
                </a:lnTo>
                <a:lnTo>
                  <a:pt x="113918" y="530951"/>
                </a:lnTo>
                <a:lnTo>
                  <a:pt x="104349" y="521405"/>
                </a:lnTo>
                <a:lnTo>
                  <a:pt x="97524" y="510599"/>
                </a:lnTo>
                <a:lnTo>
                  <a:pt x="93436" y="498547"/>
                </a:lnTo>
                <a:lnTo>
                  <a:pt x="92075" y="485267"/>
                </a:lnTo>
                <a:lnTo>
                  <a:pt x="91026" y="480760"/>
                </a:lnTo>
                <a:lnTo>
                  <a:pt x="89951" y="467580"/>
                </a:lnTo>
                <a:lnTo>
                  <a:pt x="92455" y="456692"/>
                </a:lnTo>
                <a:lnTo>
                  <a:pt x="99075" y="446177"/>
                </a:lnTo>
                <a:lnTo>
                  <a:pt x="108965" y="437261"/>
                </a:lnTo>
                <a:lnTo>
                  <a:pt x="126156" y="428317"/>
                </a:lnTo>
                <a:lnTo>
                  <a:pt x="139573" y="424053"/>
                </a:lnTo>
                <a:lnTo>
                  <a:pt x="147361" y="422365"/>
                </a:lnTo>
                <a:lnTo>
                  <a:pt x="159150" y="420631"/>
                </a:lnTo>
                <a:lnTo>
                  <a:pt x="172250" y="419580"/>
                </a:lnTo>
                <a:lnTo>
                  <a:pt x="186689" y="419227"/>
                </a:lnTo>
                <a:lnTo>
                  <a:pt x="192050" y="419262"/>
                </a:lnTo>
                <a:lnTo>
                  <a:pt x="204592" y="419622"/>
                </a:lnTo>
                <a:lnTo>
                  <a:pt x="217194" y="420370"/>
                </a:lnTo>
                <a:lnTo>
                  <a:pt x="229858" y="421506"/>
                </a:lnTo>
                <a:lnTo>
                  <a:pt x="242591" y="423030"/>
                </a:lnTo>
                <a:lnTo>
                  <a:pt x="255397" y="424942"/>
                </a:lnTo>
                <a:lnTo>
                  <a:pt x="266351" y="426904"/>
                </a:lnTo>
                <a:lnTo>
                  <a:pt x="278404" y="429308"/>
                </a:lnTo>
                <a:lnTo>
                  <a:pt x="290659" y="432008"/>
                </a:lnTo>
                <a:lnTo>
                  <a:pt x="303120" y="435012"/>
                </a:lnTo>
                <a:lnTo>
                  <a:pt x="315791" y="438326"/>
                </a:lnTo>
                <a:lnTo>
                  <a:pt x="328675" y="441960"/>
                </a:lnTo>
                <a:lnTo>
                  <a:pt x="333121" y="375031"/>
                </a:lnTo>
                <a:lnTo>
                  <a:pt x="311414" y="369791"/>
                </a:lnTo>
                <a:lnTo>
                  <a:pt x="298744" y="367200"/>
                </a:lnTo>
                <a:lnTo>
                  <a:pt x="286345" y="365014"/>
                </a:lnTo>
                <a:lnTo>
                  <a:pt x="274223" y="363224"/>
                </a:lnTo>
                <a:lnTo>
                  <a:pt x="262381" y="361823"/>
                </a:lnTo>
                <a:lnTo>
                  <a:pt x="249771" y="360648"/>
                </a:lnTo>
                <a:lnTo>
                  <a:pt x="236775" y="359698"/>
                </a:lnTo>
                <a:lnTo>
                  <a:pt x="224097" y="359036"/>
                </a:lnTo>
                <a:lnTo>
                  <a:pt x="211724" y="358647"/>
                </a:lnTo>
                <a:lnTo>
                  <a:pt x="198307" y="358522"/>
                </a:lnTo>
                <a:lnTo>
                  <a:pt x="181990" y="358828"/>
                </a:lnTo>
                <a:lnTo>
                  <a:pt x="166474" y="359662"/>
                </a:lnTo>
                <a:lnTo>
                  <a:pt x="151757" y="361025"/>
                </a:lnTo>
                <a:lnTo>
                  <a:pt x="137839" y="362918"/>
                </a:lnTo>
                <a:lnTo>
                  <a:pt x="124719" y="365340"/>
                </a:lnTo>
                <a:lnTo>
                  <a:pt x="112397" y="368293"/>
                </a:lnTo>
                <a:lnTo>
                  <a:pt x="100873" y="371776"/>
                </a:lnTo>
                <a:lnTo>
                  <a:pt x="90145" y="375792"/>
                </a:lnTo>
                <a:lnTo>
                  <a:pt x="80214" y="380339"/>
                </a:lnTo>
                <a:lnTo>
                  <a:pt x="62737" y="391033"/>
                </a:lnTo>
                <a:lnTo>
                  <a:pt x="49930" y="402101"/>
                </a:lnTo>
                <a:lnTo>
                  <a:pt x="41662" y="411557"/>
                </a:lnTo>
                <a:lnTo>
                  <a:pt x="34669" y="421906"/>
                </a:lnTo>
                <a:lnTo>
                  <a:pt x="28951" y="433148"/>
                </a:lnTo>
                <a:lnTo>
                  <a:pt x="24506" y="445283"/>
                </a:lnTo>
                <a:lnTo>
                  <a:pt x="21333" y="458311"/>
                </a:lnTo>
                <a:lnTo>
                  <a:pt x="19430" y="472231"/>
                </a:lnTo>
                <a:lnTo>
                  <a:pt x="18796" y="487045"/>
                </a:lnTo>
                <a:lnTo>
                  <a:pt x="18863" y="490178"/>
                </a:lnTo>
                <a:lnTo>
                  <a:pt x="20339" y="502483"/>
                </a:lnTo>
                <a:lnTo>
                  <a:pt x="23749" y="515366"/>
                </a:lnTo>
                <a:lnTo>
                  <a:pt x="31609" y="533077"/>
                </a:lnTo>
                <a:lnTo>
                  <a:pt x="38861" y="543941"/>
                </a:lnTo>
                <a:lnTo>
                  <a:pt x="54177" y="559939"/>
                </a:lnTo>
                <a:lnTo>
                  <a:pt x="64770" y="567690"/>
                </a:lnTo>
                <a:lnTo>
                  <a:pt x="76729" y="574060"/>
                </a:lnTo>
                <a:lnTo>
                  <a:pt x="88678" y="578473"/>
                </a:lnTo>
                <a:lnTo>
                  <a:pt x="101853" y="581660"/>
                </a:lnTo>
                <a:lnTo>
                  <a:pt x="98346" y="582279"/>
                </a:lnTo>
                <a:lnTo>
                  <a:pt x="85643" y="585042"/>
                </a:lnTo>
                <a:lnTo>
                  <a:pt x="73499" y="588518"/>
                </a:lnTo>
                <a:lnTo>
                  <a:pt x="61849" y="592709"/>
                </a:lnTo>
                <a:lnTo>
                  <a:pt x="50285" y="598015"/>
                </a:lnTo>
                <a:lnTo>
                  <a:pt x="39469" y="604664"/>
                </a:lnTo>
                <a:lnTo>
                  <a:pt x="29717" y="612521"/>
                </a:lnTo>
                <a:lnTo>
                  <a:pt x="21436" y="621372"/>
                </a:lnTo>
                <a:lnTo>
                  <a:pt x="14150" y="631766"/>
                </a:lnTo>
                <a:lnTo>
                  <a:pt x="8127" y="643509"/>
                </a:lnTo>
                <a:lnTo>
                  <a:pt x="2593" y="660919"/>
                </a:lnTo>
                <a:lnTo>
                  <a:pt x="645" y="673684"/>
                </a:lnTo>
                <a:lnTo>
                  <a:pt x="0" y="687578"/>
                </a:lnTo>
                <a:lnTo>
                  <a:pt x="70" y="692285"/>
                </a:lnTo>
                <a:lnTo>
                  <a:pt x="1082" y="705662"/>
                </a:lnTo>
                <a:lnTo>
                  <a:pt x="3283" y="718338"/>
                </a:lnTo>
                <a:lnTo>
                  <a:pt x="6653" y="730305"/>
                </a:lnTo>
                <a:lnTo>
                  <a:pt x="11175" y="741553"/>
                </a:lnTo>
                <a:lnTo>
                  <a:pt x="18826" y="754804"/>
                </a:lnTo>
                <a:lnTo>
                  <a:pt x="26593" y="764680"/>
                </a:lnTo>
                <a:lnTo>
                  <a:pt x="35805" y="773813"/>
                </a:lnTo>
                <a:lnTo>
                  <a:pt x="46481" y="782193"/>
                </a:lnTo>
                <a:lnTo>
                  <a:pt x="59206" y="790076"/>
                </a:lnTo>
                <a:lnTo>
                  <a:pt x="70062" y="795480"/>
                </a:lnTo>
                <a:lnTo>
                  <a:pt x="81900" y="800332"/>
                </a:lnTo>
                <a:lnTo>
                  <a:pt x="94736" y="804625"/>
                </a:lnTo>
                <a:lnTo>
                  <a:pt x="108584" y="808355"/>
                </a:lnTo>
                <a:lnTo>
                  <a:pt x="121701" y="811159"/>
                </a:lnTo>
                <a:lnTo>
                  <a:pt x="133224" y="813096"/>
                </a:lnTo>
                <a:lnTo>
                  <a:pt x="145334" y="814681"/>
                </a:lnTo>
                <a:lnTo>
                  <a:pt x="158031" y="815914"/>
                </a:lnTo>
                <a:lnTo>
                  <a:pt x="171315" y="816794"/>
                </a:lnTo>
                <a:lnTo>
                  <a:pt x="185186" y="817322"/>
                </a:lnTo>
                <a:lnTo>
                  <a:pt x="199643" y="817499"/>
                </a:lnTo>
                <a:lnTo>
                  <a:pt x="205777" y="817460"/>
                </a:lnTo>
                <a:lnTo>
                  <a:pt x="218472" y="817141"/>
                </a:lnTo>
                <a:lnTo>
                  <a:pt x="231148" y="816507"/>
                </a:lnTo>
                <a:lnTo>
                  <a:pt x="243811" y="815565"/>
                </a:lnTo>
                <a:lnTo>
                  <a:pt x="256464" y="814326"/>
                </a:lnTo>
                <a:lnTo>
                  <a:pt x="269112" y="812800"/>
                </a:lnTo>
                <a:lnTo>
                  <a:pt x="292368" y="809131"/>
                </a:lnTo>
                <a:lnTo>
                  <a:pt x="304678" y="806847"/>
                </a:lnTo>
                <a:lnTo>
                  <a:pt x="317287" y="804284"/>
                </a:lnTo>
                <a:lnTo>
                  <a:pt x="330197" y="801442"/>
                </a:lnTo>
                <a:lnTo>
                  <a:pt x="343407" y="798322"/>
                </a:lnTo>
                <a:lnTo>
                  <a:pt x="338962" y="735330"/>
                </a:lnTo>
                <a:lnTo>
                  <a:pt x="337994" y="735591"/>
                </a:lnTo>
                <a:lnTo>
                  <a:pt x="324756" y="739051"/>
                </a:lnTo>
                <a:lnTo>
                  <a:pt x="311848" y="742190"/>
                </a:lnTo>
                <a:lnTo>
                  <a:pt x="299271" y="744998"/>
                </a:lnTo>
                <a:lnTo>
                  <a:pt x="287025" y="747464"/>
                </a:lnTo>
                <a:lnTo>
                  <a:pt x="275109" y="749579"/>
                </a:lnTo>
                <a:lnTo>
                  <a:pt x="263525" y="751332"/>
                </a:lnTo>
                <a:lnTo>
                  <a:pt x="250914" y="752991"/>
                </a:lnTo>
                <a:lnTo>
                  <a:pt x="237591" y="754432"/>
                </a:lnTo>
                <a:lnTo>
                  <a:pt x="224901" y="755461"/>
                </a:lnTo>
                <a:lnTo>
                  <a:pt x="212845" y="756079"/>
                </a:lnTo>
                <a:lnTo>
                  <a:pt x="201422" y="756285"/>
                </a:lnTo>
                <a:lnTo>
                  <a:pt x="190054" y="756143"/>
                </a:lnTo>
                <a:lnTo>
                  <a:pt x="176333" y="755546"/>
                </a:lnTo>
                <a:lnTo>
                  <a:pt x="163587" y="754481"/>
                </a:lnTo>
                <a:lnTo>
                  <a:pt x="151804" y="752949"/>
                </a:lnTo>
                <a:lnTo>
                  <a:pt x="140970" y="750951"/>
                </a:lnTo>
                <a:lnTo>
                  <a:pt x="121964" y="745762"/>
                </a:lnTo>
                <a:lnTo>
                  <a:pt x="110413" y="741130"/>
                </a:lnTo>
                <a:lnTo>
                  <a:pt x="100456" y="735711"/>
                </a:lnTo>
                <a:lnTo>
                  <a:pt x="84740" y="722562"/>
                </a:lnTo>
                <a:lnTo>
                  <a:pt x="77977" y="712597"/>
                </a:lnTo>
                <a:lnTo>
                  <a:pt x="72198" y="696020"/>
                </a:lnTo>
                <a:lnTo>
                  <a:pt x="70992" y="683006"/>
                </a:lnTo>
                <a:lnTo>
                  <a:pt x="73643" y="670257"/>
                </a:lnTo>
                <a:lnTo>
                  <a:pt x="78468" y="658132"/>
                </a:lnTo>
                <a:lnTo>
                  <a:pt x="85367" y="647482"/>
                </a:lnTo>
                <a:lnTo>
                  <a:pt x="94345" y="638294"/>
                </a:lnTo>
                <a:lnTo>
                  <a:pt x="105409" y="630555"/>
                </a:lnTo>
                <a:lnTo>
                  <a:pt x="119072" y="624261"/>
                </a:lnTo>
                <a:lnTo>
                  <a:pt x="129469" y="620945"/>
                </a:lnTo>
                <a:lnTo>
                  <a:pt x="141077" y="618232"/>
                </a:lnTo>
                <a:lnTo>
                  <a:pt x="153896" y="616122"/>
                </a:lnTo>
                <a:lnTo>
                  <a:pt x="167929" y="614615"/>
                </a:lnTo>
                <a:lnTo>
                  <a:pt x="183178" y="613711"/>
                </a:lnTo>
                <a:lnTo>
                  <a:pt x="199643" y="613410"/>
                </a:lnTo>
                <a:lnTo>
                  <a:pt x="282701" y="613410"/>
                </a:lnTo>
                <a:lnTo>
                  <a:pt x="282701" y="554482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29903" y="4690999"/>
            <a:ext cx="226822" cy="334899"/>
          </a:xfrm>
          <a:custGeom>
            <a:avLst/>
            <a:gdLst/>
            <a:ahLst/>
            <a:cxnLst/>
            <a:rect l="l" t="t" r="r" b="b"/>
            <a:pathLst>
              <a:path w="226822" h="334899">
                <a:moveTo>
                  <a:pt x="116967" y="0"/>
                </a:moveTo>
                <a:lnTo>
                  <a:pt x="103302" y="614"/>
                </a:lnTo>
                <a:lnTo>
                  <a:pt x="90464" y="2475"/>
                </a:lnTo>
                <a:lnTo>
                  <a:pt x="78466" y="5609"/>
                </a:lnTo>
                <a:lnTo>
                  <a:pt x="57852" y="15338"/>
                </a:lnTo>
                <a:lnTo>
                  <a:pt x="47959" y="23076"/>
                </a:lnTo>
                <a:lnTo>
                  <a:pt x="39044" y="32627"/>
                </a:lnTo>
                <a:lnTo>
                  <a:pt x="27727" y="49891"/>
                </a:lnTo>
                <a:lnTo>
                  <a:pt x="22459" y="60534"/>
                </a:lnTo>
                <a:lnTo>
                  <a:pt x="17585" y="72319"/>
                </a:lnTo>
                <a:lnTo>
                  <a:pt x="13090" y="85255"/>
                </a:lnTo>
                <a:lnTo>
                  <a:pt x="9525" y="97281"/>
                </a:lnTo>
                <a:lnTo>
                  <a:pt x="6564" y="109362"/>
                </a:lnTo>
                <a:lnTo>
                  <a:pt x="4153" y="121658"/>
                </a:lnTo>
                <a:lnTo>
                  <a:pt x="2291" y="134167"/>
                </a:lnTo>
                <a:lnTo>
                  <a:pt x="979" y="146884"/>
                </a:lnTo>
                <a:lnTo>
                  <a:pt x="216" y="159806"/>
                </a:lnTo>
                <a:lnTo>
                  <a:pt x="0" y="171450"/>
                </a:lnTo>
                <a:lnTo>
                  <a:pt x="280" y="187558"/>
                </a:lnTo>
                <a:lnTo>
                  <a:pt x="1122" y="202826"/>
                </a:lnTo>
                <a:lnTo>
                  <a:pt x="2524" y="217256"/>
                </a:lnTo>
                <a:lnTo>
                  <a:pt x="4488" y="230849"/>
                </a:lnTo>
                <a:lnTo>
                  <a:pt x="7013" y="243606"/>
                </a:lnTo>
                <a:lnTo>
                  <a:pt x="10098" y="255530"/>
                </a:lnTo>
                <a:lnTo>
                  <a:pt x="13745" y="266622"/>
                </a:lnTo>
                <a:lnTo>
                  <a:pt x="22722" y="286316"/>
                </a:lnTo>
                <a:lnTo>
                  <a:pt x="35587" y="304573"/>
                </a:lnTo>
                <a:lnTo>
                  <a:pt x="44777" y="313572"/>
                </a:lnTo>
                <a:lnTo>
                  <a:pt x="55001" y="320996"/>
                </a:lnTo>
                <a:lnTo>
                  <a:pt x="66259" y="326843"/>
                </a:lnTo>
                <a:lnTo>
                  <a:pt x="78551" y="331107"/>
                </a:lnTo>
                <a:lnTo>
                  <a:pt x="91877" y="333785"/>
                </a:lnTo>
                <a:lnTo>
                  <a:pt x="106237" y="334872"/>
                </a:lnTo>
                <a:lnTo>
                  <a:pt x="108966" y="334899"/>
                </a:lnTo>
                <a:lnTo>
                  <a:pt x="122485" y="332216"/>
                </a:lnTo>
                <a:lnTo>
                  <a:pt x="135018" y="328639"/>
                </a:lnTo>
                <a:lnTo>
                  <a:pt x="146587" y="324146"/>
                </a:lnTo>
                <a:lnTo>
                  <a:pt x="157215" y="318715"/>
                </a:lnTo>
                <a:lnTo>
                  <a:pt x="168248" y="311435"/>
                </a:lnTo>
                <a:lnTo>
                  <a:pt x="177812" y="303327"/>
                </a:lnTo>
                <a:lnTo>
                  <a:pt x="186692" y="293926"/>
                </a:lnTo>
                <a:lnTo>
                  <a:pt x="193928" y="284606"/>
                </a:lnTo>
                <a:lnTo>
                  <a:pt x="200511" y="274473"/>
                </a:lnTo>
                <a:lnTo>
                  <a:pt x="206411" y="263562"/>
                </a:lnTo>
                <a:lnTo>
                  <a:pt x="211638" y="251867"/>
                </a:lnTo>
                <a:lnTo>
                  <a:pt x="216199" y="239379"/>
                </a:lnTo>
                <a:lnTo>
                  <a:pt x="221176" y="221641"/>
                </a:lnTo>
                <a:lnTo>
                  <a:pt x="223611" y="209452"/>
                </a:lnTo>
                <a:lnTo>
                  <a:pt x="225363" y="196871"/>
                </a:lnTo>
                <a:lnTo>
                  <a:pt x="226433" y="183910"/>
                </a:lnTo>
                <a:lnTo>
                  <a:pt x="226820" y="170580"/>
                </a:lnTo>
                <a:lnTo>
                  <a:pt x="226822" y="169671"/>
                </a:lnTo>
                <a:lnTo>
                  <a:pt x="226822" y="161544"/>
                </a:lnTo>
                <a:lnTo>
                  <a:pt x="226544" y="148155"/>
                </a:lnTo>
                <a:lnTo>
                  <a:pt x="225713" y="135129"/>
                </a:lnTo>
                <a:lnTo>
                  <a:pt x="224328" y="122475"/>
                </a:lnTo>
                <a:lnTo>
                  <a:pt x="222389" y="110205"/>
                </a:lnTo>
                <a:lnTo>
                  <a:pt x="219896" y="98331"/>
                </a:lnTo>
                <a:lnTo>
                  <a:pt x="215981" y="83919"/>
                </a:lnTo>
                <a:lnTo>
                  <a:pt x="211630" y="71617"/>
                </a:lnTo>
                <a:lnTo>
                  <a:pt x="206540" y="60130"/>
                </a:lnTo>
                <a:lnTo>
                  <a:pt x="200720" y="49469"/>
                </a:lnTo>
                <a:lnTo>
                  <a:pt x="190576" y="34967"/>
                </a:lnTo>
                <a:lnTo>
                  <a:pt x="181842" y="25573"/>
                </a:lnTo>
                <a:lnTo>
                  <a:pt x="172184" y="17526"/>
                </a:lnTo>
                <a:lnTo>
                  <a:pt x="152637" y="6526"/>
                </a:lnTo>
                <a:lnTo>
                  <a:pt x="140657" y="2693"/>
                </a:lnTo>
                <a:lnTo>
                  <a:pt x="127890" y="536"/>
                </a:lnTo>
                <a:lnTo>
                  <a:pt x="116967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8271" y="4632071"/>
            <a:ext cx="418846" cy="448183"/>
          </a:xfrm>
          <a:custGeom>
            <a:avLst/>
            <a:gdLst/>
            <a:ahLst/>
            <a:cxnLst/>
            <a:rect l="l" t="t" r="r" b="b"/>
            <a:pathLst>
              <a:path w="418846" h="448183">
                <a:moveTo>
                  <a:pt x="0" y="0"/>
                </a:moveTo>
                <a:lnTo>
                  <a:pt x="79501" y="0"/>
                </a:lnTo>
                <a:lnTo>
                  <a:pt x="186689" y="296417"/>
                </a:lnTo>
                <a:lnTo>
                  <a:pt x="211200" y="366140"/>
                </a:lnTo>
                <a:lnTo>
                  <a:pt x="217255" y="354525"/>
                </a:lnTo>
                <a:lnTo>
                  <a:pt x="223172" y="342904"/>
                </a:lnTo>
                <a:lnTo>
                  <a:pt x="228952" y="331277"/>
                </a:lnTo>
                <a:lnTo>
                  <a:pt x="234594" y="319644"/>
                </a:lnTo>
                <a:lnTo>
                  <a:pt x="240098" y="308006"/>
                </a:lnTo>
                <a:lnTo>
                  <a:pt x="245466" y="296362"/>
                </a:lnTo>
                <a:lnTo>
                  <a:pt x="250695" y="284713"/>
                </a:lnTo>
                <a:lnTo>
                  <a:pt x="255788" y="273060"/>
                </a:lnTo>
                <a:lnTo>
                  <a:pt x="260743" y="261402"/>
                </a:lnTo>
                <a:lnTo>
                  <a:pt x="265560" y="249739"/>
                </a:lnTo>
                <a:lnTo>
                  <a:pt x="270240" y="238073"/>
                </a:lnTo>
                <a:lnTo>
                  <a:pt x="274782" y="226402"/>
                </a:lnTo>
                <a:lnTo>
                  <a:pt x="279187" y="214727"/>
                </a:lnTo>
                <a:lnTo>
                  <a:pt x="283455" y="203049"/>
                </a:lnTo>
                <a:lnTo>
                  <a:pt x="287585" y="191367"/>
                </a:lnTo>
                <a:lnTo>
                  <a:pt x="294151" y="171878"/>
                </a:lnTo>
                <a:lnTo>
                  <a:pt x="298056" y="159589"/>
                </a:lnTo>
                <a:lnTo>
                  <a:pt x="301784" y="147285"/>
                </a:lnTo>
                <a:lnTo>
                  <a:pt x="305333" y="134964"/>
                </a:lnTo>
                <a:lnTo>
                  <a:pt x="308706" y="122629"/>
                </a:lnTo>
                <a:lnTo>
                  <a:pt x="311902" y="110278"/>
                </a:lnTo>
                <a:lnTo>
                  <a:pt x="314922" y="97913"/>
                </a:lnTo>
                <a:lnTo>
                  <a:pt x="317766" y="85534"/>
                </a:lnTo>
                <a:lnTo>
                  <a:pt x="320435" y="73141"/>
                </a:lnTo>
                <a:lnTo>
                  <a:pt x="322929" y="60735"/>
                </a:lnTo>
                <a:lnTo>
                  <a:pt x="325249" y="48317"/>
                </a:lnTo>
                <a:lnTo>
                  <a:pt x="327396" y="35887"/>
                </a:lnTo>
                <a:lnTo>
                  <a:pt x="329368" y="23445"/>
                </a:lnTo>
                <a:lnTo>
                  <a:pt x="331168" y="10992"/>
                </a:lnTo>
                <a:lnTo>
                  <a:pt x="332612" y="0"/>
                </a:lnTo>
                <a:lnTo>
                  <a:pt x="418846" y="0"/>
                </a:lnTo>
                <a:lnTo>
                  <a:pt x="414009" y="24509"/>
                </a:lnTo>
                <a:lnTo>
                  <a:pt x="408514" y="49121"/>
                </a:lnTo>
                <a:lnTo>
                  <a:pt x="402361" y="73826"/>
                </a:lnTo>
                <a:lnTo>
                  <a:pt x="395550" y="98617"/>
                </a:lnTo>
                <a:lnTo>
                  <a:pt x="387696" y="124674"/>
                </a:lnTo>
                <a:lnTo>
                  <a:pt x="379920" y="148697"/>
                </a:lnTo>
                <a:lnTo>
                  <a:pt x="371669" y="172675"/>
                </a:lnTo>
                <a:lnTo>
                  <a:pt x="362923" y="196602"/>
                </a:lnTo>
                <a:lnTo>
                  <a:pt x="353659" y="220469"/>
                </a:lnTo>
                <a:lnTo>
                  <a:pt x="346678" y="237708"/>
                </a:lnTo>
                <a:lnTo>
                  <a:pt x="336863" y="260955"/>
                </a:lnTo>
                <a:lnTo>
                  <a:pt x="326593" y="284138"/>
                </a:lnTo>
                <a:lnTo>
                  <a:pt x="315888" y="307257"/>
                </a:lnTo>
                <a:lnTo>
                  <a:pt x="304767" y="330311"/>
                </a:lnTo>
                <a:lnTo>
                  <a:pt x="295030" y="349807"/>
                </a:lnTo>
                <a:lnTo>
                  <a:pt x="283387" y="372392"/>
                </a:lnTo>
                <a:lnTo>
                  <a:pt x="271448" y="394820"/>
                </a:lnTo>
                <a:lnTo>
                  <a:pt x="259225" y="417089"/>
                </a:lnTo>
                <a:lnTo>
                  <a:pt x="246730" y="439200"/>
                </a:lnTo>
                <a:lnTo>
                  <a:pt x="241553" y="448182"/>
                </a:lnTo>
                <a:lnTo>
                  <a:pt x="171069" y="448182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41564" y="4632071"/>
            <a:ext cx="502792" cy="456311"/>
          </a:xfrm>
          <a:custGeom>
            <a:avLst/>
            <a:gdLst/>
            <a:ahLst/>
            <a:cxnLst/>
            <a:rect l="l" t="t" r="r" b="b"/>
            <a:pathLst>
              <a:path w="502792" h="456311">
                <a:moveTo>
                  <a:pt x="46862" y="0"/>
                </a:moveTo>
                <a:lnTo>
                  <a:pt x="129031" y="0"/>
                </a:lnTo>
                <a:lnTo>
                  <a:pt x="123387" y="10323"/>
                </a:lnTo>
                <a:lnTo>
                  <a:pt x="118029" y="21053"/>
                </a:lnTo>
                <a:lnTo>
                  <a:pt x="112958" y="32189"/>
                </a:lnTo>
                <a:lnTo>
                  <a:pt x="108174" y="43728"/>
                </a:lnTo>
                <a:lnTo>
                  <a:pt x="103677" y="55667"/>
                </a:lnTo>
                <a:lnTo>
                  <a:pt x="99467" y="68004"/>
                </a:lnTo>
                <a:lnTo>
                  <a:pt x="95544" y="80737"/>
                </a:lnTo>
                <a:lnTo>
                  <a:pt x="91908" y="93863"/>
                </a:lnTo>
                <a:lnTo>
                  <a:pt x="87252" y="113277"/>
                </a:lnTo>
                <a:lnTo>
                  <a:pt x="82914" y="136335"/>
                </a:lnTo>
                <a:lnTo>
                  <a:pt x="79560" y="160692"/>
                </a:lnTo>
                <a:lnTo>
                  <a:pt x="78253" y="173359"/>
                </a:lnTo>
                <a:lnTo>
                  <a:pt x="77194" y="186354"/>
                </a:lnTo>
                <a:lnTo>
                  <a:pt x="76383" y="199676"/>
                </a:lnTo>
                <a:lnTo>
                  <a:pt x="75820" y="213325"/>
                </a:lnTo>
                <a:lnTo>
                  <a:pt x="75508" y="227304"/>
                </a:lnTo>
                <a:lnTo>
                  <a:pt x="75437" y="237997"/>
                </a:lnTo>
                <a:lnTo>
                  <a:pt x="75630" y="251458"/>
                </a:lnTo>
                <a:lnTo>
                  <a:pt x="76212" y="264494"/>
                </a:lnTo>
                <a:lnTo>
                  <a:pt x="77191" y="277097"/>
                </a:lnTo>
                <a:lnTo>
                  <a:pt x="78575" y="289262"/>
                </a:lnTo>
                <a:lnTo>
                  <a:pt x="82237" y="311036"/>
                </a:lnTo>
                <a:lnTo>
                  <a:pt x="85306" y="323723"/>
                </a:lnTo>
                <a:lnTo>
                  <a:pt x="88975" y="335367"/>
                </a:lnTo>
                <a:lnTo>
                  <a:pt x="98663" y="355792"/>
                </a:lnTo>
                <a:lnTo>
                  <a:pt x="106615" y="365723"/>
                </a:lnTo>
                <a:lnTo>
                  <a:pt x="116288" y="373961"/>
                </a:lnTo>
                <a:lnTo>
                  <a:pt x="129991" y="381582"/>
                </a:lnTo>
                <a:lnTo>
                  <a:pt x="142029" y="385308"/>
                </a:lnTo>
                <a:lnTo>
                  <a:pt x="151383" y="386206"/>
                </a:lnTo>
                <a:lnTo>
                  <a:pt x="159130" y="386206"/>
                </a:lnTo>
                <a:lnTo>
                  <a:pt x="174116" y="380110"/>
                </a:lnTo>
                <a:lnTo>
                  <a:pt x="192699" y="363020"/>
                </a:lnTo>
                <a:lnTo>
                  <a:pt x="199505" y="351314"/>
                </a:lnTo>
                <a:lnTo>
                  <a:pt x="204439" y="339428"/>
                </a:lnTo>
                <a:lnTo>
                  <a:pt x="210182" y="317994"/>
                </a:lnTo>
                <a:lnTo>
                  <a:pt x="211907" y="305693"/>
                </a:lnTo>
                <a:lnTo>
                  <a:pt x="212820" y="292327"/>
                </a:lnTo>
                <a:lnTo>
                  <a:pt x="212978" y="283463"/>
                </a:lnTo>
                <a:lnTo>
                  <a:pt x="212978" y="134746"/>
                </a:lnTo>
                <a:lnTo>
                  <a:pt x="289813" y="134746"/>
                </a:lnTo>
                <a:lnTo>
                  <a:pt x="289813" y="271906"/>
                </a:lnTo>
                <a:lnTo>
                  <a:pt x="290141" y="288190"/>
                </a:lnTo>
                <a:lnTo>
                  <a:pt x="291124" y="303196"/>
                </a:lnTo>
                <a:lnTo>
                  <a:pt x="292766" y="316920"/>
                </a:lnTo>
                <a:lnTo>
                  <a:pt x="298035" y="340519"/>
                </a:lnTo>
                <a:lnTo>
                  <a:pt x="305561" y="358266"/>
                </a:lnTo>
                <a:lnTo>
                  <a:pt x="313901" y="369886"/>
                </a:lnTo>
                <a:lnTo>
                  <a:pt x="323785" y="378416"/>
                </a:lnTo>
                <a:lnTo>
                  <a:pt x="348230" y="386125"/>
                </a:lnTo>
                <a:lnTo>
                  <a:pt x="351408" y="386206"/>
                </a:lnTo>
                <a:lnTo>
                  <a:pt x="363124" y="384788"/>
                </a:lnTo>
                <a:lnTo>
                  <a:pt x="384558" y="373420"/>
                </a:lnTo>
                <a:lnTo>
                  <a:pt x="394298" y="363460"/>
                </a:lnTo>
                <a:lnTo>
                  <a:pt x="403401" y="350642"/>
                </a:lnTo>
                <a:lnTo>
                  <a:pt x="409795" y="338856"/>
                </a:lnTo>
                <a:lnTo>
                  <a:pt x="417630" y="318031"/>
                </a:lnTo>
                <a:lnTo>
                  <a:pt x="423138" y="293783"/>
                </a:lnTo>
                <a:lnTo>
                  <a:pt x="425023" y="280380"/>
                </a:lnTo>
                <a:lnTo>
                  <a:pt x="426329" y="266129"/>
                </a:lnTo>
                <a:lnTo>
                  <a:pt x="427058" y="251030"/>
                </a:lnTo>
                <a:lnTo>
                  <a:pt x="427227" y="238886"/>
                </a:lnTo>
                <a:lnTo>
                  <a:pt x="427107" y="224532"/>
                </a:lnTo>
                <a:lnTo>
                  <a:pt x="426744" y="210526"/>
                </a:lnTo>
                <a:lnTo>
                  <a:pt x="426138" y="196867"/>
                </a:lnTo>
                <a:lnTo>
                  <a:pt x="425287" y="183556"/>
                </a:lnTo>
                <a:lnTo>
                  <a:pt x="424191" y="170591"/>
                </a:lnTo>
                <a:lnTo>
                  <a:pt x="421257" y="145697"/>
                </a:lnTo>
                <a:lnTo>
                  <a:pt x="417327" y="122183"/>
                </a:lnTo>
                <a:lnTo>
                  <a:pt x="412495" y="100456"/>
                </a:lnTo>
                <a:lnTo>
                  <a:pt x="408903" y="86773"/>
                </a:lnTo>
                <a:lnTo>
                  <a:pt x="405046" y="73586"/>
                </a:lnTo>
                <a:lnTo>
                  <a:pt x="400927" y="60892"/>
                </a:lnTo>
                <a:lnTo>
                  <a:pt x="396546" y="48689"/>
                </a:lnTo>
                <a:lnTo>
                  <a:pt x="387006" y="25745"/>
                </a:lnTo>
                <a:lnTo>
                  <a:pt x="376436" y="4734"/>
                </a:lnTo>
                <a:lnTo>
                  <a:pt x="373760" y="0"/>
                </a:lnTo>
                <a:lnTo>
                  <a:pt x="455802" y="0"/>
                </a:lnTo>
                <a:lnTo>
                  <a:pt x="464689" y="21245"/>
                </a:lnTo>
                <a:lnTo>
                  <a:pt x="472881" y="44294"/>
                </a:lnTo>
                <a:lnTo>
                  <a:pt x="480388" y="69126"/>
                </a:lnTo>
                <a:lnTo>
                  <a:pt x="487221" y="95721"/>
                </a:lnTo>
                <a:lnTo>
                  <a:pt x="491462" y="114851"/>
                </a:lnTo>
                <a:lnTo>
                  <a:pt x="495551" y="137965"/>
                </a:lnTo>
                <a:lnTo>
                  <a:pt x="498728" y="162320"/>
                </a:lnTo>
                <a:lnTo>
                  <a:pt x="500994" y="187915"/>
                </a:lnTo>
                <a:lnTo>
                  <a:pt x="502349" y="214750"/>
                </a:lnTo>
                <a:lnTo>
                  <a:pt x="502792" y="242442"/>
                </a:lnTo>
                <a:lnTo>
                  <a:pt x="502572" y="256230"/>
                </a:lnTo>
                <a:lnTo>
                  <a:pt x="500811" y="282628"/>
                </a:lnTo>
                <a:lnTo>
                  <a:pt x="497288" y="307474"/>
                </a:lnTo>
                <a:lnTo>
                  <a:pt x="492003" y="330782"/>
                </a:lnTo>
                <a:lnTo>
                  <a:pt x="483209" y="357427"/>
                </a:lnTo>
                <a:lnTo>
                  <a:pt x="472450" y="380372"/>
                </a:lnTo>
                <a:lnTo>
                  <a:pt x="460501" y="399160"/>
                </a:lnTo>
                <a:lnTo>
                  <a:pt x="443320" y="418852"/>
                </a:lnTo>
                <a:lnTo>
                  <a:pt x="423532" y="434599"/>
                </a:lnTo>
                <a:lnTo>
                  <a:pt x="400218" y="446752"/>
                </a:lnTo>
                <a:lnTo>
                  <a:pt x="376024" y="453768"/>
                </a:lnTo>
                <a:lnTo>
                  <a:pt x="349905" y="456302"/>
                </a:lnTo>
                <a:lnTo>
                  <a:pt x="348233" y="456310"/>
                </a:lnTo>
                <a:lnTo>
                  <a:pt x="335231" y="455685"/>
                </a:lnTo>
                <a:lnTo>
                  <a:pt x="311657" y="451103"/>
                </a:lnTo>
                <a:lnTo>
                  <a:pt x="288610" y="440288"/>
                </a:lnTo>
                <a:lnTo>
                  <a:pt x="271936" y="425317"/>
                </a:lnTo>
                <a:lnTo>
                  <a:pt x="258252" y="403069"/>
                </a:lnTo>
                <a:lnTo>
                  <a:pt x="250804" y="379477"/>
                </a:lnTo>
                <a:lnTo>
                  <a:pt x="247395" y="353186"/>
                </a:lnTo>
                <a:lnTo>
                  <a:pt x="244768" y="366953"/>
                </a:lnTo>
                <a:lnTo>
                  <a:pt x="237876" y="391267"/>
                </a:lnTo>
                <a:lnTo>
                  <a:pt x="228006" y="412245"/>
                </a:lnTo>
                <a:lnTo>
                  <a:pt x="211953" y="431487"/>
                </a:lnTo>
                <a:lnTo>
                  <a:pt x="189366" y="445991"/>
                </a:lnTo>
                <a:lnTo>
                  <a:pt x="163341" y="453848"/>
                </a:lnTo>
                <a:lnTo>
                  <a:pt x="139318" y="456310"/>
                </a:lnTo>
                <a:lnTo>
                  <a:pt x="125862" y="455668"/>
                </a:lnTo>
                <a:lnTo>
                  <a:pt x="100865" y="450524"/>
                </a:lnTo>
                <a:lnTo>
                  <a:pt x="84581" y="443737"/>
                </a:lnTo>
                <a:lnTo>
                  <a:pt x="64389" y="430213"/>
                </a:lnTo>
                <a:lnTo>
                  <a:pt x="46242" y="411313"/>
                </a:lnTo>
                <a:lnTo>
                  <a:pt x="35051" y="395215"/>
                </a:lnTo>
                <a:lnTo>
                  <a:pt x="23914" y="373568"/>
                </a:lnTo>
                <a:lnTo>
                  <a:pt x="14600" y="348504"/>
                </a:lnTo>
                <a:lnTo>
                  <a:pt x="8510" y="325880"/>
                </a:lnTo>
                <a:lnTo>
                  <a:pt x="4273" y="302682"/>
                </a:lnTo>
                <a:lnTo>
                  <a:pt x="1488" y="277367"/>
                </a:lnTo>
                <a:lnTo>
                  <a:pt x="140" y="249960"/>
                </a:lnTo>
                <a:lnTo>
                  <a:pt x="0" y="237108"/>
                </a:lnTo>
                <a:lnTo>
                  <a:pt x="118" y="223160"/>
                </a:lnTo>
                <a:lnTo>
                  <a:pt x="1067" y="196093"/>
                </a:lnTo>
                <a:lnTo>
                  <a:pt x="2965" y="170121"/>
                </a:lnTo>
                <a:lnTo>
                  <a:pt x="5813" y="145236"/>
                </a:lnTo>
                <a:lnTo>
                  <a:pt x="9609" y="121427"/>
                </a:lnTo>
                <a:lnTo>
                  <a:pt x="13334" y="103123"/>
                </a:lnTo>
                <a:lnTo>
                  <a:pt x="20026" y="76138"/>
                </a:lnTo>
                <a:lnTo>
                  <a:pt x="27429" y="50877"/>
                </a:lnTo>
                <a:lnTo>
                  <a:pt x="35542" y="27349"/>
                </a:lnTo>
                <a:lnTo>
                  <a:pt x="44366" y="5565"/>
                </a:lnTo>
                <a:lnTo>
                  <a:pt x="46862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14718" y="4629404"/>
            <a:ext cx="343407" cy="458977"/>
          </a:xfrm>
          <a:custGeom>
            <a:avLst/>
            <a:gdLst/>
            <a:ahLst/>
            <a:cxnLst/>
            <a:rect l="l" t="t" r="r" b="b"/>
            <a:pathLst>
              <a:path w="343407" h="458977">
                <a:moveTo>
                  <a:pt x="199643" y="0"/>
                </a:moveTo>
                <a:lnTo>
                  <a:pt x="211724" y="126"/>
                </a:lnTo>
                <a:lnTo>
                  <a:pt x="224097" y="515"/>
                </a:lnTo>
                <a:lnTo>
                  <a:pt x="236775" y="1177"/>
                </a:lnTo>
                <a:lnTo>
                  <a:pt x="249771" y="2127"/>
                </a:lnTo>
                <a:lnTo>
                  <a:pt x="262381" y="3302"/>
                </a:lnTo>
                <a:lnTo>
                  <a:pt x="274223" y="4703"/>
                </a:lnTo>
                <a:lnTo>
                  <a:pt x="286345" y="6493"/>
                </a:lnTo>
                <a:lnTo>
                  <a:pt x="298744" y="8679"/>
                </a:lnTo>
                <a:lnTo>
                  <a:pt x="311414" y="11270"/>
                </a:lnTo>
                <a:lnTo>
                  <a:pt x="324353" y="14274"/>
                </a:lnTo>
                <a:lnTo>
                  <a:pt x="333121" y="16510"/>
                </a:lnTo>
                <a:lnTo>
                  <a:pt x="328675" y="83439"/>
                </a:lnTo>
                <a:lnTo>
                  <a:pt x="315791" y="79805"/>
                </a:lnTo>
                <a:lnTo>
                  <a:pt x="303120" y="76491"/>
                </a:lnTo>
                <a:lnTo>
                  <a:pt x="290659" y="73487"/>
                </a:lnTo>
                <a:lnTo>
                  <a:pt x="278404" y="70787"/>
                </a:lnTo>
                <a:lnTo>
                  <a:pt x="266351" y="68383"/>
                </a:lnTo>
                <a:lnTo>
                  <a:pt x="255397" y="66421"/>
                </a:lnTo>
                <a:lnTo>
                  <a:pt x="242591" y="64509"/>
                </a:lnTo>
                <a:lnTo>
                  <a:pt x="229858" y="62985"/>
                </a:lnTo>
                <a:lnTo>
                  <a:pt x="217194" y="61849"/>
                </a:lnTo>
                <a:lnTo>
                  <a:pt x="204592" y="61101"/>
                </a:lnTo>
                <a:lnTo>
                  <a:pt x="192050" y="60741"/>
                </a:lnTo>
                <a:lnTo>
                  <a:pt x="186689" y="60706"/>
                </a:lnTo>
                <a:lnTo>
                  <a:pt x="172250" y="61059"/>
                </a:lnTo>
                <a:lnTo>
                  <a:pt x="159150" y="62110"/>
                </a:lnTo>
                <a:lnTo>
                  <a:pt x="147361" y="63844"/>
                </a:lnTo>
                <a:lnTo>
                  <a:pt x="139573" y="65532"/>
                </a:lnTo>
                <a:lnTo>
                  <a:pt x="126156" y="69796"/>
                </a:lnTo>
                <a:lnTo>
                  <a:pt x="114910" y="75014"/>
                </a:lnTo>
                <a:lnTo>
                  <a:pt x="99075" y="87656"/>
                </a:lnTo>
                <a:lnTo>
                  <a:pt x="92455" y="98171"/>
                </a:lnTo>
                <a:lnTo>
                  <a:pt x="89951" y="109059"/>
                </a:lnTo>
                <a:lnTo>
                  <a:pt x="91026" y="122239"/>
                </a:lnTo>
                <a:lnTo>
                  <a:pt x="92075" y="126746"/>
                </a:lnTo>
                <a:lnTo>
                  <a:pt x="93436" y="140026"/>
                </a:lnTo>
                <a:lnTo>
                  <a:pt x="97524" y="152078"/>
                </a:lnTo>
                <a:lnTo>
                  <a:pt x="104349" y="162884"/>
                </a:lnTo>
                <a:lnTo>
                  <a:pt x="113918" y="172430"/>
                </a:lnTo>
                <a:lnTo>
                  <a:pt x="120396" y="177165"/>
                </a:lnTo>
                <a:lnTo>
                  <a:pt x="129091" y="182146"/>
                </a:lnTo>
                <a:lnTo>
                  <a:pt x="139020" y="186359"/>
                </a:lnTo>
                <a:lnTo>
                  <a:pt x="150184" y="189805"/>
                </a:lnTo>
                <a:lnTo>
                  <a:pt x="162582" y="192485"/>
                </a:lnTo>
                <a:lnTo>
                  <a:pt x="176215" y="194403"/>
                </a:lnTo>
                <a:lnTo>
                  <a:pt x="191081" y="195561"/>
                </a:lnTo>
                <a:lnTo>
                  <a:pt x="207182" y="195960"/>
                </a:lnTo>
                <a:lnTo>
                  <a:pt x="207645" y="195961"/>
                </a:lnTo>
                <a:lnTo>
                  <a:pt x="282701" y="195961"/>
                </a:lnTo>
                <a:lnTo>
                  <a:pt x="282701" y="254889"/>
                </a:lnTo>
                <a:lnTo>
                  <a:pt x="199643" y="254889"/>
                </a:lnTo>
                <a:lnTo>
                  <a:pt x="183178" y="255190"/>
                </a:lnTo>
                <a:lnTo>
                  <a:pt x="167929" y="256094"/>
                </a:lnTo>
                <a:lnTo>
                  <a:pt x="153896" y="257601"/>
                </a:lnTo>
                <a:lnTo>
                  <a:pt x="141077" y="259711"/>
                </a:lnTo>
                <a:lnTo>
                  <a:pt x="129469" y="262424"/>
                </a:lnTo>
                <a:lnTo>
                  <a:pt x="119072" y="265740"/>
                </a:lnTo>
                <a:lnTo>
                  <a:pt x="109884" y="269659"/>
                </a:lnTo>
                <a:lnTo>
                  <a:pt x="94345" y="279773"/>
                </a:lnTo>
                <a:lnTo>
                  <a:pt x="85367" y="288961"/>
                </a:lnTo>
                <a:lnTo>
                  <a:pt x="78468" y="299611"/>
                </a:lnTo>
                <a:lnTo>
                  <a:pt x="73643" y="311736"/>
                </a:lnTo>
                <a:lnTo>
                  <a:pt x="70992" y="324485"/>
                </a:lnTo>
                <a:lnTo>
                  <a:pt x="72198" y="337499"/>
                </a:lnTo>
                <a:lnTo>
                  <a:pt x="75853" y="349560"/>
                </a:lnTo>
                <a:lnTo>
                  <a:pt x="84740" y="364041"/>
                </a:lnTo>
                <a:lnTo>
                  <a:pt x="94221" y="372896"/>
                </a:lnTo>
                <a:lnTo>
                  <a:pt x="110413" y="382609"/>
                </a:lnTo>
                <a:lnTo>
                  <a:pt x="121964" y="387241"/>
                </a:lnTo>
                <a:lnTo>
                  <a:pt x="135128" y="391086"/>
                </a:lnTo>
                <a:lnTo>
                  <a:pt x="151804" y="394428"/>
                </a:lnTo>
                <a:lnTo>
                  <a:pt x="163587" y="395960"/>
                </a:lnTo>
                <a:lnTo>
                  <a:pt x="176333" y="397025"/>
                </a:lnTo>
                <a:lnTo>
                  <a:pt x="190054" y="397622"/>
                </a:lnTo>
                <a:lnTo>
                  <a:pt x="201422" y="397764"/>
                </a:lnTo>
                <a:lnTo>
                  <a:pt x="212845" y="397558"/>
                </a:lnTo>
                <a:lnTo>
                  <a:pt x="224901" y="396940"/>
                </a:lnTo>
                <a:lnTo>
                  <a:pt x="237591" y="395911"/>
                </a:lnTo>
                <a:lnTo>
                  <a:pt x="250914" y="394470"/>
                </a:lnTo>
                <a:lnTo>
                  <a:pt x="263525" y="392811"/>
                </a:lnTo>
                <a:lnTo>
                  <a:pt x="275109" y="391058"/>
                </a:lnTo>
                <a:lnTo>
                  <a:pt x="287025" y="388943"/>
                </a:lnTo>
                <a:lnTo>
                  <a:pt x="299271" y="386477"/>
                </a:lnTo>
                <a:lnTo>
                  <a:pt x="311848" y="383669"/>
                </a:lnTo>
                <a:lnTo>
                  <a:pt x="324756" y="380530"/>
                </a:lnTo>
                <a:lnTo>
                  <a:pt x="337994" y="377070"/>
                </a:lnTo>
                <a:lnTo>
                  <a:pt x="338962" y="376809"/>
                </a:lnTo>
                <a:lnTo>
                  <a:pt x="343407" y="439801"/>
                </a:lnTo>
                <a:lnTo>
                  <a:pt x="330197" y="442921"/>
                </a:lnTo>
                <a:lnTo>
                  <a:pt x="317287" y="445763"/>
                </a:lnTo>
                <a:lnTo>
                  <a:pt x="304678" y="448326"/>
                </a:lnTo>
                <a:lnTo>
                  <a:pt x="292368" y="450610"/>
                </a:lnTo>
                <a:lnTo>
                  <a:pt x="280359" y="452616"/>
                </a:lnTo>
                <a:lnTo>
                  <a:pt x="256464" y="455805"/>
                </a:lnTo>
                <a:lnTo>
                  <a:pt x="243811" y="457044"/>
                </a:lnTo>
                <a:lnTo>
                  <a:pt x="231148" y="457986"/>
                </a:lnTo>
                <a:lnTo>
                  <a:pt x="218472" y="458620"/>
                </a:lnTo>
                <a:lnTo>
                  <a:pt x="205777" y="458939"/>
                </a:lnTo>
                <a:lnTo>
                  <a:pt x="199643" y="458978"/>
                </a:lnTo>
                <a:lnTo>
                  <a:pt x="185186" y="458801"/>
                </a:lnTo>
                <a:lnTo>
                  <a:pt x="171315" y="458273"/>
                </a:lnTo>
                <a:lnTo>
                  <a:pt x="158031" y="457393"/>
                </a:lnTo>
                <a:lnTo>
                  <a:pt x="145334" y="456160"/>
                </a:lnTo>
                <a:lnTo>
                  <a:pt x="133224" y="454575"/>
                </a:lnTo>
                <a:lnTo>
                  <a:pt x="121701" y="452638"/>
                </a:lnTo>
                <a:lnTo>
                  <a:pt x="108584" y="449834"/>
                </a:lnTo>
                <a:lnTo>
                  <a:pt x="94736" y="446104"/>
                </a:lnTo>
                <a:lnTo>
                  <a:pt x="81900" y="441811"/>
                </a:lnTo>
                <a:lnTo>
                  <a:pt x="70062" y="436959"/>
                </a:lnTo>
                <a:lnTo>
                  <a:pt x="59206" y="431555"/>
                </a:lnTo>
                <a:lnTo>
                  <a:pt x="49318" y="425603"/>
                </a:lnTo>
                <a:lnTo>
                  <a:pt x="35805" y="415292"/>
                </a:lnTo>
                <a:lnTo>
                  <a:pt x="26593" y="406159"/>
                </a:lnTo>
                <a:lnTo>
                  <a:pt x="18826" y="396283"/>
                </a:lnTo>
                <a:lnTo>
                  <a:pt x="12482" y="385674"/>
                </a:lnTo>
                <a:lnTo>
                  <a:pt x="6653" y="371784"/>
                </a:lnTo>
                <a:lnTo>
                  <a:pt x="3283" y="359817"/>
                </a:lnTo>
                <a:lnTo>
                  <a:pt x="1082" y="347141"/>
                </a:lnTo>
                <a:lnTo>
                  <a:pt x="70" y="333764"/>
                </a:lnTo>
                <a:lnTo>
                  <a:pt x="0" y="329057"/>
                </a:lnTo>
                <a:lnTo>
                  <a:pt x="645" y="315163"/>
                </a:lnTo>
                <a:lnTo>
                  <a:pt x="2593" y="302398"/>
                </a:lnTo>
                <a:lnTo>
                  <a:pt x="5861" y="290726"/>
                </a:lnTo>
                <a:lnTo>
                  <a:pt x="14150" y="273245"/>
                </a:lnTo>
                <a:lnTo>
                  <a:pt x="21436" y="262851"/>
                </a:lnTo>
                <a:lnTo>
                  <a:pt x="29717" y="254000"/>
                </a:lnTo>
                <a:lnTo>
                  <a:pt x="39469" y="246143"/>
                </a:lnTo>
                <a:lnTo>
                  <a:pt x="50285" y="239494"/>
                </a:lnTo>
                <a:lnTo>
                  <a:pt x="61849" y="234188"/>
                </a:lnTo>
                <a:lnTo>
                  <a:pt x="73499" y="229997"/>
                </a:lnTo>
                <a:lnTo>
                  <a:pt x="85643" y="226521"/>
                </a:lnTo>
                <a:lnTo>
                  <a:pt x="98346" y="223758"/>
                </a:lnTo>
                <a:lnTo>
                  <a:pt x="101853" y="223139"/>
                </a:lnTo>
                <a:lnTo>
                  <a:pt x="88678" y="219952"/>
                </a:lnTo>
                <a:lnTo>
                  <a:pt x="76729" y="215539"/>
                </a:lnTo>
                <a:lnTo>
                  <a:pt x="65983" y="209924"/>
                </a:lnTo>
                <a:lnTo>
                  <a:pt x="54177" y="201418"/>
                </a:lnTo>
                <a:lnTo>
                  <a:pt x="44977" y="192736"/>
                </a:lnTo>
                <a:lnTo>
                  <a:pt x="38861" y="185420"/>
                </a:lnTo>
                <a:lnTo>
                  <a:pt x="31609" y="174556"/>
                </a:lnTo>
                <a:lnTo>
                  <a:pt x="26050" y="163223"/>
                </a:lnTo>
                <a:lnTo>
                  <a:pt x="20339" y="143962"/>
                </a:lnTo>
                <a:lnTo>
                  <a:pt x="18863" y="131657"/>
                </a:lnTo>
                <a:lnTo>
                  <a:pt x="18796" y="128524"/>
                </a:lnTo>
                <a:lnTo>
                  <a:pt x="19430" y="113710"/>
                </a:lnTo>
                <a:lnTo>
                  <a:pt x="21333" y="99790"/>
                </a:lnTo>
                <a:lnTo>
                  <a:pt x="24506" y="86762"/>
                </a:lnTo>
                <a:lnTo>
                  <a:pt x="28951" y="74627"/>
                </a:lnTo>
                <a:lnTo>
                  <a:pt x="34669" y="63385"/>
                </a:lnTo>
                <a:lnTo>
                  <a:pt x="41662" y="53036"/>
                </a:lnTo>
                <a:lnTo>
                  <a:pt x="49930" y="43580"/>
                </a:lnTo>
                <a:lnTo>
                  <a:pt x="59475" y="35017"/>
                </a:lnTo>
                <a:lnTo>
                  <a:pt x="71078" y="26898"/>
                </a:lnTo>
                <a:lnTo>
                  <a:pt x="80214" y="21818"/>
                </a:lnTo>
                <a:lnTo>
                  <a:pt x="90145" y="17271"/>
                </a:lnTo>
                <a:lnTo>
                  <a:pt x="100873" y="13255"/>
                </a:lnTo>
                <a:lnTo>
                  <a:pt x="112397" y="9772"/>
                </a:lnTo>
                <a:lnTo>
                  <a:pt x="124719" y="6819"/>
                </a:lnTo>
                <a:lnTo>
                  <a:pt x="137839" y="4397"/>
                </a:lnTo>
                <a:lnTo>
                  <a:pt x="151757" y="2504"/>
                </a:lnTo>
                <a:lnTo>
                  <a:pt x="166474" y="1141"/>
                </a:lnTo>
                <a:lnTo>
                  <a:pt x="181990" y="307"/>
                </a:lnTo>
                <a:lnTo>
                  <a:pt x="198307" y="1"/>
                </a:lnTo>
                <a:lnTo>
                  <a:pt x="199643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59291" y="4623943"/>
            <a:ext cx="445134" cy="464438"/>
          </a:xfrm>
          <a:custGeom>
            <a:avLst/>
            <a:gdLst/>
            <a:ahLst/>
            <a:cxnLst/>
            <a:rect l="l" t="t" r="r" b="b"/>
            <a:pathLst>
              <a:path w="445134" h="464438">
                <a:moveTo>
                  <a:pt x="185800" y="0"/>
                </a:moveTo>
                <a:lnTo>
                  <a:pt x="198872" y="489"/>
                </a:lnTo>
                <a:lnTo>
                  <a:pt x="211604" y="1938"/>
                </a:lnTo>
                <a:lnTo>
                  <a:pt x="223970" y="4320"/>
                </a:lnTo>
                <a:lnTo>
                  <a:pt x="233933" y="6984"/>
                </a:lnTo>
                <a:lnTo>
                  <a:pt x="246090" y="11218"/>
                </a:lnTo>
                <a:lnTo>
                  <a:pt x="257698" y="16435"/>
                </a:lnTo>
                <a:lnTo>
                  <a:pt x="268774" y="22605"/>
                </a:lnTo>
                <a:lnTo>
                  <a:pt x="275970" y="27304"/>
                </a:lnTo>
                <a:lnTo>
                  <a:pt x="286032" y="34977"/>
                </a:lnTo>
                <a:lnTo>
                  <a:pt x="295366" y="43544"/>
                </a:lnTo>
                <a:lnTo>
                  <a:pt x="303973" y="53006"/>
                </a:lnTo>
                <a:lnTo>
                  <a:pt x="309499" y="60070"/>
                </a:lnTo>
                <a:lnTo>
                  <a:pt x="316377" y="70324"/>
                </a:lnTo>
                <a:lnTo>
                  <a:pt x="322492" y="81304"/>
                </a:lnTo>
                <a:lnTo>
                  <a:pt x="327868" y="92999"/>
                </a:lnTo>
                <a:lnTo>
                  <a:pt x="332231" y="104520"/>
                </a:lnTo>
                <a:lnTo>
                  <a:pt x="343788" y="8127"/>
                </a:lnTo>
                <a:lnTo>
                  <a:pt x="409066" y="8127"/>
                </a:lnTo>
                <a:lnTo>
                  <a:pt x="370585" y="240664"/>
                </a:lnTo>
                <a:lnTo>
                  <a:pt x="370585" y="246125"/>
                </a:lnTo>
                <a:lnTo>
                  <a:pt x="370793" y="262595"/>
                </a:lnTo>
                <a:lnTo>
                  <a:pt x="371415" y="278099"/>
                </a:lnTo>
                <a:lnTo>
                  <a:pt x="372453" y="292637"/>
                </a:lnTo>
                <a:lnTo>
                  <a:pt x="373907" y="306210"/>
                </a:lnTo>
                <a:lnTo>
                  <a:pt x="375780" y="318817"/>
                </a:lnTo>
                <a:lnTo>
                  <a:pt x="378072" y="330458"/>
                </a:lnTo>
                <a:lnTo>
                  <a:pt x="380783" y="341133"/>
                </a:lnTo>
                <a:lnTo>
                  <a:pt x="383916" y="350843"/>
                </a:lnTo>
                <a:lnTo>
                  <a:pt x="387471" y="359586"/>
                </a:lnTo>
                <a:lnTo>
                  <a:pt x="395224" y="373206"/>
                </a:lnTo>
                <a:lnTo>
                  <a:pt x="403995" y="382828"/>
                </a:lnTo>
                <a:lnTo>
                  <a:pt x="414164" y="389296"/>
                </a:lnTo>
                <a:lnTo>
                  <a:pt x="425727" y="392616"/>
                </a:lnTo>
                <a:lnTo>
                  <a:pt x="438676" y="392794"/>
                </a:lnTo>
                <a:lnTo>
                  <a:pt x="440689" y="392556"/>
                </a:lnTo>
                <a:lnTo>
                  <a:pt x="445134" y="456310"/>
                </a:lnTo>
                <a:lnTo>
                  <a:pt x="430454" y="458116"/>
                </a:lnTo>
                <a:lnTo>
                  <a:pt x="417061" y="458876"/>
                </a:lnTo>
                <a:lnTo>
                  <a:pt x="404937" y="458601"/>
                </a:lnTo>
                <a:lnTo>
                  <a:pt x="394062" y="457301"/>
                </a:lnTo>
                <a:lnTo>
                  <a:pt x="378475" y="452988"/>
                </a:lnTo>
                <a:lnTo>
                  <a:pt x="367021" y="447492"/>
                </a:lnTo>
                <a:lnTo>
                  <a:pt x="357206" y="440245"/>
                </a:lnTo>
                <a:lnTo>
                  <a:pt x="348592" y="431168"/>
                </a:lnTo>
                <a:lnTo>
                  <a:pt x="341492" y="420646"/>
                </a:lnTo>
                <a:lnTo>
                  <a:pt x="335668" y="408513"/>
                </a:lnTo>
                <a:lnTo>
                  <a:pt x="331461" y="397155"/>
                </a:lnTo>
                <a:lnTo>
                  <a:pt x="327682" y="385276"/>
                </a:lnTo>
                <a:lnTo>
                  <a:pt x="324209" y="372569"/>
                </a:lnTo>
                <a:lnTo>
                  <a:pt x="321944" y="363092"/>
                </a:lnTo>
                <a:lnTo>
                  <a:pt x="315784" y="375423"/>
                </a:lnTo>
                <a:lnTo>
                  <a:pt x="301768" y="397826"/>
                </a:lnTo>
                <a:lnTo>
                  <a:pt x="285516" y="417231"/>
                </a:lnTo>
                <a:lnTo>
                  <a:pt x="267057" y="433651"/>
                </a:lnTo>
                <a:lnTo>
                  <a:pt x="250845" y="444406"/>
                </a:lnTo>
                <a:lnTo>
                  <a:pt x="228423" y="454691"/>
                </a:lnTo>
                <a:lnTo>
                  <a:pt x="203797" y="461318"/>
                </a:lnTo>
                <a:lnTo>
                  <a:pt x="176940" y="464271"/>
                </a:lnTo>
                <a:lnTo>
                  <a:pt x="168401" y="464438"/>
                </a:lnTo>
                <a:lnTo>
                  <a:pt x="154431" y="463995"/>
                </a:lnTo>
                <a:lnTo>
                  <a:pt x="128309" y="460465"/>
                </a:lnTo>
                <a:lnTo>
                  <a:pt x="104614" y="453456"/>
                </a:lnTo>
                <a:lnTo>
                  <a:pt x="80771" y="441413"/>
                </a:lnTo>
                <a:lnTo>
                  <a:pt x="60582" y="425750"/>
                </a:lnTo>
                <a:lnTo>
                  <a:pt x="43924" y="406544"/>
                </a:lnTo>
                <a:lnTo>
                  <a:pt x="34549" y="391609"/>
                </a:lnTo>
                <a:lnTo>
                  <a:pt x="23776" y="369511"/>
                </a:lnTo>
                <a:lnTo>
                  <a:pt x="14857" y="344859"/>
                </a:lnTo>
                <a:lnTo>
                  <a:pt x="8012" y="318854"/>
                </a:lnTo>
                <a:lnTo>
                  <a:pt x="3698" y="294691"/>
                </a:lnTo>
                <a:lnTo>
                  <a:pt x="1037" y="269233"/>
                </a:lnTo>
                <a:lnTo>
                  <a:pt x="13" y="242463"/>
                </a:lnTo>
                <a:lnTo>
                  <a:pt x="0" y="238886"/>
                </a:lnTo>
                <a:lnTo>
                  <a:pt x="224" y="225103"/>
                </a:lnTo>
                <a:lnTo>
                  <a:pt x="2023" y="198570"/>
                </a:lnTo>
                <a:lnTo>
                  <a:pt x="5621" y="173434"/>
                </a:lnTo>
                <a:lnTo>
                  <a:pt x="11017" y="149722"/>
                </a:lnTo>
                <a:lnTo>
                  <a:pt x="18569" y="126233"/>
                </a:lnTo>
                <a:lnTo>
                  <a:pt x="28732" y="101889"/>
                </a:lnTo>
                <a:lnTo>
                  <a:pt x="40535" y="79960"/>
                </a:lnTo>
                <a:lnTo>
                  <a:pt x="51180" y="64134"/>
                </a:lnTo>
                <a:lnTo>
                  <a:pt x="68106" y="44721"/>
                </a:lnTo>
                <a:lnTo>
                  <a:pt x="87814" y="28675"/>
                </a:lnTo>
                <a:lnTo>
                  <a:pt x="108965" y="16636"/>
                </a:lnTo>
                <a:lnTo>
                  <a:pt x="132217" y="7641"/>
                </a:lnTo>
                <a:lnTo>
                  <a:pt x="156951" y="2093"/>
                </a:lnTo>
                <a:lnTo>
                  <a:pt x="183221" y="15"/>
                </a:lnTo>
                <a:lnTo>
                  <a:pt x="18580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0098" y="4459732"/>
            <a:ext cx="129921" cy="137541"/>
          </a:xfrm>
          <a:custGeom>
            <a:avLst/>
            <a:gdLst/>
            <a:ahLst/>
            <a:cxnLst/>
            <a:rect l="l" t="t" r="r" b="b"/>
            <a:pathLst>
              <a:path w="129921" h="137541">
                <a:moveTo>
                  <a:pt x="43306" y="0"/>
                </a:moveTo>
                <a:lnTo>
                  <a:pt x="129921" y="0"/>
                </a:lnTo>
                <a:lnTo>
                  <a:pt x="51307" y="137033"/>
                </a:lnTo>
                <a:lnTo>
                  <a:pt x="0" y="137541"/>
                </a:lnTo>
                <a:lnTo>
                  <a:pt x="4330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33856" y="4270883"/>
            <a:ext cx="406757" cy="816610"/>
          </a:xfrm>
          <a:custGeom>
            <a:avLst/>
            <a:gdLst/>
            <a:ahLst/>
            <a:cxnLst/>
            <a:rect l="l" t="t" r="r" b="b"/>
            <a:pathLst>
              <a:path w="406757" h="816610">
                <a:moveTo>
                  <a:pt x="91350" y="0"/>
                </a:moveTo>
                <a:lnTo>
                  <a:pt x="113531" y="4508"/>
                </a:lnTo>
                <a:lnTo>
                  <a:pt x="125275" y="10155"/>
                </a:lnTo>
                <a:lnTo>
                  <a:pt x="137444" y="18077"/>
                </a:lnTo>
                <a:lnTo>
                  <a:pt x="150695" y="29329"/>
                </a:lnTo>
                <a:lnTo>
                  <a:pt x="163725" y="46129"/>
                </a:lnTo>
                <a:lnTo>
                  <a:pt x="175764" y="68397"/>
                </a:lnTo>
                <a:lnTo>
                  <a:pt x="181419" y="81575"/>
                </a:lnTo>
                <a:lnTo>
                  <a:pt x="186835" y="96110"/>
                </a:lnTo>
                <a:lnTo>
                  <a:pt x="192014" y="112001"/>
                </a:lnTo>
                <a:lnTo>
                  <a:pt x="196649" y="128106"/>
                </a:lnTo>
                <a:lnTo>
                  <a:pt x="201115" y="145292"/>
                </a:lnTo>
                <a:lnTo>
                  <a:pt x="205842" y="164968"/>
                </a:lnTo>
                <a:lnTo>
                  <a:pt x="210830" y="187133"/>
                </a:lnTo>
                <a:lnTo>
                  <a:pt x="216080" y="211788"/>
                </a:lnTo>
                <a:lnTo>
                  <a:pt x="218804" y="225048"/>
                </a:lnTo>
                <a:lnTo>
                  <a:pt x="221594" y="238930"/>
                </a:lnTo>
                <a:lnTo>
                  <a:pt x="224449" y="253434"/>
                </a:lnTo>
                <a:lnTo>
                  <a:pt x="227370" y="268560"/>
                </a:lnTo>
                <a:lnTo>
                  <a:pt x="230358" y="284307"/>
                </a:lnTo>
                <a:lnTo>
                  <a:pt x="233412" y="300676"/>
                </a:lnTo>
                <a:lnTo>
                  <a:pt x="236532" y="317666"/>
                </a:lnTo>
                <a:lnTo>
                  <a:pt x="239718" y="335277"/>
                </a:lnTo>
                <a:lnTo>
                  <a:pt x="242971" y="353510"/>
                </a:lnTo>
                <a:lnTo>
                  <a:pt x="246290" y="372364"/>
                </a:lnTo>
                <a:lnTo>
                  <a:pt x="282358" y="551815"/>
                </a:lnTo>
                <a:lnTo>
                  <a:pt x="285531" y="569730"/>
                </a:lnTo>
                <a:lnTo>
                  <a:pt x="288699" y="586635"/>
                </a:lnTo>
                <a:lnTo>
                  <a:pt x="291862" y="602529"/>
                </a:lnTo>
                <a:lnTo>
                  <a:pt x="295022" y="617413"/>
                </a:lnTo>
                <a:lnTo>
                  <a:pt x="298178" y="631287"/>
                </a:lnTo>
                <a:lnTo>
                  <a:pt x="301331" y="644152"/>
                </a:lnTo>
                <a:lnTo>
                  <a:pt x="304481" y="656007"/>
                </a:lnTo>
                <a:lnTo>
                  <a:pt x="307630" y="666854"/>
                </a:lnTo>
                <a:lnTo>
                  <a:pt x="310776" y="676693"/>
                </a:lnTo>
                <a:lnTo>
                  <a:pt x="313921" y="685523"/>
                </a:lnTo>
                <a:lnTo>
                  <a:pt x="317065" y="693347"/>
                </a:lnTo>
                <a:lnTo>
                  <a:pt x="320209" y="700164"/>
                </a:lnTo>
                <a:lnTo>
                  <a:pt x="328935" y="714866"/>
                </a:lnTo>
                <a:lnTo>
                  <a:pt x="338171" y="725577"/>
                </a:lnTo>
                <a:lnTo>
                  <a:pt x="348294" y="733052"/>
                </a:lnTo>
                <a:lnTo>
                  <a:pt x="359302" y="737299"/>
                </a:lnTo>
                <a:lnTo>
                  <a:pt x="368972" y="738378"/>
                </a:lnTo>
                <a:lnTo>
                  <a:pt x="385331" y="739998"/>
                </a:lnTo>
                <a:lnTo>
                  <a:pt x="397069" y="744854"/>
                </a:lnTo>
                <a:lnTo>
                  <a:pt x="404204" y="752939"/>
                </a:lnTo>
                <a:lnTo>
                  <a:pt x="406757" y="764247"/>
                </a:lnTo>
                <a:lnTo>
                  <a:pt x="405167" y="777113"/>
                </a:lnTo>
                <a:lnTo>
                  <a:pt x="399909" y="792067"/>
                </a:lnTo>
                <a:lnTo>
                  <a:pt x="392272" y="803389"/>
                </a:lnTo>
                <a:lnTo>
                  <a:pt x="369894" y="815077"/>
                </a:lnTo>
                <a:lnTo>
                  <a:pt x="361479" y="815721"/>
                </a:lnTo>
                <a:lnTo>
                  <a:pt x="350932" y="814901"/>
                </a:lnTo>
                <a:lnTo>
                  <a:pt x="328078" y="808346"/>
                </a:lnTo>
                <a:lnTo>
                  <a:pt x="315763" y="802610"/>
                </a:lnTo>
                <a:lnTo>
                  <a:pt x="302850" y="795235"/>
                </a:lnTo>
                <a:lnTo>
                  <a:pt x="290182" y="786183"/>
                </a:lnTo>
                <a:lnTo>
                  <a:pt x="278820" y="772843"/>
                </a:lnTo>
                <a:lnTo>
                  <a:pt x="268360" y="754443"/>
                </a:lnTo>
                <a:lnTo>
                  <a:pt x="258802" y="730978"/>
                </a:lnTo>
                <a:lnTo>
                  <a:pt x="254361" y="717345"/>
                </a:lnTo>
                <a:lnTo>
                  <a:pt x="250146" y="702445"/>
                </a:lnTo>
                <a:lnTo>
                  <a:pt x="246157" y="686277"/>
                </a:lnTo>
                <a:lnTo>
                  <a:pt x="242392" y="668841"/>
                </a:lnTo>
                <a:lnTo>
                  <a:pt x="238854" y="650135"/>
                </a:lnTo>
                <a:lnTo>
                  <a:pt x="200316" y="424942"/>
                </a:lnTo>
                <a:lnTo>
                  <a:pt x="58330" y="816610"/>
                </a:lnTo>
                <a:lnTo>
                  <a:pt x="44010" y="816183"/>
                </a:lnTo>
                <a:lnTo>
                  <a:pt x="32056" y="814113"/>
                </a:lnTo>
                <a:lnTo>
                  <a:pt x="22468" y="810401"/>
                </a:lnTo>
                <a:lnTo>
                  <a:pt x="15246" y="805045"/>
                </a:lnTo>
                <a:lnTo>
                  <a:pt x="10391" y="798047"/>
                </a:lnTo>
                <a:lnTo>
                  <a:pt x="7902" y="789405"/>
                </a:lnTo>
                <a:lnTo>
                  <a:pt x="7780" y="779121"/>
                </a:lnTo>
                <a:lnTo>
                  <a:pt x="10024" y="767194"/>
                </a:lnTo>
                <a:lnTo>
                  <a:pt x="14634" y="753624"/>
                </a:lnTo>
                <a:lnTo>
                  <a:pt x="21611" y="738411"/>
                </a:lnTo>
                <a:lnTo>
                  <a:pt x="27088" y="728218"/>
                </a:lnTo>
                <a:lnTo>
                  <a:pt x="170852" y="337947"/>
                </a:lnTo>
                <a:lnTo>
                  <a:pt x="168899" y="320737"/>
                </a:lnTo>
                <a:lnTo>
                  <a:pt x="166926" y="304112"/>
                </a:lnTo>
                <a:lnTo>
                  <a:pt x="164936" y="288071"/>
                </a:lnTo>
                <a:lnTo>
                  <a:pt x="162927" y="272615"/>
                </a:lnTo>
                <a:lnTo>
                  <a:pt x="160900" y="257743"/>
                </a:lnTo>
                <a:lnTo>
                  <a:pt x="158854" y="243456"/>
                </a:lnTo>
                <a:lnTo>
                  <a:pt x="156790" y="229752"/>
                </a:lnTo>
                <a:lnTo>
                  <a:pt x="154707" y="216632"/>
                </a:lnTo>
                <a:lnTo>
                  <a:pt x="152607" y="204096"/>
                </a:lnTo>
                <a:lnTo>
                  <a:pt x="150488" y="192143"/>
                </a:lnTo>
                <a:lnTo>
                  <a:pt x="148350" y="180774"/>
                </a:lnTo>
                <a:lnTo>
                  <a:pt x="146194" y="169988"/>
                </a:lnTo>
                <a:lnTo>
                  <a:pt x="144020" y="159785"/>
                </a:lnTo>
                <a:lnTo>
                  <a:pt x="141828" y="150164"/>
                </a:lnTo>
                <a:lnTo>
                  <a:pt x="139617" y="141127"/>
                </a:lnTo>
                <a:lnTo>
                  <a:pt x="135140" y="124799"/>
                </a:lnTo>
                <a:lnTo>
                  <a:pt x="129015" y="106827"/>
                </a:lnTo>
                <a:lnTo>
                  <a:pt x="122411" y="92553"/>
                </a:lnTo>
                <a:lnTo>
                  <a:pt x="115231" y="81636"/>
                </a:lnTo>
                <a:lnTo>
                  <a:pt x="107480" y="74074"/>
                </a:lnTo>
                <a:lnTo>
                  <a:pt x="99164" y="69863"/>
                </a:lnTo>
                <a:lnTo>
                  <a:pt x="90287" y="69002"/>
                </a:lnTo>
                <a:lnTo>
                  <a:pt x="84238" y="70231"/>
                </a:lnTo>
                <a:lnTo>
                  <a:pt x="71451" y="75377"/>
                </a:lnTo>
                <a:lnTo>
                  <a:pt x="60342" y="82174"/>
                </a:lnTo>
                <a:lnTo>
                  <a:pt x="50909" y="90628"/>
                </a:lnTo>
                <a:lnTo>
                  <a:pt x="43154" y="100748"/>
                </a:lnTo>
                <a:lnTo>
                  <a:pt x="38899" y="108458"/>
                </a:lnTo>
                <a:lnTo>
                  <a:pt x="30913" y="120995"/>
                </a:lnTo>
                <a:lnTo>
                  <a:pt x="22351" y="126912"/>
                </a:lnTo>
                <a:lnTo>
                  <a:pt x="13179" y="126207"/>
                </a:lnTo>
                <a:lnTo>
                  <a:pt x="7784" y="122936"/>
                </a:lnTo>
                <a:lnTo>
                  <a:pt x="2444" y="116400"/>
                </a:lnTo>
                <a:lnTo>
                  <a:pt x="0" y="107388"/>
                </a:lnTo>
                <a:lnTo>
                  <a:pt x="458" y="95905"/>
                </a:lnTo>
                <a:lnTo>
                  <a:pt x="3824" y="81957"/>
                </a:lnTo>
                <a:lnTo>
                  <a:pt x="10105" y="65549"/>
                </a:lnTo>
                <a:lnTo>
                  <a:pt x="16659" y="52685"/>
                </a:lnTo>
                <a:lnTo>
                  <a:pt x="23562" y="42609"/>
                </a:lnTo>
                <a:lnTo>
                  <a:pt x="31670" y="33398"/>
                </a:lnTo>
                <a:lnTo>
                  <a:pt x="40983" y="25052"/>
                </a:lnTo>
                <a:lnTo>
                  <a:pt x="51500" y="17571"/>
                </a:lnTo>
                <a:lnTo>
                  <a:pt x="63221" y="10956"/>
                </a:lnTo>
                <a:lnTo>
                  <a:pt x="76146" y="5206"/>
                </a:lnTo>
                <a:lnTo>
                  <a:pt x="90276" y="321"/>
                </a:lnTo>
                <a:lnTo>
                  <a:pt x="9135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9616" y="5234940"/>
            <a:ext cx="3124200" cy="1083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5844" y="5281041"/>
            <a:ext cx="3031871" cy="991845"/>
          </a:xfrm>
          <a:custGeom>
            <a:avLst/>
            <a:gdLst/>
            <a:ahLst/>
            <a:cxnLst/>
            <a:rect l="l" t="t" r="r" b="b"/>
            <a:pathLst>
              <a:path w="3031871" h="991845">
                <a:moveTo>
                  <a:pt x="1789683" y="813968"/>
                </a:moveTo>
                <a:lnTo>
                  <a:pt x="1790992" y="814347"/>
                </a:lnTo>
                <a:lnTo>
                  <a:pt x="1803158" y="817172"/>
                </a:lnTo>
                <a:lnTo>
                  <a:pt x="1815769" y="818865"/>
                </a:lnTo>
                <a:lnTo>
                  <a:pt x="1828800" y="819429"/>
                </a:lnTo>
                <a:lnTo>
                  <a:pt x="1833784" y="819355"/>
                </a:lnTo>
                <a:lnTo>
                  <a:pt x="1859707" y="816416"/>
                </a:lnTo>
                <a:lnTo>
                  <a:pt x="1883845" y="809185"/>
                </a:lnTo>
                <a:lnTo>
                  <a:pt x="1898728" y="802097"/>
                </a:lnTo>
                <a:lnTo>
                  <a:pt x="1919651" y="788006"/>
                </a:lnTo>
                <a:lnTo>
                  <a:pt x="1938014" y="770172"/>
                </a:lnTo>
                <a:lnTo>
                  <a:pt x="1953021" y="749931"/>
                </a:lnTo>
                <a:lnTo>
                  <a:pt x="1964830" y="728209"/>
                </a:lnTo>
                <a:lnTo>
                  <a:pt x="1974441" y="703855"/>
                </a:lnTo>
                <a:lnTo>
                  <a:pt x="1981685" y="677609"/>
                </a:lnTo>
                <a:lnTo>
                  <a:pt x="1986083" y="653400"/>
                </a:lnTo>
                <a:lnTo>
                  <a:pt x="1988710" y="627801"/>
                </a:lnTo>
                <a:lnTo>
                  <a:pt x="1989582" y="600811"/>
                </a:lnTo>
                <a:lnTo>
                  <a:pt x="1989490" y="588261"/>
                </a:lnTo>
                <a:lnTo>
                  <a:pt x="1988619" y="560852"/>
                </a:lnTo>
                <a:lnTo>
                  <a:pt x="1986829" y="534641"/>
                </a:lnTo>
                <a:lnTo>
                  <a:pt x="1984125" y="509629"/>
                </a:lnTo>
                <a:lnTo>
                  <a:pt x="1980511" y="485818"/>
                </a:lnTo>
                <a:lnTo>
                  <a:pt x="1975993" y="463207"/>
                </a:lnTo>
                <a:lnTo>
                  <a:pt x="1969461" y="436784"/>
                </a:lnTo>
                <a:lnTo>
                  <a:pt x="1962179" y="411862"/>
                </a:lnTo>
                <a:lnTo>
                  <a:pt x="1954054" y="387996"/>
                </a:lnTo>
                <a:lnTo>
                  <a:pt x="1945095" y="365186"/>
                </a:lnTo>
                <a:lnTo>
                  <a:pt x="1940306" y="354177"/>
                </a:lnTo>
                <a:lnTo>
                  <a:pt x="1844802" y="354177"/>
                </a:lnTo>
                <a:lnTo>
                  <a:pt x="1845684" y="356137"/>
                </a:lnTo>
                <a:lnTo>
                  <a:pt x="1850767" y="367778"/>
                </a:lnTo>
                <a:lnTo>
                  <a:pt x="1855622" y="379510"/>
                </a:lnTo>
                <a:lnTo>
                  <a:pt x="1860245" y="391333"/>
                </a:lnTo>
                <a:lnTo>
                  <a:pt x="1864636" y="403246"/>
                </a:lnTo>
                <a:lnTo>
                  <a:pt x="1868792" y="415250"/>
                </a:lnTo>
                <a:lnTo>
                  <a:pt x="1872712" y="427345"/>
                </a:lnTo>
                <a:lnTo>
                  <a:pt x="1876392" y="439530"/>
                </a:lnTo>
                <a:lnTo>
                  <a:pt x="1879832" y="451805"/>
                </a:lnTo>
                <a:lnTo>
                  <a:pt x="1883029" y="464172"/>
                </a:lnTo>
                <a:lnTo>
                  <a:pt x="1886900" y="481234"/>
                </a:lnTo>
                <a:lnTo>
                  <a:pt x="1891001" y="504590"/>
                </a:lnTo>
                <a:lnTo>
                  <a:pt x="1892663" y="516790"/>
                </a:lnTo>
                <a:lnTo>
                  <a:pt x="1894068" y="529340"/>
                </a:lnTo>
                <a:lnTo>
                  <a:pt x="1895216" y="542237"/>
                </a:lnTo>
                <a:lnTo>
                  <a:pt x="1896108" y="555482"/>
                </a:lnTo>
                <a:lnTo>
                  <a:pt x="1896744" y="569076"/>
                </a:lnTo>
                <a:lnTo>
                  <a:pt x="1897126" y="583017"/>
                </a:lnTo>
                <a:lnTo>
                  <a:pt x="1897248" y="599427"/>
                </a:lnTo>
                <a:lnTo>
                  <a:pt x="1896870" y="615300"/>
                </a:lnTo>
                <a:lnTo>
                  <a:pt x="1895891" y="630180"/>
                </a:lnTo>
                <a:lnTo>
                  <a:pt x="1894310" y="644067"/>
                </a:lnTo>
                <a:lnTo>
                  <a:pt x="1892124" y="656961"/>
                </a:lnTo>
                <a:lnTo>
                  <a:pt x="1889333" y="668862"/>
                </a:lnTo>
                <a:lnTo>
                  <a:pt x="1881929" y="689682"/>
                </a:lnTo>
                <a:lnTo>
                  <a:pt x="1872949" y="705567"/>
                </a:lnTo>
                <a:lnTo>
                  <a:pt x="1863473" y="717501"/>
                </a:lnTo>
                <a:lnTo>
                  <a:pt x="1853452" y="726024"/>
                </a:lnTo>
                <a:lnTo>
                  <a:pt x="1831847" y="732840"/>
                </a:lnTo>
                <a:lnTo>
                  <a:pt x="1825222" y="732355"/>
                </a:lnTo>
                <a:lnTo>
                  <a:pt x="1813231" y="728457"/>
                </a:lnTo>
                <a:lnTo>
                  <a:pt x="1802958" y="720656"/>
                </a:lnTo>
                <a:lnTo>
                  <a:pt x="1794383" y="708952"/>
                </a:lnTo>
                <a:lnTo>
                  <a:pt x="1789236" y="697511"/>
                </a:lnTo>
                <a:lnTo>
                  <a:pt x="1783815" y="675097"/>
                </a:lnTo>
                <a:lnTo>
                  <a:pt x="1782132" y="661537"/>
                </a:lnTo>
                <a:lnTo>
                  <a:pt x="1781127" y="646406"/>
                </a:lnTo>
                <a:lnTo>
                  <a:pt x="1780794" y="629704"/>
                </a:lnTo>
                <a:lnTo>
                  <a:pt x="1780794" y="486384"/>
                </a:lnTo>
                <a:lnTo>
                  <a:pt x="1687195" y="486384"/>
                </a:lnTo>
                <a:lnTo>
                  <a:pt x="1687140" y="646157"/>
                </a:lnTo>
                <a:lnTo>
                  <a:pt x="1686388" y="659742"/>
                </a:lnTo>
                <a:lnTo>
                  <a:pt x="1682242" y="683374"/>
                </a:lnTo>
                <a:lnTo>
                  <a:pt x="1675547" y="702150"/>
                </a:lnTo>
                <a:lnTo>
                  <a:pt x="1665097" y="719531"/>
                </a:lnTo>
                <a:lnTo>
                  <a:pt x="1653794" y="728014"/>
                </a:lnTo>
                <a:lnTo>
                  <a:pt x="1641729" y="732840"/>
                </a:lnTo>
                <a:lnTo>
                  <a:pt x="1635633" y="732840"/>
                </a:lnTo>
                <a:lnTo>
                  <a:pt x="1620205" y="729837"/>
                </a:lnTo>
                <a:lnTo>
                  <a:pt x="1607947" y="723442"/>
                </a:lnTo>
                <a:lnTo>
                  <a:pt x="1592630" y="708369"/>
                </a:lnTo>
                <a:lnTo>
                  <a:pt x="1586230" y="696645"/>
                </a:lnTo>
                <a:lnTo>
                  <a:pt x="1580348" y="680060"/>
                </a:lnTo>
                <a:lnTo>
                  <a:pt x="1577225" y="667437"/>
                </a:lnTo>
                <a:lnTo>
                  <a:pt x="1574673" y="653453"/>
                </a:lnTo>
                <a:lnTo>
                  <a:pt x="1572433" y="635644"/>
                </a:lnTo>
                <a:lnTo>
                  <a:pt x="1570814" y="610043"/>
                </a:lnTo>
                <a:lnTo>
                  <a:pt x="1570608" y="596442"/>
                </a:lnTo>
                <a:lnTo>
                  <a:pt x="1570627" y="591019"/>
                </a:lnTo>
                <a:lnTo>
                  <a:pt x="1570851" y="576920"/>
                </a:lnTo>
                <a:lnTo>
                  <a:pt x="1571330" y="563162"/>
                </a:lnTo>
                <a:lnTo>
                  <a:pt x="1572066" y="549746"/>
                </a:lnTo>
                <a:lnTo>
                  <a:pt x="1573059" y="536670"/>
                </a:lnTo>
                <a:lnTo>
                  <a:pt x="1574310" y="523934"/>
                </a:lnTo>
                <a:lnTo>
                  <a:pt x="1577587" y="499485"/>
                </a:lnTo>
                <a:lnTo>
                  <a:pt x="1581902" y="476398"/>
                </a:lnTo>
                <a:lnTo>
                  <a:pt x="1585263" y="462072"/>
                </a:lnTo>
                <a:lnTo>
                  <a:pt x="1591855" y="437848"/>
                </a:lnTo>
                <a:lnTo>
                  <a:pt x="1599502" y="413764"/>
                </a:lnTo>
                <a:lnTo>
                  <a:pt x="1603719" y="401775"/>
                </a:lnTo>
                <a:lnTo>
                  <a:pt x="1608197" y="389822"/>
                </a:lnTo>
                <a:lnTo>
                  <a:pt x="1612935" y="377904"/>
                </a:lnTo>
                <a:lnTo>
                  <a:pt x="1617932" y="366023"/>
                </a:lnTo>
                <a:lnTo>
                  <a:pt x="1623187" y="354177"/>
                </a:lnTo>
                <a:lnTo>
                  <a:pt x="1527429" y="354177"/>
                </a:lnTo>
                <a:lnTo>
                  <a:pt x="1518044" y="376052"/>
                </a:lnTo>
                <a:lnTo>
                  <a:pt x="1509353" y="399399"/>
                </a:lnTo>
                <a:lnTo>
                  <a:pt x="1501574" y="423745"/>
                </a:lnTo>
                <a:lnTo>
                  <a:pt x="1494706" y="449091"/>
                </a:lnTo>
                <a:lnTo>
                  <a:pt x="1490265" y="468400"/>
                </a:lnTo>
                <a:lnTo>
                  <a:pt x="1486010" y="491612"/>
                </a:lnTo>
                <a:lnTo>
                  <a:pt x="1482691" y="515934"/>
                </a:lnTo>
                <a:lnTo>
                  <a:pt x="1480314" y="541365"/>
                </a:lnTo>
                <a:lnTo>
                  <a:pt x="1478884" y="567905"/>
                </a:lnTo>
                <a:lnTo>
                  <a:pt x="1478407" y="595553"/>
                </a:lnTo>
                <a:lnTo>
                  <a:pt x="1478567" y="609332"/>
                </a:lnTo>
                <a:lnTo>
                  <a:pt x="1479945" y="636626"/>
                </a:lnTo>
                <a:lnTo>
                  <a:pt x="1482756" y="661887"/>
                </a:lnTo>
                <a:lnTo>
                  <a:pt x="1487023" y="685118"/>
                </a:lnTo>
                <a:lnTo>
                  <a:pt x="1493654" y="709509"/>
                </a:lnTo>
                <a:lnTo>
                  <a:pt x="1503019" y="734386"/>
                </a:lnTo>
                <a:lnTo>
                  <a:pt x="1514253" y="755958"/>
                </a:lnTo>
                <a:lnTo>
                  <a:pt x="1527239" y="774187"/>
                </a:lnTo>
                <a:lnTo>
                  <a:pt x="1545513" y="792618"/>
                </a:lnTo>
                <a:lnTo>
                  <a:pt x="1565910" y="806145"/>
                </a:lnTo>
                <a:lnTo>
                  <a:pt x="1585284" y="813970"/>
                </a:lnTo>
                <a:lnTo>
                  <a:pt x="1610419" y="818823"/>
                </a:lnTo>
                <a:lnTo>
                  <a:pt x="1623822" y="819429"/>
                </a:lnTo>
                <a:lnTo>
                  <a:pt x="1625429" y="819418"/>
                </a:lnTo>
                <a:lnTo>
                  <a:pt x="1650172" y="816690"/>
                </a:lnTo>
                <a:lnTo>
                  <a:pt x="1666744" y="812458"/>
                </a:lnTo>
                <a:lnTo>
                  <a:pt x="1689836" y="801604"/>
                </a:lnTo>
                <a:lnTo>
                  <a:pt x="1703407" y="791002"/>
                </a:lnTo>
                <a:lnTo>
                  <a:pt x="1719225" y="771338"/>
                </a:lnTo>
                <a:lnTo>
                  <a:pt x="1728216" y="750912"/>
                </a:lnTo>
                <a:lnTo>
                  <a:pt x="1732026" y="761288"/>
                </a:lnTo>
                <a:lnTo>
                  <a:pt x="1733775" y="765090"/>
                </a:lnTo>
                <a:lnTo>
                  <a:pt x="1740230" y="776723"/>
                </a:lnTo>
                <a:lnTo>
                  <a:pt x="1747718" y="786856"/>
                </a:lnTo>
                <a:lnTo>
                  <a:pt x="1756283" y="795489"/>
                </a:lnTo>
                <a:lnTo>
                  <a:pt x="1766647" y="803360"/>
                </a:lnTo>
                <a:lnTo>
                  <a:pt x="1777772" y="809503"/>
                </a:lnTo>
                <a:lnTo>
                  <a:pt x="1789683" y="813968"/>
                </a:lnTo>
                <a:close/>
              </a:path>
              <a:path w="3031871" h="991845">
                <a:moveTo>
                  <a:pt x="687451" y="444766"/>
                </a:moveTo>
                <a:lnTo>
                  <a:pt x="700898" y="437678"/>
                </a:lnTo>
                <a:lnTo>
                  <a:pt x="714375" y="433362"/>
                </a:lnTo>
                <a:lnTo>
                  <a:pt x="730142" y="430447"/>
                </a:lnTo>
                <a:lnTo>
                  <a:pt x="743124" y="429318"/>
                </a:lnTo>
                <a:lnTo>
                  <a:pt x="757682" y="428942"/>
                </a:lnTo>
                <a:lnTo>
                  <a:pt x="760110" y="428950"/>
                </a:lnTo>
                <a:lnTo>
                  <a:pt x="772411" y="429244"/>
                </a:lnTo>
                <a:lnTo>
                  <a:pt x="784902" y="429959"/>
                </a:lnTo>
                <a:lnTo>
                  <a:pt x="797579" y="431094"/>
                </a:lnTo>
                <a:lnTo>
                  <a:pt x="810436" y="432652"/>
                </a:lnTo>
                <a:lnTo>
                  <a:pt x="823468" y="434632"/>
                </a:lnTo>
                <a:lnTo>
                  <a:pt x="840704" y="437673"/>
                </a:lnTo>
                <a:lnTo>
                  <a:pt x="852386" y="439909"/>
                </a:lnTo>
                <a:lnTo>
                  <a:pt x="864687" y="442388"/>
                </a:lnTo>
                <a:lnTo>
                  <a:pt x="877615" y="445110"/>
                </a:lnTo>
                <a:lnTo>
                  <a:pt x="891177" y="448074"/>
                </a:lnTo>
                <a:lnTo>
                  <a:pt x="905382" y="451281"/>
                </a:lnTo>
                <a:lnTo>
                  <a:pt x="910589" y="370090"/>
                </a:lnTo>
                <a:lnTo>
                  <a:pt x="892935" y="365655"/>
                </a:lnTo>
                <a:lnTo>
                  <a:pt x="879717" y="362660"/>
                </a:lnTo>
                <a:lnTo>
                  <a:pt x="867054" y="360092"/>
                </a:lnTo>
                <a:lnTo>
                  <a:pt x="854941" y="357949"/>
                </a:lnTo>
                <a:lnTo>
                  <a:pt x="843377" y="356232"/>
                </a:lnTo>
                <a:lnTo>
                  <a:pt x="832357" y="354939"/>
                </a:lnTo>
                <a:lnTo>
                  <a:pt x="820347" y="353820"/>
                </a:lnTo>
                <a:lnTo>
                  <a:pt x="807209" y="352826"/>
                </a:lnTo>
                <a:lnTo>
                  <a:pt x="794497" y="352116"/>
                </a:lnTo>
                <a:lnTo>
                  <a:pt x="782219" y="351690"/>
                </a:lnTo>
                <a:lnTo>
                  <a:pt x="770382" y="351548"/>
                </a:lnTo>
                <a:lnTo>
                  <a:pt x="764418" y="351583"/>
                </a:lnTo>
                <a:lnTo>
                  <a:pt x="748496" y="352040"/>
                </a:lnTo>
                <a:lnTo>
                  <a:pt x="733317" y="353026"/>
                </a:lnTo>
                <a:lnTo>
                  <a:pt x="718883" y="354541"/>
                </a:lnTo>
                <a:lnTo>
                  <a:pt x="705191" y="356586"/>
                </a:lnTo>
                <a:lnTo>
                  <a:pt x="692244" y="359160"/>
                </a:lnTo>
                <a:lnTo>
                  <a:pt x="680040" y="362263"/>
                </a:lnTo>
                <a:lnTo>
                  <a:pt x="668579" y="365894"/>
                </a:lnTo>
                <a:lnTo>
                  <a:pt x="657862" y="370055"/>
                </a:lnTo>
                <a:lnTo>
                  <a:pt x="647889" y="374745"/>
                </a:lnTo>
                <a:lnTo>
                  <a:pt x="630174" y="385711"/>
                </a:lnTo>
                <a:lnTo>
                  <a:pt x="613799" y="400499"/>
                </a:lnTo>
                <a:lnTo>
                  <a:pt x="605953" y="410229"/>
                </a:lnTo>
                <a:lnTo>
                  <a:pt x="599311" y="420814"/>
                </a:lnTo>
                <a:lnTo>
                  <a:pt x="593874" y="432253"/>
                </a:lnTo>
                <a:lnTo>
                  <a:pt x="589643" y="444547"/>
                </a:lnTo>
                <a:lnTo>
                  <a:pt x="586620" y="457694"/>
                </a:lnTo>
                <a:lnTo>
                  <a:pt x="584805" y="471695"/>
                </a:lnTo>
                <a:lnTo>
                  <a:pt x="584200" y="486549"/>
                </a:lnTo>
                <a:lnTo>
                  <a:pt x="584386" y="492095"/>
                </a:lnTo>
                <a:lnTo>
                  <a:pt x="586053" y="504482"/>
                </a:lnTo>
                <a:lnTo>
                  <a:pt x="589407" y="517372"/>
                </a:lnTo>
                <a:lnTo>
                  <a:pt x="598371" y="537094"/>
                </a:lnTo>
                <a:lnTo>
                  <a:pt x="605536" y="547903"/>
                </a:lnTo>
                <a:lnTo>
                  <a:pt x="613135" y="556761"/>
                </a:lnTo>
                <a:lnTo>
                  <a:pt x="622505" y="565324"/>
                </a:lnTo>
                <a:lnTo>
                  <a:pt x="633222" y="573074"/>
                </a:lnTo>
                <a:lnTo>
                  <a:pt x="643763" y="578281"/>
                </a:lnTo>
                <a:lnTo>
                  <a:pt x="641095" y="578866"/>
                </a:lnTo>
                <a:lnTo>
                  <a:pt x="629701" y="582788"/>
                </a:lnTo>
                <a:lnTo>
                  <a:pt x="617984" y="588441"/>
                </a:lnTo>
                <a:lnTo>
                  <a:pt x="607278" y="595206"/>
                </a:lnTo>
                <a:lnTo>
                  <a:pt x="597535" y="603084"/>
                </a:lnTo>
                <a:lnTo>
                  <a:pt x="587534" y="613955"/>
                </a:lnTo>
                <a:lnTo>
                  <a:pt x="580390" y="624511"/>
                </a:lnTo>
                <a:lnTo>
                  <a:pt x="574420" y="636358"/>
                </a:lnTo>
                <a:lnTo>
                  <a:pt x="568267" y="656414"/>
                </a:lnTo>
                <a:lnTo>
                  <a:pt x="566407" y="669268"/>
                </a:lnTo>
                <a:lnTo>
                  <a:pt x="565785" y="683107"/>
                </a:lnTo>
                <a:lnTo>
                  <a:pt x="565979" y="691177"/>
                </a:lnTo>
                <a:lnTo>
                  <a:pt x="567200" y="704386"/>
                </a:lnTo>
                <a:lnTo>
                  <a:pt x="569543" y="716953"/>
                </a:lnTo>
                <a:lnTo>
                  <a:pt x="573008" y="728880"/>
                </a:lnTo>
                <a:lnTo>
                  <a:pt x="577595" y="740168"/>
                </a:lnTo>
                <a:lnTo>
                  <a:pt x="586869" y="755953"/>
                </a:lnTo>
                <a:lnTo>
                  <a:pt x="594836" y="765745"/>
                </a:lnTo>
                <a:lnTo>
                  <a:pt x="604151" y="774806"/>
                </a:lnTo>
                <a:lnTo>
                  <a:pt x="614807" y="783132"/>
                </a:lnTo>
                <a:lnTo>
                  <a:pt x="629159" y="791978"/>
                </a:lnTo>
                <a:lnTo>
                  <a:pt x="640166" y="797397"/>
                </a:lnTo>
                <a:lnTo>
                  <a:pt x="652048" y="802238"/>
                </a:lnTo>
                <a:lnTo>
                  <a:pt x="664804" y="806500"/>
                </a:lnTo>
                <a:lnTo>
                  <a:pt x="678433" y="810183"/>
                </a:lnTo>
                <a:lnTo>
                  <a:pt x="692347" y="813146"/>
                </a:lnTo>
                <a:lnTo>
                  <a:pt x="716061" y="816638"/>
                </a:lnTo>
                <a:lnTo>
                  <a:pt x="728785" y="817860"/>
                </a:lnTo>
                <a:lnTo>
                  <a:pt x="742083" y="818732"/>
                </a:lnTo>
                <a:lnTo>
                  <a:pt x="755950" y="819255"/>
                </a:lnTo>
                <a:lnTo>
                  <a:pt x="770382" y="819429"/>
                </a:lnTo>
                <a:lnTo>
                  <a:pt x="776809" y="819390"/>
                </a:lnTo>
                <a:lnTo>
                  <a:pt x="789569" y="819082"/>
                </a:lnTo>
                <a:lnTo>
                  <a:pt x="802278" y="818466"/>
                </a:lnTo>
                <a:lnTo>
                  <a:pt x="814937" y="817542"/>
                </a:lnTo>
                <a:lnTo>
                  <a:pt x="827546" y="816310"/>
                </a:lnTo>
                <a:lnTo>
                  <a:pt x="840105" y="814768"/>
                </a:lnTo>
                <a:lnTo>
                  <a:pt x="856422" y="812286"/>
                </a:lnTo>
                <a:lnTo>
                  <a:pt x="868158" y="810201"/>
                </a:lnTo>
                <a:lnTo>
                  <a:pt x="880454" y="807790"/>
                </a:lnTo>
                <a:lnTo>
                  <a:pt x="893314" y="805054"/>
                </a:lnTo>
                <a:lnTo>
                  <a:pt x="906744" y="801991"/>
                </a:lnTo>
                <a:lnTo>
                  <a:pt x="920750" y="798601"/>
                </a:lnTo>
                <a:lnTo>
                  <a:pt x="915416" y="721017"/>
                </a:lnTo>
                <a:lnTo>
                  <a:pt x="905489" y="723209"/>
                </a:lnTo>
                <a:lnTo>
                  <a:pt x="891445" y="726203"/>
                </a:lnTo>
                <a:lnTo>
                  <a:pt x="878122" y="728910"/>
                </a:lnTo>
                <a:lnTo>
                  <a:pt x="865524" y="731329"/>
                </a:lnTo>
                <a:lnTo>
                  <a:pt x="853653" y="733462"/>
                </a:lnTo>
                <a:lnTo>
                  <a:pt x="842512" y="735308"/>
                </a:lnTo>
                <a:lnTo>
                  <a:pt x="832104" y="736866"/>
                </a:lnTo>
                <a:lnTo>
                  <a:pt x="821864" y="738224"/>
                </a:lnTo>
                <a:lnTo>
                  <a:pt x="808468" y="739703"/>
                </a:lnTo>
                <a:lnTo>
                  <a:pt x="795710" y="740759"/>
                </a:lnTo>
                <a:lnTo>
                  <a:pt x="783602" y="741392"/>
                </a:lnTo>
                <a:lnTo>
                  <a:pt x="772160" y="741603"/>
                </a:lnTo>
                <a:lnTo>
                  <a:pt x="764427" y="741539"/>
                </a:lnTo>
                <a:lnTo>
                  <a:pt x="750336" y="741050"/>
                </a:lnTo>
                <a:lnTo>
                  <a:pt x="737402" y="740080"/>
                </a:lnTo>
                <a:lnTo>
                  <a:pt x="725627" y="738630"/>
                </a:lnTo>
                <a:lnTo>
                  <a:pt x="715010" y="736701"/>
                </a:lnTo>
                <a:lnTo>
                  <a:pt x="700464" y="732883"/>
                </a:lnTo>
                <a:lnTo>
                  <a:pt x="688621" y="728430"/>
                </a:lnTo>
                <a:lnTo>
                  <a:pt x="678688" y="723176"/>
                </a:lnTo>
                <a:lnTo>
                  <a:pt x="666222" y="713210"/>
                </a:lnTo>
                <a:lnTo>
                  <a:pt x="659257" y="703630"/>
                </a:lnTo>
                <a:lnTo>
                  <a:pt x="655081" y="691980"/>
                </a:lnTo>
                <a:lnTo>
                  <a:pt x="653669" y="678853"/>
                </a:lnTo>
                <a:lnTo>
                  <a:pt x="654100" y="675885"/>
                </a:lnTo>
                <a:lnTo>
                  <a:pt x="657656" y="663141"/>
                </a:lnTo>
                <a:lnTo>
                  <a:pt x="663772" y="651993"/>
                </a:lnTo>
                <a:lnTo>
                  <a:pt x="672437" y="642440"/>
                </a:lnTo>
                <a:lnTo>
                  <a:pt x="683641" y="634479"/>
                </a:lnTo>
                <a:lnTo>
                  <a:pt x="691335" y="630688"/>
                </a:lnTo>
                <a:lnTo>
                  <a:pt x="700961" y="627231"/>
                </a:lnTo>
                <a:lnTo>
                  <a:pt x="712009" y="624404"/>
                </a:lnTo>
                <a:lnTo>
                  <a:pt x="724478" y="622205"/>
                </a:lnTo>
                <a:lnTo>
                  <a:pt x="738364" y="620634"/>
                </a:lnTo>
                <a:lnTo>
                  <a:pt x="753666" y="619692"/>
                </a:lnTo>
                <a:lnTo>
                  <a:pt x="770382" y="619379"/>
                </a:lnTo>
                <a:lnTo>
                  <a:pt x="861187" y="619379"/>
                </a:lnTo>
                <a:lnTo>
                  <a:pt x="861187" y="543737"/>
                </a:lnTo>
                <a:lnTo>
                  <a:pt x="771667" y="543677"/>
                </a:lnTo>
                <a:lnTo>
                  <a:pt x="755774" y="542970"/>
                </a:lnTo>
                <a:lnTo>
                  <a:pt x="741385" y="541469"/>
                </a:lnTo>
                <a:lnTo>
                  <a:pt x="728495" y="539172"/>
                </a:lnTo>
                <a:lnTo>
                  <a:pt x="717097" y="536082"/>
                </a:lnTo>
                <a:lnTo>
                  <a:pt x="707185" y="532198"/>
                </a:lnTo>
                <a:lnTo>
                  <a:pt x="698754" y="527519"/>
                </a:lnTo>
                <a:lnTo>
                  <a:pt x="688696" y="519437"/>
                </a:lnTo>
                <a:lnTo>
                  <a:pt x="680658" y="509165"/>
                </a:lnTo>
                <a:lnTo>
                  <a:pt x="675844" y="497492"/>
                </a:lnTo>
                <a:lnTo>
                  <a:pt x="674243" y="484416"/>
                </a:lnTo>
                <a:lnTo>
                  <a:pt x="671322" y="473887"/>
                </a:lnTo>
                <a:lnTo>
                  <a:pt x="671194" y="465810"/>
                </a:lnTo>
                <a:lnTo>
                  <a:pt x="673735" y="460197"/>
                </a:lnTo>
                <a:lnTo>
                  <a:pt x="676275" y="454583"/>
                </a:lnTo>
                <a:lnTo>
                  <a:pt x="680847" y="449440"/>
                </a:lnTo>
                <a:lnTo>
                  <a:pt x="687451" y="444766"/>
                </a:lnTo>
                <a:close/>
              </a:path>
              <a:path w="3031871" h="991845">
                <a:moveTo>
                  <a:pt x="2763681" y="819074"/>
                </a:moveTo>
                <a:lnTo>
                  <a:pt x="2777251" y="817840"/>
                </a:lnTo>
                <a:lnTo>
                  <a:pt x="2790280" y="815719"/>
                </a:lnTo>
                <a:lnTo>
                  <a:pt x="2802772" y="812714"/>
                </a:lnTo>
                <a:lnTo>
                  <a:pt x="2814732" y="808822"/>
                </a:lnTo>
                <a:lnTo>
                  <a:pt x="2826165" y="804045"/>
                </a:lnTo>
                <a:lnTo>
                  <a:pt x="2837075" y="798381"/>
                </a:lnTo>
                <a:lnTo>
                  <a:pt x="2847467" y="791832"/>
                </a:lnTo>
                <a:lnTo>
                  <a:pt x="2857846" y="783958"/>
                </a:lnTo>
                <a:lnTo>
                  <a:pt x="2867605" y="775021"/>
                </a:lnTo>
                <a:lnTo>
                  <a:pt x="2876197" y="765400"/>
                </a:lnTo>
                <a:lnTo>
                  <a:pt x="2883623" y="755093"/>
                </a:lnTo>
                <a:lnTo>
                  <a:pt x="2889883" y="744101"/>
                </a:lnTo>
                <a:lnTo>
                  <a:pt x="2894975" y="732425"/>
                </a:lnTo>
                <a:lnTo>
                  <a:pt x="2898902" y="720064"/>
                </a:lnTo>
                <a:lnTo>
                  <a:pt x="2898903" y="721883"/>
                </a:lnTo>
                <a:lnTo>
                  <a:pt x="2899884" y="733943"/>
                </a:lnTo>
                <a:lnTo>
                  <a:pt x="2902550" y="746399"/>
                </a:lnTo>
                <a:lnTo>
                  <a:pt x="2906903" y="759256"/>
                </a:lnTo>
                <a:lnTo>
                  <a:pt x="2914232" y="774074"/>
                </a:lnTo>
                <a:lnTo>
                  <a:pt x="2921540" y="784408"/>
                </a:lnTo>
                <a:lnTo>
                  <a:pt x="2930144" y="793419"/>
                </a:lnTo>
                <a:lnTo>
                  <a:pt x="2943114" y="802704"/>
                </a:lnTo>
                <a:lnTo>
                  <a:pt x="2954746" y="808014"/>
                </a:lnTo>
                <a:lnTo>
                  <a:pt x="2967735" y="811682"/>
                </a:lnTo>
                <a:lnTo>
                  <a:pt x="2978268" y="813192"/>
                </a:lnTo>
                <a:lnTo>
                  <a:pt x="2989479" y="813712"/>
                </a:lnTo>
                <a:lnTo>
                  <a:pt x="3002146" y="813399"/>
                </a:lnTo>
                <a:lnTo>
                  <a:pt x="3016275" y="812253"/>
                </a:lnTo>
                <a:lnTo>
                  <a:pt x="3031871" y="810272"/>
                </a:lnTo>
                <a:lnTo>
                  <a:pt x="3026664" y="731100"/>
                </a:lnTo>
                <a:lnTo>
                  <a:pt x="3012835" y="731552"/>
                </a:lnTo>
                <a:lnTo>
                  <a:pt x="3000273" y="729032"/>
                </a:lnTo>
                <a:lnTo>
                  <a:pt x="2980765" y="714842"/>
                </a:lnTo>
                <a:lnTo>
                  <a:pt x="2973832" y="703173"/>
                </a:lnTo>
                <a:lnTo>
                  <a:pt x="2969013" y="690430"/>
                </a:lnTo>
                <a:lnTo>
                  <a:pt x="2963981" y="669304"/>
                </a:lnTo>
                <a:lnTo>
                  <a:pt x="2960617" y="643594"/>
                </a:lnTo>
                <a:lnTo>
                  <a:pt x="2959563" y="629022"/>
                </a:lnTo>
                <a:lnTo>
                  <a:pt x="2958930" y="613304"/>
                </a:lnTo>
                <a:lnTo>
                  <a:pt x="2958719" y="596442"/>
                </a:lnTo>
                <a:lnTo>
                  <a:pt x="2958719" y="591820"/>
                </a:lnTo>
                <a:lnTo>
                  <a:pt x="2996438" y="354177"/>
                </a:lnTo>
                <a:lnTo>
                  <a:pt x="2915158" y="354177"/>
                </a:lnTo>
                <a:lnTo>
                  <a:pt x="2908427" y="438340"/>
                </a:lnTo>
                <a:lnTo>
                  <a:pt x="2907030" y="429082"/>
                </a:lnTo>
                <a:lnTo>
                  <a:pt x="2905252" y="422465"/>
                </a:lnTo>
                <a:lnTo>
                  <a:pt x="2896997" y="409028"/>
                </a:lnTo>
                <a:lnTo>
                  <a:pt x="2881387" y="390945"/>
                </a:lnTo>
                <a:lnTo>
                  <a:pt x="2861945" y="374751"/>
                </a:lnTo>
                <a:lnTo>
                  <a:pt x="2841937" y="362902"/>
                </a:lnTo>
                <a:lnTo>
                  <a:pt x="2818130" y="353517"/>
                </a:lnTo>
                <a:lnTo>
                  <a:pt x="2793928" y="348125"/>
                </a:lnTo>
                <a:lnTo>
                  <a:pt x="2768219" y="346290"/>
                </a:lnTo>
                <a:lnTo>
                  <a:pt x="2763049" y="346353"/>
                </a:lnTo>
                <a:lnTo>
                  <a:pt x="2737010" y="348692"/>
                </a:lnTo>
                <a:lnTo>
                  <a:pt x="2712318" y="354405"/>
                </a:lnTo>
                <a:lnTo>
                  <a:pt x="2688971" y="363486"/>
                </a:lnTo>
                <a:lnTo>
                  <a:pt x="2665585" y="376980"/>
                </a:lnTo>
                <a:lnTo>
                  <a:pt x="2646012" y="393129"/>
                </a:lnTo>
                <a:lnTo>
                  <a:pt x="2629154" y="412419"/>
                </a:lnTo>
                <a:lnTo>
                  <a:pt x="2617754" y="429523"/>
                </a:lnTo>
                <a:lnTo>
                  <a:pt x="2606012" y="451566"/>
                </a:lnTo>
                <a:lnTo>
                  <a:pt x="2595889" y="475933"/>
                </a:lnTo>
                <a:lnTo>
                  <a:pt x="2588112" y="500255"/>
                </a:lnTo>
                <a:lnTo>
                  <a:pt x="2582723" y="524045"/>
                </a:lnTo>
                <a:lnTo>
                  <a:pt x="2579118" y="549187"/>
                </a:lnTo>
                <a:lnTo>
                  <a:pt x="2577310" y="575680"/>
                </a:lnTo>
                <a:lnTo>
                  <a:pt x="2577084" y="589432"/>
                </a:lnTo>
                <a:lnTo>
                  <a:pt x="2577104" y="593698"/>
                </a:lnTo>
                <a:lnTo>
                  <a:pt x="2578184" y="620355"/>
                </a:lnTo>
                <a:lnTo>
                  <a:pt x="2580900" y="645788"/>
                </a:lnTo>
                <a:lnTo>
                  <a:pt x="2585235" y="669999"/>
                </a:lnTo>
                <a:lnTo>
                  <a:pt x="2588791" y="684629"/>
                </a:lnTo>
                <a:lnTo>
                  <a:pt x="2596890" y="710219"/>
                </a:lnTo>
                <a:lnTo>
                  <a:pt x="2606856" y="733491"/>
                </a:lnTo>
                <a:lnTo>
                  <a:pt x="2618740" y="754443"/>
                </a:lnTo>
                <a:lnTo>
                  <a:pt x="2631471" y="771220"/>
                </a:lnTo>
                <a:lnTo>
                  <a:pt x="2650098" y="788495"/>
                </a:lnTo>
                <a:lnTo>
                  <a:pt x="2660676" y="795844"/>
                </a:lnTo>
                <a:lnTo>
                  <a:pt x="2664878" y="605355"/>
                </a:lnTo>
                <a:lnTo>
                  <a:pt x="2664586" y="589000"/>
                </a:lnTo>
                <a:lnTo>
                  <a:pt x="2664687" y="581225"/>
                </a:lnTo>
                <a:lnTo>
                  <a:pt x="2665320" y="568159"/>
                </a:lnTo>
                <a:lnTo>
                  <a:pt x="2666533" y="555367"/>
                </a:lnTo>
                <a:lnTo>
                  <a:pt x="2668321" y="542850"/>
                </a:lnTo>
                <a:lnTo>
                  <a:pt x="2670679" y="530608"/>
                </a:lnTo>
                <a:lnTo>
                  <a:pt x="2673604" y="518642"/>
                </a:lnTo>
                <a:lnTo>
                  <a:pt x="2680013" y="498166"/>
                </a:lnTo>
                <a:lnTo>
                  <a:pt x="2684809" y="486110"/>
                </a:lnTo>
                <a:lnTo>
                  <a:pt x="2689999" y="475380"/>
                </a:lnTo>
                <a:lnTo>
                  <a:pt x="2695575" y="465975"/>
                </a:lnTo>
                <a:lnTo>
                  <a:pt x="2706644" y="452250"/>
                </a:lnTo>
                <a:lnTo>
                  <a:pt x="2716281" y="444128"/>
                </a:lnTo>
                <a:lnTo>
                  <a:pt x="2726944" y="438086"/>
                </a:lnTo>
                <a:lnTo>
                  <a:pt x="2743488" y="432610"/>
                </a:lnTo>
                <a:lnTo>
                  <a:pt x="2756187" y="430516"/>
                </a:lnTo>
                <a:lnTo>
                  <a:pt x="2769870" y="429818"/>
                </a:lnTo>
                <a:lnTo>
                  <a:pt x="2775014" y="429954"/>
                </a:lnTo>
                <a:lnTo>
                  <a:pt x="2788010" y="431613"/>
                </a:lnTo>
                <a:lnTo>
                  <a:pt x="2800138" y="435162"/>
                </a:lnTo>
                <a:lnTo>
                  <a:pt x="2811398" y="440601"/>
                </a:lnTo>
                <a:lnTo>
                  <a:pt x="2825659" y="451058"/>
                </a:lnTo>
                <a:lnTo>
                  <a:pt x="2834565" y="460237"/>
                </a:lnTo>
                <a:lnTo>
                  <a:pt x="2842514" y="470916"/>
                </a:lnTo>
                <a:lnTo>
                  <a:pt x="2848664" y="481651"/>
                </a:lnTo>
                <a:lnTo>
                  <a:pt x="2853786" y="492918"/>
                </a:lnTo>
                <a:lnTo>
                  <a:pt x="2858213" y="505232"/>
                </a:lnTo>
                <a:lnTo>
                  <a:pt x="2861945" y="518591"/>
                </a:lnTo>
                <a:lnTo>
                  <a:pt x="2866043" y="540437"/>
                </a:lnTo>
                <a:lnTo>
                  <a:pt x="2867501" y="553023"/>
                </a:lnTo>
                <a:lnTo>
                  <a:pt x="2868381" y="565998"/>
                </a:lnTo>
                <a:lnTo>
                  <a:pt x="2868676" y="579361"/>
                </a:lnTo>
                <a:lnTo>
                  <a:pt x="2868676" y="587248"/>
                </a:lnTo>
                <a:lnTo>
                  <a:pt x="2867581" y="610358"/>
                </a:lnTo>
                <a:lnTo>
                  <a:pt x="2865966" y="622992"/>
                </a:lnTo>
                <a:lnTo>
                  <a:pt x="2863624" y="635227"/>
                </a:lnTo>
                <a:lnTo>
                  <a:pt x="2860547" y="647065"/>
                </a:lnTo>
                <a:lnTo>
                  <a:pt x="2855584" y="661690"/>
                </a:lnTo>
                <a:lnTo>
                  <a:pt x="2850473" y="673574"/>
                </a:lnTo>
                <a:lnTo>
                  <a:pt x="2844673" y="684552"/>
                </a:lnTo>
                <a:lnTo>
                  <a:pt x="2838196" y="694626"/>
                </a:lnTo>
                <a:lnTo>
                  <a:pt x="2825005" y="710251"/>
                </a:lnTo>
                <a:lnTo>
                  <a:pt x="2815586" y="718563"/>
                </a:lnTo>
                <a:lnTo>
                  <a:pt x="2805430" y="725436"/>
                </a:lnTo>
                <a:lnTo>
                  <a:pt x="2787253" y="733870"/>
                </a:lnTo>
                <a:lnTo>
                  <a:pt x="2774872" y="737595"/>
                </a:lnTo>
                <a:lnTo>
                  <a:pt x="2761488" y="740283"/>
                </a:lnTo>
                <a:lnTo>
                  <a:pt x="2755952" y="740153"/>
                </a:lnTo>
                <a:lnTo>
                  <a:pt x="2742062" y="738564"/>
                </a:lnTo>
                <a:lnTo>
                  <a:pt x="2729291" y="735163"/>
                </a:lnTo>
                <a:lnTo>
                  <a:pt x="2717638" y="729951"/>
                </a:lnTo>
                <a:lnTo>
                  <a:pt x="2707099" y="722929"/>
                </a:lnTo>
                <a:lnTo>
                  <a:pt x="2697671" y="714096"/>
                </a:lnTo>
                <a:lnTo>
                  <a:pt x="2689352" y="703453"/>
                </a:lnTo>
                <a:lnTo>
                  <a:pt x="2683229" y="692988"/>
                </a:lnTo>
                <a:lnTo>
                  <a:pt x="2687009" y="808875"/>
                </a:lnTo>
                <a:lnTo>
                  <a:pt x="2698658" y="812674"/>
                </a:lnTo>
                <a:lnTo>
                  <a:pt x="2710894" y="815629"/>
                </a:lnTo>
                <a:lnTo>
                  <a:pt x="2723713" y="817740"/>
                </a:lnTo>
                <a:lnTo>
                  <a:pt x="2737108" y="819007"/>
                </a:lnTo>
                <a:lnTo>
                  <a:pt x="2751073" y="819429"/>
                </a:lnTo>
                <a:lnTo>
                  <a:pt x="2763681" y="819074"/>
                </a:lnTo>
                <a:close/>
              </a:path>
              <a:path w="3031871" h="991845">
                <a:moveTo>
                  <a:pt x="2671869" y="661188"/>
                </a:moveTo>
                <a:lnTo>
                  <a:pt x="2669247" y="648668"/>
                </a:lnTo>
                <a:lnTo>
                  <a:pt x="2667208" y="635189"/>
                </a:lnTo>
                <a:lnTo>
                  <a:pt x="2665752" y="620752"/>
                </a:lnTo>
                <a:lnTo>
                  <a:pt x="2664878" y="605355"/>
                </a:lnTo>
                <a:lnTo>
                  <a:pt x="2660676" y="795844"/>
                </a:lnTo>
                <a:lnTo>
                  <a:pt x="2672080" y="802335"/>
                </a:lnTo>
                <a:lnTo>
                  <a:pt x="2675954" y="804233"/>
                </a:lnTo>
                <a:lnTo>
                  <a:pt x="2687009" y="808875"/>
                </a:lnTo>
                <a:lnTo>
                  <a:pt x="2683229" y="692988"/>
                </a:lnTo>
                <a:lnTo>
                  <a:pt x="2678860" y="683348"/>
                </a:lnTo>
                <a:lnTo>
                  <a:pt x="2675073" y="672748"/>
                </a:lnTo>
                <a:lnTo>
                  <a:pt x="2671869" y="661188"/>
                </a:lnTo>
                <a:close/>
              </a:path>
              <a:path w="3031871" h="991845">
                <a:moveTo>
                  <a:pt x="363093" y="861402"/>
                </a:moveTo>
                <a:lnTo>
                  <a:pt x="281813" y="687857"/>
                </a:lnTo>
                <a:lnTo>
                  <a:pt x="304803" y="651554"/>
                </a:lnTo>
                <a:lnTo>
                  <a:pt x="325883" y="617348"/>
                </a:lnTo>
                <a:lnTo>
                  <a:pt x="345052" y="585239"/>
                </a:lnTo>
                <a:lnTo>
                  <a:pt x="362311" y="555226"/>
                </a:lnTo>
                <a:lnTo>
                  <a:pt x="377660" y="527311"/>
                </a:lnTo>
                <a:lnTo>
                  <a:pt x="391098" y="501492"/>
                </a:lnTo>
                <a:lnTo>
                  <a:pt x="402626" y="477770"/>
                </a:lnTo>
                <a:lnTo>
                  <a:pt x="412245" y="456145"/>
                </a:lnTo>
                <a:lnTo>
                  <a:pt x="419953" y="436617"/>
                </a:lnTo>
                <a:lnTo>
                  <a:pt x="425751" y="419185"/>
                </a:lnTo>
                <a:lnTo>
                  <a:pt x="429640" y="403851"/>
                </a:lnTo>
                <a:lnTo>
                  <a:pt x="431619" y="390613"/>
                </a:lnTo>
                <a:lnTo>
                  <a:pt x="431688" y="379472"/>
                </a:lnTo>
                <a:lnTo>
                  <a:pt x="429848" y="370428"/>
                </a:lnTo>
                <a:lnTo>
                  <a:pt x="426098" y="363481"/>
                </a:lnTo>
                <a:lnTo>
                  <a:pt x="420440" y="358630"/>
                </a:lnTo>
                <a:lnTo>
                  <a:pt x="412872" y="355877"/>
                </a:lnTo>
                <a:lnTo>
                  <a:pt x="403395" y="355220"/>
                </a:lnTo>
                <a:lnTo>
                  <a:pt x="392008" y="356660"/>
                </a:lnTo>
                <a:lnTo>
                  <a:pt x="378713" y="360197"/>
                </a:lnTo>
                <a:lnTo>
                  <a:pt x="244982" y="614210"/>
                </a:lnTo>
                <a:lnTo>
                  <a:pt x="186817" y="444233"/>
                </a:lnTo>
                <a:lnTo>
                  <a:pt x="182157" y="433469"/>
                </a:lnTo>
                <a:lnTo>
                  <a:pt x="176561" y="421603"/>
                </a:lnTo>
                <a:lnTo>
                  <a:pt x="170837" y="410616"/>
                </a:lnTo>
                <a:lnTo>
                  <a:pt x="164973" y="400507"/>
                </a:lnTo>
                <a:lnTo>
                  <a:pt x="156155" y="387735"/>
                </a:lnTo>
                <a:lnTo>
                  <a:pt x="147877" y="378172"/>
                </a:lnTo>
                <a:lnTo>
                  <a:pt x="138937" y="369938"/>
                </a:lnTo>
                <a:lnTo>
                  <a:pt x="129846" y="363221"/>
                </a:lnTo>
                <a:lnTo>
                  <a:pt x="118792" y="356933"/>
                </a:lnTo>
                <a:lnTo>
                  <a:pt x="107061" y="352132"/>
                </a:lnTo>
                <a:lnTo>
                  <a:pt x="91662" y="348338"/>
                </a:lnTo>
                <a:lnTo>
                  <a:pt x="78798" y="346803"/>
                </a:lnTo>
                <a:lnTo>
                  <a:pt x="64515" y="346290"/>
                </a:lnTo>
                <a:lnTo>
                  <a:pt x="57277" y="346290"/>
                </a:lnTo>
                <a:lnTo>
                  <a:pt x="49403" y="346697"/>
                </a:lnTo>
                <a:lnTo>
                  <a:pt x="41021" y="347484"/>
                </a:lnTo>
                <a:lnTo>
                  <a:pt x="24557" y="350045"/>
                </a:lnTo>
                <a:lnTo>
                  <a:pt x="10921" y="353263"/>
                </a:lnTo>
                <a:lnTo>
                  <a:pt x="15672" y="365458"/>
                </a:lnTo>
                <a:lnTo>
                  <a:pt x="23378" y="383786"/>
                </a:lnTo>
                <a:lnTo>
                  <a:pt x="30500" y="398781"/>
                </a:lnTo>
                <a:lnTo>
                  <a:pt x="37034" y="410443"/>
                </a:lnTo>
                <a:lnTo>
                  <a:pt x="42978" y="418773"/>
                </a:lnTo>
                <a:lnTo>
                  <a:pt x="48330" y="423771"/>
                </a:lnTo>
                <a:lnTo>
                  <a:pt x="59309" y="425437"/>
                </a:lnTo>
                <a:lnTo>
                  <a:pt x="64389" y="426085"/>
                </a:lnTo>
                <a:lnTo>
                  <a:pt x="68706" y="427380"/>
                </a:lnTo>
                <a:lnTo>
                  <a:pt x="72897" y="428675"/>
                </a:lnTo>
                <a:lnTo>
                  <a:pt x="76834" y="431076"/>
                </a:lnTo>
                <a:lnTo>
                  <a:pt x="80391" y="434568"/>
                </a:lnTo>
                <a:lnTo>
                  <a:pt x="84074" y="438073"/>
                </a:lnTo>
                <a:lnTo>
                  <a:pt x="87883" y="443445"/>
                </a:lnTo>
                <a:lnTo>
                  <a:pt x="91948" y="450697"/>
                </a:lnTo>
                <a:lnTo>
                  <a:pt x="95791" y="456806"/>
                </a:lnTo>
                <a:lnTo>
                  <a:pt x="103266" y="466611"/>
                </a:lnTo>
                <a:lnTo>
                  <a:pt x="113156" y="477888"/>
                </a:lnTo>
                <a:lnTo>
                  <a:pt x="182499" y="679043"/>
                </a:lnTo>
                <a:lnTo>
                  <a:pt x="0" y="991031"/>
                </a:lnTo>
                <a:lnTo>
                  <a:pt x="95376" y="991031"/>
                </a:lnTo>
                <a:lnTo>
                  <a:pt x="225044" y="762965"/>
                </a:lnTo>
                <a:lnTo>
                  <a:pt x="289306" y="899325"/>
                </a:lnTo>
                <a:lnTo>
                  <a:pt x="293081" y="908023"/>
                </a:lnTo>
                <a:lnTo>
                  <a:pt x="298652" y="919864"/>
                </a:lnTo>
                <a:lnTo>
                  <a:pt x="304416" y="930948"/>
                </a:lnTo>
                <a:lnTo>
                  <a:pt x="310388" y="941273"/>
                </a:lnTo>
                <a:lnTo>
                  <a:pt x="319014" y="953851"/>
                </a:lnTo>
                <a:lnTo>
                  <a:pt x="327269" y="963432"/>
                </a:lnTo>
                <a:lnTo>
                  <a:pt x="336295" y="971740"/>
                </a:lnTo>
                <a:lnTo>
                  <a:pt x="343783" y="977514"/>
                </a:lnTo>
                <a:lnTo>
                  <a:pt x="354601" y="984439"/>
                </a:lnTo>
                <a:lnTo>
                  <a:pt x="365379" y="989622"/>
                </a:lnTo>
                <a:lnTo>
                  <a:pt x="371218" y="991247"/>
                </a:lnTo>
                <a:lnTo>
                  <a:pt x="381953" y="991845"/>
                </a:lnTo>
                <a:lnTo>
                  <a:pt x="395120" y="990258"/>
                </a:lnTo>
                <a:lnTo>
                  <a:pt x="410718" y="986485"/>
                </a:lnTo>
                <a:lnTo>
                  <a:pt x="415798" y="980528"/>
                </a:lnTo>
                <a:lnTo>
                  <a:pt x="421005" y="980160"/>
                </a:lnTo>
                <a:lnTo>
                  <a:pt x="426085" y="985354"/>
                </a:lnTo>
                <a:lnTo>
                  <a:pt x="427085" y="986291"/>
                </a:lnTo>
                <a:lnTo>
                  <a:pt x="437090" y="990324"/>
                </a:lnTo>
                <a:lnTo>
                  <a:pt x="451612" y="989190"/>
                </a:lnTo>
                <a:lnTo>
                  <a:pt x="446405" y="908380"/>
                </a:lnTo>
                <a:lnTo>
                  <a:pt x="440459" y="909240"/>
                </a:lnTo>
                <a:lnTo>
                  <a:pt x="428361" y="913142"/>
                </a:lnTo>
                <a:lnTo>
                  <a:pt x="417322" y="919822"/>
                </a:lnTo>
                <a:lnTo>
                  <a:pt x="416941" y="920140"/>
                </a:lnTo>
                <a:lnTo>
                  <a:pt x="412876" y="916787"/>
                </a:lnTo>
                <a:lnTo>
                  <a:pt x="408050" y="913193"/>
                </a:lnTo>
                <a:lnTo>
                  <a:pt x="403479" y="910920"/>
                </a:lnTo>
                <a:lnTo>
                  <a:pt x="399414" y="909942"/>
                </a:lnTo>
                <a:lnTo>
                  <a:pt x="393826" y="908646"/>
                </a:lnTo>
                <a:lnTo>
                  <a:pt x="389381" y="906335"/>
                </a:lnTo>
                <a:lnTo>
                  <a:pt x="385825" y="902995"/>
                </a:lnTo>
                <a:lnTo>
                  <a:pt x="382397" y="899668"/>
                </a:lnTo>
                <a:lnTo>
                  <a:pt x="378968" y="894664"/>
                </a:lnTo>
                <a:lnTo>
                  <a:pt x="375285" y="887996"/>
                </a:lnTo>
                <a:lnTo>
                  <a:pt x="373852" y="885246"/>
                </a:lnTo>
                <a:lnTo>
                  <a:pt x="368760" y="874566"/>
                </a:lnTo>
                <a:lnTo>
                  <a:pt x="363093" y="861402"/>
                </a:lnTo>
                <a:close/>
              </a:path>
              <a:path w="3031871" h="991845">
                <a:moveTo>
                  <a:pt x="1727454" y="185166"/>
                </a:moveTo>
                <a:lnTo>
                  <a:pt x="1682750" y="337883"/>
                </a:lnTo>
                <a:lnTo>
                  <a:pt x="1747646" y="337413"/>
                </a:lnTo>
                <a:lnTo>
                  <a:pt x="1828545" y="185166"/>
                </a:lnTo>
                <a:lnTo>
                  <a:pt x="1727454" y="185166"/>
                </a:lnTo>
                <a:close/>
              </a:path>
              <a:path w="3031871" h="991845">
                <a:moveTo>
                  <a:pt x="2215642" y="811555"/>
                </a:moveTo>
                <a:lnTo>
                  <a:pt x="2296541" y="811555"/>
                </a:lnTo>
                <a:lnTo>
                  <a:pt x="2296987" y="810784"/>
                </a:lnTo>
                <a:lnTo>
                  <a:pt x="2309978" y="788053"/>
                </a:lnTo>
                <a:lnTo>
                  <a:pt x="2322501" y="765518"/>
                </a:lnTo>
                <a:lnTo>
                  <a:pt x="2334566" y="743180"/>
                </a:lnTo>
                <a:lnTo>
                  <a:pt x="2346186" y="721039"/>
                </a:lnTo>
                <a:lnTo>
                  <a:pt x="2357373" y="699096"/>
                </a:lnTo>
                <a:lnTo>
                  <a:pt x="2366337" y="680829"/>
                </a:lnTo>
                <a:lnTo>
                  <a:pt x="2377227" y="657775"/>
                </a:lnTo>
                <a:lnTo>
                  <a:pt x="2387697" y="634627"/>
                </a:lnTo>
                <a:lnTo>
                  <a:pt x="2397757" y="611384"/>
                </a:lnTo>
                <a:lnTo>
                  <a:pt x="2407411" y="588048"/>
                </a:lnTo>
                <a:lnTo>
                  <a:pt x="2413725" y="572140"/>
                </a:lnTo>
                <a:lnTo>
                  <a:pt x="2422804" y="548136"/>
                </a:lnTo>
                <a:lnTo>
                  <a:pt x="2431335" y="524174"/>
                </a:lnTo>
                <a:lnTo>
                  <a:pt x="2439325" y="500254"/>
                </a:lnTo>
                <a:lnTo>
                  <a:pt x="2446782" y="476377"/>
                </a:lnTo>
                <a:lnTo>
                  <a:pt x="2452893" y="454993"/>
                </a:lnTo>
                <a:lnTo>
                  <a:pt x="2458975" y="431145"/>
                </a:lnTo>
                <a:lnTo>
                  <a:pt x="2464556" y="406394"/>
                </a:lnTo>
                <a:lnTo>
                  <a:pt x="2469636" y="380738"/>
                </a:lnTo>
                <a:lnTo>
                  <a:pt x="2474214" y="354177"/>
                </a:lnTo>
                <a:lnTo>
                  <a:pt x="2372360" y="354177"/>
                </a:lnTo>
                <a:lnTo>
                  <a:pt x="2372213" y="355351"/>
                </a:lnTo>
                <a:lnTo>
                  <a:pt x="2370502" y="368305"/>
                </a:lnTo>
                <a:lnTo>
                  <a:pt x="2368632" y="381177"/>
                </a:lnTo>
                <a:lnTo>
                  <a:pt x="2366601" y="393968"/>
                </a:lnTo>
                <a:lnTo>
                  <a:pt x="2364412" y="406676"/>
                </a:lnTo>
                <a:lnTo>
                  <a:pt x="2362063" y="419303"/>
                </a:lnTo>
                <a:lnTo>
                  <a:pt x="2359556" y="431848"/>
                </a:lnTo>
                <a:lnTo>
                  <a:pt x="2356891" y="444311"/>
                </a:lnTo>
                <a:lnTo>
                  <a:pt x="2354069" y="456692"/>
                </a:lnTo>
                <a:lnTo>
                  <a:pt x="2351090" y="468991"/>
                </a:lnTo>
                <a:lnTo>
                  <a:pt x="2347954" y="481209"/>
                </a:lnTo>
                <a:lnTo>
                  <a:pt x="2344662" y="493344"/>
                </a:lnTo>
                <a:lnTo>
                  <a:pt x="2341214" y="505398"/>
                </a:lnTo>
                <a:lnTo>
                  <a:pt x="2337611" y="517371"/>
                </a:lnTo>
                <a:lnTo>
                  <a:pt x="2333854" y="529261"/>
                </a:lnTo>
                <a:lnTo>
                  <a:pt x="2329942" y="541070"/>
                </a:lnTo>
                <a:lnTo>
                  <a:pt x="2323511" y="559754"/>
                </a:lnTo>
                <a:lnTo>
                  <a:pt x="2319238" y="571866"/>
                </a:lnTo>
                <a:lnTo>
                  <a:pt x="2314902" y="583926"/>
                </a:lnTo>
                <a:lnTo>
                  <a:pt x="2310502" y="595934"/>
                </a:lnTo>
                <a:lnTo>
                  <a:pt x="2306040" y="607889"/>
                </a:lnTo>
                <a:lnTo>
                  <a:pt x="2301515" y="619792"/>
                </a:lnTo>
                <a:lnTo>
                  <a:pt x="2296929" y="631643"/>
                </a:lnTo>
                <a:lnTo>
                  <a:pt x="2292281" y="643442"/>
                </a:lnTo>
                <a:lnTo>
                  <a:pt x="2287573" y="655189"/>
                </a:lnTo>
                <a:lnTo>
                  <a:pt x="2282805" y="666884"/>
                </a:lnTo>
                <a:lnTo>
                  <a:pt x="2277977" y="678526"/>
                </a:lnTo>
                <a:lnTo>
                  <a:pt x="2273090" y="690117"/>
                </a:lnTo>
                <a:lnTo>
                  <a:pt x="2268144" y="701656"/>
                </a:lnTo>
                <a:lnTo>
                  <a:pt x="2263140" y="713143"/>
                </a:lnTo>
                <a:lnTo>
                  <a:pt x="2245995" y="650849"/>
                </a:lnTo>
                <a:lnTo>
                  <a:pt x="2138680" y="354177"/>
                </a:lnTo>
                <a:lnTo>
                  <a:pt x="2045208" y="354177"/>
                </a:lnTo>
                <a:lnTo>
                  <a:pt x="2215642" y="811555"/>
                </a:lnTo>
                <a:close/>
              </a:path>
              <a:path w="3031871" h="991845">
                <a:moveTo>
                  <a:pt x="1094277" y="57950"/>
                </a:moveTo>
                <a:lnTo>
                  <a:pt x="1088770" y="69088"/>
                </a:lnTo>
                <a:lnTo>
                  <a:pt x="1084005" y="81415"/>
                </a:lnTo>
                <a:lnTo>
                  <a:pt x="1079929" y="96277"/>
                </a:lnTo>
                <a:lnTo>
                  <a:pt x="1078558" y="109105"/>
                </a:lnTo>
                <a:lnTo>
                  <a:pt x="1079893" y="119898"/>
                </a:lnTo>
                <a:lnTo>
                  <a:pt x="1083932" y="128657"/>
                </a:lnTo>
                <a:lnTo>
                  <a:pt x="1090676" y="135382"/>
                </a:lnTo>
                <a:lnTo>
                  <a:pt x="1090947" y="135574"/>
                </a:lnTo>
                <a:lnTo>
                  <a:pt x="1101960" y="140886"/>
                </a:lnTo>
                <a:lnTo>
                  <a:pt x="1111949" y="140633"/>
                </a:lnTo>
                <a:lnTo>
                  <a:pt x="1120926" y="134849"/>
                </a:lnTo>
                <a:lnTo>
                  <a:pt x="1128903" y="123571"/>
                </a:lnTo>
                <a:lnTo>
                  <a:pt x="1131033" y="119692"/>
                </a:lnTo>
                <a:lnTo>
                  <a:pt x="1138827" y="108172"/>
                </a:lnTo>
                <a:lnTo>
                  <a:pt x="1147707" y="98741"/>
                </a:lnTo>
                <a:lnTo>
                  <a:pt x="1157656" y="91389"/>
                </a:lnTo>
                <a:lnTo>
                  <a:pt x="1168654" y="86106"/>
                </a:lnTo>
                <a:lnTo>
                  <a:pt x="1176283" y="84939"/>
                </a:lnTo>
                <a:lnTo>
                  <a:pt x="1183988" y="87491"/>
                </a:lnTo>
                <a:lnTo>
                  <a:pt x="1198208" y="104257"/>
                </a:lnTo>
                <a:lnTo>
                  <a:pt x="1210818" y="136525"/>
                </a:lnTo>
                <a:lnTo>
                  <a:pt x="1217569" y="163101"/>
                </a:lnTo>
                <a:lnTo>
                  <a:pt x="1223879" y="194164"/>
                </a:lnTo>
                <a:lnTo>
                  <a:pt x="1228042" y="218059"/>
                </a:lnTo>
                <a:lnTo>
                  <a:pt x="1232171" y="244503"/>
                </a:lnTo>
                <a:lnTo>
                  <a:pt x="1236264" y="273495"/>
                </a:lnTo>
                <a:lnTo>
                  <a:pt x="1240322" y="305032"/>
                </a:lnTo>
                <a:lnTo>
                  <a:pt x="1244345" y="339115"/>
                </a:lnTo>
                <a:lnTo>
                  <a:pt x="1103757" y="719848"/>
                </a:lnTo>
                <a:lnTo>
                  <a:pt x="1096596" y="735450"/>
                </a:lnTo>
                <a:lnTo>
                  <a:pt x="1091184" y="750201"/>
                </a:lnTo>
                <a:lnTo>
                  <a:pt x="1087817" y="763511"/>
                </a:lnTo>
                <a:lnTo>
                  <a:pt x="1086496" y="775378"/>
                </a:lnTo>
                <a:lnTo>
                  <a:pt x="1087220" y="785802"/>
                </a:lnTo>
                <a:lnTo>
                  <a:pt x="1094806" y="802324"/>
                </a:lnTo>
                <a:lnTo>
                  <a:pt x="1110581" y="813074"/>
                </a:lnTo>
                <a:lnTo>
                  <a:pt x="1134547" y="818051"/>
                </a:lnTo>
                <a:lnTo>
                  <a:pt x="1149604" y="818375"/>
                </a:lnTo>
                <a:lnTo>
                  <a:pt x="1279017" y="434632"/>
                </a:lnTo>
                <a:lnTo>
                  <a:pt x="1311910" y="653605"/>
                </a:lnTo>
                <a:lnTo>
                  <a:pt x="1314708" y="668509"/>
                </a:lnTo>
                <a:lnTo>
                  <a:pt x="1318421" y="685856"/>
                </a:lnTo>
                <a:lnTo>
                  <a:pt x="1322408" y="701971"/>
                </a:lnTo>
                <a:lnTo>
                  <a:pt x="1326667" y="716855"/>
                </a:lnTo>
                <a:lnTo>
                  <a:pt x="1331200" y="730507"/>
                </a:lnTo>
                <a:lnTo>
                  <a:pt x="1336007" y="742928"/>
                </a:lnTo>
                <a:lnTo>
                  <a:pt x="1341086" y="754118"/>
                </a:lnTo>
                <a:lnTo>
                  <a:pt x="1346439" y="764076"/>
                </a:lnTo>
                <a:lnTo>
                  <a:pt x="1352065" y="772804"/>
                </a:lnTo>
                <a:lnTo>
                  <a:pt x="1357965" y="780301"/>
                </a:lnTo>
                <a:lnTo>
                  <a:pt x="1364137" y="786567"/>
                </a:lnTo>
                <a:lnTo>
                  <a:pt x="1370583" y="791603"/>
                </a:lnTo>
                <a:lnTo>
                  <a:pt x="1381776" y="798644"/>
                </a:lnTo>
                <a:lnTo>
                  <a:pt x="1394458" y="805496"/>
                </a:lnTo>
                <a:lnTo>
                  <a:pt x="1406642" y="810826"/>
                </a:lnTo>
                <a:lnTo>
                  <a:pt x="1418327" y="814632"/>
                </a:lnTo>
                <a:lnTo>
                  <a:pt x="1429507" y="816915"/>
                </a:lnTo>
                <a:lnTo>
                  <a:pt x="1440180" y="817676"/>
                </a:lnTo>
                <a:lnTo>
                  <a:pt x="1446990" y="817334"/>
                </a:lnTo>
                <a:lnTo>
                  <a:pt x="1460042" y="814306"/>
                </a:lnTo>
                <a:lnTo>
                  <a:pt x="1471023" y="808147"/>
                </a:lnTo>
                <a:lnTo>
                  <a:pt x="1479927" y="798858"/>
                </a:lnTo>
                <a:lnTo>
                  <a:pt x="1486750" y="786439"/>
                </a:lnTo>
                <a:lnTo>
                  <a:pt x="1491488" y="770890"/>
                </a:lnTo>
                <a:lnTo>
                  <a:pt x="1493065" y="758490"/>
                </a:lnTo>
                <a:lnTo>
                  <a:pt x="1491511" y="746105"/>
                </a:lnTo>
                <a:lnTo>
                  <a:pt x="1486186" y="736473"/>
                </a:lnTo>
                <a:lnTo>
                  <a:pt x="1477086" y="729593"/>
                </a:lnTo>
                <a:lnTo>
                  <a:pt x="1464207" y="725466"/>
                </a:lnTo>
                <a:lnTo>
                  <a:pt x="1447545" y="724090"/>
                </a:lnTo>
                <a:lnTo>
                  <a:pt x="1446281" y="724065"/>
                </a:lnTo>
                <a:lnTo>
                  <a:pt x="1435515" y="721629"/>
                </a:lnTo>
                <a:lnTo>
                  <a:pt x="1425470" y="715222"/>
                </a:lnTo>
                <a:lnTo>
                  <a:pt x="1416145" y="704845"/>
                </a:lnTo>
                <a:lnTo>
                  <a:pt x="1407541" y="690499"/>
                </a:lnTo>
                <a:lnTo>
                  <a:pt x="1403629" y="681941"/>
                </a:lnTo>
                <a:lnTo>
                  <a:pt x="1400557" y="673982"/>
                </a:lnTo>
                <a:lnTo>
                  <a:pt x="1397466" y="664897"/>
                </a:lnTo>
                <a:lnTo>
                  <a:pt x="1394354" y="654686"/>
                </a:lnTo>
                <a:lnTo>
                  <a:pt x="1391223" y="643351"/>
                </a:lnTo>
                <a:lnTo>
                  <a:pt x="1388071" y="630889"/>
                </a:lnTo>
                <a:lnTo>
                  <a:pt x="1384898" y="617302"/>
                </a:lnTo>
                <a:lnTo>
                  <a:pt x="1381702" y="602590"/>
                </a:lnTo>
                <a:lnTo>
                  <a:pt x="1378485" y="586752"/>
                </a:lnTo>
                <a:lnTo>
                  <a:pt x="1375244" y="569789"/>
                </a:lnTo>
                <a:lnTo>
                  <a:pt x="1371981" y="551700"/>
                </a:lnTo>
                <a:lnTo>
                  <a:pt x="1336548" y="377088"/>
                </a:lnTo>
                <a:lnTo>
                  <a:pt x="1333283" y="358156"/>
                </a:lnTo>
                <a:lnTo>
                  <a:pt x="1330082" y="339849"/>
                </a:lnTo>
                <a:lnTo>
                  <a:pt x="1326943" y="322168"/>
                </a:lnTo>
                <a:lnTo>
                  <a:pt x="1323868" y="305110"/>
                </a:lnTo>
                <a:lnTo>
                  <a:pt x="1320855" y="288677"/>
                </a:lnTo>
                <a:lnTo>
                  <a:pt x="1317905" y="272868"/>
                </a:lnTo>
                <a:lnTo>
                  <a:pt x="1315018" y="257684"/>
                </a:lnTo>
                <a:lnTo>
                  <a:pt x="1312194" y="243123"/>
                </a:lnTo>
                <a:lnTo>
                  <a:pt x="1309433" y="229185"/>
                </a:lnTo>
                <a:lnTo>
                  <a:pt x="1306734" y="215871"/>
                </a:lnTo>
                <a:lnTo>
                  <a:pt x="1304099" y="203180"/>
                </a:lnTo>
                <a:lnTo>
                  <a:pt x="1299016" y="179666"/>
                </a:lnTo>
                <a:lnTo>
                  <a:pt x="1294185" y="158643"/>
                </a:lnTo>
                <a:lnTo>
                  <a:pt x="1289605" y="140107"/>
                </a:lnTo>
                <a:lnTo>
                  <a:pt x="1285277" y="124059"/>
                </a:lnTo>
                <a:lnTo>
                  <a:pt x="1276521" y="96758"/>
                </a:lnTo>
                <a:lnTo>
                  <a:pt x="1271067" y="82673"/>
                </a:lnTo>
                <a:lnTo>
                  <a:pt x="1265336" y="69840"/>
                </a:lnTo>
                <a:lnTo>
                  <a:pt x="1259328" y="58261"/>
                </a:lnTo>
                <a:lnTo>
                  <a:pt x="1246484" y="38870"/>
                </a:lnTo>
                <a:lnTo>
                  <a:pt x="1232535" y="24511"/>
                </a:lnTo>
                <a:lnTo>
                  <a:pt x="1220607" y="15791"/>
                </a:lnTo>
                <a:lnTo>
                  <a:pt x="1208706" y="8901"/>
                </a:lnTo>
                <a:lnTo>
                  <a:pt x="1196981" y="3964"/>
                </a:lnTo>
                <a:lnTo>
                  <a:pt x="1174114" y="0"/>
                </a:lnTo>
                <a:lnTo>
                  <a:pt x="1164789" y="3020"/>
                </a:lnTo>
                <a:lnTo>
                  <a:pt x="1151291" y="8383"/>
                </a:lnTo>
                <a:lnTo>
                  <a:pt x="1138934" y="14578"/>
                </a:lnTo>
                <a:lnTo>
                  <a:pt x="1127719" y="21603"/>
                </a:lnTo>
                <a:lnTo>
                  <a:pt x="1117646" y="29454"/>
                </a:lnTo>
                <a:lnTo>
                  <a:pt x="1100925" y="47631"/>
                </a:lnTo>
                <a:lnTo>
                  <a:pt x="1094277" y="579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0431" y="5710859"/>
            <a:ext cx="204089" cy="310464"/>
          </a:xfrm>
          <a:custGeom>
            <a:avLst/>
            <a:gdLst/>
            <a:ahLst/>
            <a:cxnLst/>
            <a:rect l="l" t="t" r="r" b="b"/>
            <a:pathLst>
              <a:path w="204089" h="310464">
                <a:moveTo>
                  <a:pt x="105283" y="0"/>
                </a:moveTo>
                <a:lnTo>
                  <a:pt x="91600" y="697"/>
                </a:lnTo>
                <a:lnTo>
                  <a:pt x="78901" y="2791"/>
                </a:lnTo>
                <a:lnTo>
                  <a:pt x="67204" y="6280"/>
                </a:lnTo>
                <a:lnTo>
                  <a:pt x="51694" y="14310"/>
                </a:lnTo>
                <a:lnTo>
                  <a:pt x="42057" y="22431"/>
                </a:lnTo>
                <a:lnTo>
                  <a:pt x="33424" y="32631"/>
                </a:lnTo>
                <a:lnTo>
                  <a:pt x="25412" y="45561"/>
                </a:lnTo>
                <a:lnTo>
                  <a:pt x="20222" y="56291"/>
                </a:lnTo>
                <a:lnTo>
                  <a:pt x="15426" y="68347"/>
                </a:lnTo>
                <a:lnTo>
                  <a:pt x="11033" y="81731"/>
                </a:lnTo>
                <a:lnTo>
                  <a:pt x="6092" y="100790"/>
                </a:lnTo>
                <a:lnTo>
                  <a:pt x="3734" y="113032"/>
                </a:lnTo>
                <a:lnTo>
                  <a:pt x="1946" y="125549"/>
                </a:lnTo>
                <a:lnTo>
                  <a:pt x="733" y="138340"/>
                </a:lnTo>
                <a:lnTo>
                  <a:pt x="100" y="151407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5" y="273634"/>
                </a:lnTo>
                <a:lnTo>
                  <a:pt x="33084" y="284277"/>
                </a:lnTo>
                <a:lnTo>
                  <a:pt x="42512" y="293110"/>
                </a:lnTo>
                <a:lnTo>
                  <a:pt x="53051" y="300132"/>
                </a:lnTo>
                <a:lnTo>
                  <a:pt x="64704" y="305344"/>
                </a:lnTo>
                <a:lnTo>
                  <a:pt x="77475" y="308745"/>
                </a:lnTo>
                <a:lnTo>
                  <a:pt x="91365" y="310335"/>
                </a:lnTo>
                <a:lnTo>
                  <a:pt x="96901" y="310464"/>
                </a:lnTo>
                <a:lnTo>
                  <a:pt x="110285" y="307776"/>
                </a:lnTo>
                <a:lnTo>
                  <a:pt x="122666" y="304052"/>
                </a:lnTo>
                <a:lnTo>
                  <a:pt x="134014" y="299287"/>
                </a:lnTo>
                <a:lnTo>
                  <a:pt x="150999" y="288744"/>
                </a:lnTo>
                <a:lnTo>
                  <a:pt x="160418" y="280432"/>
                </a:lnTo>
                <a:lnTo>
                  <a:pt x="169149" y="270684"/>
                </a:lnTo>
                <a:lnTo>
                  <a:pt x="180086" y="254734"/>
                </a:lnTo>
                <a:lnTo>
                  <a:pt x="185886" y="243755"/>
                </a:lnTo>
                <a:lnTo>
                  <a:pt x="190997" y="231872"/>
                </a:lnTo>
                <a:lnTo>
                  <a:pt x="195408" y="219081"/>
                </a:lnTo>
                <a:lnTo>
                  <a:pt x="199037" y="205408"/>
                </a:lnTo>
                <a:lnTo>
                  <a:pt x="201379" y="193173"/>
                </a:lnTo>
                <a:lnTo>
                  <a:pt x="202994" y="180539"/>
                </a:lnTo>
                <a:lnTo>
                  <a:pt x="203887" y="167508"/>
                </a:lnTo>
                <a:lnTo>
                  <a:pt x="204089" y="157429"/>
                </a:lnTo>
                <a:lnTo>
                  <a:pt x="204089" y="149542"/>
                </a:lnTo>
                <a:lnTo>
                  <a:pt x="203794" y="136179"/>
                </a:lnTo>
                <a:lnTo>
                  <a:pt x="202914" y="123205"/>
                </a:lnTo>
                <a:lnTo>
                  <a:pt x="201456" y="110618"/>
                </a:lnTo>
                <a:lnTo>
                  <a:pt x="199427" y="98419"/>
                </a:lnTo>
                <a:lnTo>
                  <a:pt x="193626" y="75413"/>
                </a:lnTo>
                <a:lnTo>
                  <a:pt x="189199" y="63099"/>
                </a:lnTo>
                <a:lnTo>
                  <a:pt x="184077" y="51833"/>
                </a:lnTo>
                <a:lnTo>
                  <a:pt x="178259" y="41617"/>
                </a:lnTo>
                <a:lnTo>
                  <a:pt x="169978" y="30418"/>
                </a:lnTo>
                <a:lnTo>
                  <a:pt x="161072" y="21239"/>
                </a:lnTo>
                <a:lnTo>
                  <a:pt x="151228" y="13562"/>
                </a:lnTo>
                <a:lnTo>
                  <a:pt x="135551" y="5343"/>
                </a:lnTo>
                <a:lnTo>
                  <a:pt x="123423" y="1794"/>
                </a:lnTo>
                <a:lnTo>
                  <a:pt x="110427" y="135"/>
                </a:lnTo>
                <a:lnTo>
                  <a:pt x="10528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1052" y="5635218"/>
            <a:ext cx="429006" cy="457377"/>
          </a:xfrm>
          <a:custGeom>
            <a:avLst/>
            <a:gdLst/>
            <a:ahLst/>
            <a:cxnLst/>
            <a:rect l="l" t="t" r="r" b="b"/>
            <a:pathLst>
              <a:path w="429006" h="457377">
                <a:moveTo>
                  <a:pt x="0" y="0"/>
                </a:moveTo>
                <a:lnTo>
                  <a:pt x="93472" y="0"/>
                </a:lnTo>
                <a:lnTo>
                  <a:pt x="200787" y="296671"/>
                </a:lnTo>
                <a:lnTo>
                  <a:pt x="217932" y="358965"/>
                </a:lnTo>
                <a:lnTo>
                  <a:pt x="222936" y="347478"/>
                </a:lnTo>
                <a:lnTo>
                  <a:pt x="227882" y="335940"/>
                </a:lnTo>
                <a:lnTo>
                  <a:pt x="232769" y="324349"/>
                </a:lnTo>
                <a:lnTo>
                  <a:pt x="237597" y="312706"/>
                </a:lnTo>
                <a:lnTo>
                  <a:pt x="242365" y="301011"/>
                </a:lnTo>
                <a:lnTo>
                  <a:pt x="247073" y="289264"/>
                </a:lnTo>
                <a:lnTo>
                  <a:pt x="251721" y="277466"/>
                </a:lnTo>
                <a:lnTo>
                  <a:pt x="256307" y="265614"/>
                </a:lnTo>
                <a:lnTo>
                  <a:pt x="260832" y="253711"/>
                </a:lnTo>
                <a:lnTo>
                  <a:pt x="265294" y="241756"/>
                </a:lnTo>
                <a:lnTo>
                  <a:pt x="269694" y="229748"/>
                </a:lnTo>
                <a:lnTo>
                  <a:pt x="274030" y="217689"/>
                </a:lnTo>
                <a:lnTo>
                  <a:pt x="278303" y="205577"/>
                </a:lnTo>
                <a:lnTo>
                  <a:pt x="282512" y="193412"/>
                </a:lnTo>
                <a:lnTo>
                  <a:pt x="288646" y="175084"/>
                </a:lnTo>
                <a:lnTo>
                  <a:pt x="292403" y="163193"/>
                </a:lnTo>
                <a:lnTo>
                  <a:pt x="296006" y="151221"/>
                </a:lnTo>
                <a:lnTo>
                  <a:pt x="299454" y="139167"/>
                </a:lnTo>
                <a:lnTo>
                  <a:pt x="302746" y="127031"/>
                </a:lnTo>
                <a:lnTo>
                  <a:pt x="305882" y="114814"/>
                </a:lnTo>
                <a:lnTo>
                  <a:pt x="308861" y="102514"/>
                </a:lnTo>
                <a:lnTo>
                  <a:pt x="311683" y="90133"/>
                </a:lnTo>
                <a:lnTo>
                  <a:pt x="314348" y="77670"/>
                </a:lnTo>
                <a:lnTo>
                  <a:pt x="316855" y="65125"/>
                </a:lnTo>
                <a:lnTo>
                  <a:pt x="319204" y="52499"/>
                </a:lnTo>
                <a:lnTo>
                  <a:pt x="321393" y="39790"/>
                </a:lnTo>
                <a:lnTo>
                  <a:pt x="323424" y="27000"/>
                </a:lnTo>
                <a:lnTo>
                  <a:pt x="325294" y="14127"/>
                </a:lnTo>
                <a:lnTo>
                  <a:pt x="327005" y="1173"/>
                </a:lnTo>
                <a:lnTo>
                  <a:pt x="327151" y="0"/>
                </a:lnTo>
                <a:lnTo>
                  <a:pt x="429006" y="0"/>
                </a:lnTo>
                <a:lnTo>
                  <a:pt x="424428" y="26560"/>
                </a:lnTo>
                <a:lnTo>
                  <a:pt x="419348" y="52216"/>
                </a:lnTo>
                <a:lnTo>
                  <a:pt x="413767" y="76968"/>
                </a:lnTo>
                <a:lnTo>
                  <a:pt x="407685" y="100815"/>
                </a:lnTo>
                <a:lnTo>
                  <a:pt x="401574" y="122199"/>
                </a:lnTo>
                <a:lnTo>
                  <a:pt x="394117" y="146077"/>
                </a:lnTo>
                <a:lnTo>
                  <a:pt x="386127" y="169997"/>
                </a:lnTo>
                <a:lnTo>
                  <a:pt x="377596" y="193959"/>
                </a:lnTo>
                <a:lnTo>
                  <a:pt x="368517" y="217963"/>
                </a:lnTo>
                <a:lnTo>
                  <a:pt x="362203" y="233870"/>
                </a:lnTo>
                <a:lnTo>
                  <a:pt x="352549" y="257206"/>
                </a:lnTo>
                <a:lnTo>
                  <a:pt x="342489" y="280449"/>
                </a:lnTo>
                <a:lnTo>
                  <a:pt x="332019" y="303598"/>
                </a:lnTo>
                <a:lnTo>
                  <a:pt x="321129" y="326651"/>
                </a:lnTo>
                <a:lnTo>
                  <a:pt x="312165" y="344919"/>
                </a:lnTo>
                <a:lnTo>
                  <a:pt x="300978" y="366862"/>
                </a:lnTo>
                <a:lnTo>
                  <a:pt x="289358" y="389003"/>
                </a:lnTo>
                <a:lnTo>
                  <a:pt x="277293" y="411341"/>
                </a:lnTo>
                <a:lnTo>
                  <a:pt x="264770" y="433876"/>
                </a:lnTo>
                <a:lnTo>
                  <a:pt x="251779" y="456606"/>
                </a:lnTo>
                <a:lnTo>
                  <a:pt x="251333" y="457377"/>
                </a:lnTo>
                <a:lnTo>
                  <a:pt x="170434" y="45737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4251" y="5635218"/>
            <a:ext cx="511175" cy="465251"/>
          </a:xfrm>
          <a:custGeom>
            <a:avLst/>
            <a:gdLst/>
            <a:ahLst/>
            <a:cxnLst/>
            <a:rect l="l" t="t" r="r" b="b"/>
            <a:pathLst>
              <a:path w="511175" h="465251">
                <a:moveTo>
                  <a:pt x="49022" y="0"/>
                </a:moveTo>
                <a:lnTo>
                  <a:pt x="144780" y="0"/>
                </a:lnTo>
                <a:lnTo>
                  <a:pt x="139525" y="11845"/>
                </a:lnTo>
                <a:lnTo>
                  <a:pt x="134528" y="23727"/>
                </a:lnTo>
                <a:lnTo>
                  <a:pt x="129790" y="35644"/>
                </a:lnTo>
                <a:lnTo>
                  <a:pt x="125312" y="47598"/>
                </a:lnTo>
                <a:lnTo>
                  <a:pt x="121095" y="59586"/>
                </a:lnTo>
                <a:lnTo>
                  <a:pt x="117140" y="71611"/>
                </a:lnTo>
                <a:lnTo>
                  <a:pt x="113448" y="83670"/>
                </a:lnTo>
                <a:lnTo>
                  <a:pt x="110020" y="95765"/>
                </a:lnTo>
                <a:lnTo>
                  <a:pt x="106856" y="107894"/>
                </a:lnTo>
                <a:lnTo>
                  <a:pt x="103495" y="122221"/>
                </a:lnTo>
                <a:lnTo>
                  <a:pt x="99180" y="145308"/>
                </a:lnTo>
                <a:lnTo>
                  <a:pt x="97412" y="157362"/>
                </a:lnTo>
                <a:lnTo>
                  <a:pt x="95903" y="169757"/>
                </a:lnTo>
                <a:lnTo>
                  <a:pt x="94652" y="182492"/>
                </a:lnTo>
                <a:lnTo>
                  <a:pt x="93659" y="195568"/>
                </a:lnTo>
                <a:lnTo>
                  <a:pt x="92923" y="208985"/>
                </a:lnTo>
                <a:lnTo>
                  <a:pt x="92444" y="222742"/>
                </a:lnTo>
                <a:lnTo>
                  <a:pt x="92220" y="236841"/>
                </a:lnTo>
                <a:lnTo>
                  <a:pt x="92201" y="242265"/>
                </a:lnTo>
                <a:lnTo>
                  <a:pt x="92407" y="255865"/>
                </a:lnTo>
                <a:lnTo>
                  <a:pt x="93018" y="268932"/>
                </a:lnTo>
                <a:lnTo>
                  <a:pt x="94026" y="281466"/>
                </a:lnTo>
                <a:lnTo>
                  <a:pt x="95423" y="293468"/>
                </a:lnTo>
                <a:lnTo>
                  <a:pt x="98818" y="313259"/>
                </a:lnTo>
                <a:lnTo>
                  <a:pt x="101941" y="325883"/>
                </a:lnTo>
                <a:lnTo>
                  <a:pt x="105652" y="337144"/>
                </a:lnTo>
                <a:lnTo>
                  <a:pt x="114223" y="354192"/>
                </a:lnTo>
                <a:lnTo>
                  <a:pt x="122484" y="363750"/>
                </a:lnTo>
                <a:lnTo>
                  <a:pt x="141798" y="375659"/>
                </a:lnTo>
                <a:lnTo>
                  <a:pt x="153706" y="378501"/>
                </a:lnTo>
                <a:lnTo>
                  <a:pt x="157225" y="378663"/>
                </a:lnTo>
                <a:lnTo>
                  <a:pt x="163322" y="378663"/>
                </a:lnTo>
                <a:lnTo>
                  <a:pt x="175387" y="373837"/>
                </a:lnTo>
                <a:lnTo>
                  <a:pt x="186690" y="365353"/>
                </a:lnTo>
                <a:lnTo>
                  <a:pt x="197140" y="347972"/>
                </a:lnTo>
                <a:lnTo>
                  <a:pt x="201886" y="335676"/>
                </a:lnTo>
                <a:lnTo>
                  <a:pt x="206348" y="317970"/>
                </a:lnTo>
                <a:lnTo>
                  <a:pt x="207981" y="305564"/>
                </a:lnTo>
                <a:lnTo>
                  <a:pt x="208733" y="291979"/>
                </a:lnTo>
                <a:lnTo>
                  <a:pt x="208787" y="286905"/>
                </a:lnTo>
                <a:lnTo>
                  <a:pt x="208787" y="132206"/>
                </a:lnTo>
                <a:lnTo>
                  <a:pt x="302387" y="132206"/>
                </a:lnTo>
                <a:lnTo>
                  <a:pt x="302387" y="275526"/>
                </a:lnTo>
                <a:lnTo>
                  <a:pt x="302720" y="292228"/>
                </a:lnTo>
                <a:lnTo>
                  <a:pt x="303725" y="307359"/>
                </a:lnTo>
                <a:lnTo>
                  <a:pt x="305408" y="320920"/>
                </a:lnTo>
                <a:lnTo>
                  <a:pt x="310829" y="343333"/>
                </a:lnTo>
                <a:lnTo>
                  <a:pt x="324551" y="366478"/>
                </a:lnTo>
                <a:lnTo>
                  <a:pt x="334824" y="374279"/>
                </a:lnTo>
                <a:lnTo>
                  <a:pt x="353440" y="378663"/>
                </a:lnTo>
                <a:lnTo>
                  <a:pt x="364498" y="376959"/>
                </a:lnTo>
                <a:lnTo>
                  <a:pt x="385066" y="363324"/>
                </a:lnTo>
                <a:lnTo>
                  <a:pt x="394542" y="351389"/>
                </a:lnTo>
                <a:lnTo>
                  <a:pt x="403522" y="335504"/>
                </a:lnTo>
                <a:lnTo>
                  <a:pt x="410926" y="314684"/>
                </a:lnTo>
                <a:lnTo>
                  <a:pt x="415903" y="289890"/>
                </a:lnTo>
                <a:lnTo>
                  <a:pt x="417484" y="276003"/>
                </a:lnTo>
                <a:lnTo>
                  <a:pt x="418463" y="261122"/>
                </a:lnTo>
                <a:lnTo>
                  <a:pt x="418841" y="245249"/>
                </a:lnTo>
                <a:lnTo>
                  <a:pt x="418846" y="243128"/>
                </a:lnTo>
                <a:lnTo>
                  <a:pt x="418719" y="228839"/>
                </a:lnTo>
                <a:lnTo>
                  <a:pt x="418337" y="214898"/>
                </a:lnTo>
                <a:lnTo>
                  <a:pt x="417701" y="201305"/>
                </a:lnTo>
                <a:lnTo>
                  <a:pt x="416809" y="188059"/>
                </a:lnTo>
                <a:lnTo>
                  <a:pt x="415661" y="175162"/>
                </a:lnTo>
                <a:lnTo>
                  <a:pt x="414256" y="162613"/>
                </a:lnTo>
                <a:lnTo>
                  <a:pt x="410673" y="138560"/>
                </a:lnTo>
                <a:lnTo>
                  <a:pt x="406054" y="115901"/>
                </a:lnTo>
                <a:lnTo>
                  <a:pt x="401425" y="97628"/>
                </a:lnTo>
                <a:lnTo>
                  <a:pt x="397985" y="85352"/>
                </a:lnTo>
                <a:lnTo>
                  <a:pt x="394305" y="73167"/>
                </a:lnTo>
                <a:lnTo>
                  <a:pt x="390385" y="61072"/>
                </a:lnTo>
                <a:lnTo>
                  <a:pt x="386229" y="49069"/>
                </a:lnTo>
                <a:lnTo>
                  <a:pt x="381838" y="37155"/>
                </a:lnTo>
                <a:lnTo>
                  <a:pt x="377215" y="25333"/>
                </a:lnTo>
                <a:lnTo>
                  <a:pt x="372360" y="13601"/>
                </a:lnTo>
                <a:lnTo>
                  <a:pt x="367277" y="1959"/>
                </a:lnTo>
                <a:lnTo>
                  <a:pt x="366395" y="0"/>
                </a:lnTo>
                <a:lnTo>
                  <a:pt x="461899" y="0"/>
                </a:lnTo>
                <a:lnTo>
                  <a:pt x="471271" y="22282"/>
                </a:lnTo>
                <a:lnTo>
                  <a:pt x="479814" y="45619"/>
                </a:lnTo>
                <a:lnTo>
                  <a:pt x="487519" y="70013"/>
                </a:lnTo>
                <a:lnTo>
                  <a:pt x="494377" y="95465"/>
                </a:lnTo>
                <a:lnTo>
                  <a:pt x="499957" y="120185"/>
                </a:lnTo>
                <a:lnTo>
                  <a:pt x="504024" y="143396"/>
                </a:lnTo>
                <a:lnTo>
                  <a:pt x="507184" y="167808"/>
                </a:lnTo>
                <a:lnTo>
                  <a:pt x="509431" y="193419"/>
                </a:lnTo>
                <a:lnTo>
                  <a:pt x="510763" y="220229"/>
                </a:lnTo>
                <a:lnTo>
                  <a:pt x="511175" y="246633"/>
                </a:lnTo>
                <a:lnTo>
                  <a:pt x="510957" y="260302"/>
                </a:lnTo>
                <a:lnTo>
                  <a:pt x="509210" y="286596"/>
                </a:lnTo>
                <a:lnTo>
                  <a:pt x="505699" y="311500"/>
                </a:lnTo>
                <a:lnTo>
                  <a:pt x="500409" y="335014"/>
                </a:lnTo>
                <a:lnTo>
                  <a:pt x="491507" y="362184"/>
                </a:lnTo>
                <a:lnTo>
                  <a:pt x="480789" y="385222"/>
                </a:lnTo>
                <a:lnTo>
                  <a:pt x="467868" y="405676"/>
                </a:lnTo>
                <a:lnTo>
                  <a:pt x="450738" y="425379"/>
                </a:lnTo>
                <a:lnTo>
                  <a:pt x="431110" y="441342"/>
                </a:lnTo>
                <a:lnTo>
                  <a:pt x="416813" y="449783"/>
                </a:lnTo>
                <a:lnTo>
                  <a:pt x="393597" y="459159"/>
                </a:lnTo>
                <a:lnTo>
                  <a:pt x="368556" y="464245"/>
                </a:lnTo>
                <a:lnTo>
                  <a:pt x="350393" y="465251"/>
                </a:lnTo>
                <a:lnTo>
                  <a:pt x="337362" y="464688"/>
                </a:lnTo>
                <a:lnTo>
                  <a:pt x="312585" y="460170"/>
                </a:lnTo>
                <a:lnTo>
                  <a:pt x="288240" y="449182"/>
                </a:lnTo>
                <a:lnTo>
                  <a:pt x="269311" y="432679"/>
                </a:lnTo>
                <a:lnTo>
                  <a:pt x="255368" y="410913"/>
                </a:lnTo>
                <a:lnTo>
                  <a:pt x="249809" y="396735"/>
                </a:lnTo>
                <a:lnTo>
                  <a:pt x="246887" y="405409"/>
                </a:lnTo>
                <a:lnTo>
                  <a:pt x="233508" y="427632"/>
                </a:lnTo>
                <a:lnTo>
                  <a:pt x="221615" y="439851"/>
                </a:lnTo>
                <a:lnTo>
                  <a:pt x="200351" y="453570"/>
                </a:lnTo>
                <a:lnTo>
                  <a:pt x="184785" y="459346"/>
                </a:lnTo>
                <a:lnTo>
                  <a:pt x="159186" y="464478"/>
                </a:lnTo>
                <a:lnTo>
                  <a:pt x="145415" y="465251"/>
                </a:lnTo>
                <a:lnTo>
                  <a:pt x="132012" y="464645"/>
                </a:lnTo>
                <a:lnTo>
                  <a:pt x="106877" y="459793"/>
                </a:lnTo>
                <a:lnTo>
                  <a:pt x="87503" y="451967"/>
                </a:lnTo>
                <a:lnTo>
                  <a:pt x="67106" y="438440"/>
                </a:lnTo>
                <a:lnTo>
                  <a:pt x="48832" y="420010"/>
                </a:lnTo>
                <a:lnTo>
                  <a:pt x="35846" y="401780"/>
                </a:lnTo>
                <a:lnTo>
                  <a:pt x="24612" y="380208"/>
                </a:lnTo>
                <a:lnTo>
                  <a:pt x="15247" y="355332"/>
                </a:lnTo>
                <a:lnTo>
                  <a:pt x="8616" y="330940"/>
                </a:lnTo>
                <a:lnTo>
                  <a:pt x="4349" y="307709"/>
                </a:lnTo>
                <a:lnTo>
                  <a:pt x="1538" y="282448"/>
                </a:lnTo>
                <a:lnTo>
                  <a:pt x="160" y="255155"/>
                </a:lnTo>
                <a:lnTo>
                  <a:pt x="0" y="241376"/>
                </a:lnTo>
                <a:lnTo>
                  <a:pt x="119" y="227413"/>
                </a:lnTo>
                <a:lnTo>
                  <a:pt x="1074" y="200319"/>
                </a:lnTo>
                <a:lnTo>
                  <a:pt x="2978" y="174333"/>
                </a:lnTo>
                <a:lnTo>
                  <a:pt x="5826" y="149456"/>
                </a:lnTo>
                <a:lnTo>
                  <a:pt x="9614" y="125689"/>
                </a:lnTo>
                <a:lnTo>
                  <a:pt x="13207" y="107962"/>
                </a:lnTo>
                <a:lnTo>
                  <a:pt x="19619" y="82115"/>
                </a:lnTo>
                <a:lnTo>
                  <a:pt x="26942" y="57269"/>
                </a:lnTo>
                <a:lnTo>
                  <a:pt x="35177" y="33423"/>
                </a:lnTo>
                <a:lnTo>
                  <a:pt x="44324" y="10575"/>
                </a:lnTo>
                <a:lnTo>
                  <a:pt x="4902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1629" y="5632589"/>
            <a:ext cx="354964" cy="467880"/>
          </a:xfrm>
          <a:custGeom>
            <a:avLst/>
            <a:gdLst/>
            <a:ahLst/>
            <a:cxnLst/>
            <a:rect l="l" t="t" r="r" b="b"/>
            <a:pathLst>
              <a:path w="354964" h="467880">
                <a:moveTo>
                  <a:pt x="204596" y="0"/>
                </a:moveTo>
                <a:lnTo>
                  <a:pt x="216434" y="141"/>
                </a:lnTo>
                <a:lnTo>
                  <a:pt x="228712" y="567"/>
                </a:lnTo>
                <a:lnTo>
                  <a:pt x="241424" y="1277"/>
                </a:lnTo>
                <a:lnTo>
                  <a:pt x="254562" y="2271"/>
                </a:lnTo>
                <a:lnTo>
                  <a:pt x="266572" y="3390"/>
                </a:lnTo>
                <a:lnTo>
                  <a:pt x="277592" y="4683"/>
                </a:lnTo>
                <a:lnTo>
                  <a:pt x="289156" y="6401"/>
                </a:lnTo>
                <a:lnTo>
                  <a:pt x="301269" y="8543"/>
                </a:lnTo>
                <a:lnTo>
                  <a:pt x="313932" y="11111"/>
                </a:lnTo>
                <a:lnTo>
                  <a:pt x="327150" y="14106"/>
                </a:lnTo>
                <a:lnTo>
                  <a:pt x="340926" y="17528"/>
                </a:lnTo>
                <a:lnTo>
                  <a:pt x="344804" y="18542"/>
                </a:lnTo>
                <a:lnTo>
                  <a:pt x="339597" y="99733"/>
                </a:lnTo>
                <a:lnTo>
                  <a:pt x="325392" y="96526"/>
                </a:lnTo>
                <a:lnTo>
                  <a:pt x="311830" y="93561"/>
                </a:lnTo>
                <a:lnTo>
                  <a:pt x="298902" y="90840"/>
                </a:lnTo>
                <a:lnTo>
                  <a:pt x="286601" y="88361"/>
                </a:lnTo>
                <a:lnTo>
                  <a:pt x="274919" y="86125"/>
                </a:lnTo>
                <a:lnTo>
                  <a:pt x="263847" y="84131"/>
                </a:lnTo>
                <a:lnTo>
                  <a:pt x="244651" y="81103"/>
                </a:lnTo>
                <a:lnTo>
                  <a:pt x="231794" y="79546"/>
                </a:lnTo>
                <a:lnTo>
                  <a:pt x="219117" y="78410"/>
                </a:lnTo>
                <a:lnTo>
                  <a:pt x="206626" y="77696"/>
                </a:lnTo>
                <a:lnTo>
                  <a:pt x="194325" y="77402"/>
                </a:lnTo>
                <a:lnTo>
                  <a:pt x="191896" y="77393"/>
                </a:lnTo>
                <a:lnTo>
                  <a:pt x="177339" y="77769"/>
                </a:lnTo>
                <a:lnTo>
                  <a:pt x="164357" y="78898"/>
                </a:lnTo>
                <a:lnTo>
                  <a:pt x="152969" y="80779"/>
                </a:lnTo>
                <a:lnTo>
                  <a:pt x="135113" y="86129"/>
                </a:lnTo>
                <a:lnTo>
                  <a:pt x="124386" y="91425"/>
                </a:lnTo>
                <a:lnTo>
                  <a:pt x="115062" y="97891"/>
                </a:lnTo>
                <a:lnTo>
                  <a:pt x="110489" y="103035"/>
                </a:lnTo>
                <a:lnTo>
                  <a:pt x="107950" y="108648"/>
                </a:lnTo>
                <a:lnTo>
                  <a:pt x="105409" y="114261"/>
                </a:lnTo>
                <a:lnTo>
                  <a:pt x="105537" y="122339"/>
                </a:lnTo>
                <a:lnTo>
                  <a:pt x="108457" y="132867"/>
                </a:lnTo>
                <a:lnTo>
                  <a:pt x="110059" y="145944"/>
                </a:lnTo>
                <a:lnTo>
                  <a:pt x="114873" y="157617"/>
                </a:lnTo>
                <a:lnTo>
                  <a:pt x="122911" y="167888"/>
                </a:lnTo>
                <a:lnTo>
                  <a:pt x="132969" y="175971"/>
                </a:lnTo>
                <a:lnTo>
                  <a:pt x="141400" y="180649"/>
                </a:lnTo>
                <a:lnTo>
                  <a:pt x="151312" y="184533"/>
                </a:lnTo>
                <a:lnTo>
                  <a:pt x="162710" y="187624"/>
                </a:lnTo>
                <a:lnTo>
                  <a:pt x="175600" y="189920"/>
                </a:lnTo>
                <a:lnTo>
                  <a:pt x="189989" y="191422"/>
                </a:lnTo>
                <a:lnTo>
                  <a:pt x="205882" y="192128"/>
                </a:lnTo>
                <a:lnTo>
                  <a:pt x="212470" y="192189"/>
                </a:lnTo>
                <a:lnTo>
                  <a:pt x="295401" y="192189"/>
                </a:lnTo>
                <a:lnTo>
                  <a:pt x="295401" y="267830"/>
                </a:lnTo>
                <a:lnTo>
                  <a:pt x="204596" y="267830"/>
                </a:lnTo>
                <a:lnTo>
                  <a:pt x="187881" y="268144"/>
                </a:lnTo>
                <a:lnTo>
                  <a:pt x="172579" y="269086"/>
                </a:lnTo>
                <a:lnTo>
                  <a:pt x="158693" y="270656"/>
                </a:lnTo>
                <a:lnTo>
                  <a:pt x="146224" y="272855"/>
                </a:lnTo>
                <a:lnTo>
                  <a:pt x="135176" y="275682"/>
                </a:lnTo>
                <a:lnTo>
                  <a:pt x="125550" y="279139"/>
                </a:lnTo>
                <a:lnTo>
                  <a:pt x="106652" y="290891"/>
                </a:lnTo>
                <a:lnTo>
                  <a:pt x="97987" y="300445"/>
                </a:lnTo>
                <a:lnTo>
                  <a:pt x="91871" y="311592"/>
                </a:lnTo>
                <a:lnTo>
                  <a:pt x="88315" y="324336"/>
                </a:lnTo>
                <a:lnTo>
                  <a:pt x="87883" y="327304"/>
                </a:lnTo>
                <a:lnTo>
                  <a:pt x="89296" y="340431"/>
                </a:lnTo>
                <a:lnTo>
                  <a:pt x="93471" y="352082"/>
                </a:lnTo>
                <a:lnTo>
                  <a:pt x="100437" y="361661"/>
                </a:lnTo>
                <a:lnTo>
                  <a:pt x="110801" y="370260"/>
                </a:lnTo>
                <a:lnTo>
                  <a:pt x="122836" y="376881"/>
                </a:lnTo>
                <a:lnTo>
                  <a:pt x="134679" y="381334"/>
                </a:lnTo>
                <a:lnTo>
                  <a:pt x="148457" y="384985"/>
                </a:lnTo>
                <a:lnTo>
                  <a:pt x="159842" y="387081"/>
                </a:lnTo>
                <a:lnTo>
                  <a:pt x="171617" y="388531"/>
                </a:lnTo>
                <a:lnTo>
                  <a:pt x="184551" y="389501"/>
                </a:lnTo>
                <a:lnTo>
                  <a:pt x="198642" y="389990"/>
                </a:lnTo>
                <a:lnTo>
                  <a:pt x="206375" y="390055"/>
                </a:lnTo>
                <a:lnTo>
                  <a:pt x="217817" y="389844"/>
                </a:lnTo>
                <a:lnTo>
                  <a:pt x="229925" y="389211"/>
                </a:lnTo>
                <a:lnTo>
                  <a:pt x="242683" y="388155"/>
                </a:lnTo>
                <a:lnTo>
                  <a:pt x="256079" y="386675"/>
                </a:lnTo>
                <a:lnTo>
                  <a:pt x="266319" y="385318"/>
                </a:lnTo>
                <a:lnTo>
                  <a:pt x="276727" y="383759"/>
                </a:lnTo>
                <a:lnTo>
                  <a:pt x="287868" y="381913"/>
                </a:lnTo>
                <a:lnTo>
                  <a:pt x="299739" y="379781"/>
                </a:lnTo>
                <a:lnTo>
                  <a:pt x="312337" y="377361"/>
                </a:lnTo>
                <a:lnTo>
                  <a:pt x="325660" y="374654"/>
                </a:lnTo>
                <a:lnTo>
                  <a:pt x="339704" y="371660"/>
                </a:lnTo>
                <a:lnTo>
                  <a:pt x="349631" y="369468"/>
                </a:lnTo>
                <a:lnTo>
                  <a:pt x="354964" y="447052"/>
                </a:lnTo>
                <a:lnTo>
                  <a:pt x="340959" y="450442"/>
                </a:lnTo>
                <a:lnTo>
                  <a:pt x="327529" y="453505"/>
                </a:lnTo>
                <a:lnTo>
                  <a:pt x="314669" y="456242"/>
                </a:lnTo>
                <a:lnTo>
                  <a:pt x="302373" y="458652"/>
                </a:lnTo>
                <a:lnTo>
                  <a:pt x="290637" y="460737"/>
                </a:lnTo>
                <a:lnTo>
                  <a:pt x="274319" y="463219"/>
                </a:lnTo>
                <a:lnTo>
                  <a:pt x="261761" y="464761"/>
                </a:lnTo>
                <a:lnTo>
                  <a:pt x="249152" y="465994"/>
                </a:lnTo>
                <a:lnTo>
                  <a:pt x="236493" y="466918"/>
                </a:lnTo>
                <a:lnTo>
                  <a:pt x="223784" y="467533"/>
                </a:lnTo>
                <a:lnTo>
                  <a:pt x="211024" y="467841"/>
                </a:lnTo>
                <a:lnTo>
                  <a:pt x="204596" y="467880"/>
                </a:lnTo>
                <a:lnTo>
                  <a:pt x="190165" y="467706"/>
                </a:lnTo>
                <a:lnTo>
                  <a:pt x="176298" y="467183"/>
                </a:lnTo>
                <a:lnTo>
                  <a:pt x="163000" y="466311"/>
                </a:lnTo>
                <a:lnTo>
                  <a:pt x="150276" y="465090"/>
                </a:lnTo>
                <a:lnTo>
                  <a:pt x="138129" y="463519"/>
                </a:lnTo>
                <a:lnTo>
                  <a:pt x="115581" y="459325"/>
                </a:lnTo>
                <a:lnTo>
                  <a:pt x="99019" y="454951"/>
                </a:lnTo>
                <a:lnTo>
                  <a:pt x="86263" y="450689"/>
                </a:lnTo>
                <a:lnTo>
                  <a:pt x="74381" y="445848"/>
                </a:lnTo>
                <a:lnTo>
                  <a:pt x="63374" y="440429"/>
                </a:lnTo>
                <a:lnTo>
                  <a:pt x="49021" y="431584"/>
                </a:lnTo>
                <a:lnTo>
                  <a:pt x="38366" y="423257"/>
                </a:lnTo>
                <a:lnTo>
                  <a:pt x="29051" y="414197"/>
                </a:lnTo>
                <a:lnTo>
                  <a:pt x="21084" y="404404"/>
                </a:lnTo>
                <a:lnTo>
                  <a:pt x="14475" y="393880"/>
                </a:lnTo>
                <a:lnTo>
                  <a:pt x="7223" y="377331"/>
                </a:lnTo>
                <a:lnTo>
                  <a:pt x="3758" y="365405"/>
                </a:lnTo>
                <a:lnTo>
                  <a:pt x="1415" y="352838"/>
                </a:lnTo>
                <a:lnTo>
                  <a:pt x="194" y="339629"/>
                </a:lnTo>
                <a:lnTo>
                  <a:pt x="0" y="331558"/>
                </a:lnTo>
                <a:lnTo>
                  <a:pt x="622" y="317720"/>
                </a:lnTo>
                <a:lnTo>
                  <a:pt x="2482" y="304865"/>
                </a:lnTo>
                <a:lnTo>
                  <a:pt x="5563" y="292995"/>
                </a:lnTo>
                <a:lnTo>
                  <a:pt x="14605" y="272962"/>
                </a:lnTo>
                <a:lnTo>
                  <a:pt x="21749" y="262407"/>
                </a:lnTo>
                <a:lnTo>
                  <a:pt x="30044" y="253149"/>
                </a:lnTo>
                <a:lnTo>
                  <a:pt x="41493" y="243658"/>
                </a:lnTo>
                <a:lnTo>
                  <a:pt x="52199" y="236892"/>
                </a:lnTo>
                <a:lnTo>
                  <a:pt x="63916" y="231239"/>
                </a:lnTo>
                <a:lnTo>
                  <a:pt x="75310" y="227317"/>
                </a:lnTo>
                <a:lnTo>
                  <a:pt x="77977" y="226733"/>
                </a:lnTo>
                <a:lnTo>
                  <a:pt x="75818" y="225945"/>
                </a:lnTo>
                <a:lnTo>
                  <a:pt x="67437" y="221526"/>
                </a:lnTo>
                <a:lnTo>
                  <a:pt x="56720" y="213776"/>
                </a:lnTo>
                <a:lnTo>
                  <a:pt x="47350" y="205212"/>
                </a:lnTo>
                <a:lnTo>
                  <a:pt x="39750" y="196354"/>
                </a:lnTo>
                <a:lnTo>
                  <a:pt x="32586" y="185545"/>
                </a:lnTo>
                <a:lnTo>
                  <a:pt x="26837" y="174248"/>
                </a:lnTo>
                <a:lnTo>
                  <a:pt x="23621" y="165823"/>
                </a:lnTo>
                <a:lnTo>
                  <a:pt x="20268" y="152933"/>
                </a:lnTo>
                <a:lnTo>
                  <a:pt x="18601" y="140546"/>
                </a:lnTo>
                <a:lnTo>
                  <a:pt x="18414" y="135001"/>
                </a:lnTo>
                <a:lnTo>
                  <a:pt x="19020" y="120146"/>
                </a:lnTo>
                <a:lnTo>
                  <a:pt x="20835" y="106145"/>
                </a:lnTo>
                <a:lnTo>
                  <a:pt x="23858" y="92998"/>
                </a:lnTo>
                <a:lnTo>
                  <a:pt x="28089" y="80705"/>
                </a:lnTo>
                <a:lnTo>
                  <a:pt x="33526" y="69266"/>
                </a:lnTo>
                <a:lnTo>
                  <a:pt x="40168" y="58681"/>
                </a:lnTo>
                <a:lnTo>
                  <a:pt x="48014" y="48950"/>
                </a:lnTo>
                <a:lnTo>
                  <a:pt x="57063" y="40074"/>
                </a:lnTo>
                <a:lnTo>
                  <a:pt x="64388" y="34163"/>
                </a:lnTo>
                <a:lnTo>
                  <a:pt x="72875" y="28415"/>
                </a:lnTo>
                <a:lnTo>
                  <a:pt x="82104" y="23196"/>
                </a:lnTo>
                <a:lnTo>
                  <a:pt x="92077" y="18507"/>
                </a:lnTo>
                <a:lnTo>
                  <a:pt x="102794" y="14346"/>
                </a:lnTo>
                <a:lnTo>
                  <a:pt x="114255" y="10714"/>
                </a:lnTo>
                <a:lnTo>
                  <a:pt x="126459" y="7611"/>
                </a:lnTo>
                <a:lnTo>
                  <a:pt x="139406" y="5037"/>
                </a:lnTo>
                <a:lnTo>
                  <a:pt x="153098" y="2993"/>
                </a:lnTo>
                <a:lnTo>
                  <a:pt x="167532" y="1477"/>
                </a:lnTo>
                <a:lnTo>
                  <a:pt x="182711" y="491"/>
                </a:lnTo>
                <a:lnTo>
                  <a:pt x="198633" y="34"/>
                </a:lnTo>
                <a:lnTo>
                  <a:pt x="20459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2928" y="5627331"/>
            <a:ext cx="454787" cy="473138"/>
          </a:xfrm>
          <a:custGeom>
            <a:avLst/>
            <a:gdLst/>
            <a:ahLst/>
            <a:cxnLst/>
            <a:rect l="l" t="t" r="r" b="b"/>
            <a:pathLst>
              <a:path w="454787" h="473138">
                <a:moveTo>
                  <a:pt x="191135" y="0"/>
                </a:moveTo>
                <a:lnTo>
                  <a:pt x="204134" y="458"/>
                </a:lnTo>
                <a:lnTo>
                  <a:pt x="216844" y="1834"/>
                </a:lnTo>
                <a:lnTo>
                  <a:pt x="229264" y="4126"/>
                </a:lnTo>
                <a:lnTo>
                  <a:pt x="241046" y="7226"/>
                </a:lnTo>
                <a:lnTo>
                  <a:pt x="253209" y="11456"/>
                </a:lnTo>
                <a:lnTo>
                  <a:pt x="264853" y="16611"/>
                </a:lnTo>
                <a:lnTo>
                  <a:pt x="275980" y="22689"/>
                </a:lnTo>
                <a:lnTo>
                  <a:pt x="284861" y="28460"/>
                </a:lnTo>
                <a:lnTo>
                  <a:pt x="294945" y="36136"/>
                </a:lnTo>
                <a:lnTo>
                  <a:pt x="304303" y="44654"/>
                </a:lnTo>
                <a:lnTo>
                  <a:pt x="312973" y="54013"/>
                </a:lnTo>
                <a:lnTo>
                  <a:pt x="319913" y="62738"/>
                </a:lnTo>
                <a:lnTo>
                  <a:pt x="324866" y="69481"/>
                </a:lnTo>
                <a:lnTo>
                  <a:pt x="328168" y="76174"/>
                </a:lnTo>
                <a:lnTo>
                  <a:pt x="329946" y="82791"/>
                </a:lnTo>
                <a:lnTo>
                  <a:pt x="331343" y="92049"/>
                </a:lnTo>
                <a:lnTo>
                  <a:pt x="338074" y="7886"/>
                </a:lnTo>
                <a:lnTo>
                  <a:pt x="419354" y="7886"/>
                </a:lnTo>
                <a:lnTo>
                  <a:pt x="381635" y="245529"/>
                </a:lnTo>
                <a:lnTo>
                  <a:pt x="381635" y="250151"/>
                </a:lnTo>
                <a:lnTo>
                  <a:pt x="381846" y="267014"/>
                </a:lnTo>
                <a:lnTo>
                  <a:pt x="382479" y="282731"/>
                </a:lnTo>
                <a:lnTo>
                  <a:pt x="383533" y="297304"/>
                </a:lnTo>
                <a:lnTo>
                  <a:pt x="385006" y="310731"/>
                </a:lnTo>
                <a:lnTo>
                  <a:pt x="386897" y="323013"/>
                </a:lnTo>
                <a:lnTo>
                  <a:pt x="389205" y="334149"/>
                </a:lnTo>
                <a:lnTo>
                  <a:pt x="391929" y="344140"/>
                </a:lnTo>
                <a:lnTo>
                  <a:pt x="395067" y="352984"/>
                </a:lnTo>
                <a:lnTo>
                  <a:pt x="403681" y="368551"/>
                </a:lnTo>
                <a:lnTo>
                  <a:pt x="412497" y="377171"/>
                </a:lnTo>
                <a:lnTo>
                  <a:pt x="423189" y="382741"/>
                </a:lnTo>
                <a:lnTo>
                  <a:pt x="435751" y="385261"/>
                </a:lnTo>
                <a:lnTo>
                  <a:pt x="449580" y="384810"/>
                </a:lnTo>
                <a:lnTo>
                  <a:pt x="454787" y="463981"/>
                </a:lnTo>
                <a:lnTo>
                  <a:pt x="439191" y="465962"/>
                </a:lnTo>
                <a:lnTo>
                  <a:pt x="425062" y="467108"/>
                </a:lnTo>
                <a:lnTo>
                  <a:pt x="412395" y="467421"/>
                </a:lnTo>
                <a:lnTo>
                  <a:pt x="401184" y="466901"/>
                </a:lnTo>
                <a:lnTo>
                  <a:pt x="391422" y="465546"/>
                </a:lnTo>
                <a:lnTo>
                  <a:pt x="377662" y="461723"/>
                </a:lnTo>
                <a:lnTo>
                  <a:pt x="366030" y="456413"/>
                </a:lnTo>
                <a:lnTo>
                  <a:pt x="355779" y="449459"/>
                </a:lnTo>
                <a:lnTo>
                  <a:pt x="344456" y="438117"/>
                </a:lnTo>
                <a:lnTo>
                  <a:pt x="337148" y="427783"/>
                </a:lnTo>
                <a:lnTo>
                  <a:pt x="331136" y="416129"/>
                </a:lnTo>
                <a:lnTo>
                  <a:pt x="325466" y="400108"/>
                </a:lnTo>
                <a:lnTo>
                  <a:pt x="322800" y="387652"/>
                </a:lnTo>
                <a:lnTo>
                  <a:pt x="321819" y="375592"/>
                </a:lnTo>
                <a:lnTo>
                  <a:pt x="321818" y="373773"/>
                </a:lnTo>
                <a:lnTo>
                  <a:pt x="317891" y="386134"/>
                </a:lnTo>
                <a:lnTo>
                  <a:pt x="306539" y="408802"/>
                </a:lnTo>
                <a:lnTo>
                  <a:pt x="290521" y="428731"/>
                </a:lnTo>
                <a:lnTo>
                  <a:pt x="270383" y="445541"/>
                </a:lnTo>
                <a:lnTo>
                  <a:pt x="249081" y="457754"/>
                </a:lnTo>
                <a:lnTo>
                  <a:pt x="225688" y="466423"/>
                </a:lnTo>
                <a:lnTo>
                  <a:pt x="200167" y="471549"/>
                </a:lnTo>
                <a:lnTo>
                  <a:pt x="173989" y="473138"/>
                </a:lnTo>
                <a:lnTo>
                  <a:pt x="160024" y="472716"/>
                </a:lnTo>
                <a:lnTo>
                  <a:pt x="133810" y="469338"/>
                </a:lnTo>
                <a:lnTo>
                  <a:pt x="109925" y="462584"/>
                </a:lnTo>
                <a:lnTo>
                  <a:pt x="94996" y="456044"/>
                </a:lnTo>
                <a:lnTo>
                  <a:pt x="73014" y="442204"/>
                </a:lnTo>
                <a:lnTo>
                  <a:pt x="54387" y="424929"/>
                </a:lnTo>
                <a:lnTo>
                  <a:pt x="41656" y="408152"/>
                </a:lnTo>
                <a:lnTo>
                  <a:pt x="29772" y="387200"/>
                </a:lnTo>
                <a:lnTo>
                  <a:pt x="19806" y="363928"/>
                </a:lnTo>
                <a:lnTo>
                  <a:pt x="11707" y="338338"/>
                </a:lnTo>
                <a:lnTo>
                  <a:pt x="5782" y="311755"/>
                </a:lnTo>
                <a:lnTo>
                  <a:pt x="2254" y="286933"/>
                </a:lnTo>
                <a:lnTo>
                  <a:pt x="354" y="260888"/>
                </a:lnTo>
                <a:lnTo>
                  <a:pt x="0" y="243141"/>
                </a:lnTo>
                <a:lnTo>
                  <a:pt x="226" y="229389"/>
                </a:lnTo>
                <a:lnTo>
                  <a:pt x="2034" y="202896"/>
                </a:lnTo>
                <a:lnTo>
                  <a:pt x="5639" y="177754"/>
                </a:lnTo>
                <a:lnTo>
                  <a:pt x="11028" y="153964"/>
                </a:lnTo>
                <a:lnTo>
                  <a:pt x="18805" y="129642"/>
                </a:lnTo>
                <a:lnTo>
                  <a:pt x="28928" y="105275"/>
                </a:lnTo>
                <a:lnTo>
                  <a:pt x="40670" y="83233"/>
                </a:lnTo>
                <a:lnTo>
                  <a:pt x="52070" y="66128"/>
                </a:lnTo>
                <a:lnTo>
                  <a:pt x="68928" y="46838"/>
                </a:lnTo>
                <a:lnTo>
                  <a:pt x="88501" y="30690"/>
                </a:lnTo>
                <a:lnTo>
                  <a:pt x="110870" y="17680"/>
                </a:lnTo>
                <a:lnTo>
                  <a:pt x="135234" y="8114"/>
                </a:lnTo>
                <a:lnTo>
                  <a:pt x="159926" y="2401"/>
                </a:lnTo>
                <a:lnTo>
                  <a:pt x="185965" y="62"/>
                </a:lnTo>
                <a:lnTo>
                  <a:pt x="191135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5844" y="5627331"/>
            <a:ext cx="451612" cy="645555"/>
          </a:xfrm>
          <a:custGeom>
            <a:avLst/>
            <a:gdLst/>
            <a:ahLst/>
            <a:cxnLst/>
            <a:rect l="l" t="t" r="r" b="b"/>
            <a:pathLst>
              <a:path w="451612" h="645555">
                <a:moveTo>
                  <a:pt x="64515" y="0"/>
                </a:moveTo>
                <a:lnTo>
                  <a:pt x="78798" y="512"/>
                </a:lnTo>
                <a:lnTo>
                  <a:pt x="91662" y="2047"/>
                </a:lnTo>
                <a:lnTo>
                  <a:pt x="103086" y="4600"/>
                </a:lnTo>
                <a:lnTo>
                  <a:pt x="118792" y="10642"/>
                </a:lnTo>
                <a:lnTo>
                  <a:pt x="129846" y="16930"/>
                </a:lnTo>
                <a:lnTo>
                  <a:pt x="138937" y="23647"/>
                </a:lnTo>
                <a:lnTo>
                  <a:pt x="147877" y="31881"/>
                </a:lnTo>
                <a:lnTo>
                  <a:pt x="156155" y="41444"/>
                </a:lnTo>
                <a:lnTo>
                  <a:pt x="163796" y="52332"/>
                </a:lnTo>
                <a:lnTo>
                  <a:pt x="170837" y="64325"/>
                </a:lnTo>
                <a:lnTo>
                  <a:pt x="176561" y="75312"/>
                </a:lnTo>
                <a:lnTo>
                  <a:pt x="182157" y="87178"/>
                </a:lnTo>
                <a:lnTo>
                  <a:pt x="186817" y="97942"/>
                </a:lnTo>
                <a:lnTo>
                  <a:pt x="244982" y="267919"/>
                </a:lnTo>
                <a:lnTo>
                  <a:pt x="378713" y="13906"/>
                </a:lnTo>
                <a:lnTo>
                  <a:pt x="392008" y="10369"/>
                </a:lnTo>
                <a:lnTo>
                  <a:pt x="403395" y="8929"/>
                </a:lnTo>
                <a:lnTo>
                  <a:pt x="412872" y="9586"/>
                </a:lnTo>
                <a:lnTo>
                  <a:pt x="420440" y="12339"/>
                </a:lnTo>
                <a:lnTo>
                  <a:pt x="426098" y="17190"/>
                </a:lnTo>
                <a:lnTo>
                  <a:pt x="429848" y="24137"/>
                </a:lnTo>
                <a:lnTo>
                  <a:pt x="431688" y="33181"/>
                </a:lnTo>
                <a:lnTo>
                  <a:pt x="431619" y="44322"/>
                </a:lnTo>
                <a:lnTo>
                  <a:pt x="429640" y="57560"/>
                </a:lnTo>
                <a:lnTo>
                  <a:pt x="425751" y="72894"/>
                </a:lnTo>
                <a:lnTo>
                  <a:pt x="419953" y="90326"/>
                </a:lnTo>
                <a:lnTo>
                  <a:pt x="412245" y="109854"/>
                </a:lnTo>
                <a:lnTo>
                  <a:pt x="402626" y="131479"/>
                </a:lnTo>
                <a:lnTo>
                  <a:pt x="391098" y="155201"/>
                </a:lnTo>
                <a:lnTo>
                  <a:pt x="377660" y="181020"/>
                </a:lnTo>
                <a:lnTo>
                  <a:pt x="362311" y="208935"/>
                </a:lnTo>
                <a:lnTo>
                  <a:pt x="345052" y="238948"/>
                </a:lnTo>
                <a:lnTo>
                  <a:pt x="325883" y="271057"/>
                </a:lnTo>
                <a:lnTo>
                  <a:pt x="304803" y="305263"/>
                </a:lnTo>
                <a:lnTo>
                  <a:pt x="281813" y="341566"/>
                </a:lnTo>
                <a:lnTo>
                  <a:pt x="363093" y="515112"/>
                </a:lnTo>
                <a:lnTo>
                  <a:pt x="368760" y="528275"/>
                </a:lnTo>
                <a:lnTo>
                  <a:pt x="373852" y="538955"/>
                </a:lnTo>
                <a:lnTo>
                  <a:pt x="375285" y="541705"/>
                </a:lnTo>
                <a:lnTo>
                  <a:pt x="378968" y="548373"/>
                </a:lnTo>
                <a:lnTo>
                  <a:pt x="382397" y="553377"/>
                </a:lnTo>
                <a:lnTo>
                  <a:pt x="385825" y="556704"/>
                </a:lnTo>
                <a:lnTo>
                  <a:pt x="389381" y="560044"/>
                </a:lnTo>
                <a:lnTo>
                  <a:pt x="393826" y="562356"/>
                </a:lnTo>
                <a:lnTo>
                  <a:pt x="399414" y="563651"/>
                </a:lnTo>
                <a:lnTo>
                  <a:pt x="403479" y="564629"/>
                </a:lnTo>
                <a:lnTo>
                  <a:pt x="408050" y="566902"/>
                </a:lnTo>
                <a:lnTo>
                  <a:pt x="412876" y="570496"/>
                </a:lnTo>
                <a:lnTo>
                  <a:pt x="416941" y="573849"/>
                </a:lnTo>
                <a:lnTo>
                  <a:pt x="417322" y="573532"/>
                </a:lnTo>
                <a:lnTo>
                  <a:pt x="428361" y="566851"/>
                </a:lnTo>
                <a:lnTo>
                  <a:pt x="440459" y="562949"/>
                </a:lnTo>
                <a:lnTo>
                  <a:pt x="446405" y="562089"/>
                </a:lnTo>
                <a:lnTo>
                  <a:pt x="451612" y="642899"/>
                </a:lnTo>
                <a:lnTo>
                  <a:pt x="437090" y="644033"/>
                </a:lnTo>
                <a:lnTo>
                  <a:pt x="427085" y="640000"/>
                </a:lnTo>
                <a:lnTo>
                  <a:pt x="426085" y="639064"/>
                </a:lnTo>
                <a:lnTo>
                  <a:pt x="421005" y="633869"/>
                </a:lnTo>
                <a:lnTo>
                  <a:pt x="415798" y="634238"/>
                </a:lnTo>
                <a:lnTo>
                  <a:pt x="410718" y="640194"/>
                </a:lnTo>
                <a:lnTo>
                  <a:pt x="395120" y="643968"/>
                </a:lnTo>
                <a:lnTo>
                  <a:pt x="381953" y="645555"/>
                </a:lnTo>
                <a:lnTo>
                  <a:pt x="371218" y="644956"/>
                </a:lnTo>
                <a:lnTo>
                  <a:pt x="365379" y="643331"/>
                </a:lnTo>
                <a:lnTo>
                  <a:pt x="354601" y="638148"/>
                </a:lnTo>
                <a:lnTo>
                  <a:pt x="343783" y="631223"/>
                </a:lnTo>
                <a:lnTo>
                  <a:pt x="336295" y="625449"/>
                </a:lnTo>
                <a:lnTo>
                  <a:pt x="327269" y="617141"/>
                </a:lnTo>
                <a:lnTo>
                  <a:pt x="319014" y="607560"/>
                </a:lnTo>
                <a:lnTo>
                  <a:pt x="311459" y="596708"/>
                </a:lnTo>
                <a:lnTo>
                  <a:pt x="304416" y="584657"/>
                </a:lnTo>
                <a:lnTo>
                  <a:pt x="298652" y="573573"/>
                </a:lnTo>
                <a:lnTo>
                  <a:pt x="293081" y="561732"/>
                </a:lnTo>
                <a:lnTo>
                  <a:pt x="289306" y="553034"/>
                </a:lnTo>
                <a:lnTo>
                  <a:pt x="225044" y="416674"/>
                </a:lnTo>
                <a:lnTo>
                  <a:pt x="95376" y="644740"/>
                </a:lnTo>
                <a:lnTo>
                  <a:pt x="0" y="644740"/>
                </a:lnTo>
                <a:lnTo>
                  <a:pt x="182499" y="332752"/>
                </a:lnTo>
                <a:lnTo>
                  <a:pt x="113156" y="131597"/>
                </a:lnTo>
                <a:lnTo>
                  <a:pt x="103266" y="120320"/>
                </a:lnTo>
                <a:lnTo>
                  <a:pt x="95791" y="110515"/>
                </a:lnTo>
                <a:lnTo>
                  <a:pt x="91948" y="104406"/>
                </a:lnTo>
                <a:lnTo>
                  <a:pt x="87883" y="97155"/>
                </a:lnTo>
                <a:lnTo>
                  <a:pt x="84074" y="91782"/>
                </a:lnTo>
                <a:lnTo>
                  <a:pt x="80391" y="88277"/>
                </a:lnTo>
                <a:lnTo>
                  <a:pt x="76834" y="84785"/>
                </a:lnTo>
                <a:lnTo>
                  <a:pt x="72897" y="82384"/>
                </a:lnTo>
                <a:lnTo>
                  <a:pt x="68706" y="81089"/>
                </a:lnTo>
                <a:lnTo>
                  <a:pt x="64389" y="79794"/>
                </a:lnTo>
                <a:lnTo>
                  <a:pt x="59309" y="79146"/>
                </a:lnTo>
                <a:lnTo>
                  <a:pt x="53086" y="79146"/>
                </a:lnTo>
                <a:lnTo>
                  <a:pt x="48330" y="77480"/>
                </a:lnTo>
                <a:lnTo>
                  <a:pt x="42978" y="72482"/>
                </a:lnTo>
                <a:lnTo>
                  <a:pt x="37034" y="64152"/>
                </a:lnTo>
                <a:lnTo>
                  <a:pt x="30500" y="52490"/>
                </a:lnTo>
                <a:lnTo>
                  <a:pt x="23378" y="37495"/>
                </a:lnTo>
                <a:lnTo>
                  <a:pt x="15672" y="19167"/>
                </a:lnTo>
                <a:lnTo>
                  <a:pt x="10921" y="6972"/>
                </a:lnTo>
                <a:lnTo>
                  <a:pt x="24557" y="3754"/>
                </a:lnTo>
                <a:lnTo>
                  <a:pt x="36524" y="1703"/>
                </a:lnTo>
                <a:lnTo>
                  <a:pt x="41021" y="1193"/>
                </a:lnTo>
                <a:lnTo>
                  <a:pt x="49403" y="406"/>
                </a:lnTo>
                <a:lnTo>
                  <a:pt x="57277" y="0"/>
                </a:lnTo>
                <a:lnTo>
                  <a:pt x="6451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28593" y="5466207"/>
            <a:ext cx="145795" cy="152717"/>
          </a:xfrm>
          <a:custGeom>
            <a:avLst/>
            <a:gdLst/>
            <a:ahLst/>
            <a:cxnLst/>
            <a:rect l="l" t="t" r="r" b="b"/>
            <a:pathLst>
              <a:path w="145795" h="152717">
                <a:moveTo>
                  <a:pt x="44704" y="0"/>
                </a:moveTo>
                <a:lnTo>
                  <a:pt x="145795" y="0"/>
                </a:lnTo>
                <a:lnTo>
                  <a:pt x="64896" y="152247"/>
                </a:lnTo>
                <a:lnTo>
                  <a:pt x="0" y="152717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24402" y="5281041"/>
            <a:ext cx="414506" cy="818375"/>
          </a:xfrm>
          <a:custGeom>
            <a:avLst/>
            <a:gdLst/>
            <a:ahLst/>
            <a:cxnLst/>
            <a:rect l="l" t="t" r="r" b="b"/>
            <a:pathLst>
              <a:path w="414506" h="818375">
                <a:moveTo>
                  <a:pt x="95556" y="0"/>
                </a:moveTo>
                <a:lnTo>
                  <a:pt x="118422" y="3964"/>
                </a:lnTo>
                <a:lnTo>
                  <a:pt x="130147" y="8901"/>
                </a:lnTo>
                <a:lnTo>
                  <a:pt x="142048" y="15791"/>
                </a:lnTo>
                <a:lnTo>
                  <a:pt x="153976" y="24511"/>
                </a:lnTo>
                <a:lnTo>
                  <a:pt x="167925" y="38870"/>
                </a:lnTo>
                <a:lnTo>
                  <a:pt x="180769" y="58261"/>
                </a:lnTo>
                <a:lnTo>
                  <a:pt x="186777" y="69840"/>
                </a:lnTo>
                <a:lnTo>
                  <a:pt x="192508" y="82673"/>
                </a:lnTo>
                <a:lnTo>
                  <a:pt x="197962" y="96758"/>
                </a:lnTo>
                <a:lnTo>
                  <a:pt x="203140" y="112094"/>
                </a:lnTo>
                <a:lnTo>
                  <a:pt x="208851" y="131772"/>
                </a:lnTo>
                <a:lnTo>
                  <a:pt x="213305" y="149064"/>
                </a:lnTo>
                <a:lnTo>
                  <a:pt x="218010" y="168843"/>
                </a:lnTo>
                <a:lnTo>
                  <a:pt x="222967" y="191112"/>
                </a:lnTo>
                <a:lnTo>
                  <a:pt x="228175" y="215871"/>
                </a:lnTo>
                <a:lnTo>
                  <a:pt x="230874" y="229185"/>
                </a:lnTo>
                <a:lnTo>
                  <a:pt x="233635" y="243123"/>
                </a:lnTo>
                <a:lnTo>
                  <a:pt x="236459" y="257684"/>
                </a:lnTo>
                <a:lnTo>
                  <a:pt x="239346" y="272868"/>
                </a:lnTo>
                <a:lnTo>
                  <a:pt x="242296" y="288677"/>
                </a:lnTo>
                <a:lnTo>
                  <a:pt x="245309" y="305110"/>
                </a:lnTo>
                <a:lnTo>
                  <a:pt x="248384" y="322168"/>
                </a:lnTo>
                <a:lnTo>
                  <a:pt x="251523" y="339849"/>
                </a:lnTo>
                <a:lnTo>
                  <a:pt x="254724" y="358156"/>
                </a:lnTo>
                <a:lnTo>
                  <a:pt x="257989" y="377088"/>
                </a:lnTo>
                <a:lnTo>
                  <a:pt x="293422" y="551700"/>
                </a:lnTo>
                <a:lnTo>
                  <a:pt x="296685" y="569789"/>
                </a:lnTo>
                <a:lnTo>
                  <a:pt x="299926" y="586752"/>
                </a:lnTo>
                <a:lnTo>
                  <a:pt x="303143" y="602590"/>
                </a:lnTo>
                <a:lnTo>
                  <a:pt x="306339" y="617302"/>
                </a:lnTo>
                <a:lnTo>
                  <a:pt x="309512" y="630889"/>
                </a:lnTo>
                <a:lnTo>
                  <a:pt x="312664" y="643351"/>
                </a:lnTo>
                <a:lnTo>
                  <a:pt x="315795" y="654686"/>
                </a:lnTo>
                <a:lnTo>
                  <a:pt x="318907" y="664897"/>
                </a:lnTo>
                <a:lnTo>
                  <a:pt x="321998" y="673982"/>
                </a:lnTo>
                <a:lnTo>
                  <a:pt x="325070" y="681941"/>
                </a:lnTo>
                <a:lnTo>
                  <a:pt x="328124" y="688775"/>
                </a:lnTo>
                <a:lnTo>
                  <a:pt x="337586" y="704845"/>
                </a:lnTo>
                <a:lnTo>
                  <a:pt x="346911" y="715222"/>
                </a:lnTo>
                <a:lnTo>
                  <a:pt x="356956" y="721629"/>
                </a:lnTo>
                <a:lnTo>
                  <a:pt x="367722" y="724065"/>
                </a:lnTo>
                <a:lnTo>
                  <a:pt x="368987" y="724090"/>
                </a:lnTo>
                <a:lnTo>
                  <a:pt x="385648" y="725466"/>
                </a:lnTo>
                <a:lnTo>
                  <a:pt x="398527" y="729593"/>
                </a:lnTo>
                <a:lnTo>
                  <a:pt x="407627" y="736473"/>
                </a:lnTo>
                <a:lnTo>
                  <a:pt x="412952" y="746105"/>
                </a:lnTo>
                <a:lnTo>
                  <a:pt x="414506" y="758490"/>
                </a:lnTo>
                <a:lnTo>
                  <a:pt x="412929" y="770890"/>
                </a:lnTo>
                <a:lnTo>
                  <a:pt x="408191" y="786439"/>
                </a:lnTo>
                <a:lnTo>
                  <a:pt x="401368" y="798858"/>
                </a:lnTo>
                <a:lnTo>
                  <a:pt x="392464" y="808147"/>
                </a:lnTo>
                <a:lnTo>
                  <a:pt x="368431" y="817334"/>
                </a:lnTo>
                <a:lnTo>
                  <a:pt x="361621" y="817676"/>
                </a:lnTo>
                <a:lnTo>
                  <a:pt x="350948" y="816915"/>
                </a:lnTo>
                <a:lnTo>
                  <a:pt x="328083" y="810826"/>
                </a:lnTo>
                <a:lnTo>
                  <a:pt x="315899" y="805496"/>
                </a:lnTo>
                <a:lnTo>
                  <a:pt x="303217" y="798644"/>
                </a:lnTo>
                <a:lnTo>
                  <a:pt x="292025" y="791603"/>
                </a:lnTo>
                <a:lnTo>
                  <a:pt x="279406" y="780301"/>
                </a:lnTo>
                <a:lnTo>
                  <a:pt x="267880" y="764076"/>
                </a:lnTo>
                <a:lnTo>
                  <a:pt x="257448" y="742928"/>
                </a:lnTo>
                <a:lnTo>
                  <a:pt x="252641" y="730507"/>
                </a:lnTo>
                <a:lnTo>
                  <a:pt x="248108" y="716855"/>
                </a:lnTo>
                <a:lnTo>
                  <a:pt x="243849" y="701971"/>
                </a:lnTo>
                <a:lnTo>
                  <a:pt x="239862" y="685856"/>
                </a:lnTo>
                <a:lnTo>
                  <a:pt x="236149" y="668509"/>
                </a:lnTo>
                <a:lnTo>
                  <a:pt x="233351" y="653605"/>
                </a:lnTo>
                <a:lnTo>
                  <a:pt x="200458" y="434632"/>
                </a:lnTo>
                <a:lnTo>
                  <a:pt x="71045" y="818375"/>
                </a:lnTo>
                <a:lnTo>
                  <a:pt x="55988" y="818051"/>
                </a:lnTo>
                <a:lnTo>
                  <a:pt x="42981" y="816284"/>
                </a:lnTo>
                <a:lnTo>
                  <a:pt x="32022" y="813074"/>
                </a:lnTo>
                <a:lnTo>
                  <a:pt x="23111" y="808420"/>
                </a:lnTo>
                <a:lnTo>
                  <a:pt x="16247" y="802324"/>
                </a:lnTo>
                <a:lnTo>
                  <a:pt x="11431" y="794784"/>
                </a:lnTo>
                <a:lnTo>
                  <a:pt x="8661" y="785802"/>
                </a:lnTo>
                <a:lnTo>
                  <a:pt x="7937" y="775378"/>
                </a:lnTo>
                <a:lnTo>
                  <a:pt x="9258" y="763511"/>
                </a:lnTo>
                <a:lnTo>
                  <a:pt x="12625" y="750201"/>
                </a:lnTo>
                <a:lnTo>
                  <a:pt x="18037" y="735450"/>
                </a:lnTo>
                <a:lnTo>
                  <a:pt x="25198" y="719848"/>
                </a:lnTo>
                <a:lnTo>
                  <a:pt x="165787" y="339115"/>
                </a:lnTo>
                <a:lnTo>
                  <a:pt x="163779" y="321755"/>
                </a:lnTo>
                <a:lnTo>
                  <a:pt x="161763" y="305032"/>
                </a:lnTo>
                <a:lnTo>
                  <a:pt x="159738" y="288945"/>
                </a:lnTo>
                <a:lnTo>
                  <a:pt x="157705" y="273495"/>
                </a:lnTo>
                <a:lnTo>
                  <a:pt x="155663" y="258680"/>
                </a:lnTo>
                <a:lnTo>
                  <a:pt x="153612" y="244503"/>
                </a:lnTo>
                <a:lnTo>
                  <a:pt x="151552" y="230963"/>
                </a:lnTo>
                <a:lnTo>
                  <a:pt x="149483" y="218059"/>
                </a:lnTo>
                <a:lnTo>
                  <a:pt x="147406" y="205793"/>
                </a:lnTo>
                <a:lnTo>
                  <a:pt x="145320" y="194164"/>
                </a:lnTo>
                <a:lnTo>
                  <a:pt x="143226" y="183172"/>
                </a:lnTo>
                <a:lnTo>
                  <a:pt x="141122" y="172818"/>
                </a:lnTo>
                <a:lnTo>
                  <a:pt x="139010" y="163101"/>
                </a:lnTo>
                <a:lnTo>
                  <a:pt x="136889" y="154023"/>
                </a:lnTo>
                <a:lnTo>
                  <a:pt x="134759" y="145582"/>
                </a:lnTo>
                <a:lnTo>
                  <a:pt x="132259" y="136525"/>
                </a:lnTo>
                <a:lnTo>
                  <a:pt x="126157" y="118456"/>
                </a:lnTo>
                <a:lnTo>
                  <a:pt x="119649" y="104257"/>
                </a:lnTo>
                <a:lnTo>
                  <a:pt x="112739" y="93932"/>
                </a:lnTo>
                <a:lnTo>
                  <a:pt x="105429" y="87491"/>
                </a:lnTo>
                <a:lnTo>
                  <a:pt x="97725" y="84939"/>
                </a:lnTo>
                <a:lnTo>
                  <a:pt x="90095" y="86106"/>
                </a:lnTo>
                <a:lnTo>
                  <a:pt x="79097" y="91389"/>
                </a:lnTo>
                <a:lnTo>
                  <a:pt x="69148" y="98741"/>
                </a:lnTo>
                <a:lnTo>
                  <a:pt x="60268" y="108172"/>
                </a:lnTo>
                <a:lnTo>
                  <a:pt x="52474" y="119692"/>
                </a:lnTo>
                <a:lnTo>
                  <a:pt x="50344" y="123571"/>
                </a:lnTo>
                <a:lnTo>
                  <a:pt x="42367" y="134849"/>
                </a:lnTo>
                <a:lnTo>
                  <a:pt x="33390" y="140633"/>
                </a:lnTo>
                <a:lnTo>
                  <a:pt x="23401" y="140886"/>
                </a:lnTo>
                <a:lnTo>
                  <a:pt x="12388" y="135574"/>
                </a:lnTo>
                <a:lnTo>
                  <a:pt x="12117" y="135382"/>
                </a:lnTo>
                <a:lnTo>
                  <a:pt x="5373" y="128657"/>
                </a:lnTo>
                <a:lnTo>
                  <a:pt x="1334" y="119898"/>
                </a:lnTo>
                <a:lnTo>
                  <a:pt x="0" y="109105"/>
                </a:lnTo>
                <a:lnTo>
                  <a:pt x="1370" y="96277"/>
                </a:lnTo>
                <a:lnTo>
                  <a:pt x="5446" y="81415"/>
                </a:lnTo>
                <a:lnTo>
                  <a:pt x="10212" y="69088"/>
                </a:lnTo>
                <a:lnTo>
                  <a:pt x="15718" y="57950"/>
                </a:lnTo>
                <a:lnTo>
                  <a:pt x="22366" y="47631"/>
                </a:lnTo>
                <a:lnTo>
                  <a:pt x="30156" y="38131"/>
                </a:lnTo>
                <a:lnTo>
                  <a:pt x="39087" y="29454"/>
                </a:lnTo>
                <a:lnTo>
                  <a:pt x="49160" y="21603"/>
                </a:lnTo>
                <a:lnTo>
                  <a:pt x="60375" y="14578"/>
                </a:lnTo>
                <a:lnTo>
                  <a:pt x="72732" y="8383"/>
                </a:lnTo>
                <a:lnTo>
                  <a:pt x="86230" y="3020"/>
                </a:lnTo>
                <a:lnTo>
                  <a:pt x="9555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48056" y="1260348"/>
            <a:ext cx="5239512" cy="3332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75476" y="981455"/>
            <a:ext cx="1199387" cy="1993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49771" y="1016508"/>
            <a:ext cx="1051305" cy="1844420"/>
          </a:xfrm>
          <a:custGeom>
            <a:avLst/>
            <a:gdLst/>
            <a:ahLst/>
            <a:cxnLst/>
            <a:rect l="l" t="t" r="r" b="b"/>
            <a:pathLst>
              <a:path w="1051305" h="1844420">
                <a:moveTo>
                  <a:pt x="197611" y="0"/>
                </a:moveTo>
                <a:lnTo>
                  <a:pt x="0" y="0"/>
                </a:lnTo>
                <a:lnTo>
                  <a:pt x="1" y="518510"/>
                </a:lnTo>
                <a:lnTo>
                  <a:pt x="1257" y="559061"/>
                </a:lnTo>
                <a:lnTo>
                  <a:pt x="4856" y="598034"/>
                </a:lnTo>
                <a:lnTo>
                  <a:pt x="10798" y="635438"/>
                </a:lnTo>
                <a:lnTo>
                  <a:pt x="19083" y="671279"/>
                </a:lnTo>
                <a:lnTo>
                  <a:pt x="32773" y="713694"/>
                </a:lnTo>
                <a:lnTo>
                  <a:pt x="48450" y="749331"/>
                </a:lnTo>
                <a:lnTo>
                  <a:pt x="67292" y="782487"/>
                </a:lnTo>
                <a:lnTo>
                  <a:pt x="89323" y="813160"/>
                </a:lnTo>
                <a:lnTo>
                  <a:pt x="114277" y="841083"/>
                </a:lnTo>
                <a:lnTo>
                  <a:pt x="141692" y="865886"/>
                </a:lnTo>
                <a:lnTo>
                  <a:pt x="172149" y="888188"/>
                </a:lnTo>
                <a:lnTo>
                  <a:pt x="205647" y="907997"/>
                </a:lnTo>
                <a:lnTo>
                  <a:pt x="242188" y="925321"/>
                </a:lnTo>
                <a:lnTo>
                  <a:pt x="276038" y="938196"/>
                </a:lnTo>
                <a:lnTo>
                  <a:pt x="311502" y="948897"/>
                </a:lnTo>
                <a:lnTo>
                  <a:pt x="348623" y="957448"/>
                </a:lnTo>
                <a:lnTo>
                  <a:pt x="387408" y="963853"/>
                </a:lnTo>
                <a:lnTo>
                  <a:pt x="427862" y="968120"/>
                </a:lnTo>
                <a:lnTo>
                  <a:pt x="427862" y="1844420"/>
                </a:lnTo>
                <a:lnTo>
                  <a:pt x="623443" y="1844420"/>
                </a:lnTo>
                <a:lnTo>
                  <a:pt x="623443" y="965326"/>
                </a:lnTo>
                <a:lnTo>
                  <a:pt x="625799" y="965059"/>
                </a:lnTo>
                <a:lnTo>
                  <a:pt x="664256" y="959311"/>
                </a:lnTo>
                <a:lnTo>
                  <a:pt x="701732" y="951074"/>
                </a:lnTo>
                <a:lnTo>
                  <a:pt x="738233" y="940348"/>
                </a:lnTo>
                <a:lnTo>
                  <a:pt x="773768" y="927133"/>
                </a:lnTo>
                <a:lnTo>
                  <a:pt x="813667" y="908755"/>
                </a:lnTo>
                <a:lnTo>
                  <a:pt x="847723" y="889501"/>
                </a:lnTo>
                <a:lnTo>
                  <a:pt x="879335" y="867905"/>
                </a:lnTo>
                <a:lnTo>
                  <a:pt x="908503" y="843983"/>
                </a:lnTo>
                <a:lnTo>
                  <a:pt x="935227" y="817752"/>
                </a:lnTo>
                <a:lnTo>
                  <a:pt x="961493" y="786507"/>
                </a:lnTo>
                <a:lnTo>
                  <a:pt x="982907" y="755234"/>
                </a:lnTo>
                <a:lnTo>
                  <a:pt x="1001480" y="721768"/>
                </a:lnTo>
                <a:lnTo>
                  <a:pt x="1017222" y="686108"/>
                </a:lnTo>
                <a:lnTo>
                  <a:pt x="1028128" y="654724"/>
                </a:lnTo>
                <a:lnTo>
                  <a:pt x="1037567" y="619252"/>
                </a:lnTo>
                <a:lnTo>
                  <a:pt x="1044562" y="582228"/>
                </a:lnTo>
                <a:lnTo>
                  <a:pt x="1049100" y="543658"/>
                </a:lnTo>
                <a:lnTo>
                  <a:pt x="1051167" y="503549"/>
                </a:lnTo>
                <a:lnTo>
                  <a:pt x="1051305" y="489838"/>
                </a:lnTo>
                <a:lnTo>
                  <a:pt x="1051305" y="0"/>
                </a:lnTo>
                <a:lnTo>
                  <a:pt x="853694" y="0"/>
                </a:lnTo>
                <a:lnTo>
                  <a:pt x="853694" y="500888"/>
                </a:lnTo>
                <a:lnTo>
                  <a:pt x="853521" y="513027"/>
                </a:lnTo>
                <a:lnTo>
                  <a:pt x="851585" y="542120"/>
                </a:lnTo>
                <a:lnTo>
                  <a:pt x="847498" y="569519"/>
                </a:lnTo>
                <a:lnTo>
                  <a:pt x="841259" y="595225"/>
                </a:lnTo>
                <a:lnTo>
                  <a:pt x="827862" y="630612"/>
                </a:lnTo>
                <a:lnTo>
                  <a:pt x="809614" y="662199"/>
                </a:lnTo>
                <a:lnTo>
                  <a:pt x="786510" y="689990"/>
                </a:lnTo>
                <a:lnTo>
                  <a:pt x="762038" y="712395"/>
                </a:lnTo>
                <a:lnTo>
                  <a:pt x="731032" y="734831"/>
                </a:lnTo>
                <a:lnTo>
                  <a:pt x="697597" y="753071"/>
                </a:lnTo>
                <a:lnTo>
                  <a:pt x="661734" y="767120"/>
                </a:lnTo>
                <a:lnTo>
                  <a:pt x="636476" y="774162"/>
                </a:lnTo>
                <a:lnTo>
                  <a:pt x="623443" y="776986"/>
                </a:lnTo>
                <a:lnTo>
                  <a:pt x="623443" y="0"/>
                </a:lnTo>
                <a:lnTo>
                  <a:pt x="427862" y="0"/>
                </a:lnTo>
                <a:lnTo>
                  <a:pt x="427862" y="776986"/>
                </a:lnTo>
                <a:lnTo>
                  <a:pt x="419612" y="775618"/>
                </a:lnTo>
                <a:lnTo>
                  <a:pt x="392712" y="769790"/>
                </a:lnTo>
                <a:lnTo>
                  <a:pt x="367246" y="762084"/>
                </a:lnTo>
                <a:lnTo>
                  <a:pt x="343216" y="752499"/>
                </a:lnTo>
                <a:lnTo>
                  <a:pt x="309867" y="734593"/>
                </a:lnTo>
                <a:lnTo>
                  <a:pt x="279760" y="712447"/>
                </a:lnTo>
                <a:lnTo>
                  <a:pt x="254023" y="687171"/>
                </a:lnTo>
                <a:lnTo>
                  <a:pt x="233728" y="658933"/>
                </a:lnTo>
                <a:lnTo>
                  <a:pt x="217935" y="626389"/>
                </a:lnTo>
                <a:lnTo>
                  <a:pt x="206647" y="589538"/>
                </a:lnTo>
                <a:lnTo>
                  <a:pt x="201628" y="562579"/>
                </a:lnTo>
                <a:lnTo>
                  <a:pt x="198616" y="533706"/>
                </a:lnTo>
                <a:lnTo>
                  <a:pt x="197611" y="502919"/>
                </a:lnTo>
                <a:lnTo>
                  <a:pt x="1976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49771" y="1016508"/>
            <a:ext cx="1051305" cy="1844420"/>
          </a:xfrm>
          <a:custGeom>
            <a:avLst/>
            <a:gdLst/>
            <a:ahLst/>
            <a:cxnLst/>
            <a:rect l="l" t="t" r="r" b="b"/>
            <a:pathLst>
              <a:path w="1051305" h="1844420">
                <a:moveTo>
                  <a:pt x="0" y="0"/>
                </a:moveTo>
                <a:lnTo>
                  <a:pt x="197611" y="0"/>
                </a:lnTo>
                <a:lnTo>
                  <a:pt x="197611" y="502919"/>
                </a:lnTo>
                <a:lnTo>
                  <a:pt x="197863" y="518552"/>
                </a:lnTo>
                <a:lnTo>
                  <a:pt x="199871" y="548382"/>
                </a:lnTo>
                <a:lnTo>
                  <a:pt x="203887" y="576298"/>
                </a:lnTo>
                <a:lnTo>
                  <a:pt x="209909" y="602300"/>
                </a:lnTo>
                <a:lnTo>
                  <a:pt x="222699" y="637715"/>
                </a:lnTo>
                <a:lnTo>
                  <a:pt x="239993" y="668824"/>
                </a:lnTo>
                <a:lnTo>
                  <a:pt x="261493" y="695325"/>
                </a:lnTo>
                <a:lnTo>
                  <a:pt x="289435" y="720301"/>
                </a:lnTo>
                <a:lnTo>
                  <a:pt x="320624" y="741033"/>
                </a:lnTo>
                <a:lnTo>
                  <a:pt x="355051" y="757527"/>
                </a:lnTo>
                <a:lnTo>
                  <a:pt x="379800" y="766172"/>
                </a:lnTo>
                <a:lnTo>
                  <a:pt x="405983" y="772939"/>
                </a:lnTo>
                <a:lnTo>
                  <a:pt x="427862" y="776986"/>
                </a:lnTo>
                <a:lnTo>
                  <a:pt x="427862" y="0"/>
                </a:lnTo>
                <a:lnTo>
                  <a:pt x="623443" y="0"/>
                </a:lnTo>
                <a:lnTo>
                  <a:pt x="623443" y="776986"/>
                </a:lnTo>
                <a:lnTo>
                  <a:pt x="636476" y="774162"/>
                </a:lnTo>
                <a:lnTo>
                  <a:pt x="661734" y="767120"/>
                </a:lnTo>
                <a:lnTo>
                  <a:pt x="697597" y="753071"/>
                </a:lnTo>
                <a:lnTo>
                  <a:pt x="731032" y="734831"/>
                </a:lnTo>
                <a:lnTo>
                  <a:pt x="762038" y="712395"/>
                </a:lnTo>
                <a:lnTo>
                  <a:pt x="781359" y="695101"/>
                </a:lnTo>
                <a:lnTo>
                  <a:pt x="802453" y="671884"/>
                </a:lnTo>
                <a:lnTo>
                  <a:pt x="822319" y="641563"/>
                </a:lnTo>
                <a:lnTo>
                  <a:pt x="837332" y="607443"/>
                </a:lnTo>
                <a:lnTo>
                  <a:pt x="844648" y="582583"/>
                </a:lnTo>
                <a:lnTo>
                  <a:pt x="849810" y="556031"/>
                </a:lnTo>
                <a:lnTo>
                  <a:pt x="852821" y="527785"/>
                </a:lnTo>
                <a:lnTo>
                  <a:pt x="853694" y="500888"/>
                </a:lnTo>
                <a:lnTo>
                  <a:pt x="853694" y="0"/>
                </a:lnTo>
                <a:lnTo>
                  <a:pt x="1051305" y="0"/>
                </a:lnTo>
                <a:lnTo>
                  <a:pt x="1051305" y="489838"/>
                </a:lnTo>
                <a:lnTo>
                  <a:pt x="1051167" y="503549"/>
                </a:lnTo>
                <a:lnTo>
                  <a:pt x="1049100" y="543658"/>
                </a:lnTo>
                <a:lnTo>
                  <a:pt x="1044562" y="582228"/>
                </a:lnTo>
                <a:lnTo>
                  <a:pt x="1037567" y="619252"/>
                </a:lnTo>
                <a:lnTo>
                  <a:pt x="1028128" y="654724"/>
                </a:lnTo>
                <a:lnTo>
                  <a:pt x="1017222" y="686108"/>
                </a:lnTo>
                <a:lnTo>
                  <a:pt x="1001480" y="721768"/>
                </a:lnTo>
                <a:lnTo>
                  <a:pt x="982907" y="755234"/>
                </a:lnTo>
                <a:lnTo>
                  <a:pt x="961493" y="786507"/>
                </a:lnTo>
                <a:lnTo>
                  <a:pt x="937230" y="815587"/>
                </a:lnTo>
                <a:lnTo>
                  <a:pt x="908503" y="843983"/>
                </a:lnTo>
                <a:lnTo>
                  <a:pt x="879335" y="867905"/>
                </a:lnTo>
                <a:lnTo>
                  <a:pt x="847723" y="889501"/>
                </a:lnTo>
                <a:lnTo>
                  <a:pt x="813667" y="908755"/>
                </a:lnTo>
                <a:lnTo>
                  <a:pt x="773768" y="927133"/>
                </a:lnTo>
                <a:lnTo>
                  <a:pt x="738233" y="940348"/>
                </a:lnTo>
                <a:lnTo>
                  <a:pt x="701732" y="951074"/>
                </a:lnTo>
                <a:lnTo>
                  <a:pt x="664256" y="959311"/>
                </a:lnTo>
                <a:lnTo>
                  <a:pt x="625799" y="965059"/>
                </a:lnTo>
                <a:lnTo>
                  <a:pt x="623443" y="965326"/>
                </a:lnTo>
                <a:lnTo>
                  <a:pt x="623443" y="1844420"/>
                </a:lnTo>
                <a:lnTo>
                  <a:pt x="427862" y="1844420"/>
                </a:lnTo>
                <a:lnTo>
                  <a:pt x="427862" y="968120"/>
                </a:lnTo>
                <a:lnTo>
                  <a:pt x="414192" y="966935"/>
                </a:lnTo>
                <a:lnTo>
                  <a:pt x="387408" y="963853"/>
                </a:lnTo>
                <a:lnTo>
                  <a:pt x="361367" y="959821"/>
                </a:lnTo>
                <a:lnTo>
                  <a:pt x="336065" y="954836"/>
                </a:lnTo>
                <a:lnTo>
                  <a:pt x="311502" y="948897"/>
                </a:lnTo>
                <a:lnTo>
                  <a:pt x="287676" y="942002"/>
                </a:lnTo>
                <a:lnTo>
                  <a:pt x="264584" y="934149"/>
                </a:lnTo>
                <a:lnTo>
                  <a:pt x="242188" y="925321"/>
                </a:lnTo>
                <a:lnTo>
                  <a:pt x="217490" y="914047"/>
                </a:lnTo>
                <a:lnTo>
                  <a:pt x="194143" y="901670"/>
                </a:lnTo>
                <a:lnTo>
                  <a:pt x="172149" y="888188"/>
                </a:lnTo>
                <a:lnTo>
                  <a:pt x="151506" y="873598"/>
                </a:lnTo>
                <a:lnTo>
                  <a:pt x="132216" y="857897"/>
                </a:lnTo>
                <a:lnTo>
                  <a:pt x="114277" y="841083"/>
                </a:lnTo>
                <a:lnTo>
                  <a:pt x="97378" y="822833"/>
                </a:lnTo>
                <a:lnTo>
                  <a:pt x="81624" y="803212"/>
                </a:lnTo>
                <a:lnTo>
                  <a:pt x="67292" y="782487"/>
                </a:lnTo>
                <a:lnTo>
                  <a:pt x="54378" y="760659"/>
                </a:lnTo>
                <a:lnTo>
                  <a:pt x="42873" y="737728"/>
                </a:lnTo>
                <a:lnTo>
                  <a:pt x="32773" y="713694"/>
                </a:lnTo>
                <a:lnTo>
                  <a:pt x="25907" y="694308"/>
                </a:lnTo>
                <a:lnTo>
                  <a:pt x="19083" y="671279"/>
                </a:lnTo>
                <a:lnTo>
                  <a:pt x="13299" y="647558"/>
                </a:lnTo>
                <a:lnTo>
                  <a:pt x="8557" y="623144"/>
                </a:lnTo>
                <a:lnTo>
                  <a:pt x="4856" y="598034"/>
                </a:lnTo>
                <a:lnTo>
                  <a:pt x="2196" y="572227"/>
                </a:lnTo>
                <a:lnTo>
                  <a:pt x="578" y="545719"/>
                </a:lnTo>
                <a:lnTo>
                  <a:pt x="1" y="518510"/>
                </a:lnTo>
                <a:lnTo>
                  <a:pt x="0" y="51701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47304" y="1735836"/>
            <a:ext cx="1173479" cy="1655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21091" y="1770252"/>
            <a:ext cx="1025841" cy="1507363"/>
          </a:xfrm>
          <a:custGeom>
            <a:avLst/>
            <a:gdLst/>
            <a:ahLst/>
            <a:cxnLst/>
            <a:rect l="l" t="t" r="r" b="b"/>
            <a:pathLst>
              <a:path w="1025841" h="1507363">
                <a:moveTo>
                  <a:pt x="637892" y="911864"/>
                </a:moveTo>
                <a:lnTo>
                  <a:pt x="626881" y="916794"/>
                </a:lnTo>
                <a:lnTo>
                  <a:pt x="616306" y="920942"/>
                </a:lnTo>
                <a:lnTo>
                  <a:pt x="606170" y="924306"/>
                </a:lnTo>
                <a:lnTo>
                  <a:pt x="606170" y="0"/>
                </a:lnTo>
                <a:lnTo>
                  <a:pt x="408558" y="0"/>
                </a:lnTo>
                <a:lnTo>
                  <a:pt x="408558" y="934466"/>
                </a:lnTo>
                <a:lnTo>
                  <a:pt x="398062" y="932763"/>
                </a:lnTo>
                <a:lnTo>
                  <a:pt x="358890" y="922741"/>
                </a:lnTo>
                <a:lnTo>
                  <a:pt x="323404" y="907456"/>
                </a:lnTo>
                <a:lnTo>
                  <a:pt x="291594" y="886900"/>
                </a:lnTo>
                <a:lnTo>
                  <a:pt x="263454" y="861066"/>
                </a:lnTo>
                <a:lnTo>
                  <a:pt x="239147" y="828979"/>
                </a:lnTo>
                <a:lnTo>
                  <a:pt x="224159" y="799164"/>
                </a:lnTo>
                <a:lnTo>
                  <a:pt x="212494" y="764876"/>
                </a:lnTo>
                <a:lnTo>
                  <a:pt x="204158" y="726109"/>
                </a:lnTo>
                <a:lnTo>
                  <a:pt x="199154" y="682860"/>
                </a:lnTo>
                <a:lnTo>
                  <a:pt x="197670" y="651536"/>
                </a:lnTo>
                <a:lnTo>
                  <a:pt x="197484" y="635126"/>
                </a:lnTo>
                <a:lnTo>
                  <a:pt x="197484" y="39370"/>
                </a:lnTo>
                <a:lnTo>
                  <a:pt x="0" y="39370"/>
                </a:lnTo>
                <a:lnTo>
                  <a:pt x="19" y="663351"/>
                </a:lnTo>
                <a:lnTo>
                  <a:pt x="1312" y="705323"/>
                </a:lnTo>
                <a:lnTo>
                  <a:pt x="4638" y="745102"/>
                </a:lnTo>
                <a:lnTo>
                  <a:pt x="10008" y="782688"/>
                </a:lnTo>
                <a:lnTo>
                  <a:pt x="17432" y="818081"/>
                </a:lnTo>
                <a:lnTo>
                  <a:pt x="29656" y="859398"/>
                </a:lnTo>
                <a:lnTo>
                  <a:pt x="44615" y="896461"/>
                </a:lnTo>
                <a:lnTo>
                  <a:pt x="62672" y="930513"/>
                </a:lnTo>
                <a:lnTo>
                  <a:pt x="83825" y="961554"/>
                </a:lnTo>
                <a:lnTo>
                  <a:pt x="108076" y="989584"/>
                </a:lnTo>
                <a:lnTo>
                  <a:pt x="139203" y="1017912"/>
                </a:lnTo>
                <a:lnTo>
                  <a:pt x="170034" y="1039921"/>
                </a:lnTo>
                <a:lnTo>
                  <a:pt x="203650" y="1058760"/>
                </a:lnTo>
                <a:lnTo>
                  <a:pt x="240029" y="1074420"/>
                </a:lnTo>
                <a:lnTo>
                  <a:pt x="281595" y="1088024"/>
                </a:lnTo>
                <a:lnTo>
                  <a:pt x="318208" y="1096978"/>
                </a:lnTo>
                <a:lnTo>
                  <a:pt x="356093" y="1103577"/>
                </a:lnTo>
                <a:lnTo>
                  <a:pt x="395235" y="1107819"/>
                </a:lnTo>
                <a:lnTo>
                  <a:pt x="408558" y="1108710"/>
                </a:lnTo>
                <a:lnTo>
                  <a:pt x="408558" y="1507363"/>
                </a:lnTo>
                <a:lnTo>
                  <a:pt x="606170" y="1507363"/>
                </a:lnTo>
                <a:lnTo>
                  <a:pt x="606170" y="1103122"/>
                </a:lnTo>
                <a:lnTo>
                  <a:pt x="615734" y="1101687"/>
                </a:lnTo>
                <a:lnTo>
                  <a:pt x="653244" y="1094140"/>
                </a:lnTo>
                <a:lnTo>
                  <a:pt x="689849" y="1083663"/>
                </a:lnTo>
                <a:lnTo>
                  <a:pt x="725554" y="1070256"/>
                </a:lnTo>
                <a:lnTo>
                  <a:pt x="760366" y="1053919"/>
                </a:lnTo>
                <a:lnTo>
                  <a:pt x="802039" y="1029613"/>
                </a:lnTo>
                <a:lnTo>
                  <a:pt x="833270" y="1007110"/>
                </a:lnTo>
                <a:lnTo>
                  <a:pt x="862116" y="982148"/>
                </a:lnTo>
                <a:lnTo>
                  <a:pt x="888571" y="954715"/>
                </a:lnTo>
                <a:lnTo>
                  <a:pt x="912629" y="924799"/>
                </a:lnTo>
                <a:lnTo>
                  <a:pt x="938000" y="886274"/>
                </a:lnTo>
                <a:lnTo>
                  <a:pt x="955702" y="853683"/>
                </a:lnTo>
                <a:lnTo>
                  <a:pt x="971371" y="819162"/>
                </a:lnTo>
                <a:lnTo>
                  <a:pt x="985002" y="782716"/>
                </a:lnTo>
                <a:lnTo>
                  <a:pt x="996590" y="744352"/>
                </a:lnTo>
                <a:lnTo>
                  <a:pt x="1006636" y="701885"/>
                </a:lnTo>
                <a:lnTo>
                  <a:pt x="1013185" y="666288"/>
                </a:lnTo>
                <a:lnTo>
                  <a:pt x="1018378" y="629383"/>
                </a:lnTo>
                <a:lnTo>
                  <a:pt x="1022217" y="591171"/>
                </a:lnTo>
                <a:lnTo>
                  <a:pt x="1024701" y="551657"/>
                </a:lnTo>
                <a:lnTo>
                  <a:pt x="1025830" y="510843"/>
                </a:lnTo>
                <a:lnTo>
                  <a:pt x="1025841" y="480027"/>
                </a:lnTo>
                <a:lnTo>
                  <a:pt x="1025709" y="467477"/>
                </a:lnTo>
                <a:lnTo>
                  <a:pt x="1024887" y="429716"/>
                </a:lnTo>
                <a:lnTo>
                  <a:pt x="1023420" y="391782"/>
                </a:lnTo>
                <a:lnTo>
                  <a:pt x="1021304" y="353666"/>
                </a:lnTo>
                <a:lnTo>
                  <a:pt x="1018536" y="315362"/>
                </a:lnTo>
                <a:lnTo>
                  <a:pt x="1015110" y="276860"/>
                </a:lnTo>
                <a:lnTo>
                  <a:pt x="1010534" y="231202"/>
                </a:lnTo>
                <a:lnTo>
                  <a:pt x="1006768" y="194330"/>
                </a:lnTo>
                <a:lnTo>
                  <a:pt x="1002866" y="156714"/>
                </a:lnTo>
                <a:lnTo>
                  <a:pt x="998828" y="118351"/>
                </a:lnTo>
                <a:lnTo>
                  <a:pt x="994655" y="79237"/>
                </a:lnTo>
                <a:lnTo>
                  <a:pt x="990345" y="39370"/>
                </a:lnTo>
                <a:lnTo>
                  <a:pt x="795019" y="39370"/>
                </a:lnTo>
                <a:lnTo>
                  <a:pt x="795599" y="45229"/>
                </a:lnTo>
                <a:lnTo>
                  <a:pt x="796974" y="59162"/>
                </a:lnTo>
                <a:lnTo>
                  <a:pt x="800978" y="100078"/>
                </a:lnTo>
                <a:lnTo>
                  <a:pt x="804804" y="139671"/>
                </a:lnTo>
                <a:lnTo>
                  <a:pt x="808455" y="177943"/>
                </a:lnTo>
                <a:lnTo>
                  <a:pt x="811934" y="214896"/>
                </a:lnTo>
                <a:lnTo>
                  <a:pt x="815244" y="250535"/>
                </a:lnTo>
                <a:lnTo>
                  <a:pt x="818387" y="284861"/>
                </a:lnTo>
                <a:lnTo>
                  <a:pt x="821733" y="325342"/>
                </a:lnTo>
                <a:lnTo>
                  <a:pt x="824274" y="363415"/>
                </a:lnTo>
                <a:lnTo>
                  <a:pt x="826218" y="401473"/>
                </a:lnTo>
                <a:lnTo>
                  <a:pt x="827556" y="439520"/>
                </a:lnTo>
                <a:lnTo>
                  <a:pt x="828282" y="477561"/>
                </a:lnTo>
                <a:lnTo>
                  <a:pt x="828420" y="502920"/>
                </a:lnTo>
                <a:lnTo>
                  <a:pt x="828059" y="506609"/>
                </a:lnTo>
                <a:lnTo>
                  <a:pt x="825094" y="535039"/>
                </a:lnTo>
                <a:lnTo>
                  <a:pt x="820246" y="575580"/>
                </a:lnTo>
                <a:lnTo>
                  <a:pt x="814914" y="613602"/>
                </a:lnTo>
                <a:lnTo>
                  <a:pt x="809090" y="649112"/>
                </a:lnTo>
                <a:lnTo>
                  <a:pt x="802766" y="682117"/>
                </a:lnTo>
                <a:lnTo>
                  <a:pt x="794371" y="716923"/>
                </a:lnTo>
                <a:lnTo>
                  <a:pt x="782338" y="754421"/>
                </a:lnTo>
                <a:lnTo>
                  <a:pt x="768013" y="787837"/>
                </a:lnTo>
                <a:lnTo>
                  <a:pt x="753922" y="813183"/>
                </a:lnTo>
                <a:lnTo>
                  <a:pt x="730445" y="845198"/>
                </a:lnTo>
                <a:lnTo>
                  <a:pt x="703514" y="871590"/>
                </a:lnTo>
                <a:lnTo>
                  <a:pt x="673484" y="892439"/>
                </a:lnTo>
                <a:lnTo>
                  <a:pt x="649332" y="906159"/>
                </a:lnTo>
                <a:lnTo>
                  <a:pt x="637892" y="91186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21091" y="1770252"/>
            <a:ext cx="1025905" cy="1507363"/>
          </a:xfrm>
          <a:custGeom>
            <a:avLst/>
            <a:gdLst/>
            <a:ahLst/>
            <a:cxnLst/>
            <a:rect l="l" t="t" r="r" b="b"/>
            <a:pathLst>
              <a:path w="1025905" h="1507363">
                <a:moveTo>
                  <a:pt x="408558" y="0"/>
                </a:moveTo>
                <a:lnTo>
                  <a:pt x="606170" y="0"/>
                </a:lnTo>
                <a:lnTo>
                  <a:pt x="606170" y="924306"/>
                </a:lnTo>
                <a:lnTo>
                  <a:pt x="616306" y="920942"/>
                </a:lnTo>
                <a:lnTo>
                  <a:pt x="649332" y="906159"/>
                </a:lnTo>
                <a:lnTo>
                  <a:pt x="683640" y="886079"/>
                </a:lnTo>
                <a:lnTo>
                  <a:pt x="712875" y="863415"/>
                </a:lnTo>
                <a:lnTo>
                  <a:pt x="738654" y="835153"/>
                </a:lnTo>
                <a:lnTo>
                  <a:pt x="757174" y="807847"/>
                </a:lnTo>
                <a:lnTo>
                  <a:pt x="773045" y="777152"/>
                </a:lnTo>
                <a:lnTo>
                  <a:pt x="786602" y="742375"/>
                </a:lnTo>
                <a:lnTo>
                  <a:pt x="797879" y="703517"/>
                </a:lnTo>
                <a:lnTo>
                  <a:pt x="804930" y="671393"/>
                </a:lnTo>
                <a:lnTo>
                  <a:pt x="811087" y="637554"/>
                </a:lnTo>
                <a:lnTo>
                  <a:pt x="816746" y="601207"/>
                </a:lnTo>
                <a:lnTo>
                  <a:pt x="821916" y="562347"/>
                </a:lnTo>
                <a:lnTo>
                  <a:pt x="826603" y="520964"/>
                </a:lnTo>
                <a:lnTo>
                  <a:pt x="828420" y="502920"/>
                </a:lnTo>
                <a:lnTo>
                  <a:pt x="828386" y="490240"/>
                </a:lnTo>
                <a:lnTo>
                  <a:pt x="827867" y="452201"/>
                </a:lnTo>
                <a:lnTo>
                  <a:pt x="826731" y="414157"/>
                </a:lnTo>
                <a:lnTo>
                  <a:pt x="824989" y="376103"/>
                </a:lnTo>
                <a:lnTo>
                  <a:pt x="822646" y="338035"/>
                </a:lnTo>
                <a:lnTo>
                  <a:pt x="819711" y="299950"/>
                </a:lnTo>
                <a:lnTo>
                  <a:pt x="816310" y="262122"/>
                </a:lnTo>
                <a:lnTo>
                  <a:pt x="813056" y="226922"/>
                </a:lnTo>
                <a:lnTo>
                  <a:pt x="809634" y="190407"/>
                </a:lnTo>
                <a:lnTo>
                  <a:pt x="806040" y="152575"/>
                </a:lnTo>
                <a:lnTo>
                  <a:pt x="802273" y="113423"/>
                </a:lnTo>
                <a:lnTo>
                  <a:pt x="798328" y="72948"/>
                </a:lnTo>
                <a:lnTo>
                  <a:pt x="795019" y="39370"/>
                </a:lnTo>
                <a:lnTo>
                  <a:pt x="990345" y="39370"/>
                </a:lnTo>
                <a:lnTo>
                  <a:pt x="994655" y="79237"/>
                </a:lnTo>
                <a:lnTo>
                  <a:pt x="998828" y="118351"/>
                </a:lnTo>
                <a:lnTo>
                  <a:pt x="1002866" y="156714"/>
                </a:lnTo>
                <a:lnTo>
                  <a:pt x="1006768" y="194330"/>
                </a:lnTo>
                <a:lnTo>
                  <a:pt x="1010534" y="231202"/>
                </a:lnTo>
                <a:lnTo>
                  <a:pt x="1014164" y="267333"/>
                </a:lnTo>
                <a:lnTo>
                  <a:pt x="1018536" y="315362"/>
                </a:lnTo>
                <a:lnTo>
                  <a:pt x="1021304" y="353666"/>
                </a:lnTo>
                <a:lnTo>
                  <a:pt x="1023420" y="391782"/>
                </a:lnTo>
                <a:lnTo>
                  <a:pt x="1024887" y="429716"/>
                </a:lnTo>
                <a:lnTo>
                  <a:pt x="1025709" y="467477"/>
                </a:lnTo>
                <a:lnTo>
                  <a:pt x="1025905" y="496950"/>
                </a:lnTo>
                <a:lnTo>
                  <a:pt x="1025830" y="510843"/>
                </a:lnTo>
                <a:lnTo>
                  <a:pt x="1024701" y="551657"/>
                </a:lnTo>
                <a:lnTo>
                  <a:pt x="1022217" y="591171"/>
                </a:lnTo>
                <a:lnTo>
                  <a:pt x="1018378" y="629383"/>
                </a:lnTo>
                <a:lnTo>
                  <a:pt x="1013185" y="666288"/>
                </a:lnTo>
                <a:lnTo>
                  <a:pt x="1006636" y="701885"/>
                </a:lnTo>
                <a:lnTo>
                  <a:pt x="996590" y="744352"/>
                </a:lnTo>
                <a:lnTo>
                  <a:pt x="985002" y="782716"/>
                </a:lnTo>
                <a:lnTo>
                  <a:pt x="971371" y="819162"/>
                </a:lnTo>
                <a:lnTo>
                  <a:pt x="955702" y="853683"/>
                </a:lnTo>
                <a:lnTo>
                  <a:pt x="938000" y="886274"/>
                </a:lnTo>
                <a:lnTo>
                  <a:pt x="912629" y="924799"/>
                </a:lnTo>
                <a:lnTo>
                  <a:pt x="888571" y="954715"/>
                </a:lnTo>
                <a:lnTo>
                  <a:pt x="862116" y="982148"/>
                </a:lnTo>
                <a:lnTo>
                  <a:pt x="833270" y="1007110"/>
                </a:lnTo>
                <a:lnTo>
                  <a:pt x="802039" y="1029613"/>
                </a:lnTo>
                <a:lnTo>
                  <a:pt x="760366" y="1053919"/>
                </a:lnTo>
                <a:lnTo>
                  <a:pt x="725554" y="1070256"/>
                </a:lnTo>
                <a:lnTo>
                  <a:pt x="689849" y="1083663"/>
                </a:lnTo>
                <a:lnTo>
                  <a:pt x="653244" y="1094140"/>
                </a:lnTo>
                <a:lnTo>
                  <a:pt x="615734" y="1101687"/>
                </a:lnTo>
                <a:lnTo>
                  <a:pt x="606170" y="1103122"/>
                </a:lnTo>
                <a:lnTo>
                  <a:pt x="606170" y="1507363"/>
                </a:lnTo>
                <a:lnTo>
                  <a:pt x="408558" y="1507363"/>
                </a:lnTo>
                <a:lnTo>
                  <a:pt x="408558" y="1108710"/>
                </a:lnTo>
                <a:lnTo>
                  <a:pt x="395235" y="1107819"/>
                </a:lnTo>
                <a:lnTo>
                  <a:pt x="356093" y="1103577"/>
                </a:lnTo>
                <a:lnTo>
                  <a:pt x="318208" y="1096978"/>
                </a:lnTo>
                <a:lnTo>
                  <a:pt x="281595" y="1088024"/>
                </a:lnTo>
                <a:lnTo>
                  <a:pt x="246271" y="1076714"/>
                </a:lnTo>
                <a:lnTo>
                  <a:pt x="203650" y="1058760"/>
                </a:lnTo>
                <a:lnTo>
                  <a:pt x="170034" y="1039921"/>
                </a:lnTo>
                <a:lnTo>
                  <a:pt x="139203" y="1017912"/>
                </a:lnTo>
                <a:lnTo>
                  <a:pt x="111180" y="992744"/>
                </a:lnTo>
                <a:lnTo>
                  <a:pt x="83825" y="961554"/>
                </a:lnTo>
                <a:lnTo>
                  <a:pt x="62672" y="930513"/>
                </a:lnTo>
                <a:lnTo>
                  <a:pt x="44615" y="896461"/>
                </a:lnTo>
                <a:lnTo>
                  <a:pt x="29656" y="859398"/>
                </a:lnTo>
                <a:lnTo>
                  <a:pt x="17432" y="818081"/>
                </a:lnTo>
                <a:lnTo>
                  <a:pt x="10008" y="782688"/>
                </a:lnTo>
                <a:lnTo>
                  <a:pt x="4638" y="745102"/>
                </a:lnTo>
                <a:lnTo>
                  <a:pt x="1312" y="705323"/>
                </a:lnTo>
                <a:lnTo>
                  <a:pt x="19" y="663351"/>
                </a:lnTo>
                <a:lnTo>
                  <a:pt x="0" y="657351"/>
                </a:lnTo>
                <a:lnTo>
                  <a:pt x="0" y="39370"/>
                </a:lnTo>
                <a:lnTo>
                  <a:pt x="197484" y="39370"/>
                </a:lnTo>
                <a:lnTo>
                  <a:pt x="197484" y="635126"/>
                </a:lnTo>
                <a:lnTo>
                  <a:pt x="197670" y="651536"/>
                </a:lnTo>
                <a:lnTo>
                  <a:pt x="198226" y="667448"/>
                </a:lnTo>
                <a:lnTo>
                  <a:pt x="199154" y="682860"/>
                </a:lnTo>
                <a:lnTo>
                  <a:pt x="200451" y="697775"/>
                </a:lnTo>
                <a:lnTo>
                  <a:pt x="202120" y="712191"/>
                </a:lnTo>
                <a:lnTo>
                  <a:pt x="204158" y="726109"/>
                </a:lnTo>
                <a:lnTo>
                  <a:pt x="206567" y="739529"/>
                </a:lnTo>
                <a:lnTo>
                  <a:pt x="209346" y="752451"/>
                </a:lnTo>
                <a:lnTo>
                  <a:pt x="212494" y="764876"/>
                </a:lnTo>
                <a:lnTo>
                  <a:pt x="216013" y="776803"/>
                </a:lnTo>
                <a:lnTo>
                  <a:pt x="219901" y="788232"/>
                </a:lnTo>
                <a:lnTo>
                  <a:pt x="224159" y="799164"/>
                </a:lnTo>
                <a:lnTo>
                  <a:pt x="228786" y="809599"/>
                </a:lnTo>
                <a:lnTo>
                  <a:pt x="233782" y="819538"/>
                </a:lnTo>
                <a:lnTo>
                  <a:pt x="239147" y="828979"/>
                </a:lnTo>
                <a:lnTo>
                  <a:pt x="244882" y="837923"/>
                </a:lnTo>
                <a:lnTo>
                  <a:pt x="250985" y="846371"/>
                </a:lnTo>
                <a:lnTo>
                  <a:pt x="263454" y="861066"/>
                </a:lnTo>
                <a:lnTo>
                  <a:pt x="272427" y="870264"/>
                </a:lnTo>
                <a:lnTo>
                  <a:pt x="281807" y="878876"/>
                </a:lnTo>
                <a:lnTo>
                  <a:pt x="291594" y="886900"/>
                </a:lnTo>
                <a:lnTo>
                  <a:pt x="301789" y="894338"/>
                </a:lnTo>
                <a:lnTo>
                  <a:pt x="312392" y="901190"/>
                </a:lnTo>
                <a:lnTo>
                  <a:pt x="323404" y="907456"/>
                </a:lnTo>
                <a:lnTo>
                  <a:pt x="334824" y="913136"/>
                </a:lnTo>
                <a:lnTo>
                  <a:pt x="346652" y="918231"/>
                </a:lnTo>
                <a:lnTo>
                  <a:pt x="358890" y="922741"/>
                </a:lnTo>
                <a:lnTo>
                  <a:pt x="371538" y="926666"/>
                </a:lnTo>
                <a:lnTo>
                  <a:pt x="384595" y="930006"/>
                </a:lnTo>
                <a:lnTo>
                  <a:pt x="398062" y="932763"/>
                </a:lnTo>
                <a:lnTo>
                  <a:pt x="408558" y="934466"/>
                </a:lnTo>
                <a:lnTo>
                  <a:pt x="408558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3552" y="4559808"/>
            <a:ext cx="537972" cy="745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30033" y="4605908"/>
            <a:ext cx="445135" cy="653923"/>
          </a:xfrm>
          <a:custGeom>
            <a:avLst/>
            <a:gdLst/>
            <a:ahLst/>
            <a:cxnLst/>
            <a:rect l="l" t="t" r="r" b="b"/>
            <a:pathLst>
              <a:path w="445135" h="653923">
                <a:moveTo>
                  <a:pt x="338684" y="329131"/>
                </a:moveTo>
                <a:lnTo>
                  <a:pt x="328549" y="350393"/>
                </a:lnTo>
                <a:lnTo>
                  <a:pt x="315490" y="368235"/>
                </a:lnTo>
                <a:lnTo>
                  <a:pt x="296545" y="384302"/>
                </a:lnTo>
                <a:lnTo>
                  <a:pt x="284855" y="391347"/>
                </a:lnTo>
                <a:lnTo>
                  <a:pt x="263017" y="400939"/>
                </a:lnTo>
                <a:lnTo>
                  <a:pt x="263017" y="0"/>
                </a:lnTo>
                <a:lnTo>
                  <a:pt x="177292" y="0"/>
                </a:lnTo>
                <a:lnTo>
                  <a:pt x="177292" y="405257"/>
                </a:lnTo>
                <a:lnTo>
                  <a:pt x="164189" y="402697"/>
                </a:lnTo>
                <a:lnTo>
                  <a:pt x="139937" y="393365"/>
                </a:lnTo>
                <a:lnTo>
                  <a:pt x="119449" y="378599"/>
                </a:lnTo>
                <a:lnTo>
                  <a:pt x="106635" y="363943"/>
                </a:lnTo>
                <a:lnTo>
                  <a:pt x="96379" y="344413"/>
                </a:lnTo>
                <a:lnTo>
                  <a:pt x="89555" y="320283"/>
                </a:lnTo>
                <a:lnTo>
                  <a:pt x="87426" y="306493"/>
                </a:lnTo>
                <a:lnTo>
                  <a:pt x="86150" y="291553"/>
                </a:lnTo>
                <a:lnTo>
                  <a:pt x="85725" y="275463"/>
                </a:lnTo>
                <a:lnTo>
                  <a:pt x="85725" y="17018"/>
                </a:lnTo>
                <a:lnTo>
                  <a:pt x="0" y="17018"/>
                </a:lnTo>
                <a:lnTo>
                  <a:pt x="126" y="295006"/>
                </a:lnTo>
                <a:lnTo>
                  <a:pt x="1904" y="322021"/>
                </a:lnTo>
                <a:lnTo>
                  <a:pt x="5763" y="346791"/>
                </a:lnTo>
                <a:lnTo>
                  <a:pt x="11684" y="369316"/>
                </a:lnTo>
                <a:lnTo>
                  <a:pt x="18816" y="387684"/>
                </a:lnTo>
                <a:lnTo>
                  <a:pt x="31276" y="410012"/>
                </a:lnTo>
                <a:lnTo>
                  <a:pt x="46863" y="429260"/>
                </a:lnTo>
                <a:lnTo>
                  <a:pt x="59504" y="440810"/>
                </a:lnTo>
                <a:lnTo>
                  <a:pt x="80410" y="455073"/>
                </a:lnTo>
                <a:lnTo>
                  <a:pt x="104140" y="466090"/>
                </a:lnTo>
                <a:lnTo>
                  <a:pt x="126266" y="473073"/>
                </a:lnTo>
                <a:lnTo>
                  <a:pt x="151117" y="478202"/>
                </a:lnTo>
                <a:lnTo>
                  <a:pt x="177292" y="480949"/>
                </a:lnTo>
                <a:lnTo>
                  <a:pt x="177292" y="653923"/>
                </a:lnTo>
                <a:lnTo>
                  <a:pt x="263017" y="653923"/>
                </a:lnTo>
                <a:lnTo>
                  <a:pt x="263017" y="478536"/>
                </a:lnTo>
                <a:lnTo>
                  <a:pt x="268069" y="477764"/>
                </a:lnTo>
                <a:lnTo>
                  <a:pt x="292886" y="472071"/>
                </a:lnTo>
                <a:lnTo>
                  <a:pt x="316764" y="463380"/>
                </a:lnTo>
                <a:lnTo>
                  <a:pt x="339725" y="451739"/>
                </a:lnTo>
                <a:lnTo>
                  <a:pt x="354733" y="441971"/>
                </a:lnTo>
                <a:lnTo>
                  <a:pt x="374356" y="425706"/>
                </a:lnTo>
                <a:lnTo>
                  <a:pt x="391510" y="406937"/>
                </a:lnTo>
                <a:lnTo>
                  <a:pt x="404672" y="388175"/>
                </a:lnTo>
                <a:lnTo>
                  <a:pt x="416483" y="366451"/>
                </a:lnTo>
                <a:lnTo>
                  <a:pt x="426203" y="342779"/>
                </a:lnTo>
                <a:lnTo>
                  <a:pt x="433832" y="317119"/>
                </a:lnTo>
                <a:lnTo>
                  <a:pt x="438836" y="293318"/>
                </a:lnTo>
                <a:lnTo>
                  <a:pt x="442328" y="268721"/>
                </a:lnTo>
                <a:lnTo>
                  <a:pt x="444431" y="242784"/>
                </a:lnTo>
                <a:lnTo>
                  <a:pt x="445135" y="215519"/>
                </a:lnTo>
                <a:lnTo>
                  <a:pt x="445110" y="208892"/>
                </a:lnTo>
                <a:lnTo>
                  <a:pt x="444580" y="183736"/>
                </a:lnTo>
                <a:lnTo>
                  <a:pt x="443370" y="158382"/>
                </a:lnTo>
                <a:lnTo>
                  <a:pt x="441493" y="132847"/>
                </a:lnTo>
                <a:lnTo>
                  <a:pt x="438978" y="106242"/>
                </a:lnTo>
                <a:lnTo>
                  <a:pt x="436509" y="81723"/>
                </a:lnTo>
                <a:lnTo>
                  <a:pt x="433864" y="56413"/>
                </a:lnTo>
                <a:lnTo>
                  <a:pt x="431077" y="30337"/>
                </a:lnTo>
                <a:lnTo>
                  <a:pt x="429641" y="17018"/>
                </a:lnTo>
                <a:lnTo>
                  <a:pt x="344932" y="17018"/>
                </a:lnTo>
                <a:lnTo>
                  <a:pt x="345526" y="23005"/>
                </a:lnTo>
                <a:lnTo>
                  <a:pt x="346879" y="36755"/>
                </a:lnTo>
                <a:lnTo>
                  <a:pt x="348182" y="50170"/>
                </a:lnTo>
                <a:lnTo>
                  <a:pt x="349437" y="63250"/>
                </a:lnTo>
                <a:lnTo>
                  <a:pt x="350648" y="75993"/>
                </a:lnTo>
                <a:lnTo>
                  <a:pt x="351816" y="88398"/>
                </a:lnTo>
                <a:lnTo>
                  <a:pt x="352944" y="100463"/>
                </a:lnTo>
                <a:lnTo>
                  <a:pt x="354035" y="112188"/>
                </a:lnTo>
                <a:lnTo>
                  <a:pt x="355092" y="123571"/>
                </a:lnTo>
                <a:lnTo>
                  <a:pt x="356582" y="142041"/>
                </a:lnTo>
                <a:lnTo>
                  <a:pt x="357431" y="154714"/>
                </a:lnTo>
                <a:lnTo>
                  <a:pt x="358133" y="167392"/>
                </a:lnTo>
                <a:lnTo>
                  <a:pt x="358686" y="180076"/>
                </a:lnTo>
                <a:lnTo>
                  <a:pt x="359086" y="192769"/>
                </a:lnTo>
                <a:lnTo>
                  <a:pt x="359328" y="205471"/>
                </a:lnTo>
                <a:lnTo>
                  <a:pt x="359410" y="218186"/>
                </a:lnTo>
                <a:lnTo>
                  <a:pt x="359148" y="220835"/>
                </a:lnTo>
                <a:lnTo>
                  <a:pt x="357648" y="234942"/>
                </a:lnTo>
                <a:lnTo>
                  <a:pt x="356025" y="248411"/>
                </a:lnTo>
                <a:lnTo>
                  <a:pt x="354275" y="261243"/>
                </a:lnTo>
                <a:lnTo>
                  <a:pt x="352395" y="273436"/>
                </a:lnTo>
                <a:lnTo>
                  <a:pt x="350383" y="284992"/>
                </a:lnTo>
                <a:lnTo>
                  <a:pt x="348234" y="295910"/>
                </a:lnTo>
                <a:lnTo>
                  <a:pt x="342859" y="316961"/>
                </a:lnTo>
                <a:lnTo>
                  <a:pt x="338684" y="3291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30033" y="4605908"/>
            <a:ext cx="445135" cy="653923"/>
          </a:xfrm>
          <a:custGeom>
            <a:avLst/>
            <a:gdLst/>
            <a:ahLst/>
            <a:cxnLst/>
            <a:rect l="l" t="t" r="r" b="b"/>
            <a:pathLst>
              <a:path w="445135" h="653923">
                <a:moveTo>
                  <a:pt x="177292" y="0"/>
                </a:moveTo>
                <a:lnTo>
                  <a:pt x="263017" y="0"/>
                </a:lnTo>
                <a:lnTo>
                  <a:pt x="263017" y="400939"/>
                </a:lnTo>
                <a:lnTo>
                  <a:pt x="273453" y="397049"/>
                </a:lnTo>
                <a:lnTo>
                  <a:pt x="284855" y="391347"/>
                </a:lnTo>
                <a:lnTo>
                  <a:pt x="296545" y="384302"/>
                </a:lnTo>
                <a:lnTo>
                  <a:pt x="315490" y="368235"/>
                </a:lnTo>
                <a:lnTo>
                  <a:pt x="323607" y="358027"/>
                </a:lnTo>
                <a:lnTo>
                  <a:pt x="333920" y="340274"/>
                </a:lnTo>
                <a:lnTo>
                  <a:pt x="342859" y="316961"/>
                </a:lnTo>
                <a:lnTo>
                  <a:pt x="346458" y="303767"/>
                </a:lnTo>
                <a:lnTo>
                  <a:pt x="350383" y="284992"/>
                </a:lnTo>
                <a:lnTo>
                  <a:pt x="354275" y="261243"/>
                </a:lnTo>
                <a:lnTo>
                  <a:pt x="356025" y="248411"/>
                </a:lnTo>
                <a:lnTo>
                  <a:pt x="357648" y="234942"/>
                </a:lnTo>
                <a:lnTo>
                  <a:pt x="359148" y="220835"/>
                </a:lnTo>
                <a:lnTo>
                  <a:pt x="359410" y="218186"/>
                </a:lnTo>
                <a:lnTo>
                  <a:pt x="359328" y="205471"/>
                </a:lnTo>
                <a:lnTo>
                  <a:pt x="359086" y="192769"/>
                </a:lnTo>
                <a:lnTo>
                  <a:pt x="358686" y="180076"/>
                </a:lnTo>
                <a:lnTo>
                  <a:pt x="358133" y="167392"/>
                </a:lnTo>
                <a:lnTo>
                  <a:pt x="357431" y="154714"/>
                </a:lnTo>
                <a:lnTo>
                  <a:pt x="356582" y="142041"/>
                </a:lnTo>
                <a:lnTo>
                  <a:pt x="355592" y="129370"/>
                </a:lnTo>
                <a:lnTo>
                  <a:pt x="354035" y="112188"/>
                </a:lnTo>
                <a:lnTo>
                  <a:pt x="351816" y="88398"/>
                </a:lnTo>
                <a:lnTo>
                  <a:pt x="349437" y="63250"/>
                </a:lnTo>
                <a:lnTo>
                  <a:pt x="348182" y="50170"/>
                </a:lnTo>
                <a:lnTo>
                  <a:pt x="346879" y="36755"/>
                </a:lnTo>
                <a:lnTo>
                  <a:pt x="345526" y="23005"/>
                </a:lnTo>
                <a:lnTo>
                  <a:pt x="344932" y="17018"/>
                </a:lnTo>
                <a:lnTo>
                  <a:pt x="429641" y="17018"/>
                </a:lnTo>
                <a:lnTo>
                  <a:pt x="432486" y="43469"/>
                </a:lnTo>
                <a:lnTo>
                  <a:pt x="435207" y="69165"/>
                </a:lnTo>
                <a:lnTo>
                  <a:pt x="437768" y="94083"/>
                </a:lnTo>
                <a:lnTo>
                  <a:pt x="440136" y="118199"/>
                </a:lnTo>
                <a:lnTo>
                  <a:pt x="442514" y="145636"/>
                </a:lnTo>
                <a:lnTo>
                  <a:pt x="444059" y="171083"/>
                </a:lnTo>
                <a:lnTo>
                  <a:pt x="444931" y="196339"/>
                </a:lnTo>
                <a:lnTo>
                  <a:pt x="445135" y="215519"/>
                </a:lnTo>
                <a:lnTo>
                  <a:pt x="444958" y="229317"/>
                </a:lnTo>
                <a:lnTo>
                  <a:pt x="443553" y="255920"/>
                </a:lnTo>
                <a:lnTo>
                  <a:pt x="440755" y="281188"/>
                </a:lnTo>
                <a:lnTo>
                  <a:pt x="436574" y="305110"/>
                </a:lnTo>
                <a:lnTo>
                  <a:pt x="430279" y="330199"/>
                </a:lnTo>
                <a:lnTo>
                  <a:pt x="421604" y="354861"/>
                </a:lnTo>
                <a:lnTo>
                  <a:pt x="410839" y="377554"/>
                </a:lnTo>
                <a:lnTo>
                  <a:pt x="399161" y="396621"/>
                </a:lnTo>
                <a:lnTo>
                  <a:pt x="383241" y="416633"/>
                </a:lnTo>
                <a:lnTo>
                  <a:pt x="364853" y="434153"/>
                </a:lnTo>
                <a:lnTo>
                  <a:pt x="343996" y="449157"/>
                </a:lnTo>
                <a:lnTo>
                  <a:pt x="328357" y="457925"/>
                </a:lnTo>
                <a:lnTo>
                  <a:pt x="304941" y="468097"/>
                </a:lnTo>
                <a:lnTo>
                  <a:pt x="280596" y="475295"/>
                </a:lnTo>
                <a:lnTo>
                  <a:pt x="263017" y="478536"/>
                </a:lnTo>
                <a:lnTo>
                  <a:pt x="263017" y="653923"/>
                </a:lnTo>
                <a:lnTo>
                  <a:pt x="177292" y="653923"/>
                </a:lnTo>
                <a:lnTo>
                  <a:pt x="177292" y="480949"/>
                </a:lnTo>
                <a:lnTo>
                  <a:pt x="164039" y="479873"/>
                </a:lnTo>
                <a:lnTo>
                  <a:pt x="138526" y="475935"/>
                </a:lnTo>
                <a:lnTo>
                  <a:pt x="114336" y="469615"/>
                </a:lnTo>
                <a:lnTo>
                  <a:pt x="91919" y="460990"/>
                </a:lnTo>
                <a:lnTo>
                  <a:pt x="69606" y="448345"/>
                </a:lnTo>
                <a:lnTo>
                  <a:pt x="50096" y="432473"/>
                </a:lnTo>
                <a:lnTo>
                  <a:pt x="38683" y="420025"/>
                </a:lnTo>
                <a:lnTo>
                  <a:pt x="24650" y="399228"/>
                </a:lnTo>
                <a:lnTo>
                  <a:pt x="13782" y="375388"/>
                </a:lnTo>
                <a:lnTo>
                  <a:pt x="8467" y="358334"/>
                </a:lnTo>
                <a:lnTo>
                  <a:pt x="3574" y="334687"/>
                </a:lnTo>
                <a:lnTo>
                  <a:pt x="754" y="308794"/>
                </a:lnTo>
                <a:lnTo>
                  <a:pt x="0" y="285115"/>
                </a:lnTo>
                <a:lnTo>
                  <a:pt x="0" y="17018"/>
                </a:lnTo>
                <a:lnTo>
                  <a:pt x="85725" y="17018"/>
                </a:lnTo>
                <a:lnTo>
                  <a:pt x="85725" y="275463"/>
                </a:lnTo>
                <a:lnTo>
                  <a:pt x="86150" y="291553"/>
                </a:lnTo>
                <a:lnTo>
                  <a:pt x="87426" y="306493"/>
                </a:lnTo>
                <a:lnTo>
                  <a:pt x="89555" y="320283"/>
                </a:lnTo>
                <a:lnTo>
                  <a:pt x="92539" y="332923"/>
                </a:lnTo>
                <a:lnTo>
                  <a:pt x="96379" y="344413"/>
                </a:lnTo>
                <a:lnTo>
                  <a:pt x="101077" y="354753"/>
                </a:lnTo>
                <a:lnTo>
                  <a:pt x="106635" y="363943"/>
                </a:lnTo>
                <a:lnTo>
                  <a:pt x="110617" y="369189"/>
                </a:lnTo>
                <a:lnTo>
                  <a:pt x="119449" y="378599"/>
                </a:lnTo>
                <a:lnTo>
                  <a:pt x="129222" y="386659"/>
                </a:lnTo>
                <a:lnTo>
                  <a:pt x="139937" y="393365"/>
                </a:lnTo>
                <a:lnTo>
                  <a:pt x="151592" y="398712"/>
                </a:lnTo>
                <a:lnTo>
                  <a:pt x="164189" y="402697"/>
                </a:lnTo>
                <a:lnTo>
                  <a:pt x="177292" y="405257"/>
                </a:lnTo>
                <a:lnTo>
                  <a:pt x="17729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6096" y="4443984"/>
            <a:ext cx="1252727" cy="883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65974" y="4459732"/>
            <a:ext cx="1172103" cy="803656"/>
          </a:xfrm>
          <a:custGeom>
            <a:avLst/>
            <a:gdLst/>
            <a:ahLst/>
            <a:cxnLst/>
            <a:rect l="l" t="t" r="r" b="b"/>
            <a:pathLst>
              <a:path w="1172103" h="803655">
                <a:moveTo>
                  <a:pt x="216026" y="0"/>
                </a:moveTo>
                <a:lnTo>
                  <a:pt x="172720" y="137541"/>
                </a:lnTo>
                <a:lnTo>
                  <a:pt x="224154" y="137033"/>
                </a:lnTo>
                <a:lnTo>
                  <a:pt x="302641" y="0"/>
                </a:lnTo>
                <a:lnTo>
                  <a:pt x="216026" y="0"/>
                </a:lnTo>
                <a:close/>
              </a:path>
              <a:path w="1172103" h="803655">
                <a:moveTo>
                  <a:pt x="1097660" y="183007"/>
                </a:moveTo>
                <a:lnTo>
                  <a:pt x="1032001" y="188849"/>
                </a:lnTo>
                <a:lnTo>
                  <a:pt x="1031206" y="225339"/>
                </a:lnTo>
                <a:lnTo>
                  <a:pt x="1030496" y="260058"/>
                </a:lnTo>
                <a:lnTo>
                  <a:pt x="1029872" y="293005"/>
                </a:lnTo>
                <a:lnTo>
                  <a:pt x="1029333" y="324181"/>
                </a:lnTo>
                <a:lnTo>
                  <a:pt x="1028880" y="353585"/>
                </a:lnTo>
                <a:lnTo>
                  <a:pt x="1028512" y="381219"/>
                </a:lnTo>
                <a:lnTo>
                  <a:pt x="1028229" y="407081"/>
                </a:lnTo>
                <a:lnTo>
                  <a:pt x="1028031" y="431173"/>
                </a:lnTo>
                <a:lnTo>
                  <a:pt x="1027890" y="474043"/>
                </a:lnTo>
                <a:lnTo>
                  <a:pt x="1027947" y="492822"/>
                </a:lnTo>
                <a:lnTo>
                  <a:pt x="1028088" y="509830"/>
                </a:lnTo>
                <a:lnTo>
                  <a:pt x="1028314" y="525068"/>
                </a:lnTo>
                <a:lnTo>
                  <a:pt x="1029019" y="550233"/>
                </a:lnTo>
                <a:lnTo>
                  <a:pt x="1030061" y="568317"/>
                </a:lnTo>
                <a:lnTo>
                  <a:pt x="1035265" y="588225"/>
                </a:lnTo>
                <a:lnTo>
                  <a:pt x="1050369" y="608364"/>
                </a:lnTo>
                <a:lnTo>
                  <a:pt x="1066454" y="621879"/>
                </a:lnTo>
                <a:lnTo>
                  <a:pt x="1089998" y="631848"/>
                </a:lnTo>
                <a:lnTo>
                  <a:pt x="1102614" y="633095"/>
                </a:lnTo>
                <a:lnTo>
                  <a:pt x="1116411" y="632860"/>
                </a:lnTo>
                <a:lnTo>
                  <a:pt x="1135327" y="631511"/>
                </a:lnTo>
                <a:lnTo>
                  <a:pt x="1150355" y="628959"/>
                </a:lnTo>
                <a:lnTo>
                  <a:pt x="1168742" y="620239"/>
                </a:lnTo>
                <a:lnTo>
                  <a:pt x="1172103" y="614065"/>
                </a:lnTo>
                <a:lnTo>
                  <a:pt x="1171575" y="606679"/>
                </a:lnTo>
                <a:lnTo>
                  <a:pt x="1162162" y="589733"/>
                </a:lnTo>
                <a:lnTo>
                  <a:pt x="1138047" y="580390"/>
                </a:lnTo>
                <a:lnTo>
                  <a:pt x="1124651" y="579044"/>
                </a:lnTo>
                <a:lnTo>
                  <a:pt x="1112801" y="573979"/>
                </a:lnTo>
                <a:lnTo>
                  <a:pt x="1105280" y="565150"/>
                </a:lnTo>
                <a:lnTo>
                  <a:pt x="1103788" y="561762"/>
                </a:lnTo>
                <a:lnTo>
                  <a:pt x="1101107" y="552484"/>
                </a:lnTo>
                <a:lnTo>
                  <a:pt x="1099192" y="540589"/>
                </a:lnTo>
                <a:lnTo>
                  <a:pt x="1098043" y="526094"/>
                </a:lnTo>
                <a:lnTo>
                  <a:pt x="1097660" y="509016"/>
                </a:lnTo>
                <a:lnTo>
                  <a:pt x="1097660" y="183007"/>
                </a:lnTo>
                <a:close/>
              </a:path>
              <a:path w="1172103" h="803655">
                <a:moveTo>
                  <a:pt x="802630" y="482088"/>
                </a:moveTo>
                <a:lnTo>
                  <a:pt x="798156" y="492900"/>
                </a:lnTo>
                <a:lnTo>
                  <a:pt x="793025" y="502834"/>
                </a:lnTo>
                <a:lnTo>
                  <a:pt x="787238" y="511889"/>
                </a:lnTo>
                <a:lnTo>
                  <a:pt x="780796" y="520065"/>
                </a:lnTo>
                <a:lnTo>
                  <a:pt x="772588" y="528592"/>
                </a:lnTo>
                <a:lnTo>
                  <a:pt x="765555" y="612267"/>
                </a:lnTo>
                <a:lnTo>
                  <a:pt x="789093" y="600464"/>
                </a:lnTo>
                <a:lnTo>
                  <a:pt x="809697" y="585589"/>
                </a:lnTo>
                <a:lnTo>
                  <a:pt x="827912" y="567436"/>
                </a:lnTo>
                <a:lnTo>
                  <a:pt x="847133" y="540709"/>
                </a:lnTo>
                <a:lnTo>
                  <a:pt x="859284" y="518085"/>
                </a:lnTo>
                <a:lnTo>
                  <a:pt x="869823" y="492887"/>
                </a:lnTo>
                <a:lnTo>
                  <a:pt x="877679" y="466741"/>
                </a:lnTo>
                <a:lnTo>
                  <a:pt x="882360" y="442365"/>
                </a:lnTo>
                <a:lnTo>
                  <a:pt x="885152" y="416232"/>
                </a:lnTo>
                <a:lnTo>
                  <a:pt x="886078" y="388366"/>
                </a:lnTo>
                <a:lnTo>
                  <a:pt x="886077" y="387309"/>
                </a:lnTo>
                <a:lnTo>
                  <a:pt x="885189" y="360690"/>
                </a:lnTo>
                <a:lnTo>
                  <a:pt x="882640" y="335209"/>
                </a:lnTo>
                <a:lnTo>
                  <a:pt x="878413" y="310849"/>
                </a:lnTo>
                <a:lnTo>
                  <a:pt x="871579" y="284710"/>
                </a:lnTo>
                <a:lnTo>
                  <a:pt x="862469" y="260271"/>
                </a:lnTo>
                <a:lnTo>
                  <a:pt x="851225" y="238212"/>
                </a:lnTo>
                <a:lnTo>
                  <a:pt x="831108" y="211182"/>
                </a:lnTo>
                <a:lnTo>
                  <a:pt x="811917" y="194630"/>
                </a:lnTo>
                <a:lnTo>
                  <a:pt x="789051" y="181229"/>
                </a:lnTo>
                <a:lnTo>
                  <a:pt x="768318" y="173162"/>
                </a:lnTo>
                <a:lnTo>
                  <a:pt x="744102" y="167440"/>
                </a:lnTo>
                <a:lnTo>
                  <a:pt x="717382" y="164570"/>
                </a:lnTo>
                <a:lnTo>
                  <a:pt x="703072" y="164211"/>
                </a:lnTo>
                <a:lnTo>
                  <a:pt x="688979" y="164550"/>
                </a:lnTo>
                <a:lnTo>
                  <a:pt x="662352" y="167285"/>
                </a:lnTo>
                <a:lnTo>
                  <a:pt x="637966" y="172759"/>
                </a:lnTo>
                <a:lnTo>
                  <a:pt x="615823" y="180975"/>
                </a:lnTo>
                <a:lnTo>
                  <a:pt x="595051" y="192272"/>
                </a:lnTo>
                <a:lnTo>
                  <a:pt x="575079" y="208112"/>
                </a:lnTo>
                <a:lnTo>
                  <a:pt x="559307" y="226949"/>
                </a:lnTo>
                <a:lnTo>
                  <a:pt x="547474" y="246881"/>
                </a:lnTo>
                <a:lnTo>
                  <a:pt x="536852" y="269922"/>
                </a:lnTo>
                <a:lnTo>
                  <a:pt x="528066" y="295148"/>
                </a:lnTo>
                <a:lnTo>
                  <a:pt x="520699" y="326454"/>
                </a:lnTo>
                <a:lnTo>
                  <a:pt x="517464" y="351765"/>
                </a:lnTo>
                <a:lnTo>
                  <a:pt x="516381" y="378079"/>
                </a:lnTo>
                <a:lnTo>
                  <a:pt x="516381" y="803656"/>
                </a:lnTo>
                <a:lnTo>
                  <a:pt x="585216" y="803656"/>
                </a:lnTo>
                <a:lnTo>
                  <a:pt x="585216" y="591947"/>
                </a:lnTo>
                <a:lnTo>
                  <a:pt x="587383" y="594217"/>
                </a:lnTo>
                <a:lnTo>
                  <a:pt x="596931" y="602695"/>
                </a:lnTo>
                <a:lnTo>
                  <a:pt x="607471" y="609763"/>
                </a:lnTo>
                <a:lnTo>
                  <a:pt x="618982" y="615412"/>
                </a:lnTo>
                <a:lnTo>
                  <a:pt x="631444" y="619633"/>
                </a:lnTo>
                <a:lnTo>
                  <a:pt x="627425" y="547482"/>
                </a:lnTo>
                <a:lnTo>
                  <a:pt x="618256" y="541560"/>
                </a:lnTo>
                <a:lnTo>
                  <a:pt x="609458" y="533498"/>
                </a:lnTo>
                <a:lnTo>
                  <a:pt x="601024" y="523294"/>
                </a:lnTo>
                <a:lnTo>
                  <a:pt x="592946" y="510944"/>
                </a:lnTo>
                <a:lnTo>
                  <a:pt x="585216" y="496443"/>
                </a:lnTo>
                <a:lnTo>
                  <a:pt x="585306" y="376255"/>
                </a:lnTo>
                <a:lnTo>
                  <a:pt x="585993" y="360510"/>
                </a:lnTo>
                <a:lnTo>
                  <a:pt x="587354" y="345689"/>
                </a:lnTo>
                <a:lnTo>
                  <a:pt x="589389" y="331794"/>
                </a:lnTo>
                <a:lnTo>
                  <a:pt x="592100" y="318823"/>
                </a:lnTo>
                <a:lnTo>
                  <a:pt x="595488" y="306777"/>
                </a:lnTo>
                <a:lnTo>
                  <a:pt x="599553" y="295656"/>
                </a:lnTo>
                <a:lnTo>
                  <a:pt x="604297" y="285460"/>
                </a:lnTo>
                <a:lnTo>
                  <a:pt x="609720" y="276189"/>
                </a:lnTo>
                <a:lnTo>
                  <a:pt x="615823" y="267843"/>
                </a:lnTo>
                <a:lnTo>
                  <a:pt x="626777" y="256235"/>
                </a:lnTo>
                <a:lnTo>
                  <a:pt x="636725" y="248326"/>
                </a:lnTo>
                <a:lnTo>
                  <a:pt x="647546" y="241859"/>
                </a:lnTo>
                <a:lnTo>
                  <a:pt x="659238" y="236833"/>
                </a:lnTo>
                <a:lnTo>
                  <a:pt x="671798" y="233245"/>
                </a:lnTo>
                <a:lnTo>
                  <a:pt x="685225" y="231094"/>
                </a:lnTo>
                <a:lnTo>
                  <a:pt x="699516" y="230378"/>
                </a:lnTo>
                <a:lnTo>
                  <a:pt x="705306" y="230508"/>
                </a:lnTo>
                <a:lnTo>
                  <a:pt x="718559" y="231871"/>
                </a:lnTo>
                <a:lnTo>
                  <a:pt x="731043" y="234717"/>
                </a:lnTo>
                <a:lnTo>
                  <a:pt x="742769" y="239045"/>
                </a:lnTo>
                <a:lnTo>
                  <a:pt x="753745" y="244856"/>
                </a:lnTo>
                <a:lnTo>
                  <a:pt x="765348" y="252945"/>
                </a:lnTo>
                <a:lnTo>
                  <a:pt x="774982" y="261438"/>
                </a:lnTo>
                <a:lnTo>
                  <a:pt x="783395" y="270806"/>
                </a:lnTo>
                <a:lnTo>
                  <a:pt x="790575" y="281051"/>
                </a:lnTo>
                <a:lnTo>
                  <a:pt x="797914" y="294677"/>
                </a:lnTo>
                <a:lnTo>
                  <a:pt x="802699" y="306264"/>
                </a:lnTo>
                <a:lnTo>
                  <a:pt x="806651" y="318701"/>
                </a:lnTo>
                <a:lnTo>
                  <a:pt x="809751" y="331978"/>
                </a:lnTo>
                <a:lnTo>
                  <a:pt x="811812" y="343444"/>
                </a:lnTo>
                <a:lnTo>
                  <a:pt x="813476" y="355729"/>
                </a:lnTo>
                <a:lnTo>
                  <a:pt x="814656" y="368374"/>
                </a:lnTo>
                <a:lnTo>
                  <a:pt x="815360" y="381371"/>
                </a:lnTo>
                <a:lnTo>
                  <a:pt x="815594" y="394716"/>
                </a:lnTo>
                <a:lnTo>
                  <a:pt x="815574" y="398761"/>
                </a:lnTo>
                <a:lnTo>
                  <a:pt x="815078" y="414846"/>
                </a:lnTo>
                <a:lnTo>
                  <a:pt x="813915" y="430052"/>
                </a:lnTo>
                <a:lnTo>
                  <a:pt x="812088" y="444379"/>
                </a:lnTo>
                <a:lnTo>
                  <a:pt x="809597" y="457828"/>
                </a:lnTo>
                <a:lnTo>
                  <a:pt x="806443" y="470397"/>
                </a:lnTo>
                <a:lnTo>
                  <a:pt x="802630" y="482088"/>
                </a:lnTo>
                <a:close/>
              </a:path>
              <a:path w="1172103" h="803655">
                <a:moveTo>
                  <a:pt x="627425" y="547482"/>
                </a:moveTo>
                <a:lnTo>
                  <a:pt x="631444" y="619633"/>
                </a:lnTo>
                <a:lnTo>
                  <a:pt x="637781" y="621285"/>
                </a:lnTo>
                <a:lnTo>
                  <a:pt x="650114" y="623896"/>
                </a:lnTo>
                <a:lnTo>
                  <a:pt x="662646" y="625761"/>
                </a:lnTo>
                <a:lnTo>
                  <a:pt x="675385" y="626880"/>
                </a:lnTo>
                <a:lnTo>
                  <a:pt x="688340" y="627253"/>
                </a:lnTo>
                <a:lnTo>
                  <a:pt x="690871" y="627238"/>
                </a:lnTo>
                <a:lnTo>
                  <a:pt x="703835" y="626700"/>
                </a:lnTo>
                <a:lnTo>
                  <a:pt x="716597" y="625383"/>
                </a:lnTo>
                <a:lnTo>
                  <a:pt x="729153" y="623285"/>
                </a:lnTo>
                <a:lnTo>
                  <a:pt x="741500" y="620401"/>
                </a:lnTo>
                <a:lnTo>
                  <a:pt x="753636" y="616730"/>
                </a:lnTo>
                <a:lnTo>
                  <a:pt x="765555" y="612267"/>
                </a:lnTo>
                <a:lnTo>
                  <a:pt x="772588" y="528592"/>
                </a:lnTo>
                <a:lnTo>
                  <a:pt x="762753" y="536885"/>
                </a:lnTo>
                <a:lnTo>
                  <a:pt x="752200" y="543898"/>
                </a:lnTo>
                <a:lnTo>
                  <a:pt x="740931" y="549632"/>
                </a:lnTo>
                <a:lnTo>
                  <a:pt x="728947" y="554090"/>
                </a:lnTo>
                <a:lnTo>
                  <a:pt x="716249" y="557272"/>
                </a:lnTo>
                <a:lnTo>
                  <a:pt x="702840" y="559180"/>
                </a:lnTo>
                <a:lnTo>
                  <a:pt x="688721" y="559816"/>
                </a:lnTo>
                <a:lnTo>
                  <a:pt x="685200" y="559773"/>
                </a:lnTo>
                <a:lnTo>
                  <a:pt x="672960" y="558988"/>
                </a:lnTo>
                <a:lnTo>
                  <a:pt x="660513" y="557209"/>
                </a:lnTo>
                <a:lnTo>
                  <a:pt x="647860" y="554437"/>
                </a:lnTo>
                <a:lnTo>
                  <a:pt x="635000" y="550672"/>
                </a:lnTo>
                <a:lnTo>
                  <a:pt x="627425" y="547482"/>
                </a:lnTo>
                <a:close/>
              </a:path>
              <a:path w="1172103" h="803655">
                <a:moveTo>
                  <a:pt x="391541" y="621030"/>
                </a:moveTo>
                <a:lnTo>
                  <a:pt x="394042" y="621512"/>
                </a:lnTo>
                <a:lnTo>
                  <a:pt x="404882" y="622812"/>
                </a:lnTo>
                <a:lnTo>
                  <a:pt x="417017" y="623087"/>
                </a:lnTo>
                <a:lnTo>
                  <a:pt x="430438" y="622327"/>
                </a:lnTo>
                <a:lnTo>
                  <a:pt x="445134" y="620522"/>
                </a:lnTo>
                <a:lnTo>
                  <a:pt x="440690" y="556768"/>
                </a:lnTo>
                <a:lnTo>
                  <a:pt x="438558" y="557016"/>
                </a:lnTo>
                <a:lnTo>
                  <a:pt x="425582" y="556816"/>
                </a:lnTo>
                <a:lnTo>
                  <a:pt x="403846" y="547013"/>
                </a:lnTo>
                <a:lnTo>
                  <a:pt x="395085" y="537400"/>
                </a:lnTo>
                <a:lnTo>
                  <a:pt x="387730" y="524637"/>
                </a:lnTo>
                <a:lnTo>
                  <a:pt x="380729" y="505356"/>
                </a:lnTo>
                <a:lnTo>
                  <a:pt x="375761" y="483038"/>
                </a:lnTo>
                <a:lnTo>
                  <a:pt x="372449" y="456855"/>
                </a:lnTo>
                <a:lnTo>
                  <a:pt x="371414" y="442315"/>
                </a:lnTo>
                <a:lnTo>
                  <a:pt x="370793" y="426809"/>
                </a:lnTo>
                <a:lnTo>
                  <a:pt x="370585" y="410337"/>
                </a:lnTo>
                <a:lnTo>
                  <a:pt x="370585" y="404876"/>
                </a:lnTo>
                <a:lnTo>
                  <a:pt x="408940" y="172339"/>
                </a:lnTo>
                <a:lnTo>
                  <a:pt x="343789" y="172339"/>
                </a:lnTo>
                <a:lnTo>
                  <a:pt x="332104" y="268732"/>
                </a:lnTo>
                <a:lnTo>
                  <a:pt x="327793" y="257210"/>
                </a:lnTo>
                <a:lnTo>
                  <a:pt x="322413" y="245515"/>
                </a:lnTo>
                <a:lnTo>
                  <a:pt x="309372" y="224282"/>
                </a:lnTo>
                <a:lnTo>
                  <a:pt x="295239" y="207755"/>
                </a:lnTo>
                <a:lnTo>
                  <a:pt x="275844" y="191516"/>
                </a:lnTo>
                <a:lnTo>
                  <a:pt x="257690" y="180674"/>
                </a:lnTo>
                <a:lnTo>
                  <a:pt x="233933" y="171196"/>
                </a:lnTo>
                <a:lnTo>
                  <a:pt x="211476" y="166139"/>
                </a:lnTo>
                <a:lnTo>
                  <a:pt x="185674" y="164211"/>
                </a:lnTo>
                <a:lnTo>
                  <a:pt x="183232" y="164225"/>
                </a:lnTo>
                <a:lnTo>
                  <a:pt x="156967" y="166291"/>
                </a:lnTo>
                <a:lnTo>
                  <a:pt x="132194" y="171841"/>
                </a:lnTo>
                <a:lnTo>
                  <a:pt x="108966" y="180848"/>
                </a:lnTo>
                <a:lnTo>
                  <a:pt x="87755" y="192924"/>
                </a:lnTo>
                <a:lnTo>
                  <a:pt x="68046" y="208955"/>
                </a:lnTo>
                <a:lnTo>
                  <a:pt x="51053" y="228346"/>
                </a:lnTo>
                <a:lnTo>
                  <a:pt x="40461" y="244171"/>
                </a:lnTo>
                <a:lnTo>
                  <a:pt x="28648" y="266100"/>
                </a:lnTo>
                <a:lnTo>
                  <a:pt x="18450" y="290444"/>
                </a:lnTo>
                <a:lnTo>
                  <a:pt x="10933" y="313918"/>
                </a:lnTo>
                <a:lnTo>
                  <a:pt x="5591" y="337635"/>
                </a:lnTo>
                <a:lnTo>
                  <a:pt x="2017" y="362774"/>
                </a:lnTo>
                <a:lnTo>
                  <a:pt x="224" y="389312"/>
                </a:lnTo>
                <a:lnTo>
                  <a:pt x="0" y="403098"/>
                </a:lnTo>
                <a:lnTo>
                  <a:pt x="13" y="406658"/>
                </a:lnTo>
                <a:lnTo>
                  <a:pt x="1032" y="433434"/>
                </a:lnTo>
                <a:lnTo>
                  <a:pt x="3672" y="458896"/>
                </a:lnTo>
                <a:lnTo>
                  <a:pt x="7931" y="483063"/>
                </a:lnTo>
                <a:lnTo>
                  <a:pt x="14754" y="509111"/>
                </a:lnTo>
                <a:lnTo>
                  <a:pt x="23723" y="533745"/>
                </a:lnTo>
                <a:lnTo>
                  <a:pt x="34544" y="555827"/>
                </a:lnTo>
                <a:lnTo>
                  <a:pt x="43898" y="570755"/>
                </a:lnTo>
                <a:lnTo>
                  <a:pt x="60530" y="589961"/>
                </a:lnTo>
                <a:lnTo>
                  <a:pt x="80760" y="605624"/>
                </a:lnTo>
                <a:lnTo>
                  <a:pt x="73009" y="448523"/>
                </a:lnTo>
                <a:lnTo>
                  <a:pt x="71607" y="434093"/>
                </a:lnTo>
                <a:lnTo>
                  <a:pt x="70765" y="418825"/>
                </a:lnTo>
                <a:lnTo>
                  <a:pt x="70484" y="402717"/>
                </a:lnTo>
                <a:lnTo>
                  <a:pt x="70702" y="391059"/>
                </a:lnTo>
                <a:lnTo>
                  <a:pt x="71469" y="378140"/>
                </a:lnTo>
                <a:lnTo>
                  <a:pt x="72792" y="365426"/>
                </a:lnTo>
                <a:lnTo>
                  <a:pt x="74675" y="352920"/>
                </a:lnTo>
                <a:lnTo>
                  <a:pt x="77122" y="340626"/>
                </a:lnTo>
                <a:lnTo>
                  <a:pt x="80136" y="328549"/>
                </a:lnTo>
                <a:lnTo>
                  <a:pt x="83657" y="316522"/>
                </a:lnTo>
                <a:lnTo>
                  <a:pt x="88141" y="303586"/>
                </a:lnTo>
                <a:lnTo>
                  <a:pt x="93033" y="291801"/>
                </a:lnTo>
                <a:lnTo>
                  <a:pt x="98326" y="281158"/>
                </a:lnTo>
                <a:lnTo>
                  <a:pt x="109645" y="263894"/>
                </a:lnTo>
                <a:lnTo>
                  <a:pt x="118528" y="254343"/>
                </a:lnTo>
                <a:lnTo>
                  <a:pt x="128409" y="246605"/>
                </a:lnTo>
                <a:lnTo>
                  <a:pt x="139319" y="240665"/>
                </a:lnTo>
                <a:lnTo>
                  <a:pt x="160953" y="233755"/>
                </a:lnTo>
                <a:lnTo>
                  <a:pt x="173775" y="231884"/>
                </a:lnTo>
                <a:lnTo>
                  <a:pt x="187451" y="231267"/>
                </a:lnTo>
                <a:lnTo>
                  <a:pt x="198438" y="231803"/>
                </a:lnTo>
                <a:lnTo>
                  <a:pt x="211237" y="233960"/>
                </a:lnTo>
                <a:lnTo>
                  <a:pt x="223196" y="237793"/>
                </a:lnTo>
                <a:lnTo>
                  <a:pt x="234315" y="243332"/>
                </a:lnTo>
                <a:lnTo>
                  <a:pt x="252375" y="256873"/>
                </a:lnTo>
                <a:lnTo>
                  <a:pt x="261128" y="266253"/>
                </a:lnTo>
                <a:lnTo>
                  <a:pt x="268985" y="276987"/>
                </a:lnTo>
                <a:lnTo>
                  <a:pt x="277127" y="291397"/>
                </a:lnTo>
                <a:lnTo>
                  <a:pt x="282191" y="302884"/>
                </a:lnTo>
                <a:lnTo>
                  <a:pt x="286541" y="315186"/>
                </a:lnTo>
                <a:lnTo>
                  <a:pt x="290195" y="328295"/>
                </a:lnTo>
                <a:lnTo>
                  <a:pt x="292933" y="341462"/>
                </a:lnTo>
                <a:lnTo>
                  <a:pt x="294838" y="353734"/>
                </a:lnTo>
                <a:lnTo>
                  <a:pt x="296206" y="366390"/>
                </a:lnTo>
                <a:lnTo>
                  <a:pt x="297030" y="379420"/>
                </a:lnTo>
                <a:lnTo>
                  <a:pt x="297306" y="392811"/>
                </a:lnTo>
                <a:lnTo>
                  <a:pt x="297305" y="401829"/>
                </a:lnTo>
                <a:lnTo>
                  <a:pt x="296920" y="415163"/>
                </a:lnTo>
                <a:lnTo>
                  <a:pt x="295858" y="428128"/>
                </a:lnTo>
                <a:lnTo>
                  <a:pt x="294125" y="440712"/>
                </a:lnTo>
                <a:lnTo>
                  <a:pt x="291727" y="452904"/>
                </a:lnTo>
                <a:lnTo>
                  <a:pt x="288671" y="464693"/>
                </a:lnTo>
                <a:lnTo>
                  <a:pt x="282250" y="483134"/>
                </a:lnTo>
                <a:lnTo>
                  <a:pt x="277023" y="494829"/>
                </a:lnTo>
                <a:lnTo>
                  <a:pt x="271123" y="505740"/>
                </a:lnTo>
                <a:lnTo>
                  <a:pt x="264541" y="515874"/>
                </a:lnTo>
                <a:lnTo>
                  <a:pt x="257304" y="525193"/>
                </a:lnTo>
                <a:lnTo>
                  <a:pt x="248424" y="534594"/>
                </a:lnTo>
                <a:lnTo>
                  <a:pt x="238860" y="542702"/>
                </a:lnTo>
                <a:lnTo>
                  <a:pt x="228600" y="549529"/>
                </a:lnTo>
                <a:lnTo>
                  <a:pt x="217100" y="555448"/>
                </a:lnTo>
                <a:lnTo>
                  <a:pt x="205509" y="559925"/>
                </a:lnTo>
                <a:lnTo>
                  <a:pt x="192959" y="563490"/>
                </a:lnTo>
                <a:lnTo>
                  <a:pt x="179450" y="566166"/>
                </a:lnTo>
                <a:lnTo>
                  <a:pt x="176722" y="566139"/>
                </a:lnTo>
                <a:lnTo>
                  <a:pt x="162371" y="565052"/>
                </a:lnTo>
                <a:lnTo>
                  <a:pt x="149060" y="562374"/>
                </a:lnTo>
                <a:lnTo>
                  <a:pt x="136786" y="558110"/>
                </a:lnTo>
                <a:lnTo>
                  <a:pt x="125540" y="552263"/>
                </a:lnTo>
                <a:lnTo>
                  <a:pt x="115317" y="544839"/>
                </a:lnTo>
                <a:lnTo>
                  <a:pt x="106112" y="535840"/>
                </a:lnTo>
                <a:lnTo>
                  <a:pt x="97917" y="525272"/>
                </a:lnTo>
                <a:lnTo>
                  <a:pt x="88438" y="508150"/>
                </a:lnTo>
                <a:lnTo>
                  <a:pt x="92201" y="612140"/>
                </a:lnTo>
                <a:lnTo>
                  <a:pt x="104513" y="617632"/>
                </a:lnTo>
                <a:lnTo>
                  <a:pt x="116048" y="621581"/>
                </a:lnTo>
                <a:lnTo>
                  <a:pt x="128184" y="624663"/>
                </a:lnTo>
                <a:lnTo>
                  <a:pt x="140930" y="626874"/>
                </a:lnTo>
                <a:lnTo>
                  <a:pt x="154291" y="628204"/>
                </a:lnTo>
                <a:lnTo>
                  <a:pt x="168275" y="628650"/>
                </a:lnTo>
                <a:lnTo>
                  <a:pt x="176815" y="628482"/>
                </a:lnTo>
                <a:lnTo>
                  <a:pt x="190535" y="627465"/>
                </a:lnTo>
                <a:lnTo>
                  <a:pt x="203699" y="625529"/>
                </a:lnTo>
                <a:lnTo>
                  <a:pt x="216305" y="622674"/>
                </a:lnTo>
                <a:lnTo>
                  <a:pt x="228351" y="618902"/>
                </a:lnTo>
                <a:lnTo>
                  <a:pt x="239835" y="614216"/>
                </a:lnTo>
                <a:lnTo>
                  <a:pt x="250756" y="608617"/>
                </a:lnTo>
                <a:lnTo>
                  <a:pt x="261111" y="602107"/>
                </a:lnTo>
                <a:lnTo>
                  <a:pt x="276531" y="589983"/>
                </a:lnTo>
                <a:lnTo>
                  <a:pt x="285487" y="581404"/>
                </a:lnTo>
                <a:lnTo>
                  <a:pt x="293883" y="572081"/>
                </a:lnTo>
                <a:lnTo>
                  <a:pt x="301724" y="562011"/>
                </a:lnTo>
                <a:lnTo>
                  <a:pt x="309012" y="551192"/>
                </a:lnTo>
                <a:lnTo>
                  <a:pt x="315751" y="539624"/>
                </a:lnTo>
                <a:lnTo>
                  <a:pt x="321945" y="527304"/>
                </a:lnTo>
                <a:lnTo>
                  <a:pt x="324209" y="536780"/>
                </a:lnTo>
                <a:lnTo>
                  <a:pt x="327682" y="549487"/>
                </a:lnTo>
                <a:lnTo>
                  <a:pt x="331461" y="561366"/>
                </a:lnTo>
                <a:lnTo>
                  <a:pt x="335533" y="572389"/>
                </a:lnTo>
                <a:lnTo>
                  <a:pt x="341463" y="584815"/>
                </a:lnTo>
                <a:lnTo>
                  <a:pt x="348540" y="595362"/>
                </a:lnTo>
                <a:lnTo>
                  <a:pt x="356870" y="604266"/>
                </a:lnTo>
                <a:lnTo>
                  <a:pt x="367048" y="611740"/>
                </a:lnTo>
                <a:lnTo>
                  <a:pt x="378507" y="617213"/>
                </a:lnTo>
                <a:lnTo>
                  <a:pt x="391541" y="621030"/>
                </a:lnTo>
                <a:close/>
              </a:path>
              <a:path w="1172103" h="803655">
                <a:moveTo>
                  <a:pt x="84230" y="497889"/>
                </a:moveTo>
                <a:lnTo>
                  <a:pt x="80583" y="486797"/>
                </a:lnTo>
                <a:lnTo>
                  <a:pt x="77498" y="474873"/>
                </a:lnTo>
                <a:lnTo>
                  <a:pt x="74973" y="462116"/>
                </a:lnTo>
                <a:lnTo>
                  <a:pt x="73009" y="448523"/>
                </a:lnTo>
                <a:lnTo>
                  <a:pt x="80760" y="605624"/>
                </a:lnTo>
                <a:lnTo>
                  <a:pt x="92201" y="612140"/>
                </a:lnTo>
                <a:lnTo>
                  <a:pt x="88438" y="508150"/>
                </a:lnTo>
                <a:lnTo>
                  <a:pt x="84230" y="497889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36458" y="4690999"/>
            <a:ext cx="226822" cy="334899"/>
          </a:xfrm>
          <a:custGeom>
            <a:avLst/>
            <a:gdLst/>
            <a:ahLst/>
            <a:cxnLst/>
            <a:rect l="l" t="t" r="r" b="b"/>
            <a:pathLst>
              <a:path w="226822" h="334899">
                <a:moveTo>
                  <a:pt x="116967" y="0"/>
                </a:moveTo>
                <a:lnTo>
                  <a:pt x="103290" y="617"/>
                </a:lnTo>
                <a:lnTo>
                  <a:pt x="90468" y="2488"/>
                </a:lnTo>
                <a:lnTo>
                  <a:pt x="78489" y="5637"/>
                </a:lnTo>
                <a:lnTo>
                  <a:pt x="57924" y="15338"/>
                </a:lnTo>
                <a:lnTo>
                  <a:pt x="48043" y="23076"/>
                </a:lnTo>
                <a:lnTo>
                  <a:pt x="39160" y="32627"/>
                </a:lnTo>
                <a:lnTo>
                  <a:pt x="27841" y="49891"/>
                </a:lnTo>
                <a:lnTo>
                  <a:pt x="22548" y="60534"/>
                </a:lnTo>
                <a:lnTo>
                  <a:pt x="17656" y="72319"/>
                </a:lnTo>
                <a:lnTo>
                  <a:pt x="13172" y="85255"/>
                </a:lnTo>
                <a:lnTo>
                  <a:pt x="9651" y="97281"/>
                </a:lnTo>
                <a:lnTo>
                  <a:pt x="6637" y="109359"/>
                </a:lnTo>
                <a:lnTo>
                  <a:pt x="4190" y="121653"/>
                </a:lnTo>
                <a:lnTo>
                  <a:pt x="2307" y="134159"/>
                </a:lnTo>
                <a:lnTo>
                  <a:pt x="984" y="146873"/>
                </a:lnTo>
                <a:lnTo>
                  <a:pt x="217" y="159792"/>
                </a:lnTo>
                <a:lnTo>
                  <a:pt x="0" y="171450"/>
                </a:lnTo>
                <a:lnTo>
                  <a:pt x="280" y="187558"/>
                </a:lnTo>
                <a:lnTo>
                  <a:pt x="1122" y="202826"/>
                </a:lnTo>
                <a:lnTo>
                  <a:pt x="2524" y="217256"/>
                </a:lnTo>
                <a:lnTo>
                  <a:pt x="4488" y="230849"/>
                </a:lnTo>
                <a:lnTo>
                  <a:pt x="7013" y="243606"/>
                </a:lnTo>
                <a:lnTo>
                  <a:pt x="10098" y="255530"/>
                </a:lnTo>
                <a:lnTo>
                  <a:pt x="13745" y="266622"/>
                </a:lnTo>
                <a:lnTo>
                  <a:pt x="22722" y="286316"/>
                </a:lnTo>
                <a:lnTo>
                  <a:pt x="35627" y="304573"/>
                </a:lnTo>
                <a:lnTo>
                  <a:pt x="44832" y="313572"/>
                </a:lnTo>
                <a:lnTo>
                  <a:pt x="55055" y="320996"/>
                </a:lnTo>
                <a:lnTo>
                  <a:pt x="66301" y="326843"/>
                </a:lnTo>
                <a:lnTo>
                  <a:pt x="78575" y="331107"/>
                </a:lnTo>
                <a:lnTo>
                  <a:pt x="91886" y="333785"/>
                </a:lnTo>
                <a:lnTo>
                  <a:pt x="106237" y="334872"/>
                </a:lnTo>
                <a:lnTo>
                  <a:pt x="108966" y="334899"/>
                </a:lnTo>
                <a:lnTo>
                  <a:pt x="122474" y="332223"/>
                </a:lnTo>
                <a:lnTo>
                  <a:pt x="135024" y="328658"/>
                </a:lnTo>
                <a:lnTo>
                  <a:pt x="146615" y="324181"/>
                </a:lnTo>
                <a:lnTo>
                  <a:pt x="157248" y="318769"/>
                </a:lnTo>
                <a:lnTo>
                  <a:pt x="168375" y="311435"/>
                </a:lnTo>
                <a:lnTo>
                  <a:pt x="177939" y="303327"/>
                </a:lnTo>
                <a:lnTo>
                  <a:pt x="186819" y="293926"/>
                </a:lnTo>
                <a:lnTo>
                  <a:pt x="194056" y="284606"/>
                </a:lnTo>
                <a:lnTo>
                  <a:pt x="200638" y="274473"/>
                </a:lnTo>
                <a:lnTo>
                  <a:pt x="206538" y="263562"/>
                </a:lnTo>
                <a:lnTo>
                  <a:pt x="211765" y="251867"/>
                </a:lnTo>
                <a:lnTo>
                  <a:pt x="216326" y="239379"/>
                </a:lnTo>
                <a:lnTo>
                  <a:pt x="221242" y="221637"/>
                </a:lnTo>
                <a:lnTo>
                  <a:pt x="223640" y="209445"/>
                </a:lnTo>
                <a:lnTo>
                  <a:pt x="225373" y="196861"/>
                </a:lnTo>
                <a:lnTo>
                  <a:pt x="226435" y="183896"/>
                </a:lnTo>
                <a:lnTo>
                  <a:pt x="226820" y="170562"/>
                </a:lnTo>
                <a:lnTo>
                  <a:pt x="226822" y="169671"/>
                </a:lnTo>
                <a:lnTo>
                  <a:pt x="226822" y="161544"/>
                </a:lnTo>
                <a:lnTo>
                  <a:pt x="226545" y="148153"/>
                </a:lnTo>
                <a:lnTo>
                  <a:pt x="225721" y="135123"/>
                </a:lnTo>
                <a:lnTo>
                  <a:pt x="224353" y="122467"/>
                </a:lnTo>
                <a:lnTo>
                  <a:pt x="222448" y="110195"/>
                </a:lnTo>
                <a:lnTo>
                  <a:pt x="220012" y="98318"/>
                </a:lnTo>
                <a:lnTo>
                  <a:pt x="216056" y="83919"/>
                </a:lnTo>
                <a:lnTo>
                  <a:pt x="211706" y="71617"/>
                </a:lnTo>
                <a:lnTo>
                  <a:pt x="206642" y="60130"/>
                </a:lnTo>
                <a:lnTo>
                  <a:pt x="200845" y="49469"/>
                </a:lnTo>
                <a:lnTo>
                  <a:pt x="190643" y="34986"/>
                </a:lnTo>
                <a:lnTo>
                  <a:pt x="181890" y="25606"/>
                </a:lnTo>
                <a:lnTo>
                  <a:pt x="172242" y="17568"/>
                </a:lnTo>
                <a:lnTo>
                  <a:pt x="152711" y="6526"/>
                </a:lnTo>
                <a:lnTo>
                  <a:pt x="140752" y="2693"/>
                </a:lnTo>
                <a:lnTo>
                  <a:pt x="127953" y="536"/>
                </a:lnTo>
                <a:lnTo>
                  <a:pt x="116967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51190" y="4690110"/>
            <a:ext cx="230377" cy="329438"/>
          </a:xfrm>
          <a:custGeom>
            <a:avLst/>
            <a:gdLst/>
            <a:ahLst/>
            <a:cxnLst/>
            <a:rect l="l" t="t" r="r" b="b"/>
            <a:pathLst>
              <a:path w="230377" h="329438">
                <a:moveTo>
                  <a:pt x="114300" y="0"/>
                </a:moveTo>
                <a:lnTo>
                  <a:pt x="100009" y="716"/>
                </a:lnTo>
                <a:lnTo>
                  <a:pt x="86582" y="2867"/>
                </a:lnTo>
                <a:lnTo>
                  <a:pt x="74022" y="6455"/>
                </a:lnTo>
                <a:lnTo>
                  <a:pt x="62330" y="11481"/>
                </a:lnTo>
                <a:lnTo>
                  <a:pt x="51509" y="17948"/>
                </a:lnTo>
                <a:lnTo>
                  <a:pt x="41561" y="25857"/>
                </a:lnTo>
                <a:lnTo>
                  <a:pt x="32487" y="35211"/>
                </a:lnTo>
                <a:lnTo>
                  <a:pt x="24504" y="45811"/>
                </a:lnTo>
                <a:lnTo>
                  <a:pt x="14337" y="65278"/>
                </a:lnTo>
                <a:lnTo>
                  <a:pt x="10272" y="76399"/>
                </a:lnTo>
                <a:lnTo>
                  <a:pt x="6884" y="88445"/>
                </a:lnTo>
                <a:lnTo>
                  <a:pt x="4173" y="101416"/>
                </a:lnTo>
                <a:lnTo>
                  <a:pt x="2138" y="115311"/>
                </a:lnTo>
                <a:lnTo>
                  <a:pt x="777" y="130132"/>
                </a:lnTo>
                <a:lnTo>
                  <a:pt x="90" y="145877"/>
                </a:lnTo>
                <a:lnTo>
                  <a:pt x="0" y="154431"/>
                </a:lnTo>
                <a:lnTo>
                  <a:pt x="0" y="266064"/>
                </a:lnTo>
                <a:lnTo>
                  <a:pt x="7730" y="280566"/>
                </a:lnTo>
                <a:lnTo>
                  <a:pt x="15808" y="292916"/>
                </a:lnTo>
                <a:lnTo>
                  <a:pt x="24242" y="303120"/>
                </a:lnTo>
                <a:lnTo>
                  <a:pt x="33040" y="311182"/>
                </a:lnTo>
                <a:lnTo>
                  <a:pt x="49783" y="320294"/>
                </a:lnTo>
                <a:lnTo>
                  <a:pt x="62644" y="324059"/>
                </a:lnTo>
                <a:lnTo>
                  <a:pt x="75297" y="326831"/>
                </a:lnTo>
                <a:lnTo>
                  <a:pt x="87744" y="328610"/>
                </a:lnTo>
                <a:lnTo>
                  <a:pt x="99984" y="329395"/>
                </a:lnTo>
                <a:lnTo>
                  <a:pt x="103504" y="329438"/>
                </a:lnTo>
                <a:lnTo>
                  <a:pt x="117624" y="328802"/>
                </a:lnTo>
                <a:lnTo>
                  <a:pt x="131033" y="326894"/>
                </a:lnTo>
                <a:lnTo>
                  <a:pt x="143731" y="323712"/>
                </a:lnTo>
                <a:lnTo>
                  <a:pt x="155715" y="319254"/>
                </a:lnTo>
                <a:lnTo>
                  <a:pt x="166984" y="313520"/>
                </a:lnTo>
                <a:lnTo>
                  <a:pt x="177537" y="306507"/>
                </a:lnTo>
                <a:lnTo>
                  <a:pt x="187372" y="298214"/>
                </a:lnTo>
                <a:lnTo>
                  <a:pt x="195579" y="289687"/>
                </a:lnTo>
                <a:lnTo>
                  <a:pt x="207809" y="272456"/>
                </a:lnTo>
                <a:lnTo>
                  <a:pt x="212940" y="262522"/>
                </a:lnTo>
                <a:lnTo>
                  <a:pt x="217414" y="251710"/>
                </a:lnTo>
                <a:lnTo>
                  <a:pt x="221227" y="240019"/>
                </a:lnTo>
                <a:lnTo>
                  <a:pt x="224381" y="227450"/>
                </a:lnTo>
                <a:lnTo>
                  <a:pt x="226872" y="214001"/>
                </a:lnTo>
                <a:lnTo>
                  <a:pt x="228699" y="199674"/>
                </a:lnTo>
                <a:lnTo>
                  <a:pt x="229862" y="184468"/>
                </a:lnTo>
                <a:lnTo>
                  <a:pt x="230358" y="168383"/>
                </a:lnTo>
                <a:lnTo>
                  <a:pt x="230377" y="164337"/>
                </a:lnTo>
                <a:lnTo>
                  <a:pt x="230144" y="150993"/>
                </a:lnTo>
                <a:lnTo>
                  <a:pt x="229440" y="137996"/>
                </a:lnTo>
                <a:lnTo>
                  <a:pt x="228260" y="125351"/>
                </a:lnTo>
                <a:lnTo>
                  <a:pt x="226596" y="113066"/>
                </a:lnTo>
                <a:lnTo>
                  <a:pt x="224535" y="101600"/>
                </a:lnTo>
                <a:lnTo>
                  <a:pt x="221435" y="88323"/>
                </a:lnTo>
                <a:lnTo>
                  <a:pt x="217483" y="75886"/>
                </a:lnTo>
                <a:lnTo>
                  <a:pt x="212698" y="64299"/>
                </a:lnTo>
                <a:lnTo>
                  <a:pt x="207100" y="53570"/>
                </a:lnTo>
                <a:lnTo>
                  <a:pt x="198179" y="40428"/>
                </a:lnTo>
                <a:lnTo>
                  <a:pt x="189766" y="31060"/>
                </a:lnTo>
                <a:lnTo>
                  <a:pt x="180132" y="22567"/>
                </a:lnTo>
                <a:lnTo>
                  <a:pt x="169287" y="14950"/>
                </a:lnTo>
                <a:lnTo>
                  <a:pt x="157553" y="8667"/>
                </a:lnTo>
                <a:lnTo>
                  <a:pt x="145827" y="4339"/>
                </a:lnTo>
                <a:lnTo>
                  <a:pt x="133343" y="1493"/>
                </a:lnTo>
                <a:lnTo>
                  <a:pt x="120090" y="130"/>
                </a:lnTo>
                <a:lnTo>
                  <a:pt x="11430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93864" y="4642739"/>
            <a:ext cx="144213" cy="450088"/>
          </a:xfrm>
          <a:custGeom>
            <a:avLst/>
            <a:gdLst/>
            <a:ahLst/>
            <a:cxnLst/>
            <a:rect l="l" t="t" r="r" b="b"/>
            <a:pathLst>
              <a:path w="144213" h="450088">
                <a:moveTo>
                  <a:pt x="69770" y="0"/>
                </a:moveTo>
                <a:lnTo>
                  <a:pt x="69770" y="326009"/>
                </a:lnTo>
                <a:lnTo>
                  <a:pt x="70153" y="343087"/>
                </a:lnTo>
                <a:lnTo>
                  <a:pt x="71302" y="357582"/>
                </a:lnTo>
                <a:lnTo>
                  <a:pt x="75898" y="378755"/>
                </a:lnTo>
                <a:lnTo>
                  <a:pt x="84911" y="390972"/>
                </a:lnTo>
                <a:lnTo>
                  <a:pt x="110156" y="397383"/>
                </a:lnTo>
                <a:lnTo>
                  <a:pt x="123737" y="399718"/>
                </a:lnTo>
                <a:lnTo>
                  <a:pt x="134272" y="406726"/>
                </a:lnTo>
                <a:lnTo>
                  <a:pt x="141760" y="418405"/>
                </a:lnTo>
                <a:lnTo>
                  <a:pt x="143684" y="423672"/>
                </a:lnTo>
                <a:lnTo>
                  <a:pt x="144213" y="431058"/>
                </a:lnTo>
                <a:lnTo>
                  <a:pt x="140852" y="437232"/>
                </a:lnTo>
                <a:lnTo>
                  <a:pt x="122464" y="445952"/>
                </a:lnTo>
                <a:lnTo>
                  <a:pt x="107437" y="448504"/>
                </a:lnTo>
                <a:lnTo>
                  <a:pt x="88520" y="449853"/>
                </a:lnTo>
                <a:lnTo>
                  <a:pt x="74723" y="450088"/>
                </a:lnTo>
                <a:lnTo>
                  <a:pt x="62108" y="448841"/>
                </a:lnTo>
                <a:lnTo>
                  <a:pt x="38564" y="438872"/>
                </a:lnTo>
                <a:lnTo>
                  <a:pt x="22478" y="425357"/>
                </a:lnTo>
                <a:lnTo>
                  <a:pt x="7374" y="405218"/>
                </a:lnTo>
                <a:lnTo>
                  <a:pt x="2171" y="385310"/>
                </a:lnTo>
                <a:lnTo>
                  <a:pt x="1129" y="367226"/>
                </a:lnTo>
                <a:lnTo>
                  <a:pt x="423" y="342061"/>
                </a:lnTo>
                <a:lnTo>
                  <a:pt x="197" y="326823"/>
                </a:lnTo>
                <a:lnTo>
                  <a:pt x="56" y="309815"/>
                </a:lnTo>
                <a:lnTo>
                  <a:pt x="0" y="291036"/>
                </a:lnTo>
                <a:lnTo>
                  <a:pt x="28" y="270486"/>
                </a:lnTo>
                <a:lnTo>
                  <a:pt x="141" y="248166"/>
                </a:lnTo>
                <a:lnTo>
                  <a:pt x="339" y="224074"/>
                </a:lnTo>
                <a:lnTo>
                  <a:pt x="622" y="198212"/>
                </a:lnTo>
                <a:lnTo>
                  <a:pt x="990" y="170578"/>
                </a:lnTo>
                <a:lnTo>
                  <a:pt x="1443" y="141174"/>
                </a:lnTo>
                <a:lnTo>
                  <a:pt x="1982" y="109998"/>
                </a:lnTo>
                <a:lnTo>
                  <a:pt x="2606" y="77051"/>
                </a:lnTo>
                <a:lnTo>
                  <a:pt x="3316" y="42332"/>
                </a:lnTo>
                <a:lnTo>
                  <a:pt x="4111" y="5842"/>
                </a:lnTo>
                <a:lnTo>
                  <a:pt x="69770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82356" y="4623943"/>
            <a:ext cx="369697" cy="639444"/>
          </a:xfrm>
          <a:custGeom>
            <a:avLst/>
            <a:gdLst/>
            <a:ahLst/>
            <a:cxnLst/>
            <a:rect l="l" t="t" r="r" b="b"/>
            <a:pathLst>
              <a:path w="369697" h="639445">
                <a:moveTo>
                  <a:pt x="186690" y="0"/>
                </a:moveTo>
                <a:lnTo>
                  <a:pt x="214675" y="1436"/>
                </a:lnTo>
                <a:lnTo>
                  <a:pt x="240138" y="5734"/>
                </a:lnTo>
                <a:lnTo>
                  <a:pt x="263116" y="12875"/>
                </a:lnTo>
                <a:lnTo>
                  <a:pt x="284563" y="23324"/>
                </a:lnTo>
                <a:lnTo>
                  <a:pt x="305588" y="38301"/>
                </a:lnTo>
                <a:lnTo>
                  <a:pt x="322954" y="56429"/>
                </a:lnTo>
                <a:lnTo>
                  <a:pt x="334843" y="74001"/>
                </a:lnTo>
                <a:lnTo>
                  <a:pt x="346087" y="96060"/>
                </a:lnTo>
                <a:lnTo>
                  <a:pt x="355197" y="120499"/>
                </a:lnTo>
                <a:lnTo>
                  <a:pt x="362031" y="146638"/>
                </a:lnTo>
                <a:lnTo>
                  <a:pt x="366258" y="170998"/>
                </a:lnTo>
                <a:lnTo>
                  <a:pt x="368807" y="196479"/>
                </a:lnTo>
                <a:lnTo>
                  <a:pt x="369695" y="223098"/>
                </a:lnTo>
                <a:lnTo>
                  <a:pt x="369697" y="224154"/>
                </a:lnTo>
                <a:lnTo>
                  <a:pt x="369465" y="238304"/>
                </a:lnTo>
                <a:lnTo>
                  <a:pt x="367609" y="265306"/>
                </a:lnTo>
                <a:lnTo>
                  <a:pt x="363875" y="290563"/>
                </a:lnTo>
                <a:lnTo>
                  <a:pt x="358243" y="314054"/>
                </a:lnTo>
                <a:lnTo>
                  <a:pt x="348373" y="341595"/>
                </a:lnTo>
                <a:lnTo>
                  <a:pt x="337028" y="365509"/>
                </a:lnTo>
                <a:lnTo>
                  <a:pt x="324071" y="386839"/>
                </a:lnTo>
                <a:lnTo>
                  <a:pt x="311530" y="403224"/>
                </a:lnTo>
                <a:lnTo>
                  <a:pt x="293315" y="421378"/>
                </a:lnTo>
                <a:lnTo>
                  <a:pt x="272711" y="436253"/>
                </a:lnTo>
                <a:lnTo>
                  <a:pt x="249744" y="447822"/>
                </a:lnTo>
                <a:lnTo>
                  <a:pt x="225118" y="456190"/>
                </a:lnTo>
                <a:lnTo>
                  <a:pt x="200215" y="461172"/>
                </a:lnTo>
                <a:lnTo>
                  <a:pt x="174489" y="463027"/>
                </a:lnTo>
                <a:lnTo>
                  <a:pt x="171958" y="463041"/>
                </a:lnTo>
                <a:lnTo>
                  <a:pt x="159003" y="462669"/>
                </a:lnTo>
                <a:lnTo>
                  <a:pt x="133732" y="459685"/>
                </a:lnTo>
                <a:lnTo>
                  <a:pt x="115062" y="455421"/>
                </a:lnTo>
                <a:lnTo>
                  <a:pt x="91089" y="445552"/>
                </a:lnTo>
                <a:lnTo>
                  <a:pt x="71001" y="430006"/>
                </a:lnTo>
                <a:lnTo>
                  <a:pt x="68834" y="427735"/>
                </a:lnTo>
                <a:lnTo>
                  <a:pt x="68834" y="639444"/>
                </a:lnTo>
                <a:lnTo>
                  <a:pt x="0" y="639444"/>
                </a:lnTo>
                <a:lnTo>
                  <a:pt x="0" y="213867"/>
                </a:lnTo>
                <a:lnTo>
                  <a:pt x="1082" y="187554"/>
                </a:lnTo>
                <a:lnTo>
                  <a:pt x="4317" y="162243"/>
                </a:lnTo>
                <a:lnTo>
                  <a:pt x="9681" y="137955"/>
                </a:lnTo>
                <a:lnTo>
                  <a:pt x="20470" y="105711"/>
                </a:lnTo>
                <a:lnTo>
                  <a:pt x="31092" y="82670"/>
                </a:lnTo>
                <a:lnTo>
                  <a:pt x="42925" y="62737"/>
                </a:lnTo>
                <a:lnTo>
                  <a:pt x="58697" y="43901"/>
                </a:lnTo>
                <a:lnTo>
                  <a:pt x="78669" y="28061"/>
                </a:lnTo>
                <a:lnTo>
                  <a:pt x="99441" y="16763"/>
                </a:lnTo>
                <a:lnTo>
                  <a:pt x="121584" y="8548"/>
                </a:lnTo>
                <a:lnTo>
                  <a:pt x="145970" y="3074"/>
                </a:lnTo>
                <a:lnTo>
                  <a:pt x="172597" y="339"/>
                </a:lnTo>
                <a:lnTo>
                  <a:pt x="186690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65974" y="4623943"/>
            <a:ext cx="445134" cy="464438"/>
          </a:xfrm>
          <a:custGeom>
            <a:avLst/>
            <a:gdLst/>
            <a:ahLst/>
            <a:cxnLst/>
            <a:rect l="l" t="t" r="r" b="b"/>
            <a:pathLst>
              <a:path w="445134" h="464438">
                <a:moveTo>
                  <a:pt x="185674" y="0"/>
                </a:moveTo>
                <a:lnTo>
                  <a:pt x="198768" y="486"/>
                </a:lnTo>
                <a:lnTo>
                  <a:pt x="211476" y="1928"/>
                </a:lnTo>
                <a:lnTo>
                  <a:pt x="223824" y="4298"/>
                </a:lnTo>
                <a:lnTo>
                  <a:pt x="233933" y="6984"/>
                </a:lnTo>
                <a:lnTo>
                  <a:pt x="246062" y="11229"/>
                </a:lnTo>
                <a:lnTo>
                  <a:pt x="257690" y="16463"/>
                </a:lnTo>
                <a:lnTo>
                  <a:pt x="268773" y="22654"/>
                </a:lnTo>
                <a:lnTo>
                  <a:pt x="275844" y="27304"/>
                </a:lnTo>
                <a:lnTo>
                  <a:pt x="285905" y="34977"/>
                </a:lnTo>
                <a:lnTo>
                  <a:pt x="295239" y="43544"/>
                </a:lnTo>
                <a:lnTo>
                  <a:pt x="303846" y="53006"/>
                </a:lnTo>
                <a:lnTo>
                  <a:pt x="309372" y="60070"/>
                </a:lnTo>
                <a:lnTo>
                  <a:pt x="316268" y="70324"/>
                </a:lnTo>
                <a:lnTo>
                  <a:pt x="322413" y="81304"/>
                </a:lnTo>
                <a:lnTo>
                  <a:pt x="327793" y="92999"/>
                </a:lnTo>
                <a:lnTo>
                  <a:pt x="332104" y="104520"/>
                </a:lnTo>
                <a:lnTo>
                  <a:pt x="343789" y="8127"/>
                </a:lnTo>
                <a:lnTo>
                  <a:pt x="408940" y="8127"/>
                </a:lnTo>
                <a:lnTo>
                  <a:pt x="370585" y="240664"/>
                </a:lnTo>
                <a:lnTo>
                  <a:pt x="370585" y="246125"/>
                </a:lnTo>
                <a:lnTo>
                  <a:pt x="370793" y="262598"/>
                </a:lnTo>
                <a:lnTo>
                  <a:pt x="371414" y="278104"/>
                </a:lnTo>
                <a:lnTo>
                  <a:pt x="372449" y="292644"/>
                </a:lnTo>
                <a:lnTo>
                  <a:pt x="373898" y="306218"/>
                </a:lnTo>
                <a:lnTo>
                  <a:pt x="375761" y="318827"/>
                </a:lnTo>
                <a:lnTo>
                  <a:pt x="378038" y="330469"/>
                </a:lnTo>
                <a:lnTo>
                  <a:pt x="380729" y="341145"/>
                </a:lnTo>
                <a:lnTo>
                  <a:pt x="383834" y="350855"/>
                </a:lnTo>
                <a:lnTo>
                  <a:pt x="387353" y="359599"/>
                </a:lnTo>
                <a:lnTo>
                  <a:pt x="395085" y="373189"/>
                </a:lnTo>
                <a:lnTo>
                  <a:pt x="403846" y="382802"/>
                </a:lnTo>
                <a:lnTo>
                  <a:pt x="414011" y="389273"/>
                </a:lnTo>
                <a:lnTo>
                  <a:pt x="425582" y="392605"/>
                </a:lnTo>
                <a:lnTo>
                  <a:pt x="438558" y="392805"/>
                </a:lnTo>
                <a:lnTo>
                  <a:pt x="440690" y="392556"/>
                </a:lnTo>
                <a:lnTo>
                  <a:pt x="445134" y="456310"/>
                </a:lnTo>
                <a:lnTo>
                  <a:pt x="430438" y="458116"/>
                </a:lnTo>
                <a:lnTo>
                  <a:pt x="417017" y="458876"/>
                </a:lnTo>
                <a:lnTo>
                  <a:pt x="404882" y="458601"/>
                </a:lnTo>
                <a:lnTo>
                  <a:pt x="394042" y="457301"/>
                </a:lnTo>
                <a:lnTo>
                  <a:pt x="378507" y="453002"/>
                </a:lnTo>
                <a:lnTo>
                  <a:pt x="367048" y="447529"/>
                </a:lnTo>
                <a:lnTo>
                  <a:pt x="357163" y="440318"/>
                </a:lnTo>
                <a:lnTo>
                  <a:pt x="348540" y="431151"/>
                </a:lnTo>
                <a:lnTo>
                  <a:pt x="341463" y="420604"/>
                </a:lnTo>
                <a:lnTo>
                  <a:pt x="335639" y="408442"/>
                </a:lnTo>
                <a:lnTo>
                  <a:pt x="331461" y="397155"/>
                </a:lnTo>
                <a:lnTo>
                  <a:pt x="327682" y="385276"/>
                </a:lnTo>
                <a:lnTo>
                  <a:pt x="324209" y="372569"/>
                </a:lnTo>
                <a:lnTo>
                  <a:pt x="321945" y="363092"/>
                </a:lnTo>
                <a:lnTo>
                  <a:pt x="315751" y="375413"/>
                </a:lnTo>
                <a:lnTo>
                  <a:pt x="301724" y="397800"/>
                </a:lnTo>
                <a:lnTo>
                  <a:pt x="285487" y="417193"/>
                </a:lnTo>
                <a:lnTo>
                  <a:pt x="267012" y="433607"/>
                </a:lnTo>
                <a:lnTo>
                  <a:pt x="250756" y="444406"/>
                </a:lnTo>
                <a:lnTo>
                  <a:pt x="228351" y="454691"/>
                </a:lnTo>
                <a:lnTo>
                  <a:pt x="203699" y="461318"/>
                </a:lnTo>
                <a:lnTo>
                  <a:pt x="176815" y="464271"/>
                </a:lnTo>
                <a:lnTo>
                  <a:pt x="168275" y="464438"/>
                </a:lnTo>
                <a:lnTo>
                  <a:pt x="154291" y="463993"/>
                </a:lnTo>
                <a:lnTo>
                  <a:pt x="128184" y="460452"/>
                </a:lnTo>
                <a:lnTo>
                  <a:pt x="104513" y="453421"/>
                </a:lnTo>
                <a:lnTo>
                  <a:pt x="80760" y="441413"/>
                </a:lnTo>
                <a:lnTo>
                  <a:pt x="60530" y="425750"/>
                </a:lnTo>
                <a:lnTo>
                  <a:pt x="43898" y="406544"/>
                </a:lnTo>
                <a:lnTo>
                  <a:pt x="34544" y="391616"/>
                </a:lnTo>
                <a:lnTo>
                  <a:pt x="23723" y="369534"/>
                </a:lnTo>
                <a:lnTo>
                  <a:pt x="14754" y="344900"/>
                </a:lnTo>
                <a:lnTo>
                  <a:pt x="7931" y="318852"/>
                </a:lnTo>
                <a:lnTo>
                  <a:pt x="3672" y="294685"/>
                </a:lnTo>
                <a:lnTo>
                  <a:pt x="1032" y="269223"/>
                </a:lnTo>
                <a:lnTo>
                  <a:pt x="13" y="242447"/>
                </a:lnTo>
                <a:lnTo>
                  <a:pt x="0" y="238886"/>
                </a:lnTo>
                <a:lnTo>
                  <a:pt x="224" y="225101"/>
                </a:lnTo>
                <a:lnTo>
                  <a:pt x="2017" y="198563"/>
                </a:lnTo>
                <a:lnTo>
                  <a:pt x="5591" y="173424"/>
                </a:lnTo>
                <a:lnTo>
                  <a:pt x="10933" y="149707"/>
                </a:lnTo>
                <a:lnTo>
                  <a:pt x="18450" y="126233"/>
                </a:lnTo>
                <a:lnTo>
                  <a:pt x="28648" y="101889"/>
                </a:lnTo>
                <a:lnTo>
                  <a:pt x="40461" y="79960"/>
                </a:lnTo>
                <a:lnTo>
                  <a:pt x="51053" y="64134"/>
                </a:lnTo>
                <a:lnTo>
                  <a:pt x="68046" y="44744"/>
                </a:lnTo>
                <a:lnTo>
                  <a:pt x="87755" y="28713"/>
                </a:lnTo>
                <a:lnTo>
                  <a:pt x="108966" y="16636"/>
                </a:lnTo>
                <a:lnTo>
                  <a:pt x="132194" y="7630"/>
                </a:lnTo>
                <a:lnTo>
                  <a:pt x="156967" y="2080"/>
                </a:lnTo>
                <a:lnTo>
                  <a:pt x="183232" y="14"/>
                </a:lnTo>
                <a:lnTo>
                  <a:pt x="185674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38694" y="4459732"/>
            <a:ext cx="129921" cy="137541"/>
          </a:xfrm>
          <a:custGeom>
            <a:avLst/>
            <a:gdLst/>
            <a:ahLst/>
            <a:cxnLst/>
            <a:rect l="l" t="t" r="r" b="b"/>
            <a:pathLst>
              <a:path w="129921" h="137541">
                <a:moveTo>
                  <a:pt x="43306" y="0"/>
                </a:moveTo>
                <a:lnTo>
                  <a:pt x="129921" y="0"/>
                </a:lnTo>
                <a:lnTo>
                  <a:pt x="51434" y="137033"/>
                </a:lnTo>
                <a:lnTo>
                  <a:pt x="0" y="137541"/>
                </a:lnTo>
                <a:lnTo>
                  <a:pt x="4330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8652" y="5420868"/>
            <a:ext cx="1796796" cy="897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4499" y="5466207"/>
            <a:ext cx="1705780" cy="805865"/>
          </a:xfrm>
          <a:custGeom>
            <a:avLst/>
            <a:gdLst/>
            <a:ahLst/>
            <a:cxnLst/>
            <a:rect l="l" t="t" r="r" b="b"/>
            <a:pathLst>
              <a:path w="1705780" h="805865">
                <a:moveTo>
                  <a:pt x="338722" y="481192"/>
                </a:moveTo>
                <a:lnTo>
                  <a:pt x="328549" y="502373"/>
                </a:lnTo>
                <a:lnTo>
                  <a:pt x="315517" y="520218"/>
                </a:lnTo>
                <a:lnTo>
                  <a:pt x="296671" y="536346"/>
                </a:lnTo>
                <a:lnTo>
                  <a:pt x="284837" y="543400"/>
                </a:lnTo>
                <a:lnTo>
                  <a:pt x="263017" y="552932"/>
                </a:lnTo>
                <a:lnTo>
                  <a:pt x="263017" y="151942"/>
                </a:lnTo>
                <a:lnTo>
                  <a:pt x="177292" y="151942"/>
                </a:lnTo>
                <a:lnTo>
                  <a:pt x="177292" y="557314"/>
                </a:lnTo>
                <a:lnTo>
                  <a:pt x="164173" y="554732"/>
                </a:lnTo>
                <a:lnTo>
                  <a:pt x="139929" y="545389"/>
                </a:lnTo>
                <a:lnTo>
                  <a:pt x="119447" y="530624"/>
                </a:lnTo>
                <a:lnTo>
                  <a:pt x="106656" y="515952"/>
                </a:lnTo>
                <a:lnTo>
                  <a:pt x="96432" y="496413"/>
                </a:lnTo>
                <a:lnTo>
                  <a:pt x="89590" y="472280"/>
                </a:lnTo>
                <a:lnTo>
                  <a:pt x="87445" y="458491"/>
                </a:lnTo>
                <a:lnTo>
                  <a:pt x="86155" y="443553"/>
                </a:lnTo>
                <a:lnTo>
                  <a:pt x="85725" y="427469"/>
                </a:lnTo>
                <a:lnTo>
                  <a:pt x="85725" y="169011"/>
                </a:lnTo>
                <a:lnTo>
                  <a:pt x="0" y="169011"/>
                </a:lnTo>
                <a:lnTo>
                  <a:pt x="125" y="446930"/>
                </a:lnTo>
                <a:lnTo>
                  <a:pt x="1900" y="473946"/>
                </a:lnTo>
                <a:lnTo>
                  <a:pt x="5760" y="498719"/>
                </a:lnTo>
                <a:lnTo>
                  <a:pt x="11683" y="521246"/>
                </a:lnTo>
                <a:lnTo>
                  <a:pt x="18907" y="539744"/>
                </a:lnTo>
                <a:lnTo>
                  <a:pt x="31362" y="562033"/>
                </a:lnTo>
                <a:lnTo>
                  <a:pt x="46989" y="581240"/>
                </a:lnTo>
                <a:lnTo>
                  <a:pt x="59491" y="592732"/>
                </a:lnTo>
                <a:lnTo>
                  <a:pt x="80379" y="607013"/>
                </a:lnTo>
                <a:lnTo>
                  <a:pt x="104139" y="618058"/>
                </a:lnTo>
                <a:lnTo>
                  <a:pt x="126322" y="625057"/>
                </a:lnTo>
                <a:lnTo>
                  <a:pt x="151146" y="630187"/>
                </a:lnTo>
                <a:lnTo>
                  <a:pt x="177292" y="632917"/>
                </a:lnTo>
                <a:lnTo>
                  <a:pt x="177292" y="805865"/>
                </a:lnTo>
                <a:lnTo>
                  <a:pt x="263017" y="805865"/>
                </a:lnTo>
                <a:lnTo>
                  <a:pt x="263017" y="630491"/>
                </a:lnTo>
                <a:lnTo>
                  <a:pt x="268182" y="629702"/>
                </a:lnTo>
                <a:lnTo>
                  <a:pt x="292998" y="624028"/>
                </a:lnTo>
                <a:lnTo>
                  <a:pt x="316896" y="615360"/>
                </a:lnTo>
                <a:lnTo>
                  <a:pt x="339851" y="603694"/>
                </a:lnTo>
                <a:lnTo>
                  <a:pt x="354841" y="593955"/>
                </a:lnTo>
                <a:lnTo>
                  <a:pt x="374430" y="577715"/>
                </a:lnTo>
                <a:lnTo>
                  <a:pt x="391593" y="558933"/>
                </a:lnTo>
                <a:lnTo>
                  <a:pt x="404778" y="540190"/>
                </a:lnTo>
                <a:lnTo>
                  <a:pt x="416598" y="518465"/>
                </a:lnTo>
                <a:lnTo>
                  <a:pt x="426325" y="494782"/>
                </a:lnTo>
                <a:lnTo>
                  <a:pt x="433958" y="469138"/>
                </a:lnTo>
                <a:lnTo>
                  <a:pt x="438946" y="445287"/>
                </a:lnTo>
                <a:lnTo>
                  <a:pt x="442392" y="420686"/>
                </a:lnTo>
                <a:lnTo>
                  <a:pt x="444451" y="394756"/>
                </a:lnTo>
                <a:lnTo>
                  <a:pt x="445134" y="367499"/>
                </a:lnTo>
                <a:lnTo>
                  <a:pt x="445112" y="360935"/>
                </a:lnTo>
                <a:lnTo>
                  <a:pt x="444615" y="335771"/>
                </a:lnTo>
                <a:lnTo>
                  <a:pt x="443454" y="310423"/>
                </a:lnTo>
                <a:lnTo>
                  <a:pt x="441614" y="284893"/>
                </a:lnTo>
                <a:lnTo>
                  <a:pt x="439060" y="258196"/>
                </a:lnTo>
                <a:lnTo>
                  <a:pt x="436569" y="233662"/>
                </a:lnTo>
                <a:lnTo>
                  <a:pt x="433924" y="208369"/>
                </a:lnTo>
                <a:lnTo>
                  <a:pt x="431112" y="182320"/>
                </a:lnTo>
                <a:lnTo>
                  <a:pt x="429640" y="169011"/>
                </a:lnTo>
                <a:lnTo>
                  <a:pt x="345058" y="169011"/>
                </a:lnTo>
                <a:lnTo>
                  <a:pt x="345631" y="174946"/>
                </a:lnTo>
                <a:lnTo>
                  <a:pt x="346957" y="188700"/>
                </a:lnTo>
                <a:lnTo>
                  <a:pt x="348247" y="202115"/>
                </a:lnTo>
                <a:lnTo>
                  <a:pt x="349499" y="215193"/>
                </a:lnTo>
                <a:lnTo>
                  <a:pt x="350709" y="227933"/>
                </a:lnTo>
                <a:lnTo>
                  <a:pt x="351876" y="240336"/>
                </a:lnTo>
                <a:lnTo>
                  <a:pt x="352998" y="252403"/>
                </a:lnTo>
                <a:lnTo>
                  <a:pt x="354070" y="264133"/>
                </a:lnTo>
                <a:lnTo>
                  <a:pt x="355092" y="275526"/>
                </a:lnTo>
                <a:lnTo>
                  <a:pt x="355611" y="281319"/>
                </a:lnTo>
                <a:lnTo>
                  <a:pt x="356630" y="294002"/>
                </a:lnTo>
                <a:lnTo>
                  <a:pt x="357487" y="306686"/>
                </a:lnTo>
                <a:lnTo>
                  <a:pt x="358184" y="319372"/>
                </a:lnTo>
                <a:lnTo>
                  <a:pt x="358723" y="332059"/>
                </a:lnTo>
                <a:lnTo>
                  <a:pt x="359106" y="344747"/>
                </a:lnTo>
                <a:lnTo>
                  <a:pt x="359334" y="357437"/>
                </a:lnTo>
                <a:lnTo>
                  <a:pt x="359409" y="370128"/>
                </a:lnTo>
                <a:lnTo>
                  <a:pt x="359162" y="372747"/>
                </a:lnTo>
                <a:lnTo>
                  <a:pt x="357700" y="386870"/>
                </a:lnTo>
                <a:lnTo>
                  <a:pt x="356090" y="400351"/>
                </a:lnTo>
                <a:lnTo>
                  <a:pt x="354341" y="413188"/>
                </a:lnTo>
                <a:lnTo>
                  <a:pt x="352463" y="425382"/>
                </a:lnTo>
                <a:lnTo>
                  <a:pt x="350467" y="436933"/>
                </a:lnTo>
                <a:lnTo>
                  <a:pt x="348361" y="447840"/>
                </a:lnTo>
                <a:lnTo>
                  <a:pt x="346559" y="455817"/>
                </a:lnTo>
                <a:lnTo>
                  <a:pt x="342933" y="469028"/>
                </a:lnTo>
                <a:lnTo>
                  <a:pt x="338722" y="481192"/>
                </a:lnTo>
                <a:close/>
              </a:path>
              <a:path w="1705780" h="805865">
                <a:moveTo>
                  <a:pt x="749300" y="0"/>
                </a:moveTo>
                <a:lnTo>
                  <a:pt x="704595" y="152717"/>
                </a:lnTo>
                <a:lnTo>
                  <a:pt x="769365" y="152247"/>
                </a:lnTo>
                <a:lnTo>
                  <a:pt x="850264" y="0"/>
                </a:lnTo>
                <a:lnTo>
                  <a:pt x="749300" y="0"/>
                </a:lnTo>
                <a:close/>
              </a:path>
              <a:path w="1705780" h="805865">
                <a:moveTo>
                  <a:pt x="1633727" y="179514"/>
                </a:moveTo>
                <a:lnTo>
                  <a:pt x="1551304" y="186055"/>
                </a:lnTo>
                <a:lnTo>
                  <a:pt x="1550492" y="222809"/>
                </a:lnTo>
                <a:lnTo>
                  <a:pt x="1549769" y="257787"/>
                </a:lnTo>
                <a:lnTo>
                  <a:pt x="1549136" y="290989"/>
                </a:lnTo>
                <a:lnTo>
                  <a:pt x="1548592" y="322414"/>
                </a:lnTo>
                <a:lnTo>
                  <a:pt x="1548137" y="352063"/>
                </a:lnTo>
                <a:lnTo>
                  <a:pt x="1547773" y="379936"/>
                </a:lnTo>
                <a:lnTo>
                  <a:pt x="1547497" y="406031"/>
                </a:lnTo>
                <a:lnTo>
                  <a:pt x="1547312" y="430351"/>
                </a:lnTo>
                <a:lnTo>
                  <a:pt x="1547292" y="492650"/>
                </a:lnTo>
                <a:lnTo>
                  <a:pt x="1547464" y="509864"/>
                </a:lnTo>
                <a:lnTo>
                  <a:pt x="1547726" y="525301"/>
                </a:lnTo>
                <a:lnTo>
                  <a:pt x="1548518" y="550845"/>
                </a:lnTo>
                <a:lnTo>
                  <a:pt x="1549669" y="569283"/>
                </a:lnTo>
                <a:lnTo>
                  <a:pt x="1556721" y="592673"/>
                </a:lnTo>
                <a:lnTo>
                  <a:pt x="1572337" y="612593"/>
                </a:lnTo>
                <a:lnTo>
                  <a:pt x="1592522" y="628643"/>
                </a:lnTo>
                <a:lnTo>
                  <a:pt x="1616360" y="637533"/>
                </a:lnTo>
                <a:lnTo>
                  <a:pt x="1629155" y="638644"/>
                </a:lnTo>
                <a:lnTo>
                  <a:pt x="1639487" y="638507"/>
                </a:lnTo>
                <a:lnTo>
                  <a:pt x="1659004" y="637299"/>
                </a:lnTo>
                <a:lnTo>
                  <a:pt x="1675133" y="634846"/>
                </a:lnTo>
                <a:lnTo>
                  <a:pt x="1697231" y="626201"/>
                </a:lnTo>
                <a:lnTo>
                  <a:pt x="1705780" y="612570"/>
                </a:lnTo>
                <a:lnTo>
                  <a:pt x="1704975" y="603885"/>
                </a:lnTo>
                <a:lnTo>
                  <a:pt x="1692329" y="578461"/>
                </a:lnTo>
                <a:lnTo>
                  <a:pt x="1670430" y="569125"/>
                </a:lnTo>
                <a:lnTo>
                  <a:pt x="1659811" y="568523"/>
                </a:lnTo>
                <a:lnTo>
                  <a:pt x="1646727" y="564831"/>
                </a:lnTo>
                <a:lnTo>
                  <a:pt x="1639442" y="557784"/>
                </a:lnTo>
                <a:lnTo>
                  <a:pt x="1637033" y="550793"/>
                </a:lnTo>
                <a:lnTo>
                  <a:pt x="1635197" y="540013"/>
                </a:lnTo>
                <a:lnTo>
                  <a:pt x="1634095" y="525753"/>
                </a:lnTo>
                <a:lnTo>
                  <a:pt x="1633727" y="508012"/>
                </a:lnTo>
                <a:lnTo>
                  <a:pt x="1633727" y="179514"/>
                </a:lnTo>
                <a:close/>
              </a:path>
              <a:path w="1705780" h="805865">
                <a:moveTo>
                  <a:pt x="1337621" y="597472"/>
                </a:moveTo>
                <a:lnTo>
                  <a:pt x="1356960" y="580824"/>
                </a:lnTo>
                <a:lnTo>
                  <a:pt x="1372409" y="563105"/>
                </a:lnTo>
                <a:lnTo>
                  <a:pt x="1386214" y="542874"/>
                </a:lnTo>
                <a:lnTo>
                  <a:pt x="1398348" y="520228"/>
                </a:lnTo>
                <a:lnTo>
                  <a:pt x="1408811" y="495173"/>
                </a:lnTo>
                <a:lnTo>
                  <a:pt x="1416852" y="468145"/>
                </a:lnTo>
                <a:lnTo>
                  <a:pt x="1421543" y="443729"/>
                </a:lnTo>
                <a:lnTo>
                  <a:pt x="1424373" y="417623"/>
                </a:lnTo>
                <a:lnTo>
                  <a:pt x="1425321" y="389826"/>
                </a:lnTo>
                <a:lnTo>
                  <a:pt x="1425318" y="388433"/>
                </a:lnTo>
                <a:lnTo>
                  <a:pt x="1424389" y="361869"/>
                </a:lnTo>
                <a:lnTo>
                  <a:pt x="1421786" y="336396"/>
                </a:lnTo>
                <a:lnTo>
                  <a:pt x="1417526" y="312018"/>
                </a:lnTo>
                <a:lnTo>
                  <a:pt x="1410145" y="284245"/>
                </a:lnTo>
                <a:lnTo>
                  <a:pt x="1400920" y="260055"/>
                </a:lnTo>
                <a:lnTo>
                  <a:pt x="1389537" y="237953"/>
                </a:lnTo>
                <a:lnTo>
                  <a:pt x="1375613" y="217811"/>
                </a:lnTo>
                <a:lnTo>
                  <a:pt x="1357939" y="199948"/>
                </a:lnTo>
                <a:lnTo>
                  <a:pt x="1336774" y="185104"/>
                </a:lnTo>
                <a:lnTo>
                  <a:pt x="1313033" y="173764"/>
                </a:lnTo>
                <a:lnTo>
                  <a:pt x="1289751" y="166741"/>
                </a:lnTo>
                <a:lnTo>
                  <a:pt x="1264230" y="162528"/>
                </a:lnTo>
                <a:lnTo>
                  <a:pt x="1236472" y="161124"/>
                </a:lnTo>
                <a:lnTo>
                  <a:pt x="1233744" y="161137"/>
                </a:lnTo>
                <a:lnTo>
                  <a:pt x="1206360" y="162738"/>
                </a:lnTo>
                <a:lnTo>
                  <a:pt x="1181020" y="167026"/>
                </a:lnTo>
                <a:lnTo>
                  <a:pt x="1157709" y="174002"/>
                </a:lnTo>
                <a:lnTo>
                  <a:pt x="1135152" y="184336"/>
                </a:lnTo>
                <a:lnTo>
                  <a:pt x="1113384" y="198865"/>
                </a:lnTo>
                <a:lnTo>
                  <a:pt x="1095627" y="216322"/>
                </a:lnTo>
                <a:lnTo>
                  <a:pt x="1081584" y="236711"/>
                </a:lnTo>
                <a:lnTo>
                  <a:pt x="1070005" y="258812"/>
                </a:lnTo>
                <a:lnTo>
                  <a:pt x="1060358" y="282874"/>
                </a:lnTo>
                <a:lnTo>
                  <a:pt x="1053961" y="303751"/>
                </a:lnTo>
                <a:lnTo>
                  <a:pt x="1048719" y="328060"/>
                </a:lnTo>
                <a:lnTo>
                  <a:pt x="1045604" y="353395"/>
                </a:lnTo>
                <a:lnTo>
                  <a:pt x="1044575" y="379755"/>
                </a:lnTo>
                <a:lnTo>
                  <a:pt x="1044575" y="805865"/>
                </a:lnTo>
                <a:lnTo>
                  <a:pt x="1130300" y="805865"/>
                </a:lnTo>
                <a:lnTo>
                  <a:pt x="1130300" y="598373"/>
                </a:lnTo>
                <a:lnTo>
                  <a:pt x="1131360" y="601962"/>
                </a:lnTo>
                <a:lnTo>
                  <a:pt x="1137523" y="611625"/>
                </a:lnTo>
                <a:lnTo>
                  <a:pt x="1148092" y="619322"/>
                </a:lnTo>
                <a:lnTo>
                  <a:pt x="1163065" y="625055"/>
                </a:lnTo>
                <a:lnTo>
                  <a:pt x="1171418" y="627189"/>
                </a:lnTo>
                <a:lnTo>
                  <a:pt x="1183801" y="629713"/>
                </a:lnTo>
                <a:lnTo>
                  <a:pt x="1173383" y="540869"/>
                </a:lnTo>
                <a:lnTo>
                  <a:pt x="1163836" y="536393"/>
                </a:lnTo>
                <a:lnTo>
                  <a:pt x="1154748" y="529477"/>
                </a:lnTo>
                <a:lnTo>
                  <a:pt x="1146125" y="520123"/>
                </a:lnTo>
                <a:lnTo>
                  <a:pt x="1137974" y="508332"/>
                </a:lnTo>
                <a:lnTo>
                  <a:pt x="1130300" y="494106"/>
                </a:lnTo>
                <a:lnTo>
                  <a:pt x="1130300" y="386321"/>
                </a:lnTo>
                <a:lnTo>
                  <a:pt x="1130543" y="372577"/>
                </a:lnTo>
                <a:lnTo>
                  <a:pt x="1131481" y="357018"/>
                </a:lnTo>
                <a:lnTo>
                  <a:pt x="1133124" y="342513"/>
                </a:lnTo>
                <a:lnTo>
                  <a:pt x="1135474" y="329061"/>
                </a:lnTo>
                <a:lnTo>
                  <a:pt x="1138531" y="316662"/>
                </a:lnTo>
                <a:lnTo>
                  <a:pt x="1142297" y="305317"/>
                </a:lnTo>
                <a:lnTo>
                  <a:pt x="1146773" y="295024"/>
                </a:lnTo>
                <a:lnTo>
                  <a:pt x="1151960" y="285784"/>
                </a:lnTo>
                <a:lnTo>
                  <a:pt x="1157859" y="277596"/>
                </a:lnTo>
                <a:lnTo>
                  <a:pt x="1171475" y="263899"/>
                </a:lnTo>
                <a:lnTo>
                  <a:pt x="1181863" y="256656"/>
                </a:lnTo>
                <a:lnTo>
                  <a:pt x="1193210" y="251021"/>
                </a:lnTo>
                <a:lnTo>
                  <a:pt x="1205506" y="246996"/>
                </a:lnTo>
                <a:lnTo>
                  <a:pt x="1218744" y="244581"/>
                </a:lnTo>
                <a:lnTo>
                  <a:pt x="1232915" y="243776"/>
                </a:lnTo>
                <a:lnTo>
                  <a:pt x="1245811" y="244537"/>
                </a:lnTo>
                <a:lnTo>
                  <a:pt x="1258519" y="246962"/>
                </a:lnTo>
                <a:lnTo>
                  <a:pt x="1270400" y="251056"/>
                </a:lnTo>
                <a:lnTo>
                  <a:pt x="1281429" y="256819"/>
                </a:lnTo>
                <a:lnTo>
                  <a:pt x="1298817" y="270082"/>
                </a:lnTo>
                <a:lnTo>
                  <a:pt x="1307417" y="279321"/>
                </a:lnTo>
                <a:lnTo>
                  <a:pt x="1314703" y="289547"/>
                </a:lnTo>
                <a:lnTo>
                  <a:pt x="1320240" y="299608"/>
                </a:lnTo>
                <a:lnTo>
                  <a:pt x="1325122" y="310990"/>
                </a:lnTo>
                <a:lnTo>
                  <a:pt x="1329157" y="323363"/>
                </a:lnTo>
                <a:lnTo>
                  <a:pt x="1332356" y="336727"/>
                </a:lnTo>
                <a:lnTo>
                  <a:pt x="1335595" y="357034"/>
                </a:lnTo>
                <a:lnTo>
                  <a:pt x="1336835" y="369620"/>
                </a:lnTo>
                <a:lnTo>
                  <a:pt x="1337573" y="382592"/>
                </a:lnTo>
                <a:lnTo>
                  <a:pt x="1337817" y="395947"/>
                </a:lnTo>
                <a:lnTo>
                  <a:pt x="1337719" y="404799"/>
                </a:lnTo>
                <a:lnTo>
                  <a:pt x="1337000" y="420700"/>
                </a:lnTo>
                <a:lnTo>
                  <a:pt x="1335584" y="435625"/>
                </a:lnTo>
                <a:lnTo>
                  <a:pt x="1333470" y="449573"/>
                </a:lnTo>
                <a:lnTo>
                  <a:pt x="1330656" y="462545"/>
                </a:lnTo>
                <a:lnTo>
                  <a:pt x="1327142" y="474541"/>
                </a:lnTo>
                <a:lnTo>
                  <a:pt x="1322927" y="485561"/>
                </a:lnTo>
                <a:lnTo>
                  <a:pt x="1318010" y="495604"/>
                </a:lnTo>
                <a:lnTo>
                  <a:pt x="1312391" y="504671"/>
                </a:lnTo>
                <a:lnTo>
                  <a:pt x="1306067" y="512762"/>
                </a:lnTo>
                <a:lnTo>
                  <a:pt x="1316000" y="610912"/>
                </a:lnTo>
                <a:lnTo>
                  <a:pt x="1327093" y="604592"/>
                </a:lnTo>
                <a:lnTo>
                  <a:pt x="1337621" y="597472"/>
                </a:lnTo>
                <a:close/>
              </a:path>
              <a:path w="1705780" h="805865">
                <a:moveTo>
                  <a:pt x="1304451" y="514566"/>
                </a:moveTo>
                <a:lnTo>
                  <a:pt x="1295066" y="523700"/>
                </a:lnTo>
                <a:lnTo>
                  <a:pt x="1284908" y="531429"/>
                </a:lnTo>
                <a:lnTo>
                  <a:pt x="1273972" y="537753"/>
                </a:lnTo>
                <a:lnTo>
                  <a:pt x="1262255" y="542671"/>
                </a:lnTo>
                <a:lnTo>
                  <a:pt x="1249753" y="546185"/>
                </a:lnTo>
                <a:lnTo>
                  <a:pt x="1236461" y="548292"/>
                </a:lnTo>
                <a:lnTo>
                  <a:pt x="1222375" y="548995"/>
                </a:lnTo>
                <a:lnTo>
                  <a:pt x="1211265" y="548573"/>
                </a:lnTo>
                <a:lnTo>
                  <a:pt x="1198762" y="547094"/>
                </a:lnTo>
                <a:lnTo>
                  <a:pt x="1186210" y="544551"/>
                </a:lnTo>
                <a:lnTo>
                  <a:pt x="1173606" y="540943"/>
                </a:lnTo>
                <a:lnTo>
                  <a:pt x="1173383" y="540869"/>
                </a:lnTo>
                <a:lnTo>
                  <a:pt x="1183801" y="629713"/>
                </a:lnTo>
                <a:lnTo>
                  <a:pt x="1196348" y="631514"/>
                </a:lnTo>
                <a:lnTo>
                  <a:pt x="1209074" y="632595"/>
                </a:lnTo>
                <a:lnTo>
                  <a:pt x="1221993" y="632955"/>
                </a:lnTo>
                <a:lnTo>
                  <a:pt x="1227043" y="632899"/>
                </a:lnTo>
                <a:lnTo>
                  <a:pt x="1239987" y="632230"/>
                </a:lnTo>
                <a:lnTo>
                  <a:pt x="1252725" y="630807"/>
                </a:lnTo>
                <a:lnTo>
                  <a:pt x="1265258" y="628629"/>
                </a:lnTo>
                <a:lnTo>
                  <a:pt x="1277585" y="625698"/>
                </a:lnTo>
                <a:lnTo>
                  <a:pt x="1289706" y="622013"/>
                </a:lnTo>
                <a:lnTo>
                  <a:pt x="1301623" y="617575"/>
                </a:lnTo>
                <a:lnTo>
                  <a:pt x="1316000" y="610912"/>
                </a:lnTo>
                <a:lnTo>
                  <a:pt x="1306067" y="512762"/>
                </a:lnTo>
                <a:lnTo>
                  <a:pt x="1304451" y="514566"/>
                </a:lnTo>
                <a:close/>
              </a:path>
              <a:path w="1705780" h="805865">
                <a:moveTo>
                  <a:pt x="721741" y="633908"/>
                </a:moveTo>
                <a:lnTo>
                  <a:pt x="735292" y="632674"/>
                </a:lnTo>
                <a:lnTo>
                  <a:pt x="748318" y="630553"/>
                </a:lnTo>
                <a:lnTo>
                  <a:pt x="760818" y="627548"/>
                </a:lnTo>
                <a:lnTo>
                  <a:pt x="772792" y="623656"/>
                </a:lnTo>
                <a:lnTo>
                  <a:pt x="784240" y="618879"/>
                </a:lnTo>
                <a:lnTo>
                  <a:pt x="795163" y="613215"/>
                </a:lnTo>
                <a:lnTo>
                  <a:pt x="805561" y="606666"/>
                </a:lnTo>
                <a:lnTo>
                  <a:pt x="815888" y="598835"/>
                </a:lnTo>
                <a:lnTo>
                  <a:pt x="825658" y="589894"/>
                </a:lnTo>
                <a:lnTo>
                  <a:pt x="834255" y="580267"/>
                </a:lnTo>
                <a:lnTo>
                  <a:pt x="841677" y="569954"/>
                </a:lnTo>
                <a:lnTo>
                  <a:pt x="847921" y="558954"/>
                </a:lnTo>
                <a:lnTo>
                  <a:pt x="852986" y="547269"/>
                </a:lnTo>
                <a:lnTo>
                  <a:pt x="856869" y="534898"/>
                </a:lnTo>
                <a:lnTo>
                  <a:pt x="856887" y="536694"/>
                </a:lnTo>
                <a:lnTo>
                  <a:pt x="857943" y="548761"/>
                </a:lnTo>
                <a:lnTo>
                  <a:pt x="860638" y="561225"/>
                </a:lnTo>
                <a:lnTo>
                  <a:pt x="864996" y="574090"/>
                </a:lnTo>
                <a:lnTo>
                  <a:pt x="872326" y="588908"/>
                </a:lnTo>
                <a:lnTo>
                  <a:pt x="879634" y="599242"/>
                </a:lnTo>
                <a:lnTo>
                  <a:pt x="888238" y="608253"/>
                </a:lnTo>
                <a:lnTo>
                  <a:pt x="901208" y="617538"/>
                </a:lnTo>
                <a:lnTo>
                  <a:pt x="912840" y="622848"/>
                </a:lnTo>
                <a:lnTo>
                  <a:pt x="925830" y="626516"/>
                </a:lnTo>
                <a:lnTo>
                  <a:pt x="936362" y="628026"/>
                </a:lnTo>
                <a:lnTo>
                  <a:pt x="947573" y="628546"/>
                </a:lnTo>
                <a:lnTo>
                  <a:pt x="960240" y="628233"/>
                </a:lnTo>
                <a:lnTo>
                  <a:pt x="974369" y="627087"/>
                </a:lnTo>
                <a:lnTo>
                  <a:pt x="989964" y="625106"/>
                </a:lnTo>
                <a:lnTo>
                  <a:pt x="984757" y="545934"/>
                </a:lnTo>
                <a:lnTo>
                  <a:pt x="970837" y="546379"/>
                </a:lnTo>
                <a:lnTo>
                  <a:pt x="958300" y="543845"/>
                </a:lnTo>
                <a:lnTo>
                  <a:pt x="938781" y="529659"/>
                </a:lnTo>
                <a:lnTo>
                  <a:pt x="931799" y="518007"/>
                </a:lnTo>
                <a:lnTo>
                  <a:pt x="927039" y="505275"/>
                </a:lnTo>
                <a:lnTo>
                  <a:pt x="922051" y="484147"/>
                </a:lnTo>
                <a:lnTo>
                  <a:pt x="918706" y="458435"/>
                </a:lnTo>
                <a:lnTo>
                  <a:pt x="917656" y="443861"/>
                </a:lnTo>
                <a:lnTo>
                  <a:pt x="917024" y="428141"/>
                </a:lnTo>
                <a:lnTo>
                  <a:pt x="916813" y="411276"/>
                </a:lnTo>
                <a:lnTo>
                  <a:pt x="916813" y="406654"/>
                </a:lnTo>
                <a:lnTo>
                  <a:pt x="954532" y="169011"/>
                </a:lnTo>
                <a:lnTo>
                  <a:pt x="873251" y="169011"/>
                </a:lnTo>
                <a:lnTo>
                  <a:pt x="866520" y="253174"/>
                </a:lnTo>
                <a:lnTo>
                  <a:pt x="865124" y="243916"/>
                </a:lnTo>
                <a:lnTo>
                  <a:pt x="863345" y="237299"/>
                </a:lnTo>
                <a:lnTo>
                  <a:pt x="854963" y="223862"/>
                </a:lnTo>
                <a:lnTo>
                  <a:pt x="839451" y="205812"/>
                </a:lnTo>
                <a:lnTo>
                  <a:pt x="820038" y="189585"/>
                </a:lnTo>
                <a:lnTo>
                  <a:pt x="800031" y="177736"/>
                </a:lnTo>
                <a:lnTo>
                  <a:pt x="776224" y="168351"/>
                </a:lnTo>
                <a:lnTo>
                  <a:pt x="751944" y="162950"/>
                </a:lnTo>
                <a:lnTo>
                  <a:pt x="726186" y="161124"/>
                </a:lnTo>
                <a:lnTo>
                  <a:pt x="721037" y="161187"/>
                </a:lnTo>
                <a:lnTo>
                  <a:pt x="695067" y="163526"/>
                </a:lnTo>
                <a:lnTo>
                  <a:pt x="670367" y="169239"/>
                </a:lnTo>
                <a:lnTo>
                  <a:pt x="646938" y="178320"/>
                </a:lnTo>
                <a:lnTo>
                  <a:pt x="623667" y="191777"/>
                </a:lnTo>
                <a:lnTo>
                  <a:pt x="604068" y="207941"/>
                </a:lnTo>
                <a:lnTo>
                  <a:pt x="587248" y="227253"/>
                </a:lnTo>
                <a:lnTo>
                  <a:pt x="575806" y="244392"/>
                </a:lnTo>
                <a:lnTo>
                  <a:pt x="564021" y="266423"/>
                </a:lnTo>
                <a:lnTo>
                  <a:pt x="553860" y="290776"/>
                </a:lnTo>
                <a:lnTo>
                  <a:pt x="546125" y="315074"/>
                </a:lnTo>
                <a:lnTo>
                  <a:pt x="540788" y="338868"/>
                </a:lnTo>
                <a:lnTo>
                  <a:pt x="537206" y="364014"/>
                </a:lnTo>
                <a:lnTo>
                  <a:pt x="535404" y="390512"/>
                </a:lnTo>
                <a:lnTo>
                  <a:pt x="535177" y="404266"/>
                </a:lnTo>
                <a:lnTo>
                  <a:pt x="535198" y="408532"/>
                </a:lnTo>
                <a:lnTo>
                  <a:pt x="536278" y="435189"/>
                </a:lnTo>
                <a:lnTo>
                  <a:pt x="538994" y="460622"/>
                </a:lnTo>
                <a:lnTo>
                  <a:pt x="543329" y="484833"/>
                </a:lnTo>
                <a:lnTo>
                  <a:pt x="546873" y="499463"/>
                </a:lnTo>
                <a:lnTo>
                  <a:pt x="554928" y="525053"/>
                </a:lnTo>
                <a:lnTo>
                  <a:pt x="564923" y="548325"/>
                </a:lnTo>
                <a:lnTo>
                  <a:pt x="576833" y="569277"/>
                </a:lnTo>
                <a:lnTo>
                  <a:pt x="589542" y="586054"/>
                </a:lnTo>
                <a:lnTo>
                  <a:pt x="608136" y="603329"/>
                </a:lnTo>
                <a:lnTo>
                  <a:pt x="618724" y="610678"/>
                </a:lnTo>
                <a:lnTo>
                  <a:pt x="622972" y="420189"/>
                </a:lnTo>
                <a:lnTo>
                  <a:pt x="622681" y="403834"/>
                </a:lnTo>
                <a:lnTo>
                  <a:pt x="622777" y="396059"/>
                </a:lnTo>
                <a:lnTo>
                  <a:pt x="623392" y="382993"/>
                </a:lnTo>
                <a:lnTo>
                  <a:pt x="624583" y="370201"/>
                </a:lnTo>
                <a:lnTo>
                  <a:pt x="626359" y="357684"/>
                </a:lnTo>
                <a:lnTo>
                  <a:pt x="628727" y="345442"/>
                </a:lnTo>
                <a:lnTo>
                  <a:pt x="631698" y="333476"/>
                </a:lnTo>
                <a:lnTo>
                  <a:pt x="638063" y="313033"/>
                </a:lnTo>
                <a:lnTo>
                  <a:pt x="642821" y="300963"/>
                </a:lnTo>
                <a:lnTo>
                  <a:pt x="647977" y="290222"/>
                </a:lnTo>
                <a:lnTo>
                  <a:pt x="653542" y="280809"/>
                </a:lnTo>
                <a:lnTo>
                  <a:pt x="664696" y="267042"/>
                </a:lnTo>
                <a:lnTo>
                  <a:pt x="674370" y="258947"/>
                </a:lnTo>
                <a:lnTo>
                  <a:pt x="685038" y="252920"/>
                </a:lnTo>
                <a:lnTo>
                  <a:pt x="701582" y="247444"/>
                </a:lnTo>
                <a:lnTo>
                  <a:pt x="714281" y="245350"/>
                </a:lnTo>
                <a:lnTo>
                  <a:pt x="727963" y="244652"/>
                </a:lnTo>
                <a:lnTo>
                  <a:pt x="733104" y="244788"/>
                </a:lnTo>
                <a:lnTo>
                  <a:pt x="746066" y="246447"/>
                </a:lnTo>
                <a:lnTo>
                  <a:pt x="758176" y="249996"/>
                </a:lnTo>
                <a:lnTo>
                  <a:pt x="769493" y="255435"/>
                </a:lnTo>
                <a:lnTo>
                  <a:pt x="783705" y="265856"/>
                </a:lnTo>
                <a:lnTo>
                  <a:pt x="792597" y="275050"/>
                </a:lnTo>
                <a:lnTo>
                  <a:pt x="800481" y="285750"/>
                </a:lnTo>
                <a:lnTo>
                  <a:pt x="806704" y="296485"/>
                </a:lnTo>
                <a:lnTo>
                  <a:pt x="811849" y="307752"/>
                </a:lnTo>
                <a:lnTo>
                  <a:pt x="816251" y="320066"/>
                </a:lnTo>
                <a:lnTo>
                  <a:pt x="819912" y="333425"/>
                </a:lnTo>
                <a:lnTo>
                  <a:pt x="824108" y="355279"/>
                </a:lnTo>
                <a:lnTo>
                  <a:pt x="825586" y="367863"/>
                </a:lnTo>
                <a:lnTo>
                  <a:pt x="826474" y="380835"/>
                </a:lnTo>
                <a:lnTo>
                  <a:pt x="826769" y="394195"/>
                </a:lnTo>
                <a:lnTo>
                  <a:pt x="826769" y="402082"/>
                </a:lnTo>
                <a:lnTo>
                  <a:pt x="825634" y="425203"/>
                </a:lnTo>
                <a:lnTo>
                  <a:pt x="823981" y="437833"/>
                </a:lnTo>
                <a:lnTo>
                  <a:pt x="821605" y="450064"/>
                </a:lnTo>
                <a:lnTo>
                  <a:pt x="818514" y="461899"/>
                </a:lnTo>
                <a:lnTo>
                  <a:pt x="813644" y="476486"/>
                </a:lnTo>
                <a:lnTo>
                  <a:pt x="808564" y="488385"/>
                </a:lnTo>
                <a:lnTo>
                  <a:pt x="802772" y="499376"/>
                </a:lnTo>
                <a:lnTo>
                  <a:pt x="796289" y="509460"/>
                </a:lnTo>
                <a:lnTo>
                  <a:pt x="783058" y="525085"/>
                </a:lnTo>
                <a:lnTo>
                  <a:pt x="773625" y="533397"/>
                </a:lnTo>
                <a:lnTo>
                  <a:pt x="763524" y="540270"/>
                </a:lnTo>
                <a:lnTo>
                  <a:pt x="745295" y="548704"/>
                </a:lnTo>
                <a:lnTo>
                  <a:pt x="732945" y="552429"/>
                </a:lnTo>
                <a:lnTo>
                  <a:pt x="719582" y="555117"/>
                </a:lnTo>
                <a:lnTo>
                  <a:pt x="714046" y="554987"/>
                </a:lnTo>
                <a:lnTo>
                  <a:pt x="700156" y="553398"/>
                </a:lnTo>
                <a:lnTo>
                  <a:pt x="687385" y="549997"/>
                </a:lnTo>
                <a:lnTo>
                  <a:pt x="675732" y="544785"/>
                </a:lnTo>
                <a:lnTo>
                  <a:pt x="665193" y="537763"/>
                </a:lnTo>
                <a:lnTo>
                  <a:pt x="655765" y="528930"/>
                </a:lnTo>
                <a:lnTo>
                  <a:pt x="647445" y="518287"/>
                </a:lnTo>
                <a:lnTo>
                  <a:pt x="641323" y="507822"/>
                </a:lnTo>
                <a:lnTo>
                  <a:pt x="645089" y="623709"/>
                </a:lnTo>
                <a:lnTo>
                  <a:pt x="656718" y="627508"/>
                </a:lnTo>
                <a:lnTo>
                  <a:pt x="668938" y="630463"/>
                </a:lnTo>
                <a:lnTo>
                  <a:pt x="681751" y="632574"/>
                </a:lnTo>
                <a:lnTo>
                  <a:pt x="695160" y="633841"/>
                </a:lnTo>
                <a:lnTo>
                  <a:pt x="709168" y="634263"/>
                </a:lnTo>
                <a:lnTo>
                  <a:pt x="721741" y="633908"/>
                </a:lnTo>
                <a:close/>
              </a:path>
              <a:path w="1705780" h="805865">
                <a:moveTo>
                  <a:pt x="629963" y="476022"/>
                </a:moveTo>
                <a:lnTo>
                  <a:pt x="627341" y="463502"/>
                </a:lnTo>
                <a:lnTo>
                  <a:pt x="625302" y="450023"/>
                </a:lnTo>
                <a:lnTo>
                  <a:pt x="623846" y="435586"/>
                </a:lnTo>
                <a:lnTo>
                  <a:pt x="622972" y="420189"/>
                </a:lnTo>
                <a:lnTo>
                  <a:pt x="618724" y="610678"/>
                </a:lnTo>
                <a:lnTo>
                  <a:pt x="630174" y="617169"/>
                </a:lnTo>
                <a:lnTo>
                  <a:pt x="634047" y="619067"/>
                </a:lnTo>
                <a:lnTo>
                  <a:pt x="645089" y="623709"/>
                </a:lnTo>
                <a:lnTo>
                  <a:pt x="641323" y="507822"/>
                </a:lnTo>
                <a:lnTo>
                  <a:pt x="636954" y="498182"/>
                </a:lnTo>
                <a:lnTo>
                  <a:pt x="633167" y="487582"/>
                </a:lnTo>
                <a:lnTo>
                  <a:pt x="629963" y="4760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7180" y="5710859"/>
            <a:ext cx="204088" cy="310464"/>
          </a:xfrm>
          <a:custGeom>
            <a:avLst/>
            <a:gdLst/>
            <a:ahLst/>
            <a:cxnLst/>
            <a:rect l="l" t="t" r="r" b="b"/>
            <a:pathLst>
              <a:path w="204088" h="310464">
                <a:moveTo>
                  <a:pt x="105282" y="0"/>
                </a:moveTo>
                <a:lnTo>
                  <a:pt x="91600" y="697"/>
                </a:lnTo>
                <a:lnTo>
                  <a:pt x="78901" y="2791"/>
                </a:lnTo>
                <a:lnTo>
                  <a:pt x="67204" y="6280"/>
                </a:lnTo>
                <a:lnTo>
                  <a:pt x="51689" y="14294"/>
                </a:lnTo>
                <a:lnTo>
                  <a:pt x="42015" y="22390"/>
                </a:lnTo>
                <a:lnTo>
                  <a:pt x="33356" y="32555"/>
                </a:lnTo>
                <a:lnTo>
                  <a:pt x="25296" y="45569"/>
                </a:lnTo>
                <a:lnTo>
                  <a:pt x="20140" y="56310"/>
                </a:lnTo>
                <a:lnTo>
                  <a:pt x="15382" y="68380"/>
                </a:lnTo>
                <a:lnTo>
                  <a:pt x="11015" y="81779"/>
                </a:lnTo>
                <a:lnTo>
                  <a:pt x="6046" y="100790"/>
                </a:lnTo>
                <a:lnTo>
                  <a:pt x="3678" y="113032"/>
                </a:lnTo>
                <a:lnTo>
                  <a:pt x="1902" y="125549"/>
                </a:lnTo>
                <a:lnTo>
                  <a:pt x="711" y="138340"/>
                </a:lnTo>
                <a:lnTo>
                  <a:pt x="96" y="151407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4" y="273634"/>
                </a:lnTo>
                <a:lnTo>
                  <a:pt x="33084" y="284277"/>
                </a:lnTo>
                <a:lnTo>
                  <a:pt x="42512" y="293110"/>
                </a:lnTo>
                <a:lnTo>
                  <a:pt x="53051" y="300132"/>
                </a:lnTo>
                <a:lnTo>
                  <a:pt x="64704" y="305344"/>
                </a:lnTo>
                <a:lnTo>
                  <a:pt x="77475" y="308745"/>
                </a:lnTo>
                <a:lnTo>
                  <a:pt x="91365" y="310335"/>
                </a:lnTo>
                <a:lnTo>
                  <a:pt x="96900" y="310464"/>
                </a:lnTo>
                <a:lnTo>
                  <a:pt x="110264" y="307776"/>
                </a:lnTo>
                <a:lnTo>
                  <a:pt x="122614" y="304052"/>
                </a:lnTo>
                <a:lnTo>
                  <a:pt x="133968" y="299287"/>
                </a:lnTo>
                <a:lnTo>
                  <a:pt x="150944" y="288744"/>
                </a:lnTo>
                <a:lnTo>
                  <a:pt x="160377" y="280432"/>
                </a:lnTo>
                <a:lnTo>
                  <a:pt x="169142" y="270684"/>
                </a:lnTo>
                <a:lnTo>
                  <a:pt x="180091" y="254723"/>
                </a:lnTo>
                <a:lnTo>
                  <a:pt x="185883" y="243732"/>
                </a:lnTo>
                <a:lnTo>
                  <a:pt x="190963" y="231834"/>
                </a:lnTo>
                <a:lnTo>
                  <a:pt x="195309" y="219027"/>
                </a:lnTo>
                <a:lnTo>
                  <a:pt x="198924" y="205412"/>
                </a:lnTo>
                <a:lnTo>
                  <a:pt x="201300" y="193180"/>
                </a:lnTo>
                <a:lnTo>
                  <a:pt x="202953" y="180550"/>
                </a:lnTo>
                <a:lnTo>
                  <a:pt x="203878" y="167523"/>
                </a:lnTo>
                <a:lnTo>
                  <a:pt x="204088" y="157429"/>
                </a:lnTo>
                <a:lnTo>
                  <a:pt x="204088" y="149542"/>
                </a:lnTo>
                <a:lnTo>
                  <a:pt x="203793" y="136182"/>
                </a:lnTo>
                <a:lnTo>
                  <a:pt x="202905" y="123210"/>
                </a:lnTo>
                <a:lnTo>
                  <a:pt x="201427" y="110626"/>
                </a:lnTo>
                <a:lnTo>
                  <a:pt x="199356" y="98430"/>
                </a:lnTo>
                <a:lnTo>
                  <a:pt x="193570" y="75413"/>
                </a:lnTo>
                <a:lnTo>
                  <a:pt x="189168" y="63099"/>
                </a:lnTo>
                <a:lnTo>
                  <a:pt x="184023" y="51833"/>
                </a:lnTo>
                <a:lnTo>
                  <a:pt x="178137" y="41617"/>
                </a:lnTo>
                <a:lnTo>
                  <a:pt x="169916" y="30397"/>
                </a:lnTo>
                <a:lnTo>
                  <a:pt x="161024" y="21204"/>
                </a:lnTo>
                <a:lnTo>
                  <a:pt x="151163" y="13518"/>
                </a:lnTo>
                <a:lnTo>
                  <a:pt x="135495" y="5343"/>
                </a:lnTo>
                <a:lnTo>
                  <a:pt x="123385" y="1794"/>
                </a:lnTo>
                <a:lnTo>
                  <a:pt x="110423" y="135"/>
                </a:lnTo>
                <a:lnTo>
                  <a:pt x="10528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4799" y="5709983"/>
            <a:ext cx="207517" cy="305219"/>
          </a:xfrm>
          <a:custGeom>
            <a:avLst/>
            <a:gdLst/>
            <a:ahLst/>
            <a:cxnLst/>
            <a:rect l="l" t="t" r="r" b="b"/>
            <a:pathLst>
              <a:path w="207517" h="305219">
                <a:moveTo>
                  <a:pt x="102615" y="0"/>
                </a:moveTo>
                <a:lnTo>
                  <a:pt x="88444" y="805"/>
                </a:lnTo>
                <a:lnTo>
                  <a:pt x="75206" y="3220"/>
                </a:lnTo>
                <a:lnTo>
                  <a:pt x="62910" y="7245"/>
                </a:lnTo>
                <a:lnTo>
                  <a:pt x="51563" y="12879"/>
                </a:lnTo>
                <a:lnTo>
                  <a:pt x="41175" y="20123"/>
                </a:lnTo>
                <a:lnTo>
                  <a:pt x="31754" y="28975"/>
                </a:lnTo>
                <a:lnTo>
                  <a:pt x="21660" y="42007"/>
                </a:lnTo>
                <a:lnTo>
                  <a:pt x="16473" y="51247"/>
                </a:lnTo>
                <a:lnTo>
                  <a:pt x="11997" y="61540"/>
                </a:lnTo>
                <a:lnTo>
                  <a:pt x="8231" y="72886"/>
                </a:lnTo>
                <a:lnTo>
                  <a:pt x="5174" y="85284"/>
                </a:lnTo>
                <a:lnTo>
                  <a:pt x="2824" y="98736"/>
                </a:lnTo>
                <a:lnTo>
                  <a:pt x="1181" y="113241"/>
                </a:lnTo>
                <a:lnTo>
                  <a:pt x="243" y="128800"/>
                </a:lnTo>
                <a:lnTo>
                  <a:pt x="0" y="142544"/>
                </a:lnTo>
                <a:lnTo>
                  <a:pt x="0" y="250329"/>
                </a:lnTo>
                <a:lnTo>
                  <a:pt x="7674" y="264555"/>
                </a:lnTo>
                <a:lnTo>
                  <a:pt x="15825" y="276346"/>
                </a:lnTo>
                <a:lnTo>
                  <a:pt x="24448" y="285700"/>
                </a:lnTo>
                <a:lnTo>
                  <a:pt x="33536" y="292616"/>
                </a:lnTo>
                <a:lnTo>
                  <a:pt x="43083" y="297093"/>
                </a:lnTo>
                <a:lnTo>
                  <a:pt x="55910" y="300775"/>
                </a:lnTo>
                <a:lnTo>
                  <a:pt x="68462" y="303317"/>
                </a:lnTo>
                <a:lnTo>
                  <a:pt x="80965" y="304796"/>
                </a:lnTo>
                <a:lnTo>
                  <a:pt x="92075" y="305219"/>
                </a:lnTo>
                <a:lnTo>
                  <a:pt x="106161" y="304516"/>
                </a:lnTo>
                <a:lnTo>
                  <a:pt x="119453" y="302408"/>
                </a:lnTo>
                <a:lnTo>
                  <a:pt x="131955" y="298895"/>
                </a:lnTo>
                <a:lnTo>
                  <a:pt x="143672" y="293976"/>
                </a:lnTo>
                <a:lnTo>
                  <a:pt x="154608" y="287653"/>
                </a:lnTo>
                <a:lnTo>
                  <a:pt x="164766" y="279924"/>
                </a:lnTo>
                <a:lnTo>
                  <a:pt x="174151" y="270790"/>
                </a:lnTo>
                <a:lnTo>
                  <a:pt x="182091" y="260895"/>
                </a:lnTo>
                <a:lnTo>
                  <a:pt x="187710" y="251828"/>
                </a:lnTo>
                <a:lnTo>
                  <a:pt x="192627" y="241784"/>
                </a:lnTo>
                <a:lnTo>
                  <a:pt x="196842" y="230765"/>
                </a:lnTo>
                <a:lnTo>
                  <a:pt x="200356" y="218769"/>
                </a:lnTo>
                <a:lnTo>
                  <a:pt x="203170" y="205797"/>
                </a:lnTo>
                <a:lnTo>
                  <a:pt x="205284" y="191848"/>
                </a:lnTo>
                <a:lnTo>
                  <a:pt x="206700" y="176924"/>
                </a:lnTo>
                <a:lnTo>
                  <a:pt x="207419" y="161023"/>
                </a:lnTo>
                <a:lnTo>
                  <a:pt x="207517" y="152171"/>
                </a:lnTo>
                <a:lnTo>
                  <a:pt x="207273" y="138816"/>
                </a:lnTo>
                <a:lnTo>
                  <a:pt x="206535" y="125844"/>
                </a:lnTo>
                <a:lnTo>
                  <a:pt x="205295" y="113257"/>
                </a:lnTo>
                <a:lnTo>
                  <a:pt x="203546" y="101058"/>
                </a:lnTo>
                <a:lnTo>
                  <a:pt x="198857" y="79586"/>
                </a:lnTo>
                <a:lnTo>
                  <a:pt x="194822" y="67214"/>
                </a:lnTo>
                <a:lnTo>
                  <a:pt x="189940" y="55831"/>
                </a:lnTo>
                <a:lnTo>
                  <a:pt x="184403" y="45770"/>
                </a:lnTo>
                <a:lnTo>
                  <a:pt x="177117" y="35544"/>
                </a:lnTo>
                <a:lnTo>
                  <a:pt x="168517" y="26305"/>
                </a:lnTo>
                <a:lnTo>
                  <a:pt x="158589" y="18054"/>
                </a:lnTo>
                <a:lnTo>
                  <a:pt x="140100" y="7280"/>
                </a:lnTo>
                <a:lnTo>
                  <a:pt x="128219" y="3186"/>
                </a:lnTo>
                <a:lnTo>
                  <a:pt x="115511" y="760"/>
                </a:lnTo>
                <a:lnTo>
                  <a:pt x="10261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61708" y="5645721"/>
            <a:ext cx="158571" cy="459130"/>
          </a:xfrm>
          <a:custGeom>
            <a:avLst/>
            <a:gdLst/>
            <a:ahLst/>
            <a:cxnLst/>
            <a:rect l="l" t="t" r="r" b="b"/>
            <a:pathLst>
              <a:path w="158571" h="459130">
                <a:moveTo>
                  <a:pt x="86518" y="0"/>
                </a:moveTo>
                <a:lnTo>
                  <a:pt x="86518" y="328498"/>
                </a:lnTo>
                <a:lnTo>
                  <a:pt x="86886" y="346238"/>
                </a:lnTo>
                <a:lnTo>
                  <a:pt x="87987" y="360498"/>
                </a:lnTo>
                <a:lnTo>
                  <a:pt x="92233" y="378269"/>
                </a:lnTo>
                <a:lnTo>
                  <a:pt x="112602" y="389008"/>
                </a:lnTo>
                <a:lnTo>
                  <a:pt x="123221" y="389610"/>
                </a:lnTo>
                <a:lnTo>
                  <a:pt x="135258" y="391944"/>
                </a:lnTo>
                <a:lnTo>
                  <a:pt x="145120" y="398947"/>
                </a:lnTo>
                <a:lnTo>
                  <a:pt x="152834" y="410619"/>
                </a:lnTo>
                <a:lnTo>
                  <a:pt x="157765" y="424370"/>
                </a:lnTo>
                <a:lnTo>
                  <a:pt x="158571" y="433055"/>
                </a:lnTo>
                <a:lnTo>
                  <a:pt x="155990" y="440494"/>
                </a:lnTo>
                <a:lnTo>
                  <a:pt x="140666" y="451632"/>
                </a:lnTo>
                <a:lnTo>
                  <a:pt x="111794" y="457785"/>
                </a:lnTo>
                <a:lnTo>
                  <a:pt x="92278" y="458993"/>
                </a:lnTo>
                <a:lnTo>
                  <a:pt x="81946" y="459130"/>
                </a:lnTo>
                <a:lnTo>
                  <a:pt x="69151" y="458018"/>
                </a:lnTo>
                <a:lnTo>
                  <a:pt x="45312" y="449129"/>
                </a:lnTo>
                <a:lnTo>
                  <a:pt x="25128" y="433078"/>
                </a:lnTo>
                <a:lnTo>
                  <a:pt x="9512" y="413159"/>
                </a:lnTo>
                <a:lnTo>
                  <a:pt x="3169" y="396322"/>
                </a:lnTo>
                <a:lnTo>
                  <a:pt x="1309" y="371330"/>
                </a:lnTo>
                <a:lnTo>
                  <a:pt x="517" y="345786"/>
                </a:lnTo>
                <a:lnTo>
                  <a:pt x="255" y="330349"/>
                </a:lnTo>
                <a:lnTo>
                  <a:pt x="82" y="313136"/>
                </a:lnTo>
                <a:lnTo>
                  <a:pt x="0" y="294146"/>
                </a:lnTo>
                <a:lnTo>
                  <a:pt x="6" y="273379"/>
                </a:lnTo>
                <a:lnTo>
                  <a:pt x="102" y="250836"/>
                </a:lnTo>
                <a:lnTo>
                  <a:pt x="288" y="226517"/>
                </a:lnTo>
                <a:lnTo>
                  <a:pt x="563" y="200421"/>
                </a:lnTo>
                <a:lnTo>
                  <a:pt x="928" y="172549"/>
                </a:lnTo>
                <a:lnTo>
                  <a:pt x="1383" y="142900"/>
                </a:lnTo>
                <a:lnTo>
                  <a:pt x="1926" y="111475"/>
                </a:lnTo>
                <a:lnTo>
                  <a:pt x="2560" y="78273"/>
                </a:lnTo>
                <a:lnTo>
                  <a:pt x="3283" y="43295"/>
                </a:lnTo>
                <a:lnTo>
                  <a:pt x="4095" y="6540"/>
                </a:lnTo>
                <a:lnTo>
                  <a:pt x="8651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9074" y="5627331"/>
            <a:ext cx="380746" cy="644740"/>
          </a:xfrm>
          <a:custGeom>
            <a:avLst/>
            <a:gdLst/>
            <a:ahLst/>
            <a:cxnLst/>
            <a:rect l="l" t="t" r="r" b="b"/>
            <a:pathLst>
              <a:path w="380746" h="644740">
                <a:moveTo>
                  <a:pt x="191897" y="0"/>
                </a:moveTo>
                <a:lnTo>
                  <a:pt x="219655" y="1403"/>
                </a:lnTo>
                <a:lnTo>
                  <a:pt x="245176" y="5616"/>
                </a:lnTo>
                <a:lnTo>
                  <a:pt x="268458" y="12639"/>
                </a:lnTo>
                <a:lnTo>
                  <a:pt x="292199" y="23979"/>
                </a:lnTo>
                <a:lnTo>
                  <a:pt x="313364" y="38823"/>
                </a:lnTo>
                <a:lnTo>
                  <a:pt x="331038" y="56686"/>
                </a:lnTo>
                <a:lnTo>
                  <a:pt x="344962" y="76828"/>
                </a:lnTo>
                <a:lnTo>
                  <a:pt x="356345" y="98930"/>
                </a:lnTo>
                <a:lnTo>
                  <a:pt x="365570" y="123120"/>
                </a:lnTo>
                <a:lnTo>
                  <a:pt x="370204" y="139115"/>
                </a:lnTo>
                <a:lnTo>
                  <a:pt x="375287" y="162945"/>
                </a:lnTo>
                <a:lnTo>
                  <a:pt x="378720" y="187871"/>
                </a:lnTo>
                <a:lnTo>
                  <a:pt x="380489" y="213890"/>
                </a:lnTo>
                <a:lnTo>
                  <a:pt x="380746" y="228701"/>
                </a:lnTo>
                <a:lnTo>
                  <a:pt x="380508" y="242811"/>
                </a:lnTo>
                <a:lnTo>
                  <a:pt x="378617" y="269763"/>
                </a:lnTo>
                <a:lnTo>
                  <a:pt x="374854" y="295024"/>
                </a:lnTo>
                <a:lnTo>
                  <a:pt x="369241" y="318594"/>
                </a:lnTo>
                <a:lnTo>
                  <a:pt x="364236" y="334048"/>
                </a:lnTo>
                <a:lnTo>
                  <a:pt x="353773" y="359103"/>
                </a:lnTo>
                <a:lnTo>
                  <a:pt x="341639" y="381749"/>
                </a:lnTo>
                <a:lnTo>
                  <a:pt x="327834" y="401980"/>
                </a:lnTo>
                <a:lnTo>
                  <a:pt x="312385" y="419699"/>
                </a:lnTo>
                <a:lnTo>
                  <a:pt x="293046" y="436347"/>
                </a:lnTo>
                <a:lnTo>
                  <a:pt x="271425" y="449787"/>
                </a:lnTo>
                <a:lnTo>
                  <a:pt x="257048" y="456450"/>
                </a:lnTo>
                <a:lnTo>
                  <a:pt x="233010" y="464573"/>
                </a:lnTo>
                <a:lnTo>
                  <a:pt x="208150" y="469682"/>
                </a:lnTo>
                <a:lnTo>
                  <a:pt x="182468" y="471774"/>
                </a:lnTo>
                <a:lnTo>
                  <a:pt x="177418" y="471830"/>
                </a:lnTo>
                <a:lnTo>
                  <a:pt x="164499" y="471470"/>
                </a:lnTo>
                <a:lnTo>
                  <a:pt x="139226" y="468588"/>
                </a:lnTo>
                <a:lnTo>
                  <a:pt x="118490" y="463931"/>
                </a:lnTo>
                <a:lnTo>
                  <a:pt x="103517" y="458197"/>
                </a:lnTo>
                <a:lnTo>
                  <a:pt x="86785" y="440837"/>
                </a:lnTo>
                <a:lnTo>
                  <a:pt x="85725" y="437248"/>
                </a:lnTo>
                <a:lnTo>
                  <a:pt x="85725" y="644740"/>
                </a:lnTo>
                <a:lnTo>
                  <a:pt x="0" y="644740"/>
                </a:lnTo>
                <a:lnTo>
                  <a:pt x="0" y="218630"/>
                </a:lnTo>
                <a:lnTo>
                  <a:pt x="1029" y="192270"/>
                </a:lnTo>
                <a:lnTo>
                  <a:pt x="4144" y="166935"/>
                </a:lnTo>
                <a:lnTo>
                  <a:pt x="9386" y="142626"/>
                </a:lnTo>
                <a:lnTo>
                  <a:pt x="15783" y="121749"/>
                </a:lnTo>
                <a:lnTo>
                  <a:pt x="25430" y="97687"/>
                </a:lnTo>
                <a:lnTo>
                  <a:pt x="37009" y="75587"/>
                </a:lnTo>
                <a:lnTo>
                  <a:pt x="51052" y="55197"/>
                </a:lnTo>
                <a:lnTo>
                  <a:pt x="68809" y="37740"/>
                </a:lnTo>
                <a:lnTo>
                  <a:pt x="90577" y="23211"/>
                </a:lnTo>
                <a:lnTo>
                  <a:pt x="113134" y="12877"/>
                </a:lnTo>
                <a:lnTo>
                  <a:pt x="136445" y="5901"/>
                </a:lnTo>
                <a:lnTo>
                  <a:pt x="161785" y="1613"/>
                </a:lnTo>
                <a:lnTo>
                  <a:pt x="189169" y="12"/>
                </a:lnTo>
                <a:lnTo>
                  <a:pt x="19189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9677" y="5627331"/>
            <a:ext cx="454787" cy="473138"/>
          </a:xfrm>
          <a:custGeom>
            <a:avLst/>
            <a:gdLst/>
            <a:ahLst/>
            <a:cxnLst/>
            <a:rect l="l" t="t" r="r" b="b"/>
            <a:pathLst>
              <a:path w="454787" h="473138">
                <a:moveTo>
                  <a:pt x="191008" y="0"/>
                </a:moveTo>
                <a:lnTo>
                  <a:pt x="204049" y="456"/>
                </a:lnTo>
                <a:lnTo>
                  <a:pt x="216766" y="1825"/>
                </a:lnTo>
                <a:lnTo>
                  <a:pt x="229170" y="4105"/>
                </a:lnTo>
                <a:lnTo>
                  <a:pt x="241046" y="7226"/>
                </a:lnTo>
                <a:lnTo>
                  <a:pt x="253209" y="11456"/>
                </a:lnTo>
                <a:lnTo>
                  <a:pt x="264853" y="16611"/>
                </a:lnTo>
                <a:lnTo>
                  <a:pt x="275980" y="22689"/>
                </a:lnTo>
                <a:lnTo>
                  <a:pt x="284861" y="28460"/>
                </a:lnTo>
                <a:lnTo>
                  <a:pt x="294907" y="36151"/>
                </a:lnTo>
                <a:lnTo>
                  <a:pt x="304273" y="44687"/>
                </a:lnTo>
                <a:lnTo>
                  <a:pt x="312945" y="54068"/>
                </a:lnTo>
                <a:lnTo>
                  <a:pt x="319786" y="62738"/>
                </a:lnTo>
                <a:lnTo>
                  <a:pt x="324866" y="69481"/>
                </a:lnTo>
                <a:lnTo>
                  <a:pt x="328168" y="76174"/>
                </a:lnTo>
                <a:lnTo>
                  <a:pt x="329946" y="82791"/>
                </a:lnTo>
                <a:lnTo>
                  <a:pt x="331343" y="92049"/>
                </a:lnTo>
                <a:lnTo>
                  <a:pt x="338074" y="7886"/>
                </a:lnTo>
                <a:lnTo>
                  <a:pt x="419354" y="7886"/>
                </a:lnTo>
                <a:lnTo>
                  <a:pt x="381635" y="245529"/>
                </a:lnTo>
                <a:lnTo>
                  <a:pt x="381635" y="250151"/>
                </a:lnTo>
                <a:lnTo>
                  <a:pt x="381846" y="267016"/>
                </a:lnTo>
                <a:lnTo>
                  <a:pt x="382478" y="282736"/>
                </a:lnTo>
                <a:lnTo>
                  <a:pt x="383528" y="297311"/>
                </a:lnTo>
                <a:lnTo>
                  <a:pt x="384994" y="310739"/>
                </a:lnTo>
                <a:lnTo>
                  <a:pt x="386873" y="323023"/>
                </a:lnTo>
                <a:lnTo>
                  <a:pt x="389163" y="334160"/>
                </a:lnTo>
                <a:lnTo>
                  <a:pt x="391861" y="344150"/>
                </a:lnTo>
                <a:lnTo>
                  <a:pt x="394965" y="352995"/>
                </a:lnTo>
                <a:lnTo>
                  <a:pt x="403603" y="368534"/>
                </a:lnTo>
                <a:lnTo>
                  <a:pt x="412437" y="377147"/>
                </a:lnTo>
                <a:lnTo>
                  <a:pt x="423122" y="382720"/>
                </a:lnTo>
                <a:lnTo>
                  <a:pt x="435659" y="385254"/>
                </a:lnTo>
                <a:lnTo>
                  <a:pt x="449580" y="384810"/>
                </a:lnTo>
                <a:lnTo>
                  <a:pt x="454787" y="463981"/>
                </a:lnTo>
                <a:lnTo>
                  <a:pt x="439191" y="465962"/>
                </a:lnTo>
                <a:lnTo>
                  <a:pt x="425062" y="467108"/>
                </a:lnTo>
                <a:lnTo>
                  <a:pt x="412395" y="467421"/>
                </a:lnTo>
                <a:lnTo>
                  <a:pt x="401184" y="466901"/>
                </a:lnTo>
                <a:lnTo>
                  <a:pt x="391422" y="465546"/>
                </a:lnTo>
                <a:lnTo>
                  <a:pt x="377662" y="461723"/>
                </a:lnTo>
                <a:lnTo>
                  <a:pt x="366030" y="456413"/>
                </a:lnTo>
                <a:lnTo>
                  <a:pt x="355779" y="449459"/>
                </a:lnTo>
                <a:lnTo>
                  <a:pt x="344456" y="438117"/>
                </a:lnTo>
                <a:lnTo>
                  <a:pt x="337148" y="427783"/>
                </a:lnTo>
                <a:lnTo>
                  <a:pt x="331136" y="416129"/>
                </a:lnTo>
                <a:lnTo>
                  <a:pt x="325460" y="400100"/>
                </a:lnTo>
                <a:lnTo>
                  <a:pt x="322765" y="387636"/>
                </a:lnTo>
                <a:lnTo>
                  <a:pt x="321709" y="375569"/>
                </a:lnTo>
                <a:lnTo>
                  <a:pt x="321691" y="373773"/>
                </a:lnTo>
                <a:lnTo>
                  <a:pt x="317808" y="386144"/>
                </a:lnTo>
                <a:lnTo>
                  <a:pt x="306499" y="408829"/>
                </a:lnTo>
                <a:lnTo>
                  <a:pt x="290480" y="428769"/>
                </a:lnTo>
                <a:lnTo>
                  <a:pt x="270383" y="445541"/>
                </a:lnTo>
                <a:lnTo>
                  <a:pt x="249062" y="457754"/>
                </a:lnTo>
                <a:lnTo>
                  <a:pt x="225640" y="466423"/>
                </a:lnTo>
                <a:lnTo>
                  <a:pt x="200114" y="471549"/>
                </a:lnTo>
                <a:lnTo>
                  <a:pt x="173990" y="473138"/>
                </a:lnTo>
                <a:lnTo>
                  <a:pt x="159982" y="472716"/>
                </a:lnTo>
                <a:lnTo>
                  <a:pt x="133760" y="469338"/>
                </a:lnTo>
                <a:lnTo>
                  <a:pt x="109911" y="462584"/>
                </a:lnTo>
                <a:lnTo>
                  <a:pt x="94996" y="456044"/>
                </a:lnTo>
                <a:lnTo>
                  <a:pt x="72958" y="442204"/>
                </a:lnTo>
                <a:lnTo>
                  <a:pt x="54364" y="424929"/>
                </a:lnTo>
                <a:lnTo>
                  <a:pt x="41656" y="408152"/>
                </a:lnTo>
                <a:lnTo>
                  <a:pt x="29745" y="387200"/>
                </a:lnTo>
                <a:lnTo>
                  <a:pt x="19750" y="363928"/>
                </a:lnTo>
                <a:lnTo>
                  <a:pt x="11695" y="338338"/>
                </a:lnTo>
                <a:lnTo>
                  <a:pt x="5782" y="311755"/>
                </a:lnTo>
                <a:lnTo>
                  <a:pt x="2254" y="286933"/>
                </a:lnTo>
                <a:lnTo>
                  <a:pt x="354" y="260888"/>
                </a:lnTo>
                <a:lnTo>
                  <a:pt x="0" y="243141"/>
                </a:lnTo>
                <a:lnTo>
                  <a:pt x="226" y="229387"/>
                </a:lnTo>
                <a:lnTo>
                  <a:pt x="2028" y="202889"/>
                </a:lnTo>
                <a:lnTo>
                  <a:pt x="5610" y="177743"/>
                </a:lnTo>
                <a:lnTo>
                  <a:pt x="10947" y="153950"/>
                </a:lnTo>
                <a:lnTo>
                  <a:pt x="18682" y="129651"/>
                </a:lnTo>
                <a:lnTo>
                  <a:pt x="28843" y="105298"/>
                </a:lnTo>
                <a:lnTo>
                  <a:pt x="40628" y="83267"/>
                </a:lnTo>
                <a:lnTo>
                  <a:pt x="52070" y="66128"/>
                </a:lnTo>
                <a:lnTo>
                  <a:pt x="68890" y="46816"/>
                </a:lnTo>
                <a:lnTo>
                  <a:pt x="88489" y="30652"/>
                </a:lnTo>
                <a:lnTo>
                  <a:pt x="110839" y="17636"/>
                </a:lnTo>
                <a:lnTo>
                  <a:pt x="135189" y="8114"/>
                </a:lnTo>
                <a:lnTo>
                  <a:pt x="159889" y="2401"/>
                </a:lnTo>
                <a:lnTo>
                  <a:pt x="185859" y="62"/>
                </a:lnTo>
                <a:lnTo>
                  <a:pt x="191008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4499" y="5618149"/>
            <a:ext cx="445134" cy="653923"/>
          </a:xfrm>
          <a:custGeom>
            <a:avLst/>
            <a:gdLst/>
            <a:ahLst/>
            <a:cxnLst/>
            <a:rect l="l" t="t" r="r" b="b"/>
            <a:pathLst>
              <a:path w="445134" h="653923">
                <a:moveTo>
                  <a:pt x="177292" y="0"/>
                </a:moveTo>
                <a:lnTo>
                  <a:pt x="263017" y="0"/>
                </a:lnTo>
                <a:lnTo>
                  <a:pt x="263017" y="400989"/>
                </a:lnTo>
                <a:lnTo>
                  <a:pt x="273432" y="397111"/>
                </a:lnTo>
                <a:lnTo>
                  <a:pt x="284837" y="391457"/>
                </a:lnTo>
                <a:lnTo>
                  <a:pt x="296671" y="384403"/>
                </a:lnTo>
                <a:lnTo>
                  <a:pt x="306527" y="377058"/>
                </a:lnTo>
                <a:lnTo>
                  <a:pt x="315517" y="368275"/>
                </a:lnTo>
                <a:lnTo>
                  <a:pt x="323628" y="358057"/>
                </a:lnTo>
                <a:lnTo>
                  <a:pt x="333927" y="340365"/>
                </a:lnTo>
                <a:lnTo>
                  <a:pt x="338722" y="329249"/>
                </a:lnTo>
                <a:lnTo>
                  <a:pt x="342933" y="317085"/>
                </a:lnTo>
                <a:lnTo>
                  <a:pt x="346559" y="303874"/>
                </a:lnTo>
                <a:lnTo>
                  <a:pt x="350467" y="284990"/>
                </a:lnTo>
                <a:lnTo>
                  <a:pt x="352463" y="273440"/>
                </a:lnTo>
                <a:lnTo>
                  <a:pt x="354341" y="261245"/>
                </a:lnTo>
                <a:lnTo>
                  <a:pt x="356090" y="248408"/>
                </a:lnTo>
                <a:lnTo>
                  <a:pt x="357700" y="234927"/>
                </a:lnTo>
                <a:lnTo>
                  <a:pt x="359162" y="220804"/>
                </a:lnTo>
                <a:lnTo>
                  <a:pt x="359409" y="218185"/>
                </a:lnTo>
                <a:lnTo>
                  <a:pt x="359334" y="205494"/>
                </a:lnTo>
                <a:lnTo>
                  <a:pt x="359106" y="192804"/>
                </a:lnTo>
                <a:lnTo>
                  <a:pt x="358723" y="180116"/>
                </a:lnTo>
                <a:lnTo>
                  <a:pt x="358184" y="167429"/>
                </a:lnTo>
                <a:lnTo>
                  <a:pt x="357487" y="154743"/>
                </a:lnTo>
                <a:lnTo>
                  <a:pt x="356630" y="142059"/>
                </a:lnTo>
                <a:lnTo>
                  <a:pt x="355611" y="129376"/>
                </a:lnTo>
                <a:lnTo>
                  <a:pt x="355092" y="123583"/>
                </a:lnTo>
                <a:lnTo>
                  <a:pt x="354070" y="112190"/>
                </a:lnTo>
                <a:lnTo>
                  <a:pt x="352998" y="100460"/>
                </a:lnTo>
                <a:lnTo>
                  <a:pt x="351876" y="88393"/>
                </a:lnTo>
                <a:lnTo>
                  <a:pt x="350709" y="75990"/>
                </a:lnTo>
                <a:lnTo>
                  <a:pt x="349499" y="63250"/>
                </a:lnTo>
                <a:lnTo>
                  <a:pt x="348247" y="50172"/>
                </a:lnTo>
                <a:lnTo>
                  <a:pt x="346957" y="36757"/>
                </a:lnTo>
                <a:lnTo>
                  <a:pt x="345631" y="23003"/>
                </a:lnTo>
                <a:lnTo>
                  <a:pt x="345058" y="17068"/>
                </a:lnTo>
                <a:lnTo>
                  <a:pt x="429640" y="17068"/>
                </a:lnTo>
                <a:lnTo>
                  <a:pt x="432540" y="43496"/>
                </a:lnTo>
                <a:lnTo>
                  <a:pt x="435267" y="69168"/>
                </a:lnTo>
                <a:lnTo>
                  <a:pt x="437833" y="94081"/>
                </a:lnTo>
                <a:lnTo>
                  <a:pt x="440250" y="118236"/>
                </a:lnTo>
                <a:lnTo>
                  <a:pt x="442620" y="145738"/>
                </a:lnTo>
                <a:lnTo>
                  <a:pt x="444118" y="171177"/>
                </a:lnTo>
                <a:lnTo>
                  <a:pt x="444946" y="196433"/>
                </a:lnTo>
                <a:lnTo>
                  <a:pt x="445134" y="215557"/>
                </a:lnTo>
                <a:lnTo>
                  <a:pt x="444964" y="229351"/>
                </a:lnTo>
                <a:lnTo>
                  <a:pt x="443594" y="255944"/>
                </a:lnTo>
                <a:lnTo>
                  <a:pt x="440843" y="281210"/>
                </a:lnTo>
                <a:lnTo>
                  <a:pt x="436699" y="305146"/>
                </a:lnTo>
                <a:lnTo>
                  <a:pt x="430404" y="330262"/>
                </a:lnTo>
                <a:lnTo>
                  <a:pt x="421723" y="354926"/>
                </a:lnTo>
                <a:lnTo>
                  <a:pt x="410950" y="377630"/>
                </a:lnTo>
                <a:lnTo>
                  <a:pt x="399288" y="396646"/>
                </a:lnTo>
                <a:lnTo>
                  <a:pt x="383310" y="416699"/>
                </a:lnTo>
                <a:lnTo>
                  <a:pt x="364943" y="434210"/>
                </a:lnTo>
                <a:lnTo>
                  <a:pt x="344115" y="449181"/>
                </a:lnTo>
                <a:lnTo>
                  <a:pt x="328493" y="457959"/>
                </a:lnTo>
                <a:lnTo>
                  <a:pt x="305063" y="468126"/>
                </a:lnTo>
                <a:lnTo>
                  <a:pt x="280704" y="475297"/>
                </a:lnTo>
                <a:lnTo>
                  <a:pt x="263017" y="478548"/>
                </a:lnTo>
                <a:lnTo>
                  <a:pt x="263017" y="653922"/>
                </a:lnTo>
                <a:lnTo>
                  <a:pt x="177292" y="653922"/>
                </a:lnTo>
                <a:lnTo>
                  <a:pt x="177292" y="480974"/>
                </a:lnTo>
                <a:lnTo>
                  <a:pt x="164048" y="479909"/>
                </a:lnTo>
                <a:lnTo>
                  <a:pt x="138574" y="475979"/>
                </a:lnTo>
                <a:lnTo>
                  <a:pt x="114378" y="469650"/>
                </a:lnTo>
                <a:lnTo>
                  <a:pt x="91900" y="460998"/>
                </a:lnTo>
                <a:lnTo>
                  <a:pt x="69576" y="448334"/>
                </a:lnTo>
                <a:lnTo>
                  <a:pt x="50124" y="432438"/>
                </a:lnTo>
                <a:lnTo>
                  <a:pt x="38775" y="420079"/>
                </a:lnTo>
                <a:lnTo>
                  <a:pt x="24743" y="399331"/>
                </a:lnTo>
                <a:lnTo>
                  <a:pt x="13846" y="375499"/>
                </a:lnTo>
                <a:lnTo>
                  <a:pt x="8465" y="358320"/>
                </a:lnTo>
                <a:lnTo>
                  <a:pt x="3571" y="334670"/>
                </a:lnTo>
                <a:lnTo>
                  <a:pt x="751" y="308775"/>
                </a:lnTo>
                <a:lnTo>
                  <a:pt x="0" y="285153"/>
                </a:lnTo>
                <a:lnTo>
                  <a:pt x="0" y="17068"/>
                </a:lnTo>
                <a:lnTo>
                  <a:pt x="85725" y="17068"/>
                </a:lnTo>
                <a:lnTo>
                  <a:pt x="85725" y="275526"/>
                </a:lnTo>
                <a:lnTo>
                  <a:pt x="86155" y="291611"/>
                </a:lnTo>
                <a:lnTo>
                  <a:pt x="87445" y="306548"/>
                </a:lnTo>
                <a:lnTo>
                  <a:pt x="89590" y="320337"/>
                </a:lnTo>
                <a:lnTo>
                  <a:pt x="92587" y="332978"/>
                </a:lnTo>
                <a:lnTo>
                  <a:pt x="96432" y="344471"/>
                </a:lnTo>
                <a:lnTo>
                  <a:pt x="101123" y="354814"/>
                </a:lnTo>
                <a:lnTo>
                  <a:pt x="106656" y="364009"/>
                </a:lnTo>
                <a:lnTo>
                  <a:pt x="110617" y="369265"/>
                </a:lnTo>
                <a:lnTo>
                  <a:pt x="119447" y="378682"/>
                </a:lnTo>
                <a:lnTo>
                  <a:pt x="129217" y="386742"/>
                </a:lnTo>
                <a:lnTo>
                  <a:pt x="139929" y="393446"/>
                </a:lnTo>
                <a:lnTo>
                  <a:pt x="151581" y="398795"/>
                </a:lnTo>
                <a:lnTo>
                  <a:pt x="164173" y="402789"/>
                </a:lnTo>
                <a:lnTo>
                  <a:pt x="177292" y="405371"/>
                </a:lnTo>
                <a:lnTo>
                  <a:pt x="17729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9095" y="5466207"/>
            <a:ext cx="145669" cy="152717"/>
          </a:xfrm>
          <a:custGeom>
            <a:avLst/>
            <a:gdLst/>
            <a:ahLst/>
            <a:cxnLst/>
            <a:rect l="l" t="t" r="r" b="b"/>
            <a:pathLst>
              <a:path w="145669" h="152717">
                <a:moveTo>
                  <a:pt x="44704" y="0"/>
                </a:moveTo>
                <a:lnTo>
                  <a:pt x="145669" y="0"/>
                </a:lnTo>
                <a:lnTo>
                  <a:pt x="64769" y="152247"/>
                </a:lnTo>
                <a:lnTo>
                  <a:pt x="0" y="152717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52500" y="940307"/>
            <a:ext cx="4669536" cy="3811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00800" y="975360"/>
            <a:ext cx="1336548" cy="200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74841" y="1009523"/>
            <a:ext cx="1188465" cy="1854327"/>
          </a:xfrm>
          <a:custGeom>
            <a:avLst/>
            <a:gdLst/>
            <a:ahLst/>
            <a:cxnLst/>
            <a:rect l="l" t="t" r="r" b="b"/>
            <a:pathLst>
              <a:path w="1188465" h="1854327">
                <a:moveTo>
                  <a:pt x="908938" y="1656841"/>
                </a:moveTo>
                <a:lnTo>
                  <a:pt x="948838" y="1616834"/>
                </a:lnTo>
                <a:lnTo>
                  <a:pt x="985325" y="1573963"/>
                </a:lnTo>
                <a:lnTo>
                  <a:pt x="1018401" y="1528228"/>
                </a:lnTo>
                <a:lnTo>
                  <a:pt x="1048064" y="1479631"/>
                </a:lnTo>
                <a:lnTo>
                  <a:pt x="1065945" y="1445642"/>
                </a:lnTo>
                <a:lnTo>
                  <a:pt x="1082309" y="1410380"/>
                </a:lnTo>
                <a:lnTo>
                  <a:pt x="1097156" y="1373846"/>
                </a:lnTo>
                <a:lnTo>
                  <a:pt x="1110488" y="1336039"/>
                </a:lnTo>
                <a:lnTo>
                  <a:pt x="1122432" y="1296945"/>
                </a:lnTo>
                <a:lnTo>
                  <a:pt x="1133119" y="1256547"/>
                </a:lnTo>
                <a:lnTo>
                  <a:pt x="1142549" y="1214844"/>
                </a:lnTo>
                <a:lnTo>
                  <a:pt x="1150721" y="1171836"/>
                </a:lnTo>
                <a:lnTo>
                  <a:pt x="1157636" y="1127521"/>
                </a:lnTo>
                <a:lnTo>
                  <a:pt x="1163294" y="1081900"/>
                </a:lnTo>
                <a:lnTo>
                  <a:pt x="1167695" y="1034972"/>
                </a:lnTo>
                <a:lnTo>
                  <a:pt x="1170838" y="986735"/>
                </a:lnTo>
                <a:lnTo>
                  <a:pt x="1172724" y="937189"/>
                </a:lnTo>
                <a:lnTo>
                  <a:pt x="1173353" y="886332"/>
                </a:lnTo>
                <a:lnTo>
                  <a:pt x="1173270" y="866886"/>
                </a:lnTo>
                <a:lnTo>
                  <a:pt x="1172607" y="828475"/>
                </a:lnTo>
                <a:lnTo>
                  <a:pt x="1170373" y="772062"/>
                </a:lnTo>
                <a:lnTo>
                  <a:pt x="1166652" y="717100"/>
                </a:lnTo>
                <a:lnTo>
                  <a:pt x="1161447" y="663594"/>
                </a:lnTo>
                <a:lnTo>
                  <a:pt x="1154761" y="611548"/>
                </a:lnTo>
                <a:lnTo>
                  <a:pt x="1146596" y="560968"/>
                </a:lnTo>
                <a:lnTo>
                  <a:pt x="1136946" y="511892"/>
                </a:lnTo>
                <a:lnTo>
                  <a:pt x="1125703" y="464742"/>
                </a:lnTo>
                <a:lnTo>
                  <a:pt x="1112835" y="419647"/>
                </a:lnTo>
                <a:lnTo>
                  <a:pt x="1098343" y="376602"/>
                </a:lnTo>
                <a:lnTo>
                  <a:pt x="1082232" y="335607"/>
                </a:lnTo>
                <a:lnTo>
                  <a:pt x="1064502" y="296657"/>
                </a:lnTo>
                <a:lnTo>
                  <a:pt x="1045158" y="259752"/>
                </a:lnTo>
                <a:lnTo>
                  <a:pt x="1024121" y="224956"/>
                </a:lnTo>
                <a:lnTo>
                  <a:pt x="1001273" y="192490"/>
                </a:lnTo>
                <a:lnTo>
                  <a:pt x="976621" y="162368"/>
                </a:lnTo>
                <a:lnTo>
                  <a:pt x="950162" y="134589"/>
                </a:lnTo>
                <a:lnTo>
                  <a:pt x="912068" y="101189"/>
                </a:lnTo>
                <a:lnTo>
                  <a:pt x="870750" y="71941"/>
                </a:lnTo>
                <a:lnTo>
                  <a:pt x="837609" y="52864"/>
                </a:lnTo>
                <a:lnTo>
                  <a:pt x="802645" y="36701"/>
                </a:lnTo>
                <a:lnTo>
                  <a:pt x="765878" y="23481"/>
                </a:lnTo>
                <a:lnTo>
                  <a:pt x="727303" y="13204"/>
                </a:lnTo>
                <a:lnTo>
                  <a:pt x="686918" y="5867"/>
                </a:lnTo>
                <a:lnTo>
                  <a:pt x="644721" y="1466"/>
                </a:lnTo>
                <a:lnTo>
                  <a:pt x="600710" y="0"/>
                </a:lnTo>
                <a:lnTo>
                  <a:pt x="594799" y="33"/>
                </a:lnTo>
                <a:lnTo>
                  <a:pt x="556049" y="1920"/>
                </a:lnTo>
                <a:lnTo>
                  <a:pt x="518004" y="6709"/>
                </a:lnTo>
                <a:lnTo>
                  <a:pt x="480663" y="14397"/>
                </a:lnTo>
                <a:lnTo>
                  <a:pt x="444028" y="24986"/>
                </a:lnTo>
                <a:lnTo>
                  <a:pt x="408097" y="38474"/>
                </a:lnTo>
                <a:lnTo>
                  <a:pt x="372872" y="54863"/>
                </a:lnTo>
                <a:lnTo>
                  <a:pt x="333315" y="77700"/>
                </a:lnTo>
                <a:lnTo>
                  <a:pt x="293152" y="106717"/>
                </a:lnTo>
                <a:lnTo>
                  <a:pt x="255241" y="140459"/>
                </a:lnTo>
                <a:lnTo>
                  <a:pt x="228288" y="168868"/>
                </a:lnTo>
                <a:lnTo>
                  <a:pt x="202601" y="199934"/>
                </a:lnTo>
                <a:lnTo>
                  <a:pt x="178303" y="233505"/>
                </a:lnTo>
                <a:lnTo>
                  <a:pt x="155686" y="269367"/>
                </a:lnTo>
                <a:lnTo>
                  <a:pt x="134595" y="307800"/>
                </a:lnTo>
                <a:lnTo>
                  <a:pt x="115030" y="348805"/>
                </a:lnTo>
                <a:lnTo>
                  <a:pt x="96990" y="392382"/>
                </a:lnTo>
                <a:lnTo>
                  <a:pt x="80477" y="438530"/>
                </a:lnTo>
                <a:lnTo>
                  <a:pt x="65489" y="487251"/>
                </a:lnTo>
                <a:lnTo>
                  <a:pt x="52146" y="538577"/>
                </a:lnTo>
                <a:lnTo>
                  <a:pt x="40830" y="592617"/>
                </a:lnTo>
                <a:lnTo>
                  <a:pt x="31572" y="649375"/>
                </a:lnTo>
                <a:lnTo>
                  <a:pt x="26542" y="688721"/>
                </a:lnTo>
                <a:lnTo>
                  <a:pt x="22428" y="729270"/>
                </a:lnTo>
                <a:lnTo>
                  <a:pt x="19227" y="771022"/>
                </a:lnTo>
                <a:lnTo>
                  <a:pt x="16941" y="813975"/>
                </a:lnTo>
                <a:lnTo>
                  <a:pt x="15570" y="858127"/>
                </a:lnTo>
                <a:lnTo>
                  <a:pt x="15112" y="903477"/>
                </a:lnTo>
                <a:lnTo>
                  <a:pt x="15274" y="929224"/>
                </a:lnTo>
                <a:lnTo>
                  <a:pt x="16570" y="979630"/>
                </a:lnTo>
                <a:lnTo>
                  <a:pt x="19161" y="1028590"/>
                </a:lnTo>
                <a:lnTo>
                  <a:pt x="23047" y="1076105"/>
                </a:lnTo>
                <a:lnTo>
                  <a:pt x="28228" y="1122174"/>
                </a:lnTo>
                <a:lnTo>
                  <a:pt x="34705" y="1166798"/>
                </a:lnTo>
                <a:lnTo>
                  <a:pt x="42478" y="1209979"/>
                </a:lnTo>
                <a:lnTo>
                  <a:pt x="51546" y="1251717"/>
                </a:lnTo>
                <a:lnTo>
                  <a:pt x="61909" y="1292014"/>
                </a:lnTo>
                <a:lnTo>
                  <a:pt x="73567" y="1330868"/>
                </a:lnTo>
                <a:lnTo>
                  <a:pt x="86512" y="1368277"/>
                </a:lnTo>
                <a:lnTo>
                  <a:pt x="100799" y="1404319"/>
                </a:lnTo>
                <a:lnTo>
                  <a:pt x="124799" y="1455883"/>
                </a:lnTo>
                <a:lnTo>
                  <a:pt x="151880" y="1504446"/>
                </a:lnTo>
                <a:lnTo>
                  <a:pt x="182039" y="1550009"/>
                </a:lnTo>
                <a:lnTo>
                  <a:pt x="215274" y="1592572"/>
                </a:lnTo>
                <a:lnTo>
                  <a:pt x="251583" y="1632134"/>
                </a:lnTo>
                <a:lnTo>
                  <a:pt x="277494" y="1656841"/>
                </a:lnTo>
                <a:lnTo>
                  <a:pt x="0" y="1656841"/>
                </a:lnTo>
                <a:lnTo>
                  <a:pt x="0" y="1854327"/>
                </a:lnTo>
                <a:lnTo>
                  <a:pt x="518413" y="1854327"/>
                </a:lnTo>
                <a:lnTo>
                  <a:pt x="518413" y="1683257"/>
                </a:lnTo>
                <a:lnTo>
                  <a:pt x="514708" y="1678036"/>
                </a:lnTo>
                <a:lnTo>
                  <a:pt x="505888" y="1665578"/>
                </a:lnTo>
                <a:lnTo>
                  <a:pt x="480709" y="1629723"/>
                </a:lnTo>
                <a:lnTo>
                  <a:pt x="457447" y="1596146"/>
                </a:lnTo>
                <a:lnTo>
                  <a:pt x="429406" y="1554915"/>
                </a:lnTo>
                <a:lnTo>
                  <a:pt x="404756" y="1517719"/>
                </a:lnTo>
                <a:lnTo>
                  <a:pt x="383912" y="1484978"/>
                </a:lnTo>
                <a:lnTo>
                  <a:pt x="359362" y="1442701"/>
                </a:lnTo>
                <a:lnTo>
                  <a:pt x="335741" y="1397533"/>
                </a:lnTo>
                <a:lnTo>
                  <a:pt x="318663" y="1361779"/>
                </a:lnTo>
                <a:lnTo>
                  <a:pt x="301339" y="1322256"/>
                </a:lnTo>
                <a:lnTo>
                  <a:pt x="284372" y="1275694"/>
                </a:lnTo>
                <a:lnTo>
                  <a:pt x="270612" y="1227055"/>
                </a:lnTo>
                <a:lnTo>
                  <a:pt x="262398" y="1189205"/>
                </a:lnTo>
                <a:lnTo>
                  <a:pt x="255989" y="1150176"/>
                </a:lnTo>
                <a:lnTo>
                  <a:pt x="250486" y="1103111"/>
                </a:lnTo>
                <a:lnTo>
                  <a:pt x="246300" y="1054626"/>
                </a:lnTo>
                <a:lnTo>
                  <a:pt x="243310" y="1004171"/>
                </a:lnTo>
                <a:lnTo>
                  <a:pt x="241853" y="965041"/>
                </a:lnTo>
                <a:lnTo>
                  <a:pt x="241068" y="924811"/>
                </a:lnTo>
                <a:lnTo>
                  <a:pt x="240918" y="897381"/>
                </a:lnTo>
                <a:lnTo>
                  <a:pt x="240971" y="883766"/>
                </a:lnTo>
                <a:lnTo>
                  <a:pt x="241756" y="843432"/>
                </a:lnTo>
                <a:lnTo>
                  <a:pt x="243480" y="803870"/>
                </a:lnTo>
                <a:lnTo>
                  <a:pt x="246141" y="765079"/>
                </a:lnTo>
                <a:lnTo>
                  <a:pt x="249737" y="727060"/>
                </a:lnTo>
                <a:lnTo>
                  <a:pt x="255980" y="677568"/>
                </a:lnTo>
                <a:lnTo>
                  <a:pt x="263975" y="629058"/>
                </a:lnTo>
                <a:lnTo>
                  <a:pt x="272305" y="590117"/>
                </a:lnTo>
                <a:lnTo>
                  <a:pt x="282337" y="552457"/>
                </a:lnTo>
                <a:lnTo>
                  <a:pt x="294068" y="516077"/>
                </a:lnTo>
                <a:lnTo>
                  <a:pt x="312345" y="469562"/>
                </a:lnTo>
                <a:lnTo>
                  <a:pt x="333629" y="425323"/>
                </a:lnTo>
                <a:lnTo>
                  <a:pt x="358727" y="381686"/>
                </a:lnTo>
                <a:lnTo>
                  <a:pt x="381424" y="348512"/>
                </a:lnTo>
                <a:lnTo>
                  <a:pt x="413190" y="310715"/>
                </a:lnTo>
                <a:lnTo>
                  <a:pt x="446659" y="280288"/>
                </a:lnTo>
                <a:lnTo>
                  <a:pt x="480685" y="258239"/>
                </a:lnTo>
                <a:lnTo>
                  <a:pt x="527799" y="239957"/>
                </a:lnTo>
                <a:lnTo>
                  <a:pt x="566416" y="233085"/>
                </a:lnTo>
                <a:lnTo>
                  <a:pt x="593725" y="231775"/>
                </a:lnTo>
                <a:lnTo>
                  <a:pt x="601284" y="231859"/>
                </a:lnTo>
                <a:lnTo>
                  <a:pt x="642052" y="235495"/>
                </a:lnTo>
                <a:lnTo>
                  <a:pt x="679732" y="244489"/>
                </a:lnTo>
                <a:lnTo>
                  <a:pt x="725187" y="264798"/>
                </a:lnTo>
                <a:lnTo>
                  <a:pt x="756878" y="287155"/>
                </a:lnTo>
                <a:lnTo>
                  <a:pt x="790472" y="319493"/>
                </a:lnTo>
                <a:lnTo>
                  <a:pt x="822171" y="359382"/>
                </a:lnTo>
                <a:lnTo>
                  <a:pt x="844711" y="394254"/>
                </a:lnTo>
                <a:lnTo>
                  <a:pt x="863934" y="429021"/>
                </a:lnTo>
                <a:lnTo>
                  <a:pt x="884311" y="473342"/>
                </a:lnTo>
                <a:lnTo>
                  <a:pt x="901564" y="520318"/>
                </a:lnTo>
                <a:lnTo>
                  <a:pt x="912459" y="557283"/>
                </a:lnTo>
                <a:lnTo>
                  <a:pt x="921604" y="595724"/>
                </a:lnTo>
                <a:lnTo>
                  <a:pt x="929005" y="635635"/>
                </a:lnTo>
                <a:lnTo>
                  <a:pt x="936000" y="684814"/>
                </a:lnTo>
                <a:lnTo>
                  <a:pt x="940226" y="722739"/>
                </a:lnTo>
                <a:lnTo>
                  <a:pt x="943578" y="761555"/>
                </a:lnTo>
                <a:lnTo>
                  <a:pt x="946055" y="801263"/>
                </a:lnTo>
                <a:lnTo>
                  <a:pt x="947658" y="841862"/>
                </a:lnTo>
                <a:lnTo>
                  <a:pt x="948387" y="883353"/>
                </a:lnTo>
                <a:lnTo>
                  <a:pt x="948367" y="916709"/>
                </a:lnTo>
                <a:lnTo>
                  <a:pt x="947768" y="957149"/>
                </a:lnTo>
                <a:lnTo>
                  <a:pt x="946549" y="996533"/>
                </a:lnTo>
                <a:lnTo>
                  <a:pt x="944710" y="1034861"/>
                </a:lnTo>
                <a:lnTo>
                  <a:pt x="941297" y="1084322"/>
                </a:lnTo>
                <a:lnTo>
                  <a:pt x="936782" y="1131905"/>
                </a:lnTo>
                <a:lnTo>
                  <a:pt x="930936" y="1177235"/>
                </a:lnTo>
                <a:lnTo>
                  <a:pt x="923966" y="1216112"/>
                </a:lnTo>
                <a:lnTo>
                  <a:pt x="915296" y="1253599"/>
                </a:lnTo>
                <a:lnTo>
                  <a:pt x="901075" y="1301434"/>
                </a:lnTo>
                <a:lnTo>
                  <a:pt x="883792" y="1346835"/>
                </a:lnTo>
                <a:lnTo>
                  <a:pt x="863760" y="1391384"/>
                </a:lnTo>
                <a:lnTo>
                  <a:pt x="846420" y="1426068"/>
                </a:lnTo>
                <a:lnTo>
                  <a:pt x="821936" y="1469959"/>
                </a:lnTo>
                <a:lnTo>
                  <a:pt x="795909" y="1511173"/>
                </a:lnTo>
                <a:lnTo>
                  <a:pt x="770846" y="1547741"/>
                </a:lnTo>
                <a:lnTo>
                  <a:pt x="743190" y="1587014"/>
                </a:lnTo>
                <a:lnTo>
                  <a:pt x="720472" y="1618648"/>
                </a:lnTo>
                <a:lnTo>
                  <a:pt x="696054" y="1652165"/>
                </a:lnTo>
                <a:lnTo>
                  <a:pt x="669925" y="1687576"/>
                </a:lnTo>
                <a:lnTo>
                  <a:pt x="669925" y="1854327"/>
                </a:lnTo>
                <a:lnTo>
                  <a:pt x="1188465" y="1854327"/>
                </a:lnTo>
                <a:lnTo>
                  <a:pt x="1188465" y="1656841"/>
                </a:lnTo>
                <a:lnTo>
                  <a:pt x="908938" y="16568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74841" y="1009523"/>
            <a:ext cx="1188465" cy="1854327"/>
          </a:xfrm>
          <a:custGeom>
            <a:avLst/>
            <a:gdLst/>
            <a:ahLst/>
            <a:cxnLst/>
            <a:rect l="l" t="t" r="r" b="b"/>
            <a:pathLst>
              <a:path w="1188465" h="1854327">
                <a:moveTo>
                  <a:pt x="600710" y="0"/>
                </a:moveTo>
                <a:lnTo>
                  <a:pt x="644721" y="1466"/>
                </a:lnTo>
                <a:lnTo>
                  <a:pt x="686918" y="5867"/>
                </a:lnTo>
                <a:lnTo>
                  <a:pt x="727303" y="13204"/>
                </a:lnTo>
                <a:lnTo>
                  <a:pt x="765878" y="23481"/>
                </a:lnTo>
                <a:lnTo>
                  <a:pt x="802645" y="36701"/>
                </a:lnTo>
                <a:lnTo>
                  <a:pt x="837609" y="52864"/>
                </a:lnTo>
                <a:lnTo>
                  <a:pt x="870750" y="71941"/>
                </a:lnTo>
                <a:lnTo>
                  <a:pt x="912068" y="101189"/>
                </a:lnTo>
                <a:lnTo>
                  <a:pt x="950162" y="134589"/>
                </a:lnTo>
                <a:lnTo>
                  <a:pt x="976621" y="162368"/>
                </a:lnTo>
                <a:lnTo>
                  <a:pt x="1001273" y="192490"/>
                </a:lnTo>
                <a:lnTo>
                  <a:pt x="1024121" y="224956"/>
                </a:lnTo>
                <a:lnTo>
                  <a:pt x="1045158" y="259752"/>
                </a:lnTo>
                <a:lnTo>
                  <a:pt x="1064502" y="296657"/>
                </a:lnTo>
                <a:lnTo>
                  <a:pt x="1082232" y="335607"/>
                </a:lnTo>
                <a:lnTo>
                  <a:pt x="1098343" y="376602"/>
                </a:lnTo>
                <a:lnTo>
                  <a:pt x="1112835" y="419647"/>
                </a:lnTo>
                <a:lnTo>
                  <a:pt x="1125703" y="464742"/>
                </a:lnTo>
                <a:lnTo>
                  <a:pt x="1136946" y="511892"/>
                </a:lnTo>
                <a:lnTo>
                  <a:pt x="1146596" y="560968"/>
                </a:lnTo>
                <a:lnTo>
                  <a:pt x="1154761" y="611548"/>
                </a:lnTo>
                <a:lnTo>
                  <a:pt x="1161447" y="663594"/>
                </a:lnTo>
                <a:lnTo>
                  <a:pt x="1166652" y="717100"/>
                </a:lnTo>
                <a:lnTo>
                  <a:pt x="1170373" y="772062"/>
                </a:lnTo>
                <a:lnTo>
                  <a:pt x="1172607" y="828475"/>
                </a:lnTo>
                <a:lnTo>
                  <a:pt x="1173270" y="866886"/>
                </a:lnTo>
                <a:lnTo>
                  <a:pt x="1173353" y="886332"/>
                </a:lnTo>
                <a:lnTo>
                  <a:pt x="1173195" y="911924"/>
                </a:lnTo>
                <a:lnTo>
                  <a:pt x="1171938" y="962125"/>
                </a:lnTo>
                <a:lnTo>
                  <a:pt x="1169423" y="1011017"/>
                </a:lnTo>
                <a:lnTo>
                  <a:pt x="1165652" y="1058599"/>
                </a:lnTo>
                <a:lnTo>
                  <a:pt x="1160622" y="1104874"/>
                </a:lnTo>
                <a:lnTo>
                  <a:pt x="1154336" y="1149842"/>
                </a:lnTo>
                <a:lnTo>
                  <a:pt x="1146792" y="1193503"/>
                </a:lnTo>
                <a:lnTo>
                  <a:pt x="1137991" y="1235858"/>
                </a:lnTo>
                <a:lnTo>
                  <a:pt x="1127933" y="1276909"/>
                </a:lnTo>
                <a:lnTo>
                  <a:pt x="1116617" y="1316655"/>
                </a:lnTo>
                <a:lnTo>
                  <a:pt x="1104011" y="1355102"/>
                </a:lnTo>
                <a:lnTo>
                  <a:pt x="1089922" y="1392272"/>
                </a:lnTo>
                <a:lnTo>
                  <a:pt x="1074316" y="1428170"/>
                </a:lnTo>
                <a:lnTo>
                  <a:pt x="1057194" y="1462795"/>
                </a:lnTo>
                <a:lnTo>
                  <a:pt x="1038556" y="1496148"/>
                </a:lnTo>
                <a:lnTo>
                  <a:pt x="1007755" y="1543791"/>
                </a:lnTo>
                <a:lnTo>
                  <a:pt x="973542" y="1588571"/>
                </a:lnTo>
                <a:lnTo>
                  <a:pt x="935917" y="1630488"/>
                </a:lnTo>
                <a:lnTo>
                  <a:pt x="908938" y="1656841"/>
                </a:lnTo>
                <a:lnTo>
                  <a:pt x="1188465" y="1656841"/>
                </a:lnTo>
                <a:lnTo>
                  <a:pt x="1188465" y="1854327"/>
                </a:lnTo>
                <a:lnTo>
                  <a:pt x="669925" y="1854327"/>
                </a:lnTo>
                <a:lnTo>
                  <a:pt x="669925" y="1687576"/>
                </a:lnTo>
                <a:lnTo>
                  <a:pt x="678825" y="1675561"/>
                </a:lnTo>
                <a:lnTo>
                  <a:pt x="687534" y="1663757"/>
                </a:lnTo>
                <a:lnTo>
                  <a:pt x="712522" y="1629611"/>
                </a:lnTo>
                <a:lnTo>
                  <a:pt x="735806" y="1597350"/>
                </a:lnTo>
                <a:lnTo>
                  <a:pt x="764213" y="1557249"/>
                </a:lnTo>
                <a:lnTo>
                  <a:pt x="789624" y="1520449"/>
                </a:lnTo>
                <a:lnTo>
                  <a:pt x="815574" y="1480512"/>
                </a:lnTo>
                <a:lnTo>
                  <a:pt x="840445" y="1437292"/>
                </a:lnTo>
                <a:lnTo>
                  <a:pt x="858078" y="1403114"/>
                </a:lnTo>
                <a:lnTo>
                  <a:pt x="874830" y="1367417"/>
                </a:lnTo>
                <a:lnTo>
                  <a:pt x="892818" y="1324437"/>
                </a:lnTo>
                <a:lnTo>
                  <a:pt x="908567" y="1277822"/>
                </a:lnTo>
                <a:lnTo>
                  <a:pt x="921266" y="1228762"/>
                </a:lnTo>
                <a:lnTo>
                  <a:pt x="928801" y="1190349"/>
                </a:lnTo>
                <a:lnTo>
                  <a:pt x="934642" y="1150540"/>
                </a:lnTo>
                <a:lnTo>
                  <a:pt x="939177" y="1108348"/>
                </a:lnTo>
                <a:lnTo>
                  <a:pt x="943141" y="1059826"/>
                </a:lnTo>
                <a:lnTo>
                  <a:pt x="946005" y="1009426"/>
                </a:lnTo>
                <a:lnTo>
                  <a:pt x="947430" y="970395"/>
                </a:lnTo>
                <a:lnTo>
                  <a:pt x="948236" y="930307"/>
                </a:lnTo>
                <a:lnTo>
                  <a:pt x="948436" y="897381"/>
                </a:lnTo>
                <a:lnTo>
                  <a:pt x="948387" y="883353"/>
                </a:lnTo>
                <a:lnTo>
                  <a:pt x="947658" y="841862"/>
                </a:lnTo>
                <a:lnTo>
                  <a:pt x="946055" y="801263"/>
                </a:lnTo>
                <a:lnTo>
                  <a:pt x="943578" y="761555"/>
                </a:lnTo>
                <a:lnTo>
                  <a:pt x="940226" y="722739"/>
                </a:lnTo>
                <a:lnTo>
                  <a:pt x="936000" y="684814"/>
                </a:lnTo>
                <a:lnTo>
                  <a:pt x="929005" y="635635"/>
                </a:lnTo>
                <a:lnTo>
                  <a:pt x="921604" y="595724"/>
                </a:lnTo>
                <a:lnTo>
                  <a:pt x="912459" y="557283"/>
                </a:lnTo>
                <a:lnTo>
                  <a:pt x="901564" y="520318"/>
                </a:lnTo>
                <a:lnTo>
                  <a:pt x="884311" y="473342"/>
                </a:lnTo>
                <a:lnTo>
                  <a:pt x="863934" y="429021"/>
                </a:lnTo>
                <a:lnTo>
                  <a:pt x="844711" y="394254"/>
                </a:lnTo>
                <a:lnTo>
                  <a:pt x="822171" y="359382"/>
                </a:lnTo>
                <a:lnTo>
                  <a:pt x="798574" y="328757"/>
                </a:lnTo>
                <a:lnTo>
                  <a:pt x="765455" y="294532"/>
                </a:lnTo>
                <a:lnTo>
                  <a:pt x="725187" y="264798"/>
                </a:lnTo>
                <a:lnTo>
                  <a:pt x="679732" y="244489"/>
                </a:lnTo>
                <a:lnTo>
                  <a:pt x="642052" y="235495"/>
                </a:lnTo>
                <a:lnTo>
                  <a:pt x="601284" y="231859"/>
                </a:lnTo>
                <a:lnTo>
                  <a:pt x="593725" y="231775"/>
                </a:lnTo>
                <a:lnTo>
                  <a:pt x="579914" y="232102"/>
                </a:lnTo>
                <a:lnTo>
                  <a:pt x="540359" y="237013"/>
                </a:lnTo>
                <a:lnTo>
                  <a:pt x="503617" y="247798"/>
                </a:lnTo>
                <a:lnTo>
                  <a:pt x="459004" y="271274"/>
                </a:lnTo>
                <a:lnTo>
                  <a:pt x="421398" y="302417"/>
                </a:lnTo>
                <a:lnTo>
                  <a:pt x="389205" y="338372"/>
                </a:lnTo>
                <a:lnTo>
                  <a:pt x="366185" y="370169"/>
                </a:lnTo>
                <a:lnTo>
                  <a:pt x="344135" y="406098"/>
                </a:lnTo>
                <a:lnTo>
                  <a:pt x="322612" y="447157"/>
                </a:lnTo>
                <a:lnTo>
                  <a:pt x="302830" y="492535"/>
                </a:lnTo>
                <a:lnTo>
                  <a:pt x="286058" y="540188"/>
                </a:lnTo>
                <a:lnTo>
                  <a:pt x="275460" y="577422"/>
                </a:lnTo>
                <a:lnTo>
                  <a:pt x="266562" y="615936"/>
                </a:lnTo>
                <a:lnTo>
                  <a:pt x="257799" y="665410"/>
                </a:lnTo>
                <a:lnTo>
                  <a:pt x="251143" y="714559"/>
                </a:lnTo>
                <a:lnTo>
                  <a:pt x="246141" y="765079"/>
                </a:lnTo>
                <a:lnTo>
                  <a:pt x="243480" y="803870"/>
                </a:lnTo>
                <a:lnTo>
                  <a:pt x="241756" y="843432"/>
                </a:lnTo>
                <a:lnTo>
                  <a:pt x="240971" y="883766"/>
                </a:lnTo>
                <a:lnTo>
                  <a:pt x="240918" y="897381"/>
                </a:lnTo>
                <a:lnTo>
                  <a:pt x="240956" y="911157"/>
                </a:lnTo>
                <a:lnTo>
                  <a:pt x="241516" y="951754"/>
                </a:lnTo>
                <a:lnTo>
                  <a:pt x="242750" y="991250"/>
                </a:lnTo>
                <a:lnTo>
                  <a:pt x="244656" y="1029644"/>
                </a:lnTo>
                <a:lnTo>
                  <a:pt x="248244" y="1079115"/>
                </a:lnTo>
                <a:lnTo>
                  <a:pt x="253028" y="1126613"/>
                </a:lnTo>
                <a:lnTo>
                  <a:pt x="260061" y="1176327"/>
                </a:lnTo>
                <a:lnTo>
                  <a:pt x="267674" y="1214569"/>
                </a:lnTo>
                <a:lnTo>
                  <a:pt x="277091" y="1251635"/>
                </a:lnTo>
                <a:lnTo>
                  <a:pt x="292454" y="1299234"/>
                </a:lnTo>
                <a:lnTo>
                  <a:pt x="307593" y="1337055"/>
                </a:lnTo>
                <a:lnTo>
                  <a:pt x="324294" y="1373875"/>
                </a:lnTo>
                <a:lnTo>
                  <a:pt x="341556" y="1409094"/>
                </a:lnTo>
                <a:lnTo>
                  <a:pt x="365414" y="1453543"/>
                </a:lnTo>
                <a:lnTo>
                  <a:pt x="390189" y="1495092"/>
                </a:lnTo>
                <a:lnTo>
                  <a:pt x="416657" y="1535814"/>
                </a:lnTo>
                <a:lnTo>
                  <a:pt x="443002" y="1575026"/>
                </a:lnTo>
                <a:lnTo>
                  <a:pt x="464988" y="1607085"/>
                </a:lnTo>
                <a:lnTo>
                  <a:pt x="488889" y="1641421"/>
                </a:lnTo>
                <a:lnTo>
                  <a:pt x="514708" y="1678036"/>
                </a:lnTo>
                <a:lnTo>
                  <a:pt x="518413" y="1683257"/>
                </a:lnTo>
                <a:lnTo>
                  <a:pt x="518413" y="1854327"/>
                </a:lnTo>
                <a:lnTo>
                  <a:pt x="0" y="1854327"/>
                </a:lnTo>
                <a:lnTo>
                  <a:pt x="0" y="1656841"/>
                </a:lnTo>
                <a:lnTo>
                  <a:pt x="277494" y="1656841"/>
                </a:lnTo>
                <a:lnTo>
                  <a:pt x="264368" y="1644654"/>
                </a:lnTo>
                <a:lnTo>
                  <a:pt x="227036" y="1606092"/>
                </a:lnTo>
                <a:lnTo>
                  <a:pt x="192776" y="1564530"/>
                </a:lnTo>
                <a:lnTo>
                  <a:pt x="161591" y="1519967"/>
                </a:lnTo>
                <a:lnTo>
                  <a:pt x="133484" y="1472404"/>
                </a:lnTo>
                <a:lnTo>
                  <a:pt x="108456" y="1421841"/>
                </a:lnTo>
                <a:lnTo>
                  <a:pt x="93484" y="1386465"/>
                </a:lnTo>
                <a:lnTo>
                  <a:pt x="79883" y="1349755"/>
                </a:lnTo>
                <a:lnTo>
                  <a:pt x="67576" y="1311621"/>
                </a:lnTo>
                <a:lnTo>
                  <a:pt x="56565" y="1272046"/>
                </a:lnTo>
                <a:lnTo>
                  <a:pt x="46850" y="1231029"/>
                </a:lnTo>
                <a:lnTo>
                  <a:pt x="38430" y="1188569"/>
                </a:lnTo>
                <a:lnTo>
                  <a:pt x="31305" y="1144666"/>
                </a:lnTo>
                <a:lnTo>
                  <a:pt x="25476" y="1099320"/>
                </a:lnTo>
                <a:lnTo>
                  <a:pt x="20942" y="1052528"/>
                </a:lnTo>
                <a:lnTo>
                  <a:pt x="17703" y="1004291"/>
                </a:lnTo>
                <a:lnTo>
                  <a:pt x="15760" y="954608"/>
                </a:lnTo>
                <a:lnTo>
                  <a:pt x="15112" y="903477"/>
                </a:lnTo>
                <a:lnTo>
                  <a:pt x="15227" y="880653"/>
                </a:lnTo>
                <a:lnTo>
                  <a:pt x="16141" y="835901"/>
                </a:lnTo>
                <a:lnTo>
                  <a:pt x="17970" y="792349"/>
                </a:lnTo>
                <a:lnTo>
                  <a:pt x="20713" y="749996"/>
                </a:lnTo>
                <a:lnTo>
                  <a:pt x="24371" y="708845"/>
                </a:lnTo>
                <a:lnTo>
                  <a:pt x="28943" y="668897"/>
                </a:lnTo>
                <a:lnTo>
                  <a:pt x="34429" y="630154"/>
                </a:lnTo>
                <a:lnTo>
                  <a:pt x="44373" y="574302"/>
                </a:lnTo>
                <a:lnTo>
                  <a:pt x="56375" y="521168"/>
                </a:lnTo>
                <a:lnTo>
                  <a:pt x="70316" y="470725"/>
                </a:lnTo>
                <a:lnTo>
                  <a:pt x="85812" y="422862"/>
                </a:lnTo>
                <a:lnTo>
                  <a:pt x="102834" y="377570"/>
                </a:lnTo>
                <a:lnTo>
                  <a:pt x="121382" y="334851"/>
                </a:lnTo>
                <a:lnTo>
                  <a:pt x="141456" y="294703"/>
                </a:lnTo>
                <a:lnTo>
                  <a:pt x="163056" y="257127"/>
                </a:lnTo>
                <a:lnTo>
                  <a:pt x="186182" y="222123"/>
                </a:lnTo>
                <a:lnTo>
                  <a:pt x="211023" y="189283"/>
                </a:lnTo>
                <a:lnTo>
                  <a:pt x="237131" y="159103"/>
                </a:lnTo>
                <a:lnTo>
                  <a:pt x="264508" y="131581"/>
                </a:lnTo>
                <a:lnTo>
                  <a:pt x="302981" y="99020"/>
                </a:lnTo>
                <a:lnTo>
                  <a:pt x="343708" y="71185"/>
                </a:lnTo>
                <a:lnTo>
                  <a:pt x="384535" y="49078"/>
                </a:lnTo>
                <a:lnTo>
                  <a:pt x="419996" y="33656"/>
                </a:lnTo>
                <a:lnTo>
                  <a:pt x="456161" y="21134"/>
                </a:lnTo>
                <a:lnTo>
                  <a:pt x="493032" y="11512"/>
                </a:lnTo>
                <a:lnTo>
                  <a:pt x="530607" y="4790"/>
                </a:lnTo>
                <a:lnTo>
                  <a:pt x="568888" y="969"/>
                </a:lnTo>
                <a:lnTo>
                  <a:pt x="594799" y="33"/>
                </a:lnTo>
                <a:lnTo>
                  <a:pt x="60071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12252" y="1775460"/>
            <a:ext cx="1325879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85413" y="1809623"/>
            <a:ext cx="1178345" cy="1072388"/>
          </a:xfrm>
          <a:custGeom>
            <a:avLst/>
            <a:gdLst/>
            <a:ahLst/>
            <a:cxnLst/>
            <a:rect l="l" t="t" r="r" b="b"/>
            <a:pathLst>
              <a:path w="1178345" h="1072388">
                <a:moveTo>
                  <a:pt x="711772" y="775952"/>
                </a:moveTo>
                <a:lnTo>
                  <a:pt x="706488" y="753246"/>
                </a:lnTo>
                <a:lnTo>
                  <a:pt x="702378" y="727812"/>
                </a:lnTo>
                <a:lnTo>
                  <a:pt x="699442" y="699649"/>
                </a:lnTo>
                <a:lnTo>
                  <a:pt x="697680" y="668754"/>
                </a:lnTo>
                <a:lnTo>
                  <a:pt x="697240" y="652282"/>
                </a:lnTo>
                <a:lnTo>
                  <a:pt x="697093" y="635126"/>
                </a:lnTo>
                <a:lnTo>
                  <a:pt x="697093" y="304800"/>
                </a:lnTo>
                <a:lnTo>
                  <a:pt x="481320" y="304800"/>
                </a:lnTo>
                <a:lnTo>
                  <a:pt x="481220" y="671787"/>
                </a:lnTo>
                <a:lnTo>
                  <a:pt x="478679" y="712120"/>
                </a:lnTo>
                <a:lnTo>
                  <a:pt x="472743" y="747911"/>
                </a:lnTo>
                <a:lnTo>
                  <a:pt x="462768" y="781819"/>
                </a:lnTo>
                <a:lnTo>
                  <a:pt x="447484" y="815849"/>
                </a:lnTo>
                <a:lnTo>
                  <a:pt x="423388" y="847552"/>
                </a:lnTo>
                <a:lnTo>
                  <a:pt x="387322" y="868990"/>
                </a:lnTo>
                <a:lnTo>
                  <a:pt x="362702" y="872871"/>
                </a:lnTo>
                <a:lnTo>
                  <a:pt x="359061" y="872795"/>
                </a:lnTo>
                <a:lnTo>
                  <a:pt x="323358" y="864427"/>
                </a:lnTo>
                <a:lnTo>
                  <a:pt x="296021" y="849256"/>
                </a:lnTo>
                <a:lnTo>
                  <a:pt x="268698" y="823532"/>
                </a:lnTo>
                <a:lnTo>
                  <a:pt x="248529" y="789431"/>
                </a:lnTo>
                <a:lnTo>
                  <a:pt x="236499" y="755823"/>
                </a:lnTo>
                <a:lnTo>
                  <a:pt x="227072" y="718003"/>
                </a:lnTo>
                <a:lnTo>
                  <a:pt x="221323" y="685543"/>
                </a:lnTo>
                <a:lnTo>
                  <a:pt x="216916" y="649858"/>
                </a:lnTo>
                <a:lnTo>
                  <a:pt x="214081" y="612071"/>
                </a:lnTo>
                <a:lnTo>
                  <a:pt x="212800" y="572182"/>
                </a:lnTo>
                <a:lnTo>
                  <a:pt x="212794" y="541303"/>
                </a:lnTo>
                <a:lnTo>
                  <a:pt x="213032" y="524399"/>
                </a:lnTo>
                <a:lnTo>
                  <a:pt x="213981" y="491225"/>
                </a:lnTo>
                <a:lnTo>
                  <a:pt x="215565" y="458897"/>
                </a:lnTo>
                <a:lnTo>
                  <a:pt x="217783" y="427415"/>
                </a:lnTo>
                <a:lnTo>
                  <a:pt x="220637" y="396779"/>
                </a:lnTo>
                <a:lnTo>
                  <a:pt x="224127" y="366989"/>
                </a:lnTo>
                <a:lnTo>
                  <a:pt x="228254" y="338044"/>
                </a:lnTo>
                <a:lnTo>
                  <a:pt x="235641" y="296213"/>
                </a:lnTo>
                <a:lnTo>
                  <a:pt x="244465" y="256286"/>
                </a:lnTo>
                <a:lnTo>
                  <a:pt x="254584" y="217394"/>
                </a:lnTo>
                <a:lnTo>
                  <a:pt x="265858" y="178669"/>
                </a:lnTo>
                <a:lnTo>
                  <a:pt x="278290" y="140105"/>
                </a:lnTo>
                <a:lnTo>
                  <a:pt x="291886" y="101697"/>
                </a:lnTo>
                <a:lnTo>
                  <a:pt x="306651" y="63440"/>
                </a:lnTo>
                <a:lnTo>
                  <a:pt x="322591" y="25329"/>
                </a:lnTo>
                <a:lnTo>
                  <a:pt x="333873" y="0"/>
                </a:lnTo>
                <a:lnTo>
                  <a:pt x="113147" y="0"/>
                </a:lnTo>
                <a:lnTo>
                  <a:pt x="98082" y="34404"/>
                </a:lnTo>
                <a:lnTo>
                  <a:pt x="83974" y="69840"/>
                </a:lnTo>
                <a:lnTo>
                  <a:pt x="70822" y="106310"/>
                </a:lnTo>
                <a:lnTo>
                  <a:pt x="58621" y="143816"/>
                </a:lnTo>
                <a:lnTo>
                  <a:pt x="47371" y="182362"/>
                </a:lnTo>
                <a:lnTo>
                  <a:pt x="37068" y="221948"/>
                </a:lnTo>
                <a:lnTo>
                  <a:pt x="27733" y="262593"/>
                </a:lnTo>
                <a:lnTo>
                  <a:pt x="19676" y="304695"/>
                </a:lnTo>
                <a:lnTo>
                  <a:pt x="12994" y="348416"/>
                </a:lnTo>
                <a:lnTo>
                  <a:pt x="7690" y="393747"/>
                </a:lnTo>
                <a:lnTo>
                  <a:pt x="3765" y="440682"/>
                </a:lnTo>
                <a:lnTo>
                  <a:pt x="1224" y="489212"/>
                </a:lnTo>
                <a:lnTo>
                  <a:pt x="67" y="539329"/>
                </a:lnTo>
                <a:lnTo>
                  <a:pt x="0" y="561439"/>
                </a:lnTo>
                <a:lnTo>
                  <a:pt x="132" y="575893"/>
                </a:lnTo>
                <a:lnTo>
                  <a:pt x="1464" y="617925"/>
                </a:lnTo>
                <a:lnTo>
                  <a:pt x="4197" y="657970"/>
                </a:lnTo>
                <a:lnTo>
                  <a:pt x="8328" y="696034"/>
                </a:lnTo>
                <a:lnTo>
                  <a:pt x="13853" y="732125"/>
                </a:lnTo>
                <a:lnTo>
                  <a:pt x="23384" y="777187"/>
                </a:lnTo>
                <a:lnTo>
                  <a:pt x="33308" y="812753"/>
                </a:lnTo>
                <a:lnTo>
                  <a:pt x="46628" y="851440"/>
                </a:lnTo>
                <a:lnTo>
                  <a:pt x="61733" y="886912"/>
                </a:lnTo>
                <a:lnTo>
                  <a:pt x="78617" y="919162"/>
                </a:lnTo>
                <a:lnTo>
                  <a:pt x="106022" y="959922"/>
                </a:lnTo>
                <a:lnTo>
                  <a:pt x="132335" y="990076"/>
                </a:lnTo>
                <a:lnTo>
                  <a:pt x="160761" y="1015440"/>
                </a:lnTo>
                <a:lnTo>
                  <a:pt x="191283" y="1035998"/>
                </a:lnTo>
                <a:lnTo>
                  <a:pt x="233638" y="1055558"/>
                </a:lnTo>
                <a:lnTo>
                  <a:pt x="269949" y="1065821"/>
                </a:lnTo>
                <a:lnTo>
                  <a:pt x="308475" y="1071338"/>
                </a:lnTo>
                <a:lnTo>
                  <a:pt x="335397" y="1072388"/>
                </a:lnTo>
                <a:lnTo>
                  <a:pt x="338125" y="1072374"/>
                </a:lnTo>
                <a:lnTo>
                  <a:pt x="374692" y="1069704"/>
                </a:lnTo>
                <a:lnTo>
                  <a:pt x="413023" y="1062324"/>
                </a:lnTo>
                <a:lnTo>
                  <a:pt x="457357" y="1047585"/>
                </a:lnTo>
                <a:lnTo>
                  <a:pt x="490713" y="1029218"/>
                </a:lnTo>
                <a:lnTo>
                  <a:pt x="526920" y="998871"/>
                </a:lnTo>
                <a:lnTo>
                  <a:pt x="550439" y="969168"/>
                </a:lnTo>
                <a:lnTo>
                  <a:pt x="569204" y="934465"/>
                </a:lnTo>
                <a:lnTo>
                  <a:pt x="576189" y="915035"/>
                </a:lnTo>
                <a:lnTo>
                  <a:pt x="579745" y="926211"/>
                </a:lnTo>
                <a:lnTo>
                  <a:pt x="600900" y="969664"/>
                </a:lnTo>
                <a:lnTo>
                  <a:pt x="623353" y="1000161"/>
                </a:lnTo>
                <a:lnTo>
                  <a:pt x="650004" y="1025009"/>
                </a:lnTo>
                <a:lnTo>
                  <a:pt x="682297" y="1045662"/>
                </a:lnTo>
                <a:lnTo>
                  <a:pt x="717667" y="1059814"/>
                </a:lnTo>
                <a:lnTo>
                  <a:pt x="756226" y="1068462"/>
                </a:lnTo>
                <a:lnTo>
                  <a:pt x="794554" y="1072142"/>
                </a:lnTo>
                <a:lnTo>
                  <a:pt x="807710" y="1072388"/>
                </a:lnTo>
                <a:lnTo>
                  <a:pt x="812864" y="1072354"/>
                </a:lnTo>
                <a:lnTo>
                  <a:pt x="852483" y="1069743"/>
                </a:lnTo>
                <a:lnTo>
                  <a:pt x="890358" y="1062959"/>
                </a:lnTo>
                <a:lnTo>
                  <a:pt x="926487" y="1051990"/>
                </a:lnTo>
                <a:lnTo>
                  <a:pt x="960872" y="1036827"/>
                </a:lnTo>
                <a:lnTo>
                  <a:pt x="996066" y="1015813"/>
                </a:lnTo>
                <a:lnTo>
                  <a:pt x="1026033" y="992569"/>
                </a:lnTo>
                <a:lnTo>
                  <a:pt x="1053506" y="965665"/>
                </a:lnTo>
                <a:lnTo>
                  <a:pt x="1078474" y="935101"/>
                </a:lnTo>
                <a:lnTo>
                  <a:pt x="1103657" y="896316"/>
                </a:lnTo>
                <a:lnTo>
                  <a:pt x="1120850" y="863125"/>
                </a:lnTo>
                <a:lnTo>
                  <a:pt x="1135896" y="827376"/>
                </a:lnTo>
                <a:lnTo>
                  <a:pt x="1148809" y="789059"/>
                </a:lnTo>
                <a:lnTo>
                  <a:pt x="1159704" y="747596"/>
                </a:lnTo>
                <a:lnTo>
                  <a:pt x="1166856" y="711725"/>
                </a:lnTo>
                <a:lnTo>
                  <a:pt x="1172300" y="674492"/>
                </a:lnTo>
                <a:lnTo>
                  <a:pt x="1176029" y="635902"/>
                </a:lnTo>
                <a:lnTo>
                  <a:pt x="1178040" y="595957"/>
                </a:lnTo>
                <a:lnTo>
                  <a:pt x="1178345" y="550756"/>
                </a:lnTo>
                <a:lnTo>
                  <a:pt x="1178111" y="533141"/>
                </a:lnTo>
                <a:lnTo>
                  <a:pt x="1176469" y="481540"/>
                </a:lnTo>
                <a:lnTo>
                  <a:pt x="1173416" y="431798"/>
                </a:lnTo>
                <a:lnTo>
                  <a:pt x="1168951" y="383912"/>
                </a:lnTo>
                <a:lnTo>
                  <a:pt x="1163071" y="337876"/>
                </a:lnTo>
                <a:lnTo>
                  <a:pt x="1155773" y="293684"/>
                </a:lnTo>
                <a:lnTo>
                  <a:pt x="1147054" y="251332"/>
                </a:lnTo>
                <a:lnTo>
                  <a:pt x="1137236" y="210464"/>
                </a:lnTo>
                <a:lnTo>
                  <a:pt x="1126529" y="170721"/>
                </a:lnTo>
                <a:lnTo>
                  <a:pt x="1114936" y="132100"/>
                </a:lnTo>
                <a:lnTo>
                  <a:pt x="1102459" y="94595"/>
                </a:lnTo>
                <a:lnTo>
                  <a:pt x="1089100" y="58201"/>
                </a:lnTo>
                <a:lnTo>
                  <a:pt x="1074863" y="22913"/>
                </a:lnTo>
                <a:lnTo>
                  <a:pt x="1064885" y="0"/>
                </a:lnTo>
                <a:lnTo>
                  <a:pt x="844540" y="0"/>
                </a:lnTo>
                <a:lnTo>
                  <a:pt x="850045" y="12270"/>
                </a:lnTo>
                <a:lnTo>
                  <a:pt x="855433" y="24582"/>
                </a:lnTo>
                <a:lnTo>
                  <a:pt x="870907" y="61773"/>
                </a:lnTo>
                <a:lnTo>
                  <a:pt x="885347" y="99350"/>
                </a:lnTo>
                <a:lnTo>
                  <a:pt x="898762" y="137318"/>
                </a:lnTo>
                <a:lnTo>
                  <a:pt x="911159" y="175682"/>
                </a:lnTo>
                <a:lnTo>
                  <a:pt x="922547" y="214447"/>
                </a:lnTo>
                <a:lnTo>
                  <a:pt x="932932" y="253618"/>
                </a:lnTo>
                <a:lnTo>
                  <a:pt x="942025" y="293941"/>
                </a:lnTo>
                <a:lnTo>
                  <a:pt x="947267" y="321939"/>
                </a:lnTo>
                <a:lnTo>
                  <a:pt x="951855" y="350829"/>
                </a:lnTo>
                <a:lnTo>
                  <a:pt x="955786" y="380615"/>
                </a:lnTo>
                <a:lnTo>
                  <a:pt x="959063" y="411295"/>
                </a:lnTo>
                <a:lnTo>
                  <a:pt x="961684" y="442870"/>
                </a:lnTo>
                <a:lnTo>
                  <a:pt x="963650" y="475343"/>
                </a:lnTo>
                <a:lnTo>
                  <a:pt x="964961" y="508712"/>
                </a:lnTo>
                <a:lnTo>
                  <a:pt x="965616" y="542980"/>
                </a:lnTo>
                <a:lnTo>
                  <a:pt x="965627" y="572487"/>
                </a:lnTo>
                <a:lnTo>
                  <a:pt x="965302" y="588446"/>
                </a:lnTo>
                <a:lnTo>
                  <a:pt x="963863" y="619075"/>
                </a:lnTo>
                <a:lnTo>
                  <a:pt x="961373" y="647983"/>
                </a:lnTo>
                <a:lnTo>
                  <a:pt x="955661" y="688116"/>
                </a:lnTo>
                <a:lnTo>
                  <a:pt x="947578" y="724373"/>
                </a:lnTo>
                <a:lnTo>
                  <a:pt x="937118" y="756749"/>
                </a:lnTo>
                <a:lnTo>
                  <a:pt x="924279" y="785242"/>
                </a:lnTo>
                <a:lnTo>
                  <a:pt x="907374" y="812944"/>
                </a:lnTo>
                <a:lnTo>
                  <a:pt x="888428" y="836630"/>
                </a:lnTo>
                <a:lnTo>
                  <a:pt x="858241" y="861042"/>
                </a:lnTo>
                <a:lnTo>
                  <a:pt x="825935" y="872132"/>
                </a:lnTo>
                <a:lnTo>
                  <a:pt x="814695" y="872871"/>
                </a:lnTo>
                <a:lnTo>
                  <a:pt x="813783" y="872867"/>
                </a:lnTo>
                <a:lnTo>
                  <a:pt x="776255" y="864892"/>
                </a:lnTo>
                <a:lnTo>
                  <a:pt x="745300" y="841677"/>
                </a:lnTo>
                <a:lnTo>
                  <a:pt x="728335" y="817752"/>
                </a:lnTo>
                <a:lnTo>
                  <a:pt x="714855" y="786283"/>
                </a:lnTo>
                <a:lnTo>
                  <a:pt x="711772" y="7759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85404" y="1809623"/>
            <a:ext cx="1178432" cy="1072388"/>
          </a:xfrm>
          <a:custGeom>
            <a:avLst/>
            <a:gdLst/>
            <a:ahLst/>
            <a:cxnLst/>
            <a:rect l="l" t="t" r="r" b="b"/>
            <a:pathLst>
              <a:path w="1178432" h="1072388">
                <a:moveTo>
                  <a:pt x="113156" y="0"/>
                </a:moveTo>
                <a:lnTo>
                  <a:pt x="333882" y="0"/>
                </a:lnTo>
                <a:lnTo>
                  <a:pt x="328176" y="12656"/>
                </a:lnTo>
                <a:lnTo>
                  <a:pt x="322601" y="25329"/>
                </a:lnTo>
                <a:lnTo>
                  <a:pt x="306661" y="63440"/>
                </a:lnTo>
                <a:lnTo>
                  <a:pt x="291895" y="101697"/>
                </a:lnTo>
                <a:lnTo>
                  <a:pt x="278299" y="140105"/>
                </a:lnTo>
                <a:lnTo>
                  <a:pt x="265867" y="178669"/>
                </a:lnTo>
                <a:lnTo>
                  <a:pt x="254594" y="217394"/>
                </a:lnTo>
                <a:lnTo>
                  <a:pt x="244475" y="256286"/>
                </a:lnTo>
                <a:lnTo>
                  <a:pt x="235650" y="296213"/>
                </a:lnTo>
                <a:lnTo>
                  <a:pt x="228263" y="338044"/>
                </a:lnTo>
                <a:lnTo>
                  <a:pt x="224136" y="366989"/>
                </a:lnTo>
                <a:lnTo>
                  <a:pt x="220646" y="396779"/>
                </a:lnTo>
                <a:lnTo>
                  <a:pt x="217792" y="427415"/>
                </a:lnTo>
                <a:lnTo>
                  <a:pt x="215574" y="458897"/>
                </a:lnTo>
                <a:lnTo>
                  <a:pt x="213990" y="491225"/>
                </a:lnTo>
                <a:lnTo>
                  <a:pt x="213041" y="524399"/>
                </a:lnTo>
                <a:lnTo>
                  <a:pt x="212725" y="558418"/>
                </a:lnTo>
                <a:lnTo>
                  <a:pt x="212810" y="572182"/>
                </a:lnTo>
                <a:lnTo>
                  <a:pt x="214091" y="612071"/>
                </a:lnTo>
                <a:lnTo>
                  <a:pt x="216925" y="649858"/>
                </a:lnTo>
                <a:lnTo>
                  <a:pt x="221332" y="685543"/>
                </a:lnTo>
                <a:lnTo>
                  <a:pt x="227082" y="718003"/>
                </a:lnTo>
                <a:lnTo>
                  <a:pt x="236509" y="755823"/>
                </a:lnTo>
                <a:lnTo>
                  <a:pt x="248059" y="788305"/>
                </a:lnTo>
                <a:lnTo>
                  <a:pt x="268707" y="823532"/>
                </a:lnTo>
                <a:lnTo>
                  <a:pt x="296030" y="849256"/>
                </a:lnTo>
                <a:lnTo>
                  <a:pt x="323367" y="864427"/>
                </a:lnTo>
                <a:lnTo>
                  <a:pt x="359070" y="872795"/>
                </a:lnTo>
                <a:lnTo>
                  <a:pt x="362712" y="872871"/>
                </a:lnTo>
                <a:lnTo>
                  <a:pt x="375054" y="871904"/>
                </a:lnTo>
                <a:lnTo>
                  <a:pt x="404241" y="861694"/>
                </a:lnTo>
                <a:lnTo>
                  <a:pt x="432313" y="837944"/>
                </a:lnTo>
                <a:lnTo>
                  <a:pt x="452932" y="805482"/>
                </a:lnTo>
                <a:lnTo>
                  <a:pt x="467192" y="768515"/>
                </a:lnTo>
                <a:lnTo>
                  <a:pt x="475105" y="736488"/>
                </a:lnTo>
                <a:lnTo>
                  <a:pt x="479915" y="699178"/>
                </a:lnTo>
                <a:lnTo>
                  <a:pt x="481329" y="661415"/>
                </a:lnTo>
                <a:lnTo>
                  <a:pt x="481329" y="304800"/>
                </a:lnTo>
                <a:lnTo>
                  <a:pt x="697102" y="304800"/>
                </a:lnTo>
                <a:lnTo>
                  <a:pt x="697102" y="635126"/>
                </a:lnTo>
                <a:lnTo>
                  <a:pt x="697249" y="652282"/>
                </a:lnTo>
                <a:lnTo>
                  <a:pt x="698424" y="684543"/>
                </a:lnTo>
                <a:lnTo>
                  <a:pt x="700772" y="714072"/>
                </a:lnTo>
                <a:lnTo>
                  <a:pt x="706497" y="753246"/>
                </a:lnTo>
                <a:lnTo>
                  <a:pt x="714864" y="786283"/>
                </a:lnTo>
                <a:lnTo>
                  <a:pt x="728345" y="817752"/>
                </a:lnTo>
                <a:lnTo>
                  <a:pt x="745309" y="841677"/>
                </a:lnTo>
                <a:lnTo>
                  <a:pt x="776264" y="864892"/>
                </a:lnTo>
                <a:lnTo>
                  <a:pt x="813792" y="872867"/>
                </a:lnTo>
                <a:lnTo>
                  <a:pt x="814704" y="872871"/>
                </a:lnTo>
                <a:lnTo>
                  <a:pt x="825944" y="872132"/>
                </a:lnTo>
                <a:lnTo>
                  <a:pt x="858251" y="861042"/>
                </a:lnTo>
                <a:lnTo>
                  <a:pt x="888437" y="836630"/>
                </a:lnTo>
                <a:lnTo>
                  <a:pt x="907384" y="812944"/>
                </a:lnTo>
                <a:lnTo>
                  <a:pt x="924288" y="785242"/>
                </a:lnTo>
                <a:lnTo>
                  <a:pt x="937127" y="756749"/>
                </a:lnTo>
                <a:lnTo>
                  <a:pt x="947587" y="724373"/>
                </a:lnTo>
                <a:lnTo>
                  <a:pt x="955671" y="688116"/>
                </a:lnTo>
                <a:lnTo>
                  <a:pt x="961382" y="647983"/>
                </a:lnTo>
                <a:lnTo>
                  <a:pt x="964723" y="603976"/>
                </a:lnTo>
                <a:lnTo>
                  <a:pt x="965636" y="572487"/>
                </a:lnTo>
                <a:lnTo>
                  <a:pt x="965707" y="560451"/>
                </a:lnTo>
                <a:lnTo>
                  <a:pt x="965626" y="542980"/>
                </a:lnTo>
                <a:lnTo>
                  <a:pt x="964970" y="508712"/>
                </a:lnTo>
                <a:lnTo>
                  <a:pt x="963660" y="475343"/>
                </a:lnTo>
                <a:lnTo>
                  <a:pt x="961694" y="442870"/>
                </a:lnTo>
                <a:lnTo>
                  <a:pt x="959072" y="411295"/>
                </a:lnTo>
                <a:lnTo>
                  <a:pt x="955796" y="380615"/>
                </a:lnTo>
                <a:lnTo>
                  <a:pt x="951864" y="350829"/>
                </a:lnTo>
                <a:lnTo>
                  <a:pt x="947277" y="321939"/>
                </a:lnTo>
                <a:lnTo>
                  <a:pt x="939167" y="280277"/>
                </a:lnTo>
                <a:lnTo>
                  <a:pt x="929591" y="240516"/>
                </a:lnTo>
                <a:lnTo>
                  <a:pt x="918872" y="201480"/>
                </a:lnTo>
                <a:lnTo>
                  <a:pt x="907149" y="162850"/>
                </a:lnTo>
                <a:lnTo>
                  <a:pt x="894413" y="124618"/>
                </a:lnTo>
                <a:lnTo>
                  <a:pt x="880657" y="86781"/>
                </a:lnTo>
                <a:lnTo>
                  <a:pt x="865873" y="49333"/>
                </a:lnTo>
                <a:lnTo>
                  <a:pt x="850054" y="12270"/>
                </a:lnTo>
                <a:lnTo>
                  <a:pt x="844550" y="0"/>
                </a:lnTo>
                <a:lnTo>
                  <a:pt x="1064895" y="0"/>
                </a:lnTo>
                <a:lnTo>
                  <a:pt x="1079716" y="34553"/>
                </a:lnTo>
                <a:lnTo>
                  <a:pt x="1093660" y="70209"/>
                </a:lnTo>
                <a:lnTo>
                  <a:pt x="1106725" y="106973"/>
                </a:lnTo>
                <a:lnTo>
                  <a:pt x="1118908" y="144850"/>
                </a:lnTo>
                <a:lnTo>
                  <a:pt x="1130206" y="183844"/>
                </a:lnTo>
                <a:lnTo>
                  <a:pt x="1140617" y="223961"/>
                </a:lnTo>
                <a:lnTo>
                  <a:pt x="1150128" y="265246"/>
                </a:lnTo>
                <a:lnTo>
                  <a:pt x="1158373" y="308210"/>
                </a:lnTo>
                <a:lnTo>
                  <a:pt x="1165198" y="353016"/>
                </a:lnTo>
                <a:lnTo>
                  <a:pt x="1170606" y="399669"/>
                </a:lnTo>
                <a:lnTo>
                  <a:pt x="1174600" y="448173"/>
                </a:lnTo>
                <a:lnTo>
                  <a:pt x="1177182" y="498533"/>
                </a:lnTo>
                <a:lnTo>
                  <a:pt x="1178354" y="550756"/>
                </a:lnTo>
                <a:lnTo>
                  <a:pt x="1178432" y="568578"/>
                </a:lnTo>
                <a:lnTo>
                  <a:pt x="1178337" y="582343"/>
                </a:lnTo>
                <a:lnTo>
                  <a:pt x="1176900" y="622737"/>
                </a:lnTo>
                <a:lnTo>
                  <a:pt x="1173743" y="661779"/>
                </a:lnTo>
                <a:lnTo>
                  <a:pt x="1168870" y="699466"/>
                </a:lnTo>
                <a:lnTo>
                  <a:pt x="1162287" y="735791"/>
                </a:lnTo>
                <a:lnTo>
                  <a:pt x="1153997" y="770750"/>
                </a:lnTo>
                <a:lnTo>
                  <a:pt x="1140446" y="814889"/>
                </a:lnTo>
                <a:lnTo>
                  <a:pt x="1126113" y="851494"/>
                </a:lnTo>
                <a:lnTo>
                  <a:pt x="1109637" y="885537"/>
                </a:lnTo>
                <a:lnTo>
                  <a:pt x="1091003" y="917026"/>
                </a:lnTo>
                <a:lnTo>
                  <a:pt x="1062117" y="955883"/>
                </a:lnTo>
                <a:lnTo>
                  <a:pt x="1035478" y="984007"/>
                </a:lnTo>
                <a:lnTo>
                  <a:pt x="1006341" y="1008472"/>
                </a:lnTo>
                <a:lnTo>
                  <a:pt x="974718" y="1029276"/>
                </a:lnTo>
                <a:lnTo>
                  <a:pt x="938152" y="1047403"/>
                </a:lnTo>
                <a:lnTo>
                  <a:pt x="902604" y="1059768"/>
                </a:lnTo>
                <a:lnTo>
                  <a:pt x="865311" y="1067946"/>
                </a:lnTo>
                <a:lnTo>
                  <a:pt x="826273" y="1071947"/>
                </a:lnTo>
                <a:lnTo>
                  <a:pt x="807720" y="1072388"/>
                </a:lnTo>
                <a:lnTo>
                  <a:pt x="794564" y="1072142"/>
                </a:lnTo>
                <a:lnTo>
                  <a:pt x="756235" y="1068462"/>
                </a:lnTo>
                <a:lnTo>
                  <a:pt x="719572" y="1060366"/>
                </a:lnTo>
                <a:lnTo>
                  <a:pt x="682307" y="1045662"/>
                </a:lnTo>
                <a:lnTo>
                  <a:pt x="650014" y="1025009"/>
                </a:lnTo>
                <a:lnTo>
                  <a:pt x="623362" y="1000161"/>
                </a:lnTo>
                <a:lnTo>
                  <a:pt x="600910" y="969664"/>
                </a:lnTo>
                <a:lnTo>
                  <a:pt x="582929" y="934338"/>
                </a:lnTo>
                <a:lnTo>
                  <a:pt x="576199" y="915035"/>
                </a:lnTo>
                <a:lnTo>
                  <a:pt x="575818" y="916559"/>
                </a:lnTo>
                <a:lnTo>
                  <a:pt x="557234" y="958152"/>
                </a:lnTo>
                <a:lnTo>
                  <a:pt x="535295" y="989531"/>
                </a:lnTo>
                <a:lnTo>
                  <a:pt x="501078" y="1021843"/>
                </a:lnTo>
                <a:lnTo>
                  <a:pt x="468865" y="1042089"/>
                </a:lnTo>
                <a:lnTo>
                  <a:pt x="433237" y="1056696"/>
                </a:lnTo>
                <a:lnTo>
                  <a:pt x="387280" y="1067772"/>
                </a:lnTo>
                <a:lnTo>
                  <a:pt x="350131" y="1072001"/>
                </a:lnTo>
                <a:lnTo>
                  <a:pt x="335406" y="1072388"/>
                </a:lnTo>
                <a:lnTo>
                  <a:pt x="321821" y="1072125"/>
                </a:lnTo>
                <a:lnTo>
                  <a:pt x="282554" y="1068187"/>
                </a:lnTo>
                <a:lnTo>
                  <a:pt x="245506" y="1059507"/>
                </a:lnTo>
                <a:lnTo>
                  <a:pt x="210661" y="1046071"/>
                </a:lnTo>
                <a:lnTo>
                  <a:pt x="170712" y="1022827"/>
                </a:lnTo>
                <a:lnTo>
                  <a:pt x="141586" y="999064"/>
                </a:lnTo>
                <a:lnTo>
                  <a:pt x="114567" y="970505"/>
                </a:lnTo>
                <a:lnTo>
                  <a:pt x="90867" y="938868"/>
                </a:lnTo>
                <a:lnTo>
                  <a:pt x="67173" y="898020"/>
                </a:lnTo>
                <a:lnTo>
                  <a:pt x="51474" y="863621"/>
                </a:lnTo>
                <a:lnTo>
                  <a:pt x="37558" y="826005"/>
                </a:lnTo>
                <a:lnTo>
                  <a:pt x="26162" y="787907"/>
                </a:lnTo>
                <a:lnTo>
                  <a:pt x="16014" y="743717"/>
                </a:lnTo>
                <a:lnTo>
                  <a:pt x="10024" y="708283"/>
                </a:lnTo>
                <a:lnTo>
                  <a:pt x="5428" y="670878"/>
                </a:lnTo>
                <a:lnTo>
                  <a:pt x="2229" y="631494"/>
                </a:lnTo>
                <a:lnTo>
                  <a:pt x="429" y="590125"/>
                </a:lnTo>
                <a:lnTo>
                  <a:pt x="0" y="556387"/>
                </a:lnTo>
                <a:lnTo>
                  <a:pt x="77" y="539329"/>
                </a:lnTo>
                <a:lnTo>
                  <a:pt x="1233" y="489212"/>
                </a:lnTo>
                <a:lnTo>
                  <a:pt x="3775" y="440682"/>
                </a:lnTo>
                <a:lnTo>
                  <a:pt x="7699" y="393747"/>
                </a:lnTo>
                <a:lnTo>
                  <a:pt x="13003" y="348416"/>
                </a:lnTo>
                <a:lnTo>
                  <a:pt x="19686" y="304695"/>
                </a:lnTo>
                <a:lnTo>
                  <a:pt x="27743" y="262593"/>
                </a:lnTo>
                <a:lnTo>
                  <a:pt x="37077" y="221948"/>
                </a:lnTo>
                <a:lnTo>
                  <a:pt x="47380" y="182362"/>
                </a:lnTo>
                <a:lnTo>
                  <a:pt x="58631" y="143816"/>
                </a:lnTo>
                <a:lnTo>
                  <a:pt x="70831" y="106310"/>
                </a:lnTo>
                <a:lnTo>
                  <a:pt x="83984" y="69840"/>
                </a:lnTo>
                <a:lnTo>
                  <a:pt x="98091" y="34404"/>
                </a:lnTo>
                <a:lnTo>
                  <a:pt x="108028" y="11353"/>
                </a:lnTo>
                <a:lnTo>
                  <a:pt x="113156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01384" y="4576572"/>
            <a:ext cx="603504" cy="557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47231" y="4622927"/>
            <a:ext cx="511301" cy="465200"/>
          </a:xfrm>
          <a:custGeom>
            <a:avLst/>
            <a:gdLst/>
            <a:ahLst/>
            <a:cxnLst/>
            <a:rect l="l" t="t" r="r" b="b"/>
            <a:pathLst>
              <a:path w="511301" h="465200">
                <a:moveTo>
                  <a:pt x="106993" y="459804"/>
                </a:moveTo>
                <a:lnTo>
                  <a:pt x="119285" y="462812"/>
                </a:lnTo>
                <a:lnTo>
                  <a:pt x="132135" y="464606"/>
                </a:lnTo>
                <a:lnTo>
                  <a:pt x="145542" y="465200"/>
                </a:lnTo>
                <a:lnTo>
                  <a:pt x="147141" y="465190"/>
                </a:lnTo>
                <a:lnTo>
                  <a:pt x="159307" y="464446"/>
                </a:lnTo>
                <a:lnTo>
                  <a:pt x="171889" y="462511"/>
                </a:lnTo>
                <a:lnTo>
                  <a:pt x="184912" y="459359"/>
                </a:lnTo>
                <a:lnTo>
                  <a:pt x="200439" y="453570"/>
                </a:lnTo>
                <a:lnTo>
                  <a:pt x="211539" y="447416"/>
                </a:lnTo>
                <a:lnTo>
                  <a:pt x="221742" y="439800"/>
                </a:lnTo>
                <a:lnTo>
                  <a:pt x="233591" y="427644"/>
                </a:lnTo>
                <a:lnTo>
                  <a:pt x="240886" y="417178"/>
                </a:lnTo>
                <a:lnTo>
                  <a:pt x="247015" y="405384"/>
                </a:lnTo>
                <a:lnTo>
                  <a:pt x="249047" y="400177"/>
                </a:lnTo>
                <a:lnTo>
                  <a:pt x="249936" y="396875"/>
                </a:lnTo>
                <a:lnTo>
                  <a:pt x="251587" y="401828"/>
                </a:lnTo>
                <a:lnTo>
                  <a:pt x="261852" y="422528"/>
                </a:lnTo>
                <a:lnTo>
                  <a:pt x="277875" y="441325"/>
                </a:lnTo>
                <a:lnTo>
                  <a:pt x="299512" y="455325"/>
                </a:lnTo>
                <a:lnTo>
                  <a:pt x="324763" y="462946"/>
                </a:lnTo>
                <a:lnTo>
                  <a:pt x="350393" y="465200"/>
                </a:lnTo>
                <a:lnTo>
                  <a:pt x="355499" y="465125"/>
                </a:lnTo>
                <a:lnTo>
                  <a:pt x="381419" y="462210"/>
                </a:lnTo>
                <a:lnTo>
                  <a:pt x="405534" y="455033"/>
                </a:lnTo>
                <a:lnTo>
                  <a:pt x="420397" y="447989"/>
                </a:lnTo>
                <a:lnTo>
                  <a:pt x="441291" y="433887"/>
                </a:lnTo>
                <a:lnTo>
                  <a:pt x="459651" y="416000"/>
                </a:lnTo>
                <a:lnTo>
                  <a:pt x="474652" y="395743"/>
                </a:lnTo>
                <a:lnTo>
                  <a:pt x="486483" y="374025"/>
                </a:lnTo>
                <a:lnTo>
                  <a:pt x="496116" y="349685"/>
                </a:lnTo>
                <a:lnTo>
                  <a:pt x="503369" y="323423"/>
                </a:lnTo>
                <a:lnTo>
                  <a:pt x="507753" y="299204"/>
                </a:lnTo>
                <a:lnTo>
                  <a:pt x="510409" y="273607"/>
                </a:lnTo>
                <a:lnTo>
                  <a:pt x="511301" y="246634"/>
                </a:lnTo>
                <a:lnTo>
                  <a:pt x="511211" y="234142"/>
                </a:lnTo>
                <a:lnTo>
                  <a:pt x="510341" y="206713"/>
                </a:lnTo>
                <a:lnTo>
                  <a:pt x="508552" y="180494"/>
                </a:lnTo>
                <a:lnTo>
                  <a:pt x="505847" y="155484"/>
                </a:lnTo>
                <a:lnTo>
                  <a:pt x="502233" y="131683"/>
                </a:lnTo>
                <a:lnTo>
                  <a:pt x="497713" y="109093"/>
                </a:lnTo>
                <a:lnTo>
                  <a:pt x="491117" y="82591"/>
                </a:lnTo>
                <a:lnTo>
                  <a:pt x="483837" y="57667"/>
                </a:lnTo>
                <a:lnTo>
                  <a:pt x="475739" y="33808"/>
                </a:lnTo>
                <a:lnTo>
                  <a:pt x="466809" y="11006"/>
                </a:lnTo>
                <a:lnTo>
                  <a:pt x="462025" y="0"/>
                </a:lnTo>
                <a:lnTo>
                  <a:pt x="366395" y="0"/>
                </a:lnTo>
                <a:lnTo>
                  <a:pt x="367296" y="1988"/>
                </a:lnTo>
                <a:lnTo>
                  <a:pt x="372408" y="13634"/>
                </a:lnTo>
                <a:lnTo>
                  <a:pt x="377278" y="25363"/>
                </a:lnTo>
                <a:lnTo>
                  <a:pt x="381907" y="37178"/>
                </a:lnTo>
                <a:lnTo>
                  <a:pt x="386298" y="49081"/>
                </a:lnTo>
                <a:lnTo>
                  <a:pt x="390453" y="61074"/>
                </a:lnTo>
                <a:lnTo>
                  <a:pt x="394374" y="73158"/>
                </a:lnTo>
                <a:lnTo>
                  <a:pt x="398062" y="85336"/>
                </a:lnTo>
                <a:lnTo>
                  <a:pt x="401519" y="97610"/>
                </a:lnTo>
                <a:lnTo>
                  <a:pt x="404749" y="109981"/>
                </a:lnTo>
                <a:lnTo>
                  <a:pt x="408614" y="127030"/>
                </a:lnTo>
                <a:lnTo>
                  <a:pt x="412717" y="150394"/>
                </a:lnTo>
                <a:lnTo>
                  <a:pt x="414381" y="162593"/>
                </a:lnTo>
                <a:lnTo>
                  <a:pt x="415786" y="175139"/>
                </a:lnTo>
                <a:lnTo>
                  <a:pt x="416935" y="188031"/>
                </a:lnTo>
                <a:lnTo>
                  <a:pt x="417827" y="201270"/>
                </a:lnTo>
                <a:lnTo>
                  <a:pt x="418464" y="214857"/>
                </a:lnTo>
                <a:lnTo>
                  <a:pt x="418845" y="228793"/>
                </a:lnTo>
                <a:lnTo>
                  <a:pt x="418973" y="243078"/>
                </a:lnTo>
                <a:lnTo>
                  <a:pt x="418967" y="245293"/>
                </a:lnTo>
                <a:lnTo>
                  <a:pt x="418580" y="261150"/>
                </a:lnTo>
                <a:lnTo>
                  <a:pt x="417584" y="276017"/>
                </a:lnTo>
                <a:lnTo>
                  <a:pt x="415981" y="289894"/>
                </a:lnTo>
                <a:lnTo>
                  <a:pt x="413772" y="302780"/>
                </a:lnTo>
                <a:lnTo>
                  <a:pt x="410959" y="314676"/>
                </a:lnTo>
                <a:lnTo>
                  <a:pt x="403525" y="335498"/>
                </a:lnTo>
                <a:lnTo>
                  <a:pt x="394526" y="351427"/>
                </a:lnTo>
                <a:lnTo>
                  <a:pt x="385078" y="363365"/>
                </a:lnTo>
                <a:lnTo>
                  <a:pt x="375086" y="371892"/>
                </a:lnTo>
                <a:lnTo>
                  <a:pt x="353441" y="378714"/>
                </a:lnTo>
                <a:lnTo>
                  <a:pt x="346867" y="378227"/>
                </a:lnTo>
                <a:lnTo>
                  <a:pt x="334921" y="374321"/>
                </a:lnTo>
                <a:lnTo>
                  <a:pt x="324630" y="366519"/>
                </a:lnTo>
                <a:lnTo>
                  <a:pt x="315975" y="354838"/>
                </a:lnTo>
                <a:lnTo>
                  <a:pt x="310898" y="343376"/>
                </a:lnTo>
                <a:lnTo>
                  <a:pt x="305523" y="320941"/>
                </a:lnTo>
                <a:lnTo>
                  <a:pt x="303849" y="307383"/>
                </a:lnTo>
                <a:lnTo>
                  <a:pt x="302847" y="292266"/>
                </a:lnTo>
                <a:lnTo>
                  <a:pt x="302514" y="275590"/>
                </a:lnTo>
                <a:lnTo>
                  <a:pt x="302514" y="132206"/>
                </a:lnTo>
                <a:lnTo>
                  <a:pt x="208788" y="132206"/>
                </a:lnTo>
                <a:lnTo>
                  <a:pt x="208737" y="291973"/>
                </a:lnTo>
                <a:lnTo>
                  <a:pt x="208027" y="305598"/>
                </a:lnTo>
                <a:lnTo>
                  <a:pt x="203962" y="329184"/>
                </a:lnTo>
                <a:lnTo>
                  <a:pt x="197233" y="347981"/>
                </a:lnTo>
                <a:lnTo>
                  <a:pt x="186817" y="365379"/>
                </a:lnTo>
                <a:lnTo>
                  <a:pt x="175387" y="373888"/>
                </a:lnTo>
                <a:lnTo>
                  <a:pt x="163449" y="378714"/>
                </a:lnTo>
                <a:lnTo>
                  <a:pt x="157352" y="378714"/>
                </a:lnTo>
                <a:lnTo>
                  <a:pt x="141925" y="375689"/>
                </a:lnTo>
                <a:lnTo>
                  <a:pt x="129667" y="369316"/>
                </a:lnTo>
                <a:lnTo>
                  <a:pt x="114301" y="354181"/>
                </a:lnTo>
                <a:lnTo>
                  <a:pt x="107823" y="342519"/>
                </a:lnTo>
                <a:lnTo>
                  <a:pt x="102051" y="325900"/>
                </a:lnTo>
                <a:lnTo>
                  <a:pt x="98945" y="313288"/>
                </a:lnTo>
                <a:lnTo>
                  <a:pt x="96393" y="299339"/>
                </a:lnTo>
                <a:lnTo>
                  <a:pt x="94152" y="281467"/>
                </a:lnTo>
                <a:lnTo>
                  <a:pt x="92534" y="255866"/>
                </a:lnTo>
                <a:lnTo>
                  <a:pt x="92328" y="242316"/>
                </a:lnTo>
                <a:lnTo>
                  <a:pt x="92347" y="236909"/>
                </a:lnTo>
                <a:lnTo>
                  <a:pt x="92570" y="222783"/>
                </a:lnTo>
                <a:lnTo>
                  <a:pt x="93048" y="209003"/>
                </a:lnTo>
                <a:lnTo>
                  <a:pt x="93781" y="195571"/>
                </a:lnTo>
                <a:lnTo>
                  <a:pt x="94768" y="182485"/>
                </a:lnTo>
                <a:lnTo>
                  <a:pt x="96011" y="169745"/>
                </a:lnTo>
                <a:lnTo>
                  <a:pt x="99260" y="145308"/>
                </a:lnTo>
                <a:lnTo>
                  <a:pt x="103528" y="122257"/>
                </a:lnTo>
                <a:lnTo>
                  <a:pt x="106891" y="107861"/>
                </a:lnTo>
                <a:lnTo>
                  <a:pt x="113525" y="83644"/>
                </a:lnTo>
                <a:lnTo>
                  <a:pt x="121177" y="59569"/>
                </a:lnTo>
                <a:lnTo>
                  <a:pt x="125391" y="47584"/>
                </a:lnTo>
                <a:lnTo>
                  <a:pt x="129868" y="35635"/>
                </a:lnTo>
                <a:lnTo>
                  <a:pt x="134612" y="23721"/>
                </a:lnTo>
                <a:lnTo>
                  <a:pt x="139623" y="11843"/>
                </a:lnTo>
                <a:lnTo>
                  <a:pt x="144907" y="0"/>
                </a:lnTo>
                <a:lnTo>
                  <a:pt x="49149" y="0"/>
                </a:lnTo>
                <a:lnTo>
                  <a:pt x="39767" y="21855"/>
                </a:lnTo>
                <a:lnTo>
                  <a:pt x="31075" y="45192"/>
                </a:lnTo>
                <a:lnTo>
                  <a:pt x="23295" y="69534"/>
                </a:lnTo>
                <a:lnTo>
                  <a:pt x="16427" y="94889"/>
                </a:lnTo>
                <a:lnTo>
                  <a:pt x="11952" y="114281"/>
                </a:lnTo>
                <a:lnTo>
                  <a:pt x="7649" y="137501"/>
                </a:lnTo>
                <a:lnTo>
                  <a:pt x="4303" y="161820"/>
                </a:lnTo>
                <a:lnTo>
                  <a:pt x="1912" y="187244"/>
                </a:lnTo>
                <a:lnTo>
                  <a:pt x="478" y="213778"/>
                </a:lnTo>
                <a:lnTo>
                  <a:pt x="0" y="241427"/>
                </a:lnTo>
                <a:lnTo>
                  <a:pt x="163" y="255103"/>
                </a:lnTo>
                <a:lnTo>
                  <a:pt x="1574" y="282392"/>
                </a:lnTo>
                <a:lnTo>
                  <a:pt x="4431" y="307668"/>
                </a:lnTo>
                <a:lnTo>
                  <a:pt x="8735" y="330908"/>
                </a:lnTo>
                <a:lnTo>
                  <a:pt x="15390" y="355372"/>
                </a:lnTo>
                <a:lnTo>
                  <a:pt x="24751" y="380238"/>
                </a:lnTo>
                <a:lnTo>
                  <a:pt x="35977" y="401796"/>
                </a:lnTo>
                <a:lnTo>
                  <a:pt x="48906" y="420002"/>
                </a:lnTo>
                <a:lnTo>
                  <a:pt x="67141" y="438423"/>
                </a:lnTo>
                <a:lnTo>
                  <a:pt x="87629" y="451993"/>
                </a:lnTo>
                <a:lnTo>
                  <a:pt x="95259" y="455567"/>
                </a:lnTo>
                <a:lnTo>
                  <a:pt x="106993" y="4598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47231" y="4622927"/>
            <a:ext cx="511301" cy="465200"/>
          </a:xfrm>
          <a:custGeom>
            <a:avLst/>
            <a:gdLst/>
            <a:ahLst/>
            <a:cxnLst/>
            <a:rect l="l" t="t" r="r" b="b"/>
            <a:pathLst>
              <a:path w="511301" h="465200">
                <a:moveTo>
                  <a:pt x="49149" y="0"/>
                </a:moveTo>
                <a:lnTo>
                  <a:pt x="144907" y="0"/>
                </a:lnTo>
                <a:lnTo>
                  <a:pt x="139623" y="11843"/>
                </a:lnTo>
                <a:lnTo>
                  <a:pt x="134612" y="23721"/>
                </a:lnTo>
                <a:lnTo>
                  <a:pt x="129868" y="35635"/>
                </a:lnTo>
                <a:lnTo>
                  <a:pt x="125391" y="47584"/>
                </a:lnTo>
                <a:lnTo>
                  <a:pt x="121177" y="59569"/>
                </a:lnTo>
                <a:lnTo>
                  <a:pt x="117222" y="71589"/>
                </a:lnTo>
                <a:lnTo>
                  <a:pt x="113525" y="83644"/>
                </a:lnTo>
                <a:lnTo>
                  <a:pt x="110082" y="95735"/>
                </a:lnTo>
                <a:lnTo>
                  <a:pt x="106891" y="107861"/>
                </a:lnTo>
                <a:lnTo>
                  <a:pt x="103528" y="122257"/>
                </a:lnTo>
                <a:lnTo>
                  <a:pt x="99260" y="145308"/>
                </a:lnTo>
                <a:lnTo>
                  <a:pt x="97508" y="157353"/>
                </a:lnTo>
                <a:lnTo>
                  <a:pt x="96011" y="169745"/>
                </a:lnTo>
                <a:lnTo>
                  <a:pt x="94768" y="182485"/>
                </a:lnTo>
                <a:lnTo>
                  <a:pt x="93781" y="195571"/>
                </a:lnTo>
                <a:lnTo>
                  <a:pt x="93048" y="209003"/>
                </a:lnTo>
                <a:lnTo>
                  <a:pt x="92570" y="222783"/>
                </a:lnTo>
                <a:lnTo>
                  <a:pt x="92347" y="236909"/>
                </a:lnTo>
                <a:lnTo>
                  <a:pt x="92328" y="242316"/>
                </a:lnTo>
                <a:lnTo>
                  <a:pt x="92534" y="255866"/>
                </a:lnTo>
                <a:lnTo>
                  <a:pt x="93145" y="268919"/>
                </a:lnTo>
                <a:lnTo>
                  <a:pt x="94152" y="281467"/>
                </a:lnTo>
                <a:lnTo>
                  <a:pt x="95549" y="293501"/>
                </a:lnTo>
                <a:lnTo>
                  <a:pt x="98945" y="313288"/>
                </a:lnTo>
                <a:lnTo>
                  <a:pt x="102051" y="325900"/>
                </a:lnTo>
                <a:lnTo>
                  <a:pt x="105712" y="337192"/>
                </a:lnTo>
                <a:lnTo>
                  <a:pt x="114301" y="354181"/>
                </a:lnTo>
                <a:lnTo>
                  <a:pt x="122566" y="363723"/>
                </a:lnTo>
                <a:lnTo>
                  <a:pt x="141925" y="375689"/>
                </a:lnTo>
                <a:lnTo>
                  <a:pt x="153833" y="378550"/>
                </a:lnTo>
                <a:lnTo>
                  <a:pt x="157352" y="378714"/>
                </a:lnTo>
                <a:lnTo>
                  <a:pt x="163449" y="378714"/>
                </a:lnTo>
                <a:lnTo>
                  <a:pt x="175387" y="373888"/>
                </a:lnTo>
                <a:lnTo>
                  <a:pt x="186817" y="365379"/>
                </a:lnTo>
                <a:lnTo>
                  <a:pt x="197233" y="347981"/>
                </a:lnTo>
                <a:lnTo>
                  <a:pt x="201998" y="335722"/>
                </a:lnTo>
                <a:lnTo>
                  <a:pt x="206449" y="318001"/>
                </a:lnTo>
                <a:lnTo>
                  <a:pt x="208027" y="305598"/>
                </a:lnTo>
                <a:lnTo>
                  <a:pt x="208737" y="291973"/>
                </a:lnTo>
                <a:lnTo>
                  <a:pt x="208788" y="286893"/>
                </a:lnTo>
                <a:lnTo>
                  <a:pt x="208788" y="132206"/>
                </a:lnTo>
                <a:lnTo>
                  <a:pt x="302514" y="132206"/>
                </a:lnTo>
                <a:lnTo>
                  <a:pt x="302514" y="275590"/>
                </a:lnTo>
                <a:lnTo>
                  <a:pt x="302847" y="292266"/>
                </a:lnTo>
                <a:lnTo>
                  <a:pt x="303849" y="307383"/>
                </a:lnTo>
                <a:lnTo>
                  <a:pt x="305523" y="320941"/>
                </a:lnTo>
                <a:lnTo>
                  <a:pt x="310898" y="343376"/>
                </a:lnTo>
                <a:lnTo>
                  <a:pt x="324630" y="366519"/>
                </a:lnTo>
                <a:lnTo>
                  <a:pt x="334921" y="374321"/>
                </a:lnTo>
                <a:lnTo>
                  <a:pt x="353441" y="378714"/>
                </a:lnTo>
                <a:lnTo>
                  <a:pt x="364543" y="377008"/>
                </a:lnTo>
                <a:lnTo>
                  <a:pt x="385078" y="363365"/>
                </a:lnTo>
                <a:lnTo>
                  <a:pt x="394526" y="351427"/>
                </a:lnTo>
                <a:lnTo>
                  <a:pt x="403525" y="335498"/>
                </a:lnTo>
                <a:lnTo>
                  <a:pt x="410959" y="314676"/>
                </a:lnTo>
                <a:lnTo>
                  <a:pt x="415981" y="289894"/>
                </a:lnTo>
                <a:lnTo>
                  <a:pt x="417584" y="276017"/>
                </a:lnTo>
                <a:lnTo>
                  <a:pt x="418580" y="261150"/>
                </a:lnTo>
                <a:lnTo>
                  <a:pt x="418967" y="245293"/>
                </a:lnTo>
                <a:lnTo>
                  <a:pt x="418973" y="243078"/>
                </a:lnTo>
                <a:lnTo>
                  <a:pt x="418845" y="228793"/>
                </a:lnTo>
                <a:lnTo>
                  <a:pt x="418464" y="214857"/>
                </a:lnTo>
                <a:lnTo>
                  <a:pt x="417827" y="201270"/>
                </a:lnTo>
                <a:lnTo>
                  <a:pt x="416935" y="188031"/>
                </a:lnTo>
                <a:lnTo>
                  <a:pt x="415786" y="175139"/>
                </a:lnTo>
                <a:lnTo>
                  <a:pt x="414381" y="162593"/>
                </a:lnTo>
                <a:lnTo>
                  <a:pt x="410795" y="138540"/>
                </a:lnTo>
                <a:lnTo>
                  <a:pt x="406174" y="115865"/>
                </a:lnTo>
                <a:lnTo>
                  <a:pt x="401519" y="97610"/>
                </a:lnTo>
                <a:lnTo>
                  <a:pt x="398062" y="85336"/>
                </a:lnTo>
                <a:lnTo>
                  <a:pt x="394374" y="73158"/>
                </a:lnTo>
                <a:lnTo>
                  <a:pt x="390453" y="61074"/>
                </a:lnTo>
                <a:lnTo>
                  <a:pt x="386298" y="49081"/>
                </a:lnTo>
                <a:lnTo>
                  <a:pt x="381907" y="37178"/>
                </a:lnTo>
                <a:lnTo>
                  <a:pt x="377278" y="25363"/>
                </a:lnTo>
                <a:lnTo>
                  <a:pt x="372408" y="13634"/>
                </a:lnTo>
                <a:lnTo>
                  <a:pt x="367296" y="1988"/>
                </a:lnTo>
                <a:lnTo>
                  <a:pt x="366395" y="0"/>
                </a:lnTo>
                <a:lnTo>
                  <a:pt x="462025" y="0"/>
                </a:lnTo>
                <a:lnTo>
                  <a:pt x="471379" y="22276"/>
                </a:lnTo>
                <a:lnTo>
                  <a:pt x="479891" y="45605"/>
                </a:lnTo>
                <a:lnTo>
                  <a:pt x="487578" y="69995"/>
                </a:lnTo>
                <a:lnTo>
                  <a:pt x="494456" y="95455"/>
                </a:lnTo>
                <a:lnTo>
                  <a:pt x="500085" y="120237"/>
                </a:lnTo>
                <a:lnTo>
                  <a:pt x="504154" y="143432"/>
                </a:lnTo>
                <a:lnTo>
                  <a:pt x="507314" y="167838"/>
                </a:lnTo>
                <a:lnTo>
                  <a:pt x="509561" y="193452"/>
                </a:lnTo>
                <a:lnTo>
                  <a:pt x="510892" y="220277"/>
                </a:lnTo>
                <a:lnTo>
                  <a:pt x="511301" y="246634"/>
                </a:lnTo>
                <a:lnTo>
                  <a:pt x="511078" y="260293"/>
                </a:lnTo>
                <a:lnTo>
                  <a:pt x="509299" y="286578"/>
                </a:lnTo>
                <a:lnTo>
                  <a:pt x="505775" y="311486"/>
                </a:lnTo>
                <a:lnTo>
                  <a:pt x="500538" y="335017"/>
                </a:lnTo>
                <a:lnTo>
                  <a:pt x="491571" y="362179"/>
                </a:lnTo>
                <a:lnTo>
                  <a:pt x="480846" y="385215"/>
                </a:lnTo>
                <a:lnTo>
                  <a:pt x="467868" y="405638"/>
                </a:lnTo>
                <a:lnTo>
                  <a:pt x="450790" y="425416"/>
                </a:lnTo>
                <a:lnTo>
                  <a:pt x="431158" y="441411"/>
                </a:lnTo>
                <a:lnTo>
                  <a:pt x="416941" y="449834"/>
                </a:lnTo>
                <a:lnTo>
                  <a:pt x="393697" y="459157"/>
                </a:lnTo>
                <a:lnTo>
                  <a:pt x="368689" y="464198"/>
                </a:lnTo>
                <a:lnTo>
                  <a:pt x="350393" y="465200"/>
                </a:lnTo>
                <a:lnTo>
                  <a:pt x="337352" y="464641"/>
                </a:lnTo>
                <a:lnTo>
                  <a:pt x="312597" y="460090"/>
                </a:lnTo>
                <a:lnTo>
                  <a:pt x="288375" y="449202"/>
                </a:lnTo>
                <a:lnTo>
                  <a:pt x="269351" y="432688"/>
                </a:lnTo>
                <a:lnTo>
                  <a:pt x="255423" y="410865"/>
                </a:lnTo>
                <a:lnTo>
                  <a:pt x="252984" y="405384"/>
                </a:lnTo>
                <a:lnTo>
                  <a:pt x="252222" y="403606"/>
                </a:lnTo>
                <a:lnTo>
                  <a:pt x="251587" y="401828"/>
                </a:lnTo>
                <a:lnTo>
                  <a:pt x="249936" y="396875"/>
                </a:lnTo>
                <a:lnTo>
                  <a:pt x="249047" y="400177"/>
                </a:lnTo>
                <a:lnTo>
                  <a:pt x="240886" y="417178"/>
                </a:lnTo>
                <a:lnTo>
                  <a:pt x="225110" y="436802"/>
                </a:lnTo>
                <a:lnTo>
                  <a:pt x="211539" y="447416"/>
                </a:lnTo>
                <a:lnTo>
                  <a:pt x="188463" y="458282"/>
                </a:lnTo>
                <a:lnTo>
                  <a:pt x="171889" y="462511"/>
                </a:lnTo>
                <a:lnTo>
                  <a:pt x="147141" y="465190"/>
                </a:lnTo>
                <a:lnTo>
                  <a:pt x="145542" y="465200"/>
                </a:lnTo>
                <a:lnTo>
                  <a:pt x="132135" y="464606"/>
                </a:lnTo>
                <a:lnTo>
                  <a:pt x="106993" y="459804"/>
                </a:lnTo>
                <a:lnTo>
                  <a:pt x="87629" y="451993"/>
                </a:lnTo>
                <a:lnTo>
                  <a:pt x="67141" y="438423"/>
                </a:lnTo>
                <a:lnTo>
                  <a:pt x="48906" y="420002"/>
                </a:lnTo>
                <a:lnTo>
                  <a:pt x="35977" y="401796"/>
                </a:lnTo>
                <a:lnTo>
                  <a:pt x="24751" y="380238"/>
                </a:lnTo>
                <a:lnTo>
                  <a:pt x="15390" y="355372"/>
                </a:lnTo>
                <a:lnTo>
                  <a:pt x="8735" y="330908"/>
                </a:lnTo>
                <a:lnTo>
                  <a:pt x="4431" y="307668"/>
                </a:lnTo>
                <a:lnTo>
                  <a:pt x="1574" y="282392"/>
                </a:lnTo>
                <a:lnTo>
                  <a:pt x="163" y="255103"/>
                </a:lnTo>
                <a:lnTo>
                  <a:pt x="0" y="241427"/>
                </a:lnTo>
                <a:lnTo>
                  <a:pt x="119" y="227462"/>
                </a:lnTo>
                <a:lnTo>
                  <a:pt x="1075" y="200372"/>
                </a:lnTo>
                <a:lnTo>
                  <a:pt x="2988" y="174394"/>
                </a:lnTo>
                <a:lnTo>
                  <a:pt x="5856" y="149522"/>
                </a:lnTo>
                <a:lnTo>
                  <a:pt x="9681" y="125754"/>
                </a:lnTo>
                <a:lnTo>
                  <a:pt x="13335" y="107950"/>
                </a:lnTo>
                <a:lnTo>
                  <a:pt x="19747" y="82084"/>
                </a:lnTo>
                <a:lnTo>
                  <a:pt x="27071" y="57237"/>
                </a:lnTo>
                <a:lnTo>
                  <a:pt x="35307" y="33398"/>
                </a:lnTo>
                <a:lnTo>
                  <a:pt x="44455" y="10560"/>
                </a:lnTo>
                <a:lnTo>
                  <a:pt x="4914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89648" y="4608576"/>
            <a:ext cx="451103" cy="719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0989" y="4988251"/>
            <a:ext cx="145205" cy="98733"/>
          </a:xfrm>
          <a:custGeom>
            <a:avLst/>
            <a:gdLst/>
            <a:ahLst/>
            <a:cxnLst/>
            <a:rect l="l" t="t" r="r" b="b"/>
            <a:pathLst>
              <a:path w="145205" h="98733">
                <a:moveTo>
                  <a:pt x="0" y="18963"/>
                </a:moveTo>
                <a:lnTo>
                  <a:pt x="3979" y="91113"/>
                </a:lnTo>
                <a:lnTo>
                  <a:pt x="10320" y="92765"/>
                </a:lnTo>
                <a:lnTo>
                  <a:pt x="22677" y="95376"/>
                </a:lnTo>
                <a:lnTo>
                  <a:pt x="35233" y="97241"/>
                </a:lnTo>
                <a:lnTo>
                  <a:pt x="47971" y="98360"/>
                </a:lnTo>
                <a:lnTo>
                  <a:pt x="60875" y="98733"/>
                </a:lnTo>
                <a:lnTo>
                  <a:pt x="63542" y="98717"/>
                </a:lnTo>
                <a:lnTo>
                  <a:pt x="76521" y="98173"/>
                </a:lnTo>
                <a:lnTo>
                  <a:pt x="89274" y="96853"/>
                </a:lnTo>
                <a:lnTo>
                  <a:pt x="101811" y="94753"/>
                </a:lnTo>
                <a:lnTo>
                  <a:pt x="114141" y="91871"/>
                </a:lnTo>
                <a:lnTo>
                  <a:pt x="126273" y="88204"/>
                </a:lnTo>
                <a:lnTo>
                  <a:pt x="138218" y="83747"/>
                </a:lnTo>
                <a:lnTo>
                  <a:pt x="145205" y="0"/>
                </a:lnTo>
                <a:lnTo>
                  <a:pt x="135378" y="8312"/>
                </a:lnTo>
                <a:lnTo>
                  <a:pt x="124838" y="15341"/>
                </a:lnTo>
                <a:lnTo>
                  <a:pt x="113583" y="21089"/>
                </a:lnTo>
                <a:lnTo>
                  <a:pt x="101611" y="25557"/>
                </a:lnTo>
                <a:lnTo>
                  <a:pt x="88922" y="28746"/>
                </a:lnTo>
                <a:lnTo>
                  <a:pt x="75513" y="30659"/>
                </a:lnTo>
                <a:lnTo>
                  <a:pt x="61383" y="31296"/>
                </a:lnTo>
                <a:lnTo>
                  <a:pt x="57751" y="31251"/>
                </a:lnTo>
                <a:lnTo>
                  <a:pt x="45534" y="30460"/>
                </a:lnTo>
                <a:lnTo>
                  <a:pt x="33099" y="28679"/>
                </a:lnTo>
                <a:lnTo>
                  <a:pt x="20436" y="25910"/>
                </a:lnTo>
                <a:lnTo>
                  <a:pt x="7535" y="22152"/>
                </a:lnTo>
                <a:lnTo>
                  <a:pt x="0" y="18963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30033" y="4623943"/>
            <a:ext cx="369697" cy="639444"/>
          </a:xfrm>
          <a:custGeom>
            <a:avLst/>
            <a:gdLst/>
            <a:ahLst/>
            <a:cxnLst/>
            <a:rect l="l" t="t" r="r" b="b"/>
            <a:pathLst>
              <a:path w="369697" h="639445">
                <a:moveTo>
                  <a:pt x="286176" y="317877"/>
                </a:moveTo>
                <a:lnTo>
                  <a:pt x="281703" y="328689"/>
                </a:lnTo>
                <a:lnTo>
                  <a:pt x="276565" y="338623"/>
                </a:lnTo>
                <a:lnTo>
                  <a:pt x="270759" y="347678"/>
                </a:lnTo>
                <a:lnTo>
                  <a:pt x="264287" y="355853"/>
                </a:lnTo>
                <a:lnTo>
                  <a:pt x="256160" y="364308"/>
                </a:lnTo>
                <a:lnTo>
                  <a:pt x="249174" y="448055"/>
                </a:lnTo>
                <a:lnTo>
                  <a:pt x="272619" y="436289"/>
                </a:lnTo>
                <a:lnTo>
                  <a:pt x="293195" y="421400"/>
                </a:lnTo>
                <a:lnTo>
                  <a:pt x="311404" y="403224"/>
                </a:lnTo>
                <a:lnTo>
                  <a:pt x="330743" y="376467"/>
                </a:lnTo>
                <a:lnTo>
                  <a:pt x="342907" y="353856"/>
                </a:lnTo>
                <a:lnTo>
                  <a:pt x="353441" y="328675"/>
                </a:lnTo>
                <a:lnTo>
                  <a:pt x="361242" y="302530"/>
                </a:lnTo>
                <a:lnTo>
                  <a:pt x="365932" y="278154"/>
                </a:lnTo>
                <a:lnTo>
                  <a:pt x="368754" y="252021"/>
                </a:lnTo>
                <a:lnTo>
                  <a:pt x="369697" y="224154"/>
                </a:lnTo>
                <a:lnTo>
                  <a:pt x="369695" y="223082"/>
                </a:lnTo>
                <a:lnTo>
                  <a:pt x="368780" y="196468"/>
                </a:lnTo>
                <a:lnTo>
                  <a:pt x="366179" y="170992"/>
                </a:lnTo>
                <a:lnTo>
                  <a:pt x="361910" y="146636"/>
                </a:lnTo>
                <a:lnTo>
                  <a:pt x="355084" y="120541"/>
                </a:lnTo>
                <a:lnTo>
                  <a:pt x="345986" y="96083"/>
                </a:lnTo>
                <a:lnTo>
                  <a:pt x="334794" y="74007"/>
                </a:lnTo>
                <a:lnTo>
                  <a:pt x="314676" y="46923"/>
                </a:lnTo>
                <a:lnTo>
                  <a:pt x="295471" y="30399"/>
                </a:lnTo>
                <a:lnTo>
                  <a:pt x="272542" y="17017"/>
                </a:lnTo>
                <a:lnTo>
                  <a:pt x="251864" y="8951"/>
                </a:lnTo>
                <a:lnTo>
                  <a:pt x="227634" y="3229"/>
                </a:lnTo>
                <a:lnTo>
                  <a:pt x="200880" y="359"/>
                </a:lnTo>
                <a:lnTo>
                  <a:pt x="186563" y="0"/>
                </a:lnTo>
                <a:lnTo>
                  <a:pt x="172510" y="339"/>
                </a:lnTo>
                <a:lnTo>
                  <a:pt x="145896" y="3074"/>
                </a:lnTo>
                <a:lnTo>
                  <a:pt x="121479" y="8548"/>
                </a:lnTo>
                <a:lnTo>
                  <a:pt x="99314" y="16763"/>
                </a:lnTo>
                <a:lnTo>
                  <a:pt x="78622" y="28061"/>
                </a:lnTo>
                <a:lnTo>
                  <a:pt x="58656" y="43901"/>
                </a:lnTo>
                <a:lnTo>
                  <a:pt x="42799" y="62737"/>
                </a:lnTo>
                <a:lnTo>
                  <a:pt x="30965" y="82670"/>
                </a:lnTo>
                <a:lnTo>
                  <a:pt x="20343" y="105711"/>
                </a:lnTo>
                <a:lnTo>
                  <a:pt x="11557" y="130936"/>
                </a:lnTo>
                <a:lnTo>
                  <a:pt x="4235" y="162232"/>
                </a:lnTo>
                <a:lnTo>
                  <a:pt x="1055" y="187548"/>
                </a:lnTo>
                <a:lnTo>
                  <a:pt x="0" y="213867"/>
                </a:lnTo>
                <a:lnTo>
                  <a:pt x="0" y="639444"/>
                </a:lnTo>
                <a:lnTo>
                  <a:pt x="68707" y="639444"/>
                </a:lnTo>
                <a:lnTo>
                  <a:pt x="68707" y="427735"/>
                </a:lnTo>
                <a:lnTo>
                  <a:pt x="70893" y="430006"/>
                </a:lnTo>
                <a:lnTo>
                  <a:pt x="80478" y="438484"/>
                </a:lnTo>
                <a:lnTo>
                  <a:pt x="91007" y="445552"/>
                </a:lnTo>
                <a:lnTo>
                  <a:pt x="102489" y="451201"/>
                </a:lnTo>
                <a:lnTo>
                  <a:pt x="114935" y="455421"/>
                </a:lnTo>
                <a:lnTo>
                  <a:pt x="110955" y="383271"/>
                </a:lnTo>
                <a:lnTo>
                  <a:pt x="101803" y="377349"/>
                </a:lnTo>
                <a:lnTo>
                  <a:pt x="92998" y="369287"/>
                </a:lnTo>
                <a:lnTo>
                  <a:pt x="84545" y="359083"/>
                </a:lnTo>
                <a:lnTo>
                  <a:pt x="76446" y="346733"/>
                </a:lnTo>
                <a:lnTo>
                  <a:pt x="68707" y="332231"/>
                </a:lnTo>
                <a:lnTo>
                  <a:pt x="68799" y="212044"/>
                </a:lnTo>
                <a:lnTo>
                  <a:pt x="69492" y="196299"/>
                </a:lnTo>
                <a:lnTo>
                  <a:pt x="70864" y="181478"/>
                </a:lnTo>
                <a:lnTo>
                  <a:pt x="72913" y="167583"/>
                </a:lnTo>
                <a:lnTo>
                  <a:pt x="75636" y="154612"/>
                </a:lnTo>
                <a:lnTo>
                  <a:pt x="79033" y="142566"/>
                </a:lnTo>
                <a:lnTo>
                  <a:pt x="83100" y="131445"/>
                </a:lnTo>
                <a:lnTo>
                  <a:pt x="87838" y="121249"/>
                </a:lnTo>
                <a:lnTo>
                  <a:pt x="93243" y="111978"/>
                </a:lnTo>
                <a:lnTo>
                  <a:pt x="99314" y="103631"/>
                </a:lnTo>
                <a:lnTo>
                  <a:pt x="110312" y="92024"/>
                </a:lnTo>
                <a:lnTo>
                  <a:pt x="120272" y="84115"/>
                </a:lnTo>
                <a:lnTo>
                  <a:pt x="131089" y="77648"/>
                </a:lnTo>
                <a:lnTo>
                  <a:pt x="142767" y="72622"/>
                </a:lnTo>
                <a:lnTo>
                  <a:pt x="155310" y="69034"/>
                </a:lnTo>
                <a:lnTo>
                  <a:pt x="168722" y="66883"/>
                </a:lnTo>
                <a:lnTo>
                  <a:pt x="183007" y="66166"/>
                </a:lnTo>
                <a:lnTo>
                  <a:pt x="188797" y="66297"/>
                </a:lnTo>
                <a:lnTo>
                  <a:pt x="202050" y="67660"/>
                </a:lnTo>
                <a:lnTo>
                  <a:pt x="214534" y="70506"/>
                </a:lnTo>
                <a:lnTo>
                  <a:pt x="226260" y="74834"/>
                </a:lnTo>
                <a:lnTo>
                  <a:pt x="237236" y="80644"/>
                </a:lnTo>
                <a:lnTo>
                  <a:pt x="248839" y="88734"/>
                </a:lnTo>
                <a:lnTo>
                  <a:pt x="258473" y="97227"/>
                </a:lnTo>
                <a:lnTo>
                  <a:pt x="266886" y="106595"/>
                </a:lnTo>
                <a:lnTo>
                  <a:pt x="274066" y="116839"/>
                </a:lnTo>
                <a:lnTo>
                  <a:pt x="281477" y="130493"/>
                </a:lnTo>
                <a:lnTo>
                  <a:pt x="286261" y="142073"/>
                </a:lnTo>
                <a:lnTo>
                  <a:pt x="290218" y="154500"/>
                </a:lnTo>
                <a:lnTo>
                  <a:pt x="293370" y="167766"/>
                </a:lnTo>
                <a:lnTo>
                  <a:pt x="295368" y="179224"/>
                </a:lnTo>
                <a:lnTo>
                  <a:pt x="296994" y="191511"/>
                </a:lnTo>
                <a:lnTo>
                  <a:pt x="298155" y="204158"/>
                </a:lnTo>
                <a:lnTo>
                  <a:pt x="298852" y="217158"/>
                </a:lnTo>
                <a:lnTo>
                  <a:pt x="299085" y="230504"/>
                </a:lnTo>
                <a:lnTo>
                  <a:pt x="299065" y="234550"/>
                </a:lnTo>
                <a:lnTo>
                  <a:pt x="298574" y="250635"/>
                </a:lnTo>
                <a:lnTo>
                  <a:pt x="297420" y="265841"/>
                </a:lnTo>
                <a:lnTo>
                  <a:pt x="295605" y="280168"/>
                </a:lnTo>
                <a:lnTo>
                  <a:pt x="293126" y="293617"/>
                </a:lnTo>
                <a:lnTo>
                  <a:pt x="289983" y="306186"/>
                </a:lnTo>
                <a:lnTo>
                  <a:pt x="286176" y="317877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98741" y="4690110"/>
            <a:ext cx="230377" cy="329438"/>
          </a:xfrm>
          <a:custGeom>
            <a:avLst/>
            <a:gdLst/>
            <a:ahLst/>
            <a:cxnLst/>
            <a:rect l="l" t="t" r="r" b="b"/>
            <a:pathLst>
              <a:path w="230377" h="329438">
                <a:moveTo>
                  <a:pt x="114300" y="0"/>
                </a:moveTo>
                <a:lnTo>
                  <a:pt x="100015" y="716"/>
                </a:lnTo>
                <a:lnTo>
                  <a:pt x="86603" y="2867"/>
                </a:lnTo>
                <a:lnTo>
                  <a:pt x="74060" y="6455"/>
                </a:lnTo>
                <a:lnTo>
                  <a:pt x="62382" y="11481"/>
                </a:lnTo>
                <a:lnTo>
                  <a:pt x="51565" y="17948"/>
                </a:lnTo>
                <a:lnTo>
                  <a:pt x="41605" y="25857"/>
                </a:lnTo>
                <a:lnTo>
                  <a:pt x="32497" y="35211"/>
                </a:lnTo>
                <a:lnTo>
                  <a:pt x="24536" y="45811"/>
                </a:lnTo>
                <a:lnTo>
                  <a:pt x="14393" y="65278"/>
                </a:lnTo>
                <a:lnTo>
                  <a:pt x="10326" y="76399"/>
                </a:lnTo>
                <a:lnTo>
                  <a:pt x="6929" y="88445"/>
                </a:lnTo>
                <a:lnTo>
                  <a:pt x="4206" y="101416"/>
                </a:lnTo>
                <a:lnTo>
                  <a:pt x="2157" y="115311"/>
                </a:lnTo>
                <a:lnTo>
                  <a:pt x="785" y="130132"/>
                </a:lnTo>
                <a:lnTo>
                  <a:pt x="92" y="145877"/>
                </a:lnTo>
                <a:lnTo>
                  <a:pt x="0" y="154431"/>
                </a:lnTo>
                <a:lnTo>
                  <a:pt x="0" y="266064"/>
                </a:lnTo>
                <a:lnTo>
                  <a:pt x="7739" y="280566"/>
                </a:lnTo>
                <a:lnTo>
                  <a:pt x="15838" y="292916"/>
                </a:lnTo>
                <a:lnTo>
                  <a:pt x="24291" y="303120"/>
                </a:lnTo>
                <a:lnTo>
                  <a:pt x="33096" y="311182"/>
                </a:lnTo>
                <a:lnTo>
                  <a:pt x="49783" y="320294"/>
                </a:lnTo>
                <a:lnTo>
                  <a:pt x="62684" y="324051"/>
                </a:lnTo>
                <a:lnTo>
                  <a:pt x="75347" y="326821"/>
                </a:lnTo>
                <a:lnTo>
                  <a:pt x="87783" y="328601"/>
                </a:lnTo>
                <a:lnTo>
                  <a:pt x="99999" y="329393"/>
                </a:lnTo>
                <a:lnTo>
                  <a:pt x="103631" y="329438"/>
                </a:lnTo>
                <a:lnTo>
                  <a:pt x="117762" y="328800"/>
                </a:lnTo>
                <a:lnTo>
                  <a:pt x="131170" y="326888"/>
                </a:lnTo>
                <a:lnTo>
                  <a:pt x="143860" y="323698"/>
                </a:lnTo>
                <a:lnTo>
                  <a:pt x="155831" y="319231"/>
                </a:lnTo>
                <a:lnTo>
                  <a:pt x="167086" y="313483"/>
                </a:lnTo>
                <a:lnTo>
                  <a:pt x="177626" y="306453"/>
                </a:lnTo>
                <a:lnTo>
                  <a:pt x="187453" y="298141"/>
                </a:lnTo>
                <a:lnTo>
                  <a:pt x="195579" y="289687"/>
                </a:lnTo>
                <a:lnTo>
                  <a:pt x="207858" y="272456"/>
                </a:lnTo>
                <a:lnTo>
                  <a:pt x="212996" y="262522"/>
                </a:lnTo>
                <a:lnTo>
                  <a:pt x="217469" y="251710"/>
                </a:lnTo>
                <a:lnTo>
                  <a:pt x="221276" y="240019"/>
                </a:lnTo>
                <a:lnTo>
                  <a:pt x="224419" y="227450"/>
                </a:lnTo>
                <a:lnTo>
                  <a:pt x="226898" y="214001"/>
                </a:lnTo>
                <a:lnTo>
                  <a:pt x="228713" y="199674"/>
                </a:lnTo>
                <a:lnTo>
                  <a:pt x="229867" y="184468"/>
                </a:lnTo>
                <a:lnTo>
                  <a:pt x="230358" y="168383"/>
                </a:lnTo>
                <a:lnTo>
                  <a:pt x="230377" y="164337"/>
                </a:lnTo>
                <a:lnTo>
                  <a:pt x="230145" y="150991"/>
                </a:lnTo>
                <a:lnTo>
                  <a:pt x="229448" y="137991"/>
                </a:lnTo>
                <a:lnTo>
                  <a:pt x="228287" y="125344"/>
                </a:lnTo>
                <a:lnTo>
                  <a:pt x="226661" y="113057"/>
                </a:lnTo>
                <a:lnTo>
                  <a:pt x="224662" y="101600"/>
                </a:lnTo>
                <a:lnTo>
                  <a:pt x="221511" y="88333"/>
                </a:lnTo>
                <a:lnTo>
                  <a:pt x="217554" y="75906"/>
                </a:lnTo>
                <a:lnTo>
                  <a:pt x="212770" y="64326"/>
                </a:lnTo>
                <a:lnTo>
                  <a:pt x="207142" y="53604"/>
                </a:lnTo>
                <a:lnTo>
                  <a:pt x="198179" y="40428"/>
                </a:lnTo>
                <a:lnTo>
                  <a:pt x="189766" y="31060"/>
                </a:lnTo>
                <a:lnTo>
                  <a:pt x="180132" y="22567"/>
                </a:lnTo>
                <a:lnTo>
                  <a:pt x="169287" y="14950"/>
                </a:lnTo>
                <a:lnTo>
                  <a:pt x="157553" y="8667"/>
                </a:lnTo>
                <a:lnTo>
                  <a:pt x="145827" y="4339"/>
                </a:lnTo>
                <a:lnTo>
                  <a:pt x="133343" y="1493"/>
                </a:lnTo>
                <a:lnTo>
                  <a:pt x="120090" y="130"/>
                </a:lnTo>
                <a:lnTo>
                  <a:pt x="11430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30033" y="4623943"/>
            <a:ext cx="369697" cy="639444"/>
          </a:xfrm>
          <a:custGeom>
            <a:avLst/>
            <a:gdLst/>
            <a:ahLst/>
            <a:cxnLst/>
            <a:rect l="l" t="t" r="r" b="b"/>
            <a:pathLst>
              <a:path w="369697" h="639445">
                <a:moveTo>
                  <a:pt x="186563" y="0"/>
                </a:moveTo>
                <a:lnTo>
                  <a:pt x="214571" y="1436"/>
                </a:lnTo>
                <a:lnTo>
                  <a:pt x="240065" y="5734"/>
                </a:lnTo>
                <a:lnTo>
                  <a:pt x="263026" y="12875"/>
                </a:lnTo>
                <a:lnTo>
                  <a:pt x="284476" y="23315"/>
                </a:lnTo>
                <a:lnTo>
                  <a:pt x="305535" y="38268"/>
                </a:lnTo>
                <a:lnTo>
                  <a:pt x="322902" y="56363"/>
                </a:lnTo>
                <a:lnTo>
                  <a:pt x="334794" y="74007"/>
                </a:lnTo>
                <a:lnTo>
                  <a:pt x="345986" y="96083"/>
                </a:lnTo>
                <a:lnTo>
                  <a:pt x="355084" y="120541"/>
                </a:lnTo>
                <a:lnTo>
                  <a:pt x="361910" y="146636"/>
                </a:lnTo>
                <a:lnTo>
                  <a:pt x="366179" y="170992"/>
                </a:lnTo>
                <a:lnTo>
                  <a:pt x="368780" y="196468"/>
                </a:lnTo>
                <a:lnTo>
                  <a:pt x="369695" y="223082"/>
                </a:lnTo>
                <a:lnTo>
                  <a:pt x="369697" y="224154"/>
                </a:lnTo>
                <a:lnTo>
                  <a:pt x="369461" y="238304"/>
                </a:lnTo>
                <a:lnTo>
                  <a:pt x="367577" y="265306"/>
                </a:lnTo>
                <a:lnTo>
                  <a:pt x="363820" y="290563"/>
                </a:lnTo>
                <a:lnTo>
                  <a:pt x="358200" y="314054"/>
                </a:lnTo>
                <a:lnTo>
                  <a:pt x="348377" y="341586"/>
                </a:lnTo>
                <a:lnTo>
                  <a:pt x="337031" y="365484"/>
                </a:lnTo>
                <a:lnTo>
                  <a:pt x="324044" y="386802"/>
                </a:lnTo>
                <a:lnTo>
                  <a:pt x="311404" y="403224"/>
                </a:lnTo>
                <a:lnTo>
                  <a:pt x="293195" y="421400"/>
                </a:lnTo>
                <a:lnTo>
                  <a:pt x="272619" y="436289"/>
                </a:lnTo>
                <a:lnTo>
                  <a:pt x="249647" y="447862"/>
                </a:lnTo>
                <a:lnTo>
                  <a:pt x="225096" y="456180"/>
                </a:lnTo>
                <a:lnTo>
                  <a:pt x="200230" y="461161"/>
                </a:lnTo>
                <a:lnTo>
                  <a:pt x="174497" y="463026"/>
                </a:lnTo>
                <a:lnTo>
                  <a:pt x="171831" y="463041"/>
                </a:lnTo>
                <a:lnTo>
                  <a:pt x="158927" y="462669"/>
                </a:lnTo>
                <a:lnTo>
                  <a:pt x="133633" y="459685"/>
                </a:lnTo>
                <a:lnTo>
                  <a:pt x="114935" y="455421"/>
                </a:lnTo>
                <a:lnTo>
                  <a:pt x="91007" y="445552"/>
                </a:lnTo>
                <a:lnTo>
                  <a:pt x="70893" y="430006"/>
                </a:lnTo>
                <a:lnTo>
                  <a:pt x="68707" y="427735"/>
                </a:lnTo>
                <a:lnTo>
                  <a:pt x="68707" y="639444"/>
                </a:lnTo>
                <a:lnTo>
                  <a:pt x="0" y="639444"/>
                </a:lnTo>
                <a:lnTo>
                  <a:pt x="0" y="213867"/>
                </a:lnTo>
                <a:lnTo>
                  <a:pt x="1055" y="187548"/>
                </a:lnTo>
                <a:lnTo>
                  <a:pt x="4235" y="162232"/>
                </a:lnTo>
                <a:lnTo>
                  <a:pt x="9561" y="137940"/>
                </a:lnTo>
                <a:lnTo>
                  <a:pt x="20343" y="105711"/>
                </a:lnTo>
                <a:lnTo>
                  <a:pt x="30965" y="82670"/>
                </a:lnTo>
                <a:lnTo>
                  <a:pt x="42799" y="62737"/>
                </a:lnTo>
                <a:lnTo>
                  <a:pt x="58656" y="43901"/>
                </a:lnTo>
                <a:lnTo>
                  <a:pt x="78622" y="28061"/>
                </a:lnTo>
                <a:lnTo>
                  <a:pt x="99314" y="16763"/>
                </a:lnTo>
                <a:lnTo>
                  <a:pt x="121479" y="8548"/>
                </a:lnTo>
                <a:lnTo>
                  <a:pt x="145896" y="3074"/>
                </a:lnTo>
                <a:lnTo>
                  <a:pt x="172510" y="339"/>
                </a:lnTo>
                <a:lnTo>
                  <a:pt x="186563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00188" y="4255008"/>
            <a:ext cx="1827276" cy="903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39939" y="4270883"/>
            <a:ext cx="1747542" cy="821944"/>
          </a:xfrm>
          <a:custGeom>
            <a:avLst/>
            <a:gdLst/>
            <a:ahLst/>
            <a:cxnLst/>
            <a:rect l="l" t="t" r="r" b="b"/>
            <a:pathLst>
              <a:path w="1747542" h="821944">
                <a:moveTo>
                  <a:pt x="52577" y="758571"/>
                </a:moveTo>
                <a:lnTo>
                  <a:pt x="52697" y="758713"/>
                </a:lnTo>
                <a:lnTo>
                  <a:pt x="61143" y="767941"/>
                </a:lnTo>
                <a:lnTo>
                  <a:pt x="70368" y="776393"/>
                </a:lnTo>
                <a:lnTo>
                  <a:pt x="80372" y="784072"/>
                </a:lnTo>
                <a:lnTo>
                  <a:pt x="77524" y="625713"/>
                </a:lnTo>
                <a:lnTo>
                  <a:pt x="76153" y="612873"/>
                </a:lnTo>
                <a:lnTo>
                  <a:pt x="75331" y="599416"/>
                </a:lnTo>
                <a:lnTo>
                  <a:pt x="75056" y="585343"/>
                </a:lnTo>
                <a:lnTo>
                  <a:pt x="75057" y="585162"/>
                </a:lnTo>
                <a:lnTo>
                  <a:pt x="75353" y="572064"/>
                </a:lnTo>
                <a:lnTo>
                  <a:pt x="76232" y="559208"/>
                </a:lnTo>
                <a:lnTo>
                  <a:pt x="77700" y="546595"/>
                </a:lnTo>
                <a:lnTo>
                  <a:pt x="79761" y="534225"/>
                </a:lnTo>
                <a:lnTo>
                  <a:pt x="82422" y="522097"/>
                </a:lnTo>
                <a:lnTo>
                  <a:pt x="88441" y="502477"/>
                </a:lnTo>
                <a:lnTo>
                  <a:pt x="93370" y="490682"/>
                </a:lnTo>
                <a:lnTo>
                  <a:pt x="99111" y="479608"/>
                </a:lnTo>
                <a:lnTo>
                  <a:pt x="105663" y="469265"/>
                </a:lnTo>
                <a:lnTo>
                  <a:pt x="116047" y="456291"/>
                </a:lnTo>
                <a:lnTo>
                  <a:pt x="125168" y="447451"/>
                </a:lnTo>
                <a:lnTo>
                  <a:pt x="135257" y="439623"/>
                </a:lnTo>
                <a:lnTo>
                  <a:pt x="146303" y="432816"/>
                </a:lnTo>
                <a:lnTo>
                  <a:pt x="166355" y="424474"/>
                </a:lnTo>
                <a:lnTo>
                  <a:pt x="178648" y="421550"/>
                </a:lnTo>
                <a:lnTo>
                  <a:pt x="191816" y="419805"/>
                </a:lnTo>
                <a:lnTo>
                  <a:pt x="205866" y="419227"/>
                </a:lnTo>
                <a:lnTo>
                  <a:pt x="210620" y="419292"/>
                </a:lnTo>
                <a:lnTo>
                  <a:pt x="223891" y="420219"/>
                </a:lnTo>
                <a:lnTo>
                  <a:pt x="236573" y="422246"/>
                </a:lnTo>
                <a:lnTo>
                  <a:pt x="248648" y="425384"/>
                </a:lnTo>
                <a:lnTo>
                  <a:pt x="260095" y="429641"/>
                </a:lnTo>
                <a:lnTo>
                  <a:pt x="272441" y="435889"/>
                </a:lnTo>
                <a:lnTo>
                  <a:pt x="282974" y="442982"/>
                </a:lnTo>
                <a:lnTo>
                  <a:pt x="292614" y="451313"/>
                </a:lnTo>
                <a:lnTo>
                  <a:pt x="301370" y="460883"/>
                </a:lnTo>
                <a:lnTo>
                  <a:pt x="312174" y="476368"/>
                </a:lnTo>
                <a:lnTo>
                  <a:pt x="318050" y="487493"/>
                </a:lnTo>
                <a:lnTo>
                  <a:pt x="323164" y="499603"/>
                </a:lnTo>
                <a:lnTo>
                  <a:pt x="327532" y="512699"/>
                </a:lnTo>
                <a:lnTo>
                  <a:pt x="332275" y="532709"/>
                </a:lnTo>
                <a:lnTo>
                  <a:pt x="334200" y="544925"/>
                </a:lnTo>
                <a:lnTo>
                  <a:pt x="335576" y="557772"/>
                </a:lnTo>
                <a:lnTo>
                  <a:pt x="336401" y="571246"/>
                </a:lnTo>
                <a:lnTo>
                  <a:pt x="336676" y="585343"/>
                </a:lnTo>
                <a:lnTo>
                  <a:pt x="336676" y="585917"/>
                </a:lnTo>
                <a:lnTo>
                  <a:pt x="336366" y="599007"/>
                </a:lnTo>
                <a:lnTo>
                  <a:pt x="335480" y="611857"/>
                </a:lnTo>
                <a:lnTo>
                  <a:pt x="334013" y="624467"/>
                </a:lnTo>
                <a:lnTo>
                  <a:pt x="331958" y="636838"/>
                </a:lnTo>
                <a:lnTo>
                  <a:pt x="329310" y="648970"/>
                </a:lnTo>
                <a:lnTo>
                  <a:pt x="323377" y="668589"/>
                </a:lnTo>
                <a:lnTo>
                  <a:pt x="318456" y="680384"/>
                </a:lnTo>
                <a:lnTo>
                  <a:pt x="312687" y="691458"/>
                </a:lnTo>
                <a:lnTo>
                  <a:pt x="306069" y="701802"/>
                </a:lnTo>
                <a:lnTo>
                  <a:pt x="295710" y="714750"/>
                </a:lnTo>
                <a:lnTo>
                  <a:pt x="286616" y="723564"/>
                </a:lnTo>
                <a:lnTo>
                  <a:pt x="276529" y="731391"/>
                </a:lnTo>
                <a:lnTo>
                  <a:pt x="265429" y="738251"/>
                </a:lnTo>
                <a:lnTo>
                  <a:pt x="245378" y="746536"/>
                </a:lnTo>
                <a:lnTo>
                  <a:pt x="233085" y="749478"/>
                </a:lnTo>
                <a:lnTo>
                  <a:pt x="219917" y="751248"/>
                </a:lnTo>
                <a:lnTo>
                  <a:pt x="205866" y="751840"/>
                </a:lnTo>
                <a:lnTo>
                  <a:pt x="200787" y="751763"/>
                </a:lnTo>
                <a:lnTo>
                  <a:pt x="187478" y="750795"/>
                </a:lnTo>
                <a:lnTo>
                  <a:pt x="174808" y="748723"/>
                </a:lnTo>
                <a:lnTo>
                  <a:pt x="162776" y="745554"/>
                </a:lnTo>
                <a:lnTo>
                  <a:pt x="151383" y="741299"/>
                </a:lnTo>
                <a:lnTo>
                  <a:pt x="139319" y="735126"/>
                </a:lnTo>
                <a:lnTo>
                  <a:pt x="128807" y="728017"/>
                </a:lnTo>
                <a:lnTo>
                  <a:pt x="119151" y="719661"/>
                </a:lnTo>
                <a:lnTo>
                  <a:pt x="110362" y="710057"/>
                </a:lnTo>
                <a:lnTo>
                  <a:pt x="99579" y="694504"/>
                </a:lnTo>
                <a:lnTo>
                  <a:pt x="102719" y="797129"/>
                </a:lnTo>
                <a:lnTo>
                  <a:pt x="125191" y="806147"/>
                </a:lnTo>
                <a:lnTo>
                  <a:pt x="148907" y="812429"/>
                </a:lnTo>
                <a:lnTo>
                  <a:pt x="174323" y="816225"/>
                </a:lnTo>
                <a:lnTo>
                  <a:pt x="201421" y="817499"/>
                </a:lnTo>
                <a:lnTo>
                  <a:pt x="204610" y="817481"/>
                </a:lnTo>
                <a:lnTo>
                  <a:pt x="231536" y="815865"/>
                </a:lnTo>
                <a:lnTo>
                  <a:pt x="256811" y="811605"/>
                </a:lnTo>
                <a:lnTo>
                  <a:pt x="280418" y="804688"/>
                </a:lnTo>
                <a:lnTo>
                  <a:pt x="296262" y="798145"/>
                </a:lnTo>
                <a:lnTo>
                  <a:pt x="319269" y="785528"/>
                </a:lnTo>
                <a:lnTo>
                  <a:pt x="339429" y="770185"/>
                </a:lnTo>
                <a:lnTo>
                  <a:pt x="356742" y="752094"/>
                </a:lnTo>
                <a:lnTo>
                  <a:pt x="368843" y="735749"/>
                </a:lnTo>
                <a:lnTo>
                  <a:pt x="381534" y="714131"/>
                </a:lnTo>
                <a:lnTo>
                  <a:pt x="392315" y="690291"/>
                </a:lnTo>
                <a:lnTo>
                  <a:pt x="399353" y="670192"/>
                </a:lnTo>
                <a:lnTo>
                  <a:pt x="405403" y="646396"/>
                </a:lnTo>
                <a:lnTo>
                  <a:pt x="409449" y="621414"/>
                </a:lnTo>
                <a:lnTo>
                  <a:pt x="411479" y="595220"/>
                </a:lnTo>
                <a:lnTo>
                  <a:pt x="411733" y="581660"/>
                </a:lnTo>
                <a:lnTo>
                  <a:pt x="411582" y="570340"/>
                </a:lnTo>
                <a:lnTo>
                  <a:pt x="409909" y="543496"/>
                </a:lnTo>
                <a:lnTo>
                  <a:pt x="406387" y="518269"/>
                </a:lnTo>
                <a:lnTo>
                  <a:pt x="401016" y="494672"/>
                </a:lnTo>
                <a:lnTo>
                  <a:pt x="395844" y="478215"/>
                </a:lnTo>
                <a:lnTo>
                  <a:pt x="385632" y="453341"/>
                </a:lnTo>
                <a:lnTo>
                  <a:pt x="373437" y="431223"/>
                </a:lnTo>
                <a:lnTo>
                  <a:pt x="359282" y="411861"/>
                </a:lnTo>
                <a:lnTo>
                  <a:pt x="341444" y="394159"/>
                </a:lnTo>
                <a:lnTo>
                  <a:pt x="320641" y="379583"/>
                </a:lnTo>
                <a:lnTo>
                  <a:pt x="296799" y="368046"/>
                </a:lnTo>
                <a:lnTo>
                  <a:pt x="274861" y="360939"/>
                </a:lnTo>
                <a:lnTo>
                  <a:pt x="250286" y="355910"/>
                </a:lnTo>
                <a:lnTo>
                  <a:pt x="224051" y="353378"/>
                </a:lnTo>
                <a:lnTo>
                  <a:pt x="210311" y="353060"/>
                </a:lnTo>
                <a:lnTo>
                  <a:pt x="207123" y="353077"/>
                </a:lnTo>
                <a:lnTo>
                  <a:pt x="180222" y="354718"/>
                </a:lnTo>
                <a:lnTo>
                  <a:pt x="154977" y="359007"/>
                </a:lnTo>
                <a:lnTo>
                  <a:pt x="131354" y="365910"/>
                </a:lnTo>
                <a:lnTo>
                  <a:pt x="115491" y="372414"/>
                </a:lnTo>
                <a:lnTo>
                  <a:pt x="92520" y="385064"/>
                </a:lnTo>
                <a:lnTo>
                  <a:pt x="72329" y="400429"/>
                </a:lnTo>
                <a:lnTo>
                  <a:pt x="54990" y="418465"/>
                </a:lnTo>
                <a:lnTo>
                  <a:pt x="43026" y="434583"/>
                </a:lnTo>
                <a:lnTo>
                  <a:pt x="30269" y="456177"/>
                </a:lnTo>
                <a:lnTo>
                  <a:pt x="19438" y="479942"/>
                </a:lnTo>
                <a:lnTo>
                  <a:pt x="12509" y="499477"/>
                </a:lnTo>
                <a:lnTo>
                  <a:pt x="6396" y="523158"/>
                </a:lnTo>
                <a:lnTo>
                  <a:pt x="2308" y="548123"/>
                </a:lnTo>
                <a:lnTo>
                  <a:pt x="257" y="574386"/>
                </a:lnTo>
                <a:lnTo>
                  <a:pt x="0" y="588010"/>
                </a:lnTo>
                <a:lnTo>
                  <a:pt x="164" y="599931"/>
                </a:lnTo>
                <a:lnTo>
                  <a:pt x="1857" y="626822"/>
                </a:lnTo>
                <a:lnTo>
                  <a:pt x="5380" y="652030"/>
                </a:lnTo>
                <a:lnTo>
                  <a:pt x="10733" y="675556"/>
                </a:lnTo>
                <a:lnTo>
                  <a:pt x="15985" y="692237"/>
                </a:lnTo>
                <a:lnTo>
                  <a:pt x="26186" y="717013"/>
                </a:lnTo>
                <a:lnTo>
                  <a:pt x="38383" y="739109"/>
                </a:lnTo>
                <a:lnTo>
                  <a:pt x="52577" y="758571"/>
                </a:lnTo>
                <a:close/>
              </a:path>
              <a:path w="1747542" h="821944">
                <a:moveTo>
                  <a:pt x="1673097" y="371856"/>
                </a:moveTo>
                <a:lnTo>
                  <a:pt x="1607438" y="377698"/>
                </a:lnTo>
                <a:lnTo>
                  <a:pt x="1606625" y="414188"/>
                </a:lnTo>
                <a:lnTo>
                  <a:pt x="1605899" y="448907"/>
                </a:lnTo>
                <a:lnTo>
                  <a:pt x="1605261" y="481854"/>
                </a:lnTo>
                <a:lnTo>
                  <a:pt x="1604710" y="513030"/>
                </a:lnTo>
                <a:lnTo>
                  <a:pt x="1604246" y="542434"/>
                </a:lnTo>
                <a:lnTo>
                  <a:pt x="1603869" y="570068"/>
                </a:lnTo>
                <a:lnTo>
                  <a:pt x="1603579" y="595930"/>
                </a:lnTo>
                <a:lnTo>
                  <a:pt x="1603377" y="620022"/>
                </a:lnTo>
                <a:lnTo>
                  <a:pt x="1603232" y="662892"/>
                </a:lnTo>
                <a:lnTo>
                  <a:pt x="1603289" y="681671"/>
                </a:lnTo>
                <a:lnTo>
                  <a:pt x="1603433" y="698679"/>
                </a:lnTo>
                <a:lnTo>
                  <a:pt x="1603664" y="713917"/>
                </a:lnTo>
                <a:lnTo>
                  <a:pt x="1604385" y="739082"/>
                </a:lnTo>
                <a:lnTo>
                  <a:pt x="1605450" y="757166"/>
                </a:lnTo>
                <a:lnTo>
                  <a:pt x="1610620" y="777017"/>
                </a:lnTo>
                <a:lnTo>
                  <a:pt x="1625665" y="797196"/>
                </a:lnTo>
                <a:lnTo>
                  <a:pt x="1641772" y="810728"/>
                </a:lnTo>
                <a:lnTo>
                  <a:pt x="1665364" y="820697"/>
                </a:lnTo>
                <a:lnTo>
                  <a:pt x="1677924" y="821944"/>
                </a:lnTo>
                <a:lnTo>
                  <a:pt x="1691933" y="821703"/>
                </a:lnTo>
                <a:lnTo>
                  <a:pt x="1710831" y="820346"/>
                </a:lnTo>
                <a:lnTo>
                  <a:pt x="1725839" y="817790"/>
                </a:lnTo>
                <a:lnTo>
                  <a:pt x="1744191" y="809072"/>
                </a:lnTo>
                <a:lnTo>
                  <a:pt x="1747542" y="802904"/>
                </a:lnTo>
                <a:lnTo>
                  <a:pt x="1747011" y="795528"/>
                </a:lnTo>
                <a:lnTo>
                  <a:pt x="1737508" y="778582"/>
                </a:lnTo>
                <a:lnTo>
                  <a:pt x="1713483" y="769239"/>
                </a:lnTo>
                <a:lnTo>
                  <a:pt x="1700064" y="767893"/>
                </a:lnTo>
                <a:lnTo>
                  <a:pt x="1688182" y="762828"/>
                </a:lnTo>
                <a:lnTo>
                  <a:pt x="1680717" y="753999"/>
                </a:lnTo>
                <a:lnTo>
                  <a:pt x="1679225" y="750611"/>
                </a:lnTo>
                <a:lnTo>
                  <a:pt x="1676544" y="741333"/>
                </a:lnTo>
                <a:lnTo>
                  <a:pt x="1674629" y="729438"/>
                </a:lnTo>
                <a:lnTo>
                  <a:pt x="1673480" y="714943"/>
                </a:lnTo>
                <a:lnTo>
                  <a:pt x="1673097" y="697865"/>
                </a:lnTo>
                <a:lnTo>
                  <a:pt x="1673097" y="371856"/>
                </a:lnTo>
                <a:close/>
              </a:path>
              <a:path w="1747542" h="821944">
                <a:moveTo>
                  <a:pt x="1246758" y="188849"/>
                </a:moveTo>
                <a:lnTo>
                  <a:pt x="1203452" y="326390"/>
                </a:lnTo>
                <a:lnTo>
                  <a:pt x="1254886" y="325882"/>
                </a:lnTo>
                <a:lnTo>
                  <a:pt x="1333372" y="188849"/>
                </a:lnTo>
                <a:lnTo>
                  <a:pt x="1246758" y="188849"/>
                </a:lnTo>
                <a:close/>
              </a:path>
              <a:path w="1747542" h="821944">
                <a:moveTo>
                  <a:pt x="574333" y="95905"/>
                </a:moveTo>
                <a:lnTo>
                  <a:pt x="573875" y="107388"/>
                </a:lnTo>
                <a:lnTo>
                  <a:pt x="576319" y="116400"/>
                </a:lnTo>
                <a:lnTo>
                  <a:pt x="581659" y="122936"/>
                </a:lnTo>
                <a:lnTo>
                  <a:pt x="587054" y="126207"/>
                </a:lnTo>
                <a:lnTo>
                  <a:pt x="596226" y="126912"/>
                </a:lnTo>
                <a:lnTo>
                  <a:pt x="604788" y="120995"/>
                </a:lnTo>
                <a:lnTo>
                  <a:pt x="612775" y="108458"/>
                </a:lnTo>
                <a:lnTo>
                  <a:pt x="617029" y="100748"/>
                </a:lnTo>
                <a:lnTo>
                  <a:pt x="624784" y="90628"/>
                </a:lnTo>
                <a:lnTo>
                  <a:pt x="634217" y="82174"/>
                </a:lnTo>
                <a:lnTo>
                  <a:pt x="645326" y="75377"/>
                </a:lnTo>
                <a:lnTo>
                  <a:pt x="658113" y="70231"/>
                </a:lnTo>
                <a:lnTo>
                  <a:pt x="664162" y="69002"/>
                </a:lnTo>
                <a:lnTo>
                  <a:pt x="673039" y="69863"/>
                </a:lnTo>
                <a:lnTo>
                  <a:pt x="696286" y="92553"/>
                </a:lnTo>
                <a:lnTo>
                  <a:pt x="708913" y="124460"/>
                </a:lnTo>
                <a:lnTo>
                  <a:pt x="715703" y="150164"/>
                </a:lnTo>
                <a:lnTo>
                  <a:pt x="722225" y="180774"/>
                </a:lnTo>
                <a:lnTo>
                  <a:pt x="726482" y="204096"/>
                </a:lnTo>
                <a:lnTo>
                  <a:pt x="730665" y="229752"/>
                </a:lnTo>
                <a:lnTo>
                  <a:pt x="734775" y="257743"/>
                </a:lnTo>
                <a:lnTo>
                  <a:pt x="738811" y="288071"/>
                </a:lnTo>
                <a:lnTo>
                  <a:pt x="742774" y="320737"/>
                </a:lnTo>
                <a:lnTo>
                  <a:pt x="744727" y="337947"/>
                </a:lnTo>
                <a:lnTo>
                  <a:pt x="600963" y="728218"/>
                </a:lnTo>
                <a:lnTo>
                  <a:pt x="595486" y="738411"/>
                </a:lnTo>
                <a:lnTo>
                  <a:pt x="588509" y="753624"/>
                </a:lnTo>
                <a:lnTo>
                  <a:pt x="583899" y="767194"/>
                </a:lnTo>
                <a:lnTo>
                  <a:pt x="581655" y="779121"/>
                </a:lnTo>
                <a:lnTo>
                  <a:pt x="581777" y="789405"/>
                </a:lnTo>
                <a:lnTo>
                  <a:pt x="589121" y="805045"/>
                </a:lnTo>
                <a:lnTo>
                  <a:pt x="605931" y="814113"/>
                </a:lnTo>
                <a:lnTo>
                  <a:pt x="632205" y="816610"/>
                </a:lnTo>
                <a:lnTo>
                  <a:pt x="774191" y="424942"/>
                </a:lnTo>
                <a:lnTo>
                  <a:pt x="812545" y="649097"/>
                </a:lnTo>
                <a:lnTo>
                  <a:pt x="816267" y="668841"/>
                </a:lnTo>
                <a:lnTo>
                  <a:pt x="820032" y="686277"/>
                </a:lnTo>
                <a:lnTo>
                  <a:pt x="824021" y="702445"/>
                </a:lnTo>
                <a:lnTo>
                  <a:pt x="828236" y="717345"/>
                </a:lnTo>
                <a:lnTo>
                  <a:pt x="832677" y="730978"/>
                </a:lnTo>
                <a:lnTo>
                  <a:pt x="837343" y="743344"/>
                </a:lnTo>
                <a:lnTo>
                  <a:pt x="842235" y="754443"/>
                </a:lnTo>
                <a:lnTo>
                  <a:pt x="847352" y="764276"/>
                </a:lnTo>
                <a:lnTo>
                  <a:pt x="852695" y="772843"/>
                </a:lnTo>
                <a:lnTo>
                  <a:pt x="858263" y="780145"/>
                </a:lnTo>
                <a:lnTo>
                  <a:pt x="864057" y="786183"/>
                </a:lnTo>
                <a:lnTo>
                  <a:pt x="870076" y="790956"/>
                </a:lnTo>
                <a:lnTo>
                  <a:pt x="876725" y="795235"/>
                </a:lnTo>
                <a:lnTo>
                  <a:pt x="889638" y="802610"/>
                </a:lnTo>
                <a:lnTo>
                  <a:pt x="901953" y="808346"/>
                </a:lnTo>
                <a:lnTo>
                  <a:pt x="913674" y="812443"/>
                </a:lnTo>
                <a:lnTo>
                  <a:pt x="924807" y="814901"/>
                </a:lnTo>
                <a:lnTo>
                  <a:pt x="935354" y="815721"/>
                </a:lnTo>
                <a:lnTo>
                  <a:pt x="943769" y="815077"/>
                </a:lnTo>
                <a:lnTo>
                  <a:pt x="956140" y="811065"/>
                </a:lnTo>
                <a:lnTo>
                  <a:pt x="966147" y="803389"/>
                </a:lnTo>
                <a:lnTo>
                  <a:pt x="973784" y="792067"/>
                </a:lnTo>
                <a:lnTo>
                  <a:pt x="979042" y="777113"/>
                </a:lnTo>
                <a:lnTo>
                  <a:pt x="980632" y="764247"/>
                </a:lnTo>
                <a:lnTo>
                  <a:pt x="978079" y="752939"/>
                </a:lnTo>
                <a:lnTo>
                  <a:pt x="970944" y="744854"/>
                </a:lnTo>
                <a:lnTo>
                  <a:pt x="959206" y="739998"/>
                </a:lnTo>
                <a:lnTo>
                  <a:pt x="942847" y="738378"/>
                </a:lnTo>
                <a:lnTo>
                  <a:pt x="933177" y="737299"/>
                </a:lnTo>
                <a:lnTo>
                  <a:pt x="922169" y="733052"/>
                </a:lnTo>
                <a:lnTo>
                  <a:pt x="912047" y="725577"/>
                </a:lnTo>
                <a:lnTo>
                  <a:pt x="902810" y="714866"/>
                </a:lnTo>
                <a:lnTo>
                  <a:pt x="894460" y="700913"/>
                </a:lnTo>
                <a:lnTo>
                  <a:pt x="890940" y="693347"/>
                </a:lnTo>
                <a:lnTo>
                  <a:pt x="887796" y="685523"/>
                </a:lnTo>
                <a:lnTo>
                  <a:pt x="884651" y="676693"/>
                </a:lnTo>
                <a:lnTo>
                  <a:pt x="881505" y="666854"/>
                </a:lnTo>
                <a:lnTo>
                  <a:pt x="878356" y="656007"/>
                </a:lnTo>
                <a:lnTo>
                  <a:pt x="875206" y="644152"/>
                </a:lnTo>
                <a:lnTo>
                  <a:pt x="872053" y="631287"/>
                </a:lnTo>
                <a:lnTo>
                  <a:pt x="868897" y="617413"/>
                </a:lnTo>
                <a:lnTo>
                  <a:pt x="865737" y="602529"/>
                </a:lnTo>
                <a:lnTo>
                  <a:pt x="862574" y="586635"/>
                </a:lnTo>
                <a:lnTo>
                  <a:pt x="859406" y="569730"/>
                </a:lnTo>
                <a:lnTo>
                  <a:pt x="856233" y="551815"/>
                </a:lnTo>
                <a:lnTo>
                  <a:pt x="820165" y="372364"/>
                </a:lnTo>
                <a:lnTo>
                  <a:pt x="816846" y="353510"/>
                </a:lnTo>
                <a:lnTo>
                  <a:pt x="813593" y="335277"/>
                </a:lnTo>
                <a:lnTo>
                  <a:pt x="810407" y="317666"/>
                </a:lnTo>
                <a:lnTo>
                  <a:pt x="807287" y="300676"/>
                </a:lnTo>
                <a:lnTo>
                  <a:pt x="804233" y="284307"/>
                </a:lnTo>
                <a:lnTo>
                  <a:pt x="801245" y="268560"/>
                </a:lnTo>
                <a:lnTo>
                  <a:pt x="798324" y="253434"/>
                </a:lnTo>
                <a:lnTo>
                  <a:pt x="795469" y="238930"/>
                </a:lnTo>
                <a:lnTo>
                  <a:pt x="792679" y="225048"/>
                </a:lnTo>
                <a:lnTo>
                  <a:pt x="789955" y="211788"/>
                </a:lnTo>
                <a:lnTo>
                  <a:pt x="787297" y="199150"/>
                </a:lnTo>
                <a:lnTo>
                  <a:pt x="782178" y="175740"/>
                </a:lnTo>
                <a:lnTo>
                  <a:pt x="777321" y="154818"/>
                </a:lnTo>
                <a:lnTo>
                  <a:pt x="772724" y="136387"/>
                </a:lnTo>
                <a:lnTo>
                  <a:pt x="768388" y="120447"/>
                </a:lnTo>
                <a:lnTo>
                  <a:pt x="760710" y="96110"/>
                </a:lnTo>
                <a:lnTo>
                  <a:pt x="755294" y="81575"/>
                </a:lnTo>
                <a:lnTo>
                  <a:pt x="749639" y="68397"/>
                </a:lnTo>
                <a:lnTo>
                  <a:pt x="743742" y="56581"/>
                </a:lnTo>
                <a:lnTo>
                  <a:pt x="731211" y="37044"/>
                </a:lnTo>
                <a:lnTo>
                  <a:pt x="717676" y="22987"/>
                </a:lnTo>
                <a:lnTo>
                  <a:pt x="699150" y="10155"/>
                </a:lnTo>
                <a:lnTo>
                  <a:pt x="687406" y="4508"/>
                </a:lnTo>
                <a:lnTo>
                  <a:pt x="665226" y="0"/>
                </a:lnTo>
                <a:lnTo>
                  <a:pt x="664151" y="321"/>
                </a:lnTo>
                <a:lnTo>
                  <a:pt x="650021" y="5206"/>
                </a:lnTo>
                <a:lnTo>
                  <a:pt x="637096" y="10956"/>
                </a:lnTo>
                <a:lnTo>
                  <a:pt x="625375" y="17571"/>
                </a:lnTo>
                <a:lnTo>
                  <a:pt x="614858" y="25052"/>
                </a:lnTo>
                <a:lnTo>
                  <a:pt x="605546" y="33398"/>
                </a:lnTo>
                <a:lnTo>
                  <a:pt x="590534" y="52685"/>
                </a:lnTo>
                <a:lnTo>
                  <a:pt x="583980" y="65549"/>
                </a:lnTo>
                <a:lnTo>
                  <a:pt x="577699" y="81957"/>
                </a:lnTo>
                <a:lnTo>
                  <a:pt x="574333" y="95905"/>
                </a:lnTo>
                <a:close/>
              </a:path>
              <a:path w="1747542" h="821944">
                <a:moveTo>
                  <a:pt x="1116307" y="683378"/>
                </a:moveTo>
                <a:lnTo>
                  <a:pt x="1111178" y="671250"/>
                </a:lnTo>
                <a:lnTo>
                  <a:pt x="1106804" y="658114"/>
                </a:lnTo>
                <a:lnTo>
                  <a:pt x="1104515" y="649542"/>
                </a:lnTo>
                <a:lnTo>
                  <a:pt x="1102047" y="637936"/>
                </a:lnTo>
                <a:lnTo>
                  <a:pt x="1100128" y="625713"/>
                </a:lnTo>
                <a:lnTo>
                  <a:pt x="1102976" y="784072"/>
                </a:lnTo>
                <a:lnTo>
                  <a:pt x="1113760" y="790983"/>
                </a:lnTo>
                <a:lnTo>
                  <a:pt x="1125323" y="797129"/>
                </a:lnTo>
                <a:lnTo>
                  <a:pt x="1122183" y="694504"/>
                </a:lnTo>
                <a:lnTo>
                  <a:pt x="1116307" y="683378"/>
                </a:lnTo>
                <a:close/>
              </a:path>
              <a:path w="1747542" h="821944">
                <a:moveTo>
                  <a:pt x="1075181" y="758571"/>
                </a:moveTo>
                <a:lnTo>
                  <a:pt x="1075301" y="758713"/>
                </a:lnTo>
                <a:lnTo>
                  <a:pt x="1083747" y="767941"/>
                </a:lnTo>
                <a:lnTo>
                  <a:pt x="1092972" y="776393"/>
                </a:lnTo>
                <a:lnTo>
                  <a:pt x="1102976" y="784072"/>
                </a:lnTo>
                <a:lnTo>
                  <a:pt x="1100128" y="625713"/>
                </a:lnTo>
                <a:lnTo>
                  <a:pt x="1098757" y="612873"/>
                </a:lnTo>
                <a:lnTo>
                  <a:pt x="1097935" y="599416"/>
                </a:lnTo>
                <a:lnTo>
                  <a:pt x="1097660" y="585343"/>
                </a:lnTo>
                <a:lnTo>
                  <a:pt x="1097661" y="585162"/>
                </a:lnTo>
                <a:lnTo>
                  <a:pt x="1097957" y="572064"/>
                </a:lnTo>
                <a:lnTo>
                  <a:pt x="1098836" y="559208"/>
                </a:lnTo>
                <a:lnTo>
                  <a:pt x="1100304" y="546595"/>
                </a:lnTo>
                <a:lnTo>
                  <a:pt x="1102365" y="534225"/>
                </a:lnTo>
                <a:lnTo>
                  <a:pt x="1105027" y="522097"/>
                </a:lnTo>
                <a:lnTo>
                  <a:pt x="1111045" y="502477"/>
                </a:lnTo>
                <a:lnTo>
                  <a:pt x="1115974" y="490682"/>
                </a:lnTo>
                <a:lnTo>
                  <a:pt x="1121715" y="479608"/>
                </a:lnTo>
                <a:lnTo>
                  <a:pt x="1128267" y="469265"/>
                </a:lnTo>
                <a:lnTo>
                  <a:pt x="1138651" y="456291"/>
                </a:lnTo>
                <a:lnTo>
                  <a:pt x="1147772" y="447451"/>
                </a:lnTo>
                <a:lnTo>
                  <a:pt x="1157861" y="439623"/>
                </a:lnTo>
                <a:lnTo>
                  <a:pt x="1168907" y="432816"/>
                </a:lnTo>
                <a:lnTo>
                  <a:pt x="1188959" y="424474"/>
                </a:lnTo>
                <a:lnTo>
                  <a:pt x="1201252" y="421550"/>
                </a:lnTo>
                <a:lnTo>
                  <a:pt x="1214420" y="419805"/>
                </a:lnTo>
                <a:lnTo>
                  <a:pt x="1228470" y="419227"/>
                </a:lnTo>
                <a:lnTo>
                  <a:pt x="1233224" y="419292"/>
                </a:lnTo>
                <a:lnTo>
                  <a:pt x="1246495" y="420219"/>
                </a:lnTo>
                <a:lnTo>
                  <a:pt x="1259177" y="422246"/>
                </a:lnTo>
                <a:lnTo>
                  <a:pt x="1271252" y="425384"/>
                </a:lnTo>
                <a:lnTo>
                  <a:pt x="1282700" y="429641"/>
                </a:lnTo>
                <a:lnTo>
                  <a:pt x="1295045" y="435889"/>
                </a:lnTo>
                <a:lnTo>
                  <a:pt x="1305578" y="442982"/>
                </a:lnTo>
                <a:lnTo>
                  <a:pt x="1315218" y="451313"/>
                </a:lnTo>
                <a:lnTo>
                  <a:pt x="1323975" y="460883"/>
                </a:lnTo>
                <a:lnTo>
                  <a:pt x="1334778" y="476368"/>
                </a:lnTo>
                <a:lnTo>
                  <a:pt x="1340654" y="487493"/>
                </a:lnTo>
                <a:lnTo>
                  <a:pt x="1345768" y="499603"/>
                </a:lnTo>
                <a:lnTo>
                  <a:pt x="1350136" y="512699"/>
                </a:lnTo>
                <a:lnTo>
                  <a:pt x="1354879" y="532709"/>
                </a:lnTo>
                <a:lnTo>
                  <a:pt x="1356804" y="544925"/>
                </a:lnTo>
                <a:lnTo>
                  <a:pt x="1358180" y="557772"/>
                </a:lnTo>
                <a:lnTo>
                  <a:pt x="1359005" y="571246"/>
                </a:lnTo>
                <a:lnTo>
                  <a:pt x="1359280" y="585343"/>
                </a:lnTo>
                <a:lnTo>
                  <a:pt x="1359280" y="585917"/>
                </a:lnTo>
                <a:lnTo>
                  <a:pt x="1358970" y="599007"/>
                </a:lnTo>
                <a:lnTo>
                  <a:pt x="1358084" y="611857"/>
                </a:lnTo>
                <a:lnTo>
                  <a:pt x="1356617" y="624467"/>
                </a:lnTo>
                <a:lnTo>
                  <a:pt x="1354562" y="636838"/>
                </a:lnTo>
                <a:lnTo>
                  <a:pt x="1351914" y="648970"/>
                </a:lnTo>
                <a:lnTo>
                  <a:pt x="1345981" y="668589"/>
                </a:lnTo>
                <a:lnTo>
                  <a:pt x="1341060" y="680384"/>
                </a:lnTo>
                <a:lnTo>
                  <a:pt x="1335291" y="691458"/>
                </a:lnTo>
                <a:lnTo>
                  <a:pt x="1328674" y="701802"/>
                </a:lnTo>
                <a:lnTo>
                  <a:pt x="1318314" y="714750"/>
                </a:lnTo>
                <a:lnTo>
                  <a:pt x="1309220" y="723564"/>
                </a:lnTo>
                <a:lnTo>
                  <a:pt x="1299133" y="731391"/>
                </a:lnTo>
                <a:lnTo>
                  <a:pt x="1288033" y="738251"/>
                </a:lnTo>
                <a:lnTo>
                  <a:pt x="1267982" y="746536"/>
                </a:lnTo>
                <a:lnTo>
                  <a:pt x="1255689" y="749478"/>
                </a:lnTo>
                <a:lnTo>
                  <a:pt x="1242521" y="751248"/>
                </a:lnTo>
                <a:lnTo>
                  <a:pt x="1228470" y="751840"/>
                </a:lnTo>
                <a:lnTo>
                  <a:pt x="1223391" y="751763"/>
                </a:lnTo>
                <a:lnTo>
                  <a:pt x="1210082" y="750795"/>
                </a:lnTo>
                <a:lnTo>
                  <a:pt x="1197412" y="748723"/>
                </a:lnTo>
                <a:lnTo>
                  <a:pt x="1185380" y="745554"/>
                </a:lnTo>
                <a:lnTo>
                  <a:pt x="1173987" y="741299"/>
                </a:lnTo>
                <a:lnTo>
                  <a:pt x="1161923" y="735126"/>
                </a:lnTo>
                <a:lnTo>
                  <a:pt x="1151411" y="728017"/>
                </a:lnTo>
                <a:lnTo>
                  <a:pt x="1141755" y="719661"/>
                </a:lnTo>
                <a:lnTo>
                  <a:pt x="1132966" y="710057"/>
                </a:lnTo>
                <a:lnTo>
                  <a:pt x="1122183" y="694504"/>
                </a:lnTo>
                <a:lnTo>
                  <a:pt x="1125323" y="797129"/>
                </a:lnTo>
                <a:lnTo>
                  <a:pt x="1147795" y="806147"/>
                </a:lnTo>
                <a:lnTo>
                  <a:pt x="1171511" y="812429"/>
                </a:lnTo>
                <a:lnTo>
                  <a:pt x="1196927" y="816225"/>
                </a:lnTo>
                <a:lnTo>
                  <a:pt x="1224026" y="817499"/>
                </a:lnTo>
                <a:lnTo>
                  <a:pt x="1227214" y="817481"/>
                </a:lnTo>
                <a:lnTo>
                  <a:pt x="1254140" y="815865"/>
                </a:lnTo>
                <a:lnTo>
                  <a:pt x="1279415" y="811605"/>
                </a:lnTo>
                <a:lnTo>
                  <a:pt x="1303022" y="804688"/>
                </a:lnTo>
                <a:lnTo>
                  <a:pt x="1318866" y="798145"/>
                </a:lnTo>
                <a:lnTo>
                  <a:pt x="1341873" y="785528"/>
                </a:lnTo>
                <a:lnTo>
                  <a:pt x="1362033" y="770185"/>
                </a:lnTo>
                <a:lnTo>
                  <a:pt x="1379346" y="752094"/>
                </a:lnTo>
                <a:lnTo>
                  <a:pt x="1391447" y="735749"/>
                </a:lnTo>
                <a:lnTo>
                  <a:pt x="1404138" y="714131"/>
                </a:lnTo>
                <a:lnTo>
                  <a:pt x="1414919" y="690291"/>
                </a:lnTo>
                <a:lnTo>
                  <a:pt x="1421957" y="670192"/>
                </a:lnTo>
                <a:lnTo>
                  <a:pt x="1428007" y="646396"/>
                </a:lnTo>
                <a:lnTo>
                  <a:pt x="1432053" y="621414"/>
                </a:lnTo>
                <a:lnTo>
                  <a:pt x="1434083" y="595220"/>
                </a:lnTo>
                <a:lnTo>
                  <a:pt x="1434337" y="581660"/>
                </a:lnTo>
                <a:lnTo>
                  <a:pt x="1434186" y="570340"/>
                </a:lnTo>
                <a:lnTo>
                  <a:pt x="1432513" y="543496"/>
                </a:lnTo>
                <a:lnTo>
                  <a:pt x="1428991" y="518269"/>
                </a:lnTo>
                <a:lnTo>
                  <a:pt x="1423620" y="494672"/>
                </a:lnTo>
                <a:lnTo>
                  <a:pt x="1418448" y="478215"/>
                </a:lnTo>
                <a:lnTo>
                  <a:pt x="1408236" y="453341"/>
                </a:lnTo>
                <a:lnTo>
                  <a:pt x="1396041" y="431223"/>
                </a:lnTo>
                <a:lnTo>
                  <a:pt x="1381886" y="411861"/>
                </a:lnTo>
                <a:lnTo>
                  <a:pt x="1364048" y="394159"/>
                </a:lnTo>
                <a:lnTo>
                  <a:pt x="1343245" y="379583"/>
                </a:lnTo>
                <a:lnTo>
                  <a:pt x="1319402" y="368046"/>
                </a:lnTo>
                <a:lnTo>
                  <a:pt x="1297465" y="360939"/>
                </a:lnTo>
                <a:lnTo>
                  <a:pt x="1272890" y="355910"/>
                </a:lnTo>
                <a:lnTo>
                  <a:pt x="1246655" y="353378"/>
                </a:lnTo>
                <a:lnTo>
                  <a:pt x="1232915" y="353060"/>
                </a:lnTo>
                <a:lnTo>
                  <a:pt x="1229727" y="353077"/>
                </a:lnTo>
                <a:lnTo>
                  <a:pt x="1202826" y="354718"/>
                </a:lnTo>
                <a:lnTo>
                  <a:pt x="1177581" y="359007"/>
                </a:lnTo>
                <a:lnTo>
                  <a:pt x="1153958" y="365910"/>
                </a:lnTo>
                <a:lnTo>
                  <a:pt x="1138095" y="372414"/>
                </a:lnTo>
                <a:lnTo>
                  <a:pt x="1115124" y="385064"/>
                </a:lnTo>
                <a:lnTo>
                  <a:pt x="1094933" y="400429"/>
                </a:lnTo>
                <a:lnTo>
                  <a:pt x="1077594" y="418465"/>
                </a:lnTo>
                <a:lnTo>
                  <a:pt x="1065630" y="434583"/>
                </a:lnTo>
                <a:lnTo>
                  <a:pt x="1052873" y="456177"/>
                </a:lnTo>
                <a:lnTo>
                  <a:pt x="1042042" y="479942"/>
                </a:lnTo>
                <a:lnTo>
                  <a:pt x="1035113" y="499477"/>
                </a:lnTo>
                <a:lnTo>
                  <a:pt x="1029000" y="523158"/>
                </a:lnTo>
                <a:lnTo>
                  <a:pt x="1024912" y="548123"/>
                </a:lnTo>
                <a:lnTo>
                  <a:pt x="1022861" y="574386"/>
                </a:lnTo>
                <a:lnTo>
                  <a:pt x="1022603" y="588010"/>
                </a:lnTo>
                <a:lnTo>
                  <a:pt x="1022768" y="599931"/>
                </a:lnTo>
                <a:lnTo>
                  <a:pt x="1024461" y="626822"/>
                </a:lnTo>
                <a:lnTo>
                  <a:pt x="1027984" y="652030"/>
                </a:lnTo>
                <a:lnTo>
                  <a:pt x="1033337" y="675556"/>
                </a:lnTo>
                <a:lnTo>
                  <a:pt x="1038589" y="692237"/>
                </a:lnTo>
                <a:lnTo>
                  <a:pt x="1048790" y="717013"/>
                </a:lnTo>
                <a:lnTo>
                  <a:pt x="1060987" y="739109"/>
                </a:lnTo>
                <a:lnTo>
                  <a:pt x="1075181" y="758571"/>
                </a:lnTo>
                <a:close/>
              </a:path>
              <a:path w="1747542" h="821944">
                <a:moveTo>
                  <a:pt x="93703" y="683378"/>
                </a:moveTo>
                <a:lnTo>
                  <a:pt x="88574" y="671250"/>
                </a:lnTo>
                <a:lnTo>
                  <a:pt x="84200" y="658114"/>
                </a:lnTo>
                <a:lnTo>
                  <a:pt x="81911" y="649542"/>
                </a:lnTo>
                <a:lnTo>
                  <a:pt x="79443" y="637936"/>
                </a:lnTo>
                <a:lnTo>
                  <a:pt x="77524" y="625713"/>
                </a:lnTo>
                <a:lnTo>
                  <a:pt x="80372" y="784072"/>
                </a:lnTo>
                <a:lnTo>
                  <a:pt x="91156" y="790983"/>
                </a:lnTo>
                <a:lnTo>
                  <a:pt x="102719" y="797129"/>
                </a:lnTo>
                <a:lnTo>
                  <a:pt x="99579" y="694504"/>
                </a:lnTo>
                <a:lnTo>
                  <a:pt x="93703" y="683378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37600" y="4690110"/>
            <a:ext cx="261620" cy="332613"/>
          </a:xfrm>
          <a:custGeom>
            <a:avLst/>
            <a:gdLst/>
            <a:ahLst/>
            <a:cxnLst/>
            <a:rect l="l" t="t" r="r" b="b"/>
            <a:pathLst>
              <a:path w="261620" h="332613">
                <a:moveTo>
                  <a:pt x="130809" y="0"/>
                </a:moveTo>
                <a:lnTo>
                  <a:pt x="116759" y="578"/>
                </a:lnTo>
                <a:lnTo>
                  <a:pt x="103591" y="2323"/>
                </a:lnTo>
                <a:lnTo>
                  <a:pt x="91298" y="5247"/>
                </a:lnTo>
                <a:lnTo>
                  <a:pt x="79873" y="9366"/>
                </a:lnTo>
                <a:lnTo>
                  <a:pt x="60200" y="20396"/>
                </a:lnTo>
                <a:lnTo>
                  <a:pt x="50111" y="28224"/>
                </a:lnTo>
                <a:lnTo>
                  <a:pt x="40990" y="37064"/>
                </a:lnTo>
                <a:lnTo>
                  <a:pt x="32846" y="46907"/>
                </a:lnTo>
                <a:lnTo>
                  <a:pt x="24054" y="60381"/>
                </a:lnTo>
                <a:lnTo>
                  <a:pt x="18313" y="71455"/>
                </a:lnTo>
                <a:lnTo>
                  <a:pt x="13384" y="83250"/>
                </a:lnTo>
                <a:lnTo>
                  <a:pt x="9267" y="95758"/>
                </a:lnTo>
                <a:lnTo>
                  <a:pt x="4704" y="114998"/>
                </a:lnTo>
                <a:lnTo>
                  <a:pt x="2643" y="127368"/>
                </a:lnTo>
                <a:lnTo>
                  <a:pt x="1175" y="139981"/>
                </a:lnTo>
                <a:lnTo>
                  <a:pt x="296" y="152837"/>
                </a:lnTo>
                <a:lnTo>
                  <a:pt x="0" y="165935"/>
                </a:lnTo>
                <a:lnTo>
                  <a:pt x="0" y="166115"/>
                </a:lnTo>
                <a:lnTo>
                  <a:pt x="274" y="180189"/>
                </a:lnTo>
                <a:lnTo>
                  <a:pt x="1096" y="193646"/>
                </a:lnTo>
                <a:lnTo>
                  <a:pt x="2467" y="206486"/>
                </a:lnTo>
                <a:lnTo>
                  <a:pt x="4386" y="218709"/>
                </a:lnTo>
                <a:lnTo>
                  <a:pt x="6854" y="230315"/>
                </a:lnTo>
                <a:lnTo>
                  <a:pt x="13517" y="252023"/>
                </a:lnTo>
                <a:lnTo>
                  <a:pt x="18646" y="264151"/>
                </a:lnTo>
                <a:lnTo>
                  <a:pt x="24522" y="275277"/>
                </a:lnTo>
                <a:lnTo>
                  <a:pt x="31137" y="285409"/>
                </a:lnTo>
                <a:lnTo>
                  <a:pt x="44094" y="300434"/>
                </a:lnTo>
                <a:lnTo>
                  <a:pt x="53750" y="308790"/>
                </a:lnTo>
                <a:lnTo>
                  <a:pt x="64262" y="315899"/>
                </a:lnTo>
                <a:lnTo>
                  <a:pt x="75617" y="321759"/>
                </a:lnTo>
                <a:lnTo>
                  <a:pt x="87719" y="326327"/>
                </a:lnTo>
                <a:lnTo>
                  <a:pt x="99751" y="329496"/>
                </a:lnTo>
                <a:lnTo>
                  <a:pt x="112421" y="331568"/>
                </a:lnTo>
                <a:lnTo>
                  <a:pt x="125730" y="332536"/>
                </a:lnTo>
                <a:lnTo>
                  <a:pt x="130809" y="332613"/>
                </a:lnTo>
                <a:lnTo>
                  <a:pt x="144860" y="332021"/>
                </a:lnTo>
                <a:lnTo>
                  <a:pt x="158028" y="330251"/>
                </a:lnTo>
                <a:lnTo>
                  <a:pt x="170321" y="327309"/>
                </a:lnTo>
                <a:lnTo>
                  <a:pt x="181746" y="323202"/>
                </a:lnTo>
                <a:lnTo>
                  <a:pt x="201472" y="312164"/>
                </a:lnTo>
                <a:lnTo>
                  <a:pt x="211559" y="304337"/>
                </a:lnTo>
                <a:lnTo>
                  <a:pt x="220653" y="295523"/>
                </a:lnTo>
                <a:lnTo>
                  <a:pt x="228774" y="285703"/>
                </a:lnTo>
                <a:lnTo>
                  <a:pt x="237630" y="272231"/>
                </a:lnTo>
                <a:lnTo>
                  <a:pt x="243399" y="261157"/>
                </a:lnTo>
                <a:lnTo>
                  <a:pt x="248320" y="249362"/>
                </a:lnTo>
                <a:lnTo>
                  <a:pt x="252392" y="236854"/>
                </a:lnTo>
                <a:lnTo>
                  <a:pt x="256901" y="217611"/>
                </a:lnTo>
                <a:lnTo>
                  <a:pt x="258956" y="205240"/>
                </a:lnTo>
                <a:lnTo>
                  <a:pt x="260423" y="192630"/>
                </a:lnTo>
                <a:lnTo>
                  <a:pt x="261309" y="179780"/>
                </a:lnTo>
                <a:lnTo>
                  <a:pt x="261619" y="166690"/>
                </a:lnTo>
                <a:lnTo>
                  <a:pt x="261620" y="166115"/>
                </a:lnTo>
                <a:lnTo>
                  <a:pt x="261344" y="152019"/>
                </a:lnTo>
                <a:lnTo>
                  <a:pt x="260519" y="138545"/>
                </a:lnTo>
                <a:lnTo>
                  <a:pt x="259143" y="125698"/>
                </a:lnTo>
                <a:lnTo>
                  <a:pt x="257218" y="113482"/>
                </a:lnTo>
                <a:lnTo>
                  <a:pt x="254742" y="101901"/>
                </a:lnTo>
                <a:lnTo>
                  <a:pt x="248107" y="80376"/>
                </a:lnTo>
                <a:lnTo>
                  <a:pt x="242993" y="68266"/>
                </a:lnTo>
                <a:lnTo>
                  <a:pt x="237117" y="57141"/>
                </a:lnTo>
                <a:lnTo>
                  <a:pt x="230464" y="47000"/>
                </a:lnTo>
                <a:lnTo>
                  <a:pt x="217557" y="32086"/>
                </a:lnTo>
                <a:lnTo>
                  <a:pt x="207917" y="23755"/>
                </a:lnTo>
                <a:lnTo>
                  <a:pt x="197384" y="16662"/>
                </a:lnTo>
                <a:lnTo>
                  <a:pt x="185946" y="10808"/>
                </a:lnTo>
                <a:lnTo>
                  <a:pt x="173591" y="6157"/>
                </a:lnTo>
                <a:lnTo>
                  <a:pt x="161516" y="3019"/>
                </a:lnTo>
                <a:lnTo>
                  <a:pt x="148834" y="992"/>
                </a:lnTo>
                <a:lnTo>
                  <a:pt x="135563" y="65"/>
                </a:lnTo>
                <a:lnTo>
                  <a:pt x="130809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14996" y="4690110"/>
            <a:ext cx="261620" cy="332613"/>
          </a:xfrm>
          <a:custGeom>
            <a:avLst/>
            <a:gdLst/>
            <a:ahLst/>
            <a:cxnLst/>
            <a:rect l="l" t="t" r="r" b="b"/>
            <a:pathLst>
              <a:path w="261620" h="332613">
                <a:moveTo>
                  <a:pt x="130809" y="0"/>
                </a:moveTo>
                <a:lnTo>
                  <a:pt x="116759" y="578"/>
                </a:lnTo>
                <a:lnTo>
                  <a:pt x="103591" y="2323"/>
                </a:lnTo>
                <a:lnTo>
                  <a:pt x="91298" y="5247"/>
                </a:lnTo>
                <a:lnTo>
                  <a:pt x="79873" y="9366"/>
                </a:lnTo>
                <a:lnTo>
                  <a:pt x="60200" y="20396"/>
                </a:lnTo>
                <a:lnTo>
                  <a:pt x="50111" y="28224"/>
                </a:lnTo>
                <a:lnTo>
                  <a:pt x="40990" y="37064"/>
                </a:lnTo>
                <a:lnTo>
                  <a:pt x="32846" y="46907"/>
                </a:lnTo>
                <a:lnTo>
                  <a:pt x="24054" y="60381"/>
                </a:lnTo>
                <a:lnTo>
                  <a:pt x="18313" y="71455"/>
                </a:lnTo>
                <a:lnTo>
                  <a:pt x="13384" y="83250"/>
                </a:lnTo>
                <a:lnTo>
                  <a:pt x="9267" y="95758"/>
                </a:lnTo>
                <a:lnTo>
                  <a:pt x="4704" y="114998"/>
                </a:lnTo>
                <a:lnTo>
                  <a:pt x="2643" y="127368"/>
                </a:lnTo>
                <a:lnTo>
                  <a:pt x="1175" y="139981"/>
                </a:lnTo>
                <a:lnTo>
                  <a:pt x="296" y="152837"/>
                </a:lnTo>
                <a:lnTo>
                  <a:pt x="0" y="165935"/>
                </a:lnTo>
                <a:lnTo>
                  <a:pt x="0" y="166115"/>
                </a:lnTo>
                <a:lnTo>
                  <a:pt x="274" y="180189"/>
                </a:lnTo>
                <a:lnTo>
                  <a:pt x="1096" y="193646"/>
                </a:lnTo>
                <a:lnTo>
                  <a:pt x="2467" y="206486"/>
                </a:lnTo>
                <a:lnTo>
                  <a:pt x="4386" y="218709"/>
                </a:lnTo>
                <a:lnTo>
                  <a:pt x="6854" y="230315"/>
                </a:lnTo>
                <a:lnTo>
                  <a:pt x="13517" y="252023"/>
                </a:lnTo>
                <a:lnTo>
                  <a:pt x="18646" y="264151"/>
                </a:lnTo>
                <a:lnTo>
                  <a:pt x="24522" y="275277"/>
                </a:lnTo>
                <a:lnTo>
                  <a:pt x="31137" y="285409"/>
                </a:lnTo>
                <a:lnTo>
                  <a:pt x="44094" y="300434"/>
                </a:lnTo>
                <a:lnTo>
                  <a:pt x="53750" y="308790"/>
                </a:lnTo>
                <a:lnTo>
                  <a:pt x="64262" y="315899"/>
                </a:lnTo>
                <a:lnTo>
                  <a:pt x="75617" y="321759"/>
                </a:lnTo>
                <a:lnTo>
                  <a:pt x="87719" y="326327"/>
                </a:lnTo>
                <a:lnTo>
                  <a:pt x="99751" y="329496"/>
                </a:lnTo>
                <a:lnTo>
                  <a:pt x="112421" y="331568"/>
                </a:lnTo>
                <a:lnTo>
                  <a:pt x="125730" y="332536"/>
                </a:lnTo>
                <a:lnTo>
                  <a:pt x="130809" y="332613"/>
                </a:lnTo>
                <a:lnTo>
                  <a:pt x="144860" y="332021"/>
                </a:lnTo>
                <a:lnTo>
                  <a:pt x="158028" y="330251"/>
                </a:lnTo>
                <a:lnTo>
                  <a:pt x="170321" y="327309"/>
                </a:lnTo>
                <a:lnTo>
                  <a:pt x="181746" y="323202"/>
                </a:lnTo>
                <a:lnTo>
                  <a:pt x="201472" y="312164"/>
                </a:lnTo>
                <a:lnTo>
                  <a:pt x="211559" y="304337"/>
                </a:lnTo>
                <a:lnTo>
                  <a:pt x="220653" y="295523"/>
                </a:lnTo>
                <a:lnTo>
                  <a:pt x="228774" y="285703"/>
                </a:lnTo>
                <a:lnTo>
                  <a:pt x="237630" y="272231"/>
                </a:lnTo>
                <a:lnTo>
                  <a:pt x="243399" y="261157"/>
                </a:lnTo>
                <a:lnTo>
                  <a:pt x="248320" y="249362"/>
                </a:lnTo>
                <a:lnTo>
                  <a:pt x="252392" y="236854"/>
                </a:lnTo>
                <a:lnTo>
                  <a:pt x="256901" y="217611"/>
                </a:lnTo>
                <a:lnTo>
                  <a:pt x="258956" y="205240"/>
                </a:lnTo>
                <a:lnTo>
                  <a:pt x="260423" y="192630"/>
                </a:lnTo>
                <a:lnTo>
                  <a:pt x="261309" y="179780"/>
                </a:lnTo>
                <a:lnTo>
                  <a:pt x="261619" y="166690"/>
                </a:lnTo>
                <a:lnTo>
                  <a:pt x="261620" y="166115"/>
                </a:lnTo>
                <a:lnTo>
                  <a:pt x="261344" y="152019"/>
                </a:lnTo>
                <a:lnTo>
                  <a:pt x="260519" y="138545"/>
                </a:lnTo>
                <a:lnTo>
                  <a:pt x="259143" y="125698"/>
                </a:lnTo>
                <a:lnTo>
                  <a:pt x="257218" y="113482"/>
                </a:lnTo>
                <a:lnTo>
                  <a:pt x="254742" y="101901"/>
                </a:lnTo>
                <a:lnTo>
                  <a:pt x="248107" y="80376"/>
                </a:lnTo>
                <a:lnTo>
                  <a:pt x="242993" y="68266"/>
                </a:lnTo>
                <a:lnTo>
                  <a:pt x="237117" y="57141"/>
                </a:lnTo>
                <a:lnTo>
                  <a:pt x="230464" y="47000"/>
                </a:lnTo>
                <a:lnTo>
                  <a:pt x="217557" y="32086"/>
                </a:lnTo>
                <a:lnTo>
                  <a:pt x="207917" y="23755"/>
                </a:lnTo>
                <a:lnTo>
                  <a:pt x="197384" y="16662"/>
                </a:lnTo>
                <a:lnTo>
                  <a:pt x="185946" y="10808"/>
                </a:lnTo>
                <a:lnTo>
                  <a:pt x="173591" y="6157"/>
                </a:lnTo>
                <a:lnTo>
                  <a:pt x="161516" y="3019"/>
                </a:lnTo>
                <a:lnTo>
                  <a:pt x="148834" y="992"/>
                </a:lnTo>
                <a:lnTo>
                  <a:pt x="135563" y="65"/>
                </a:lnTo>
                <a:lnTo>
                  <a:pt x="130809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43171" y="4642739"/>
            <a:ext cx="144309" cy="450088"/>
          </a:xfrm>
          <a:custGeom>
            <a:avLst/>
            <a:gdLst/>
            <a:ahLst/>
            <a:cxnLst/>
            <a:rect l="l" t="t" r="r" b="b"/>
            <a:pathLst>
              <a:path w="144309" h="450088">
                <a:moveTo>
                  <a:pt x="69865" y="0"/>
                </a:moveTo>
                <a:lnTo>
                  <a:pt x="69865" y="326009"/>
                </a:lnTo>
                <a:lnTo>
                  <a:pt x="70248" y="343087"/>
                </a:lnTo>
                <a:lnTo>
                  <a:pt x="71397" y="357582"/>
                </a:lnTo>
                <a:lnTo>
                  <a:pt x="75993" y="378755"/>
                </a:lnTo>
                <a:lnTo>
                  <a:pt x="84950" y="390972"/>
                </a:lnTo>
                <a:lnTo>
                  <a:pt x="110251" y="397383"/>
                </a:lnTo>
                <a:lnTo>
                  <a:pt x="123753" y="399718"/>
                </a:lnTo>
                <a:lnTo>
                  <a:pt x="134276" y="406726"/>
                </a:lnTo>
                <a:lnTo>
                  <a:pt x="141819" y="418405"/>
                </a:lnTo>
                <a:lnTo>
                  <a:pt x="143779" y="423672"/>
                </a:lnTo>
                <a:lnTo>
                  <a:pt x="144309" y="431048"/>
                </a:lnTo>
                <a:lnTo>
                  <a:pt x="140959" y="437216"/>
                </a:lnTo>
                <a:lnTo>
                  <a:pt x="122606" y="445934"/>
                </a:lnTo>
                <a:lnTo>
                  <a:pt x="107599" y="448490"/>
                </a:lnTo>
                <a:lnTo>
                  <a:pt x="88701" y="449847"/>
                </a:lnTo>
                <a:lnTo>
                  <a:pt x="74691" y="450088"/>
                </a:lnTo>
                <a:lnTo>
                  <a:pt x="62132" y="448841"/>
                </a:lnTo>
                <a:lnTo>
                  <a:pt x="38540" y="438872"/>
                </a:lnTo>
                <a:lnTo>
                  <a:pt x="22433" y="425340"/>
                </a:lnTo>
                <a:lnTo>
                  <a:pt x="7388" y="405161"/>
                </a:lnTo>
                <a:lnTo>
                  <a:pt x="2218" y="385310"/>
                </a:lnTo>
                <a:lnTo>
                  <a:pt x="1152" y="367226"/>
                </a:lnTo>
                <a:lnTo>
                  <a:pt x="432" y="342061"/>
                </a:lnTo>
                <a:lnTo>
                  <a:pt x="201" y="326823"/>
                </a:lnTo>
                <a:lnTo>
                  <a:pt x="57" y="309815"/>
                </a:lnTo>
                <a:lnTo>
                  <a:pt x="0" y="291036"/>
                </a:lnTo>
                <a:lnTo>
                  <a:pt x="29" y="270486"/>
                </a:lnTo>
                <a:lnTo>
                  <a:pt x="144" y="248166"/>
                </a:lnTo>
                <a:lnTo>
                  <a:pt x="347" y="224074"/>
                </a:lnTo>
                <a:lnTo>
                  <a:pt x="637" y="198212"/>
                </a:lnTo>
                <a:lnTo>
                  <a:pt x="1014" y="170578"/>
                </a:lnTo>
                <a:lnTo>
                  <a:pt x="1477" y="141174"/>
                </a:lnTo>
                <a:lnTo>
                  <a:pt x="2029" y="109998"/>
                </a:lnTo>
                <a:lnTo>
                  <a:pt x="2667" y="77051"/>
                </a:lnTo>
                <a:lnTo>
                  <a:pt x="3393" y="42332"/>
                </a:lnTo>
                <a:lnTo>
                  <a:pt x="4206" y="5842"/>
                </a:lnTo>
                <a:lnTo>
                  <a:pt x="69865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62543" y="4623943"/>
            <a:ext cx="411733" cy="464438"/>
          </a:xfrm>
          <a:custGeom>
            <a:avLst/>
            <a:gdLst/>
            <a:ahLst/>
            <a:cxnLst/>
            <a:rect l="l" t="t" r="r" b="b"/>
            <a:pathLst>
              <a:path w="411733" h="464438">
                <a:moveTo>
                  <a:pt x="210311" y="0"/>
                </a:moveTo>
                <a:lnTo>
                  <a:pt x="237376" y="1270"/>
                </a:lnTo>
                <a:lnTo>
                  <a:pt x="262781" y="5055"/>
                </a:lnTo>
                <a:lnTo>
                  <a:pt x="286527" y="11319"/>
                </a:lnTo>
                <a:lnTo>
                  <a:pt x="309099" y="20374"/>
                </a:lnTo>
                <a:lnTo>
                  <a:pt x="331422" y="33431"/>
                </a:lnTo>
                <a:lnTo>
                  <a:pt x="350706" y="49526"/>
                </a:lnTo>
                <a:lnTo>
                  <a:pt x="366603" y="68137"/>
                </a:lnTo>
                <a:lnTo>
                  <a:pt x="379781" y="88878"/>
                </a:lnTo>
                <a:lnTo>
                  <a:pt x="390987" y="112373"/>
                </a:lnTo>
                <a:lnTo>
                  <a:pt x="397636" y="130428"/>
                </a:lnTo>
                <a:lnTo>
                  <a:pt x="403933" y="153206"/>
                </a:lnTo>
                <a:lnTo>
                  <a:pt x="408379" y="177619"/>
                </a:lnTo>
                <a:lnTo>
                  <a:pt x="410977" y="203657"/>
                </a:lnTo>
                <a:lnTo>
                  <a:pt x="411733" y="228599"/>
                </a:lnTo>
                <a:lnTo>
                  <a:pt x="411479" y="242160"/>
                </a:lnTo>
                <a:lnTo>
                  <a:pt x="409449" y="268354"/>
                </a:lnTo>
                <a:lnTo>
                  <a:pt x="405403" y="293336"/>
                </a:lnTo>
                <a:lnTo>
                  <a:pt x="399353" y="317132"/>
                </a:lnTo>
                <a:lnTo>
                  <a:pt x="392315" y="337231"/>
                </a:lnTo>
                <a:lnTo>
                  <a:pt x="381534" y="361071"/>
                </a:lnTo>
                <a:lnTo>
                  <a:pt x="368843" y="382689"/>
                </a:lnTo>
                <a:lnTo>
                  <a:pt x="356742" y="399033"/>
                </a:lnTo>
                <a:lnTo>
                  <a:pt x="339429" y="417125"/>
                </a:lnTo>
                <a:lnTo>
                  <a:pt x="319269" y="432468"/>
                </a:lnTo>
                <a:lnTo>
                  <a:pt x="296262" y="445085"/>
                </a:lnTo>
                <a:lnTo>
                  <a:pt x="280418" y="451628"/>
                </a:lnTo>
                <a:lnTo>
                  <a:pt x="256811" y="458545"/>
                </a:lnTo>
                <a:lnTo>
                  <a:pt x="231536" y="462805"/>
                </a:lnTo>
                <a:lnTo>
                  <a:pt x="204610" y="464421"/>
                </a:lnTo>
                <a:lnTo>
                  <a:pt x="201422" y="464438"/>
                </a:lnTo>
                <a:lnTo>
                  <a:pt x="187663" y="464119"/>
                </a:lnTo>
                <a:lnTo>
                  <a:pt x="161403" y="461580"/>
                </a:lnTo>
                <a:lnTo>
                  <a:pt x="136835" y="456536"/>
                </a:lnTo>
                <a:lnTo>
                  <a:pt x="115061" y="449452"/>
                </a:lnTo>
                <a:lnTo>
                  <a:pt x="91156" y="437923"/>
                </a:lnTo>
                <a:lnTo>
                  <a:pt x="70368" y="423333"/>
                </a:lnTo>
                <a:lnTo>
                  <a:pt x="52697" y="405653"/>
                </a:lnTo>
                <a:lnTo>
                  <a:pt x="38383" y="386049"/>
                </a:lnTo>
                <a:lnTo>
                  <a:pt x="26186" y="363953"/>
                </a:lnTo>
                <a:lnTo>
                  <a:pt x="15985" y="339177"/>
                </a:lnTo>
                <a:lnTo>
                  <a:pt x="10733" y="322496"/>
                </a:lnTo>
                <a:lnTo>
                  <a:pt x="5380" y="298970"/>
                </a:lnTo>
                <a:lnTo>
                  <a:pt x="1857" y="273762"/>
                </a:lnTo>
                <a:lnTo>
                  <a:pt x="164" y="246871"/>
                </a:lnTo>
                <a:lnTo>
                  <a:pt x="0" y="234949"/>
                </a:lnTo>
                <a:lnTo>
                  <a:pt x="257" y="221326"/>
                </a:lnTo>
                <a:lnTo>
                  <a:pt x="2308" y="195063"/>
                </a:lnTo>
                <a:lnTo>
                  <a:pt x="6396" y="170098"/>
                </a:lnTo>
                <a:lnTo>
                  <a:pt x="12509" y="146417"/>
                </a:lnTo>
                <a:lnTo>
                  <a:pt x="19438" y="126882"/>
                </a:lnTo>
                <a:lnTo>
                  <a:pt x="30269" y="103117"/>
                </a:lnTo>
                <a:lnTo>
                  <a:pt x="43026" y="81523"/>
                </a:lnTo>
                <a:lnTo>
                  <a:pt x="54990" y="65404"/>
                </a:lnTo>
                <a:lnTo>
                  <a:pt x="72329" y="47369"/>
                </a:lnTo>
                <a:lnTo>
                  <a:pt x="92520" y="32004"/>
                </a:lnTo>
                <a:lnTo>
                  <a:pt x="115491" y="19354"/>
                </a:lnTo>
                <a:lnTo>
                  <a:pt x="131354" y="12850"/>
                </a:lnTo>
                <a:lnTo>
                  <a:pt x="154977" y="5947"/>
                </a:lnTo>
                <a:lnTo>
                  <a:pt x="180222" y="1658"/>
                </a:lnTo>
                <a:lnTo>
                  <a:pt x="207123" y="17"/>
                </a:lnTo>
                <a:lnTo>
                  <a:pt x="210311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39939" y="4623943"/>
            <a:ext cx="411733" cy="464438"/>
          </a:xfrm>
          <a:custGeom>
            <a:avLst/>
            <a:gdLst/>
            <a:ahLst/>
            <a:cxnLst/>
            <a:rect l="l" t="t" r="r" b="b"/>
            <a:pathLst>
              <a:path w="411733" h="464438">
                <a:moveTo>
                  <a:pt x="210311" y="0"/>
                </a:moveTo>
                <a:lnTo>
                  <a:pt x="237376" y="1270"/>
                </a:lnTo>
                <a:lnTo>
                  <a:pt x="262781" y="5055"/>
                </a:lnTo>
                <a:lnTo>
                  <a:pt x="286527" y="11319"/>
                </a:lnTo>
                <a:lnTo>
                  <a:pt x="309099" y="20374"/>
                </a:lnTo>
                <a:lnTo>
                  <a:pt x="331422" y="33431"/>
                </a:lnTo>
                <a:lnTo>
                  <a:pt x="350706" y="49526"/>
                </a:lnTo>
                <a:lnTo>
                  <a:pt x="366603" y="68137"/>
                </a:lnTo>
                <a:lnTo>
                  <a:pt x="379781" y="88878"/>
                </a:lnTo>
                <a:lnTo>
                  <a:pt x="390987" y="112373"/>
                </a:lnTo>
                <a:lnTo>
                  <a:pt x="397636" y="130428"/>
                </a:lnTo>
                <a:lnTo>
                  <a:pt x="403933" y="153206"/>
                </a:lnTo>
                <a:lnTo>
                  <a:pt x="408379" y="177619"/>
                </a:lnTo>
                <a:lnTo>
                  <a:pt x="410977" y="203657"/>
                </a:lnTo>
                <a:lnTo>
                  <a:pt x="411733" y="228599"/>
                </a:lnTo>
                <a:lnTo>
                  <a:pt x="411479" y="242160"/>
                </a:lnTo>
                <a:lnTo>
                  <a:pt x="409449" y="268354"/>
                </a:lnTo>
                <a:lnTo>
                  <a:pt x="405403" y="293336"/>
                </a:lnTo>
                <a:lnTo>
                  <a:pt x="399353" y="317132"/>
                </a:lnTo>
                <a:lnTo>
                  <a:pt x="392315" y="337231"/>
                </a:lnTo>
                <a:lnTo>
                  <a:pt x="381534" y="361071"/>
                </a:lnTo>
                <a:lnTo>
                  <a:pt x="368843" y="382689"/>
                </a:lnTo>
                <a:lnTo>
                  <a:pt x="356742" y="399033"/>
                </a:lnTo>
                <a:lnTo>
                  <a:pt x="339429" y="417125"/>
                </a:lnTo>
                <a:lnTo>
                  <a:pt x="319269" y="432468"/>
                </a:lnTo>
                <a:lnTo>
                  <a:pt x="296262" y="445085"/>
                </a:lnTo>
                <a:lnTo>
                  <a:pt x="280418" y="451628"/>
                </a:lnTo>
                <a:lnTo>
                  <a:pt x="256811" y="458545"/>
                </a:lnTo>
                <a:lnTo>
                  <a:pt x="231536" y="462805"/>
                </a:lnTo>
                <a:lnTo>
                  <a:pt x="204610" y="464421"/>
                </a:lnTo>
                <a:lnTo>
                  <a:pt x="201421" y="464438"/>
                </a:lnTo>
                <a:lnTo>
                  <a:pt x="187663" y="464119"/>
                </a:lnTo>
                <a:lnTo>
                  <a:pt x="161403" y="461580"/>
                </a:lnTo>
                <a:lnTo>
                  <a:pt x="136835" y="456536"/>
                </a:lnTo>
                <a:lnTo>
                  <a:pt x="115061" y="449452"/>
                </a:lnTo>
                <a:lnTo>
                  <a:pt x="91156" y="437923"/>
                </a:lnTo>
                <a:lnTo>
                  <a:pt x="70368" y="423333"/>
                </a:lnTo>
                <a:lnTo>
                  <a:pt x="52697" y="405653"/>
                </a:lnTo>
                <a:lnTo>
                  <a:pt x="38383" y="386049"/>
                </a:lnTo>
                <a:lnTo>
                  <a:pt x="26186" y="363953"/>
                </a:lnTo>
                <a:lnTo>
                  <a:pt x="15985" y="339177"/>
                </a:lnTo>
                <a:lnTo>
                  <a:pt x="10733" y="322496"/>
                </a:lnTo>
                <a:lnTo>
                  <a:pt x="5380" y="298970"/>
                </a:lnTo>
                <a:lnTo>
                  <a:pt x="1857" y="273762"/>
                </a:lnTo>
                <a:lnTo>
                  <a:pt x="164" y="246871"/>
                </a:lnTo>
                <a:lnTo>
                  <a:pt x="0" y="234949"/>
                </a:lnTo>
                <a:lnTo>
                  <a:pt x="257" y="221326"/>
                </a:lnTo>
                <a:lnTo>
                  <a:pt x="2308" y="195063"/>
                </a:lnTo>
                <a:lnTo>
                  <a:pt x="6396" y="170098"/>
                </a:lnTo>
                <a:lnTo>
                  <a:pt x="12509" y="146417"/>
                </a:lnTo>
                <a:lnTo>
                  <a:pt x="19438" y="126882"/>
                </a:lnTo>
                <a:lnTo>
                  <a:pt x="30269" y="103117"/>
                </a:lnTo>
                <a:lnTo>
                  <a:pt x="43026" y="81523"/>
                </a:lnTo>
                <a:lnTo>
                  <a:pt x="54990" y="65404"/>
                </a:lnTo>
                <a:lnTo>
                  <a:pt x="72329" y="47369"/>
                </a:lnTo>
                <a:lnTo>
                  <a:pt x="92520" y="32004"/>
                </a:lnTo>
                <a:lnTo>
                  <a:pt x="115491" y="19354"/>
                </a:lnTo>
                <a:lnTo>
                  <a:pt x="131354" y="12850"/>
                </a:lnTo>
                <a:lnTo>
                  <a:pt x="154977" y="5947"/>
                </a:lnTo>
                <a:lnTo>
                  <a:pt x="180222" y="1658"/>
                </a:lnTo>
                <a:lnTo>
                  <a:pt x="207123" y="17"/>
                </a:lnTo>
                <a:lnTo>
                  <a:pt x="210311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43391" y="4459732"/>
            <a:ext cx="129920" cy="137541"/>
          </a:xfrm>
          <a:custGeom>
            <a:avLst/>
            <a:gdLst/>
            <a:ahLst/>
            <a:cxnLst/>
            <a:rect l="l" t="t" r="r" b="b"/>
            <a:pathLst>
              <a:path w="129920" h="137541">
                <a:moveTo>
                  <a:pt x="43306" y="0"/>
                </a:moveTo>
                <a:lnTo>
                  <a:pt x="129920" y="0"/>
                </a:lnTo>
                <a:lnTo>
                  <a:pt x="51434" y="137033"/>
                </a:lnTo>
                <a:lnTo>
                  <a:pt x="0" y="137541"/>
                </a:lnTo>
                <a:lnTo>
                  <a:pt x="4330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13814" y="4270883"/>
            <a:ext cx="406757" cy="816610"/>
          </a:xfrm>
          <a:custGeom>
            <a:avLst/>
            <a:gdLst/>
            <a:ahLst/>
            <a:cxnLst/>
            <a:rect l="l" t="t" r="r" b="b"/>
            <a:pathLst>
              <a:path w="406757" h="816610">
                <a:moveTo>
                  <a:pt x="91350" y="0"/>
                </a:moveTo>
                <a:lnTo>
                  <a:pt x="113531" y="4508"/>
                </a:lnTo>
                <a:lnTo>
                  <a:pt x="125275" y="10155"/>
                </a:lnTo>
                <a:lnTo>
                  <a:pt x="137444" y="18077"/>
                </a:lnTo>
                <a:lnTo>
                  <a:pt x="150695" y="29329"/>
                </a:lnTo>
                <a:lnTo>
                  <a:pt x="163725" y="46129"/>
                </a:lnTo>
                <a:lnTo>
                  <a:pt x="175764" y="68397"/>
                </a:lnTo>
                <a:lnTo>
                  <a:pt x="181419" y="81575"/>
                </a:lnTo>
                <a:lnTo>
                  <a:pt x="186835" y="96110"/>
                </a:lnTo>
                <a:lnTo>
                  <a:pt x="192014" y="112001"/>
                </a:lnTo>
                <a:lnTo>
                  <a:pt x="196649" y="128106"/>
                </a:lnTo>
                <a:lnTo>
                  <a:pt x="201115" y="145292"/>
                </a:lnTo>
                <a:lnTo>
                  <a:pt x="205842" y="164968"/>
                </a:lnTo>
                <a:lnTo>
                  <a:pt x="210830" y="187133"/>
                </a:lnTo>
                <a:lnTo>
                  <a:pt x="216080" y="211788"/>
                </a:lnTo>
                <a:lnTo>
                  <a:pt x="218804" y="225048"/>
                </a:lnTo>
                <a:lnTo>
                  <a:pt x="221594" y="238930"/>
                </a:lnTo>
                <a:lnTo>
                  <a:pt x="224449" y="253434"/>
                </a:lnTo>
                <a:lnTo>
                  <a:pt x="227370" y="268560"/>
                </a:lnTo>
                <a:lnTo>
                  <a:pt x="230358" y="284307"/>
                </a:lnTo>
                <a:lnTo>
                  <a:pt x="233412" y="300676"/>
                </a:lnTo>
                <a:lnTo>
                  <a:pt x="236532" y="317666"/>
                </a:lnTo>
                <a:lnTo>
                  <a:pt x="239718" y="335277"/>
                </a:lnTo>
                <a:lnTo>
                  <a:pt x="242971" y="353510"/>
                </a:lnTo>
                <a:lnTo>
                  <a:pt x="246290" y="372364"/>
                </a:lnTo>
                <a:lnTo>
                  <a:pt x="282358" y="551815"/>
                </a:lnTo>
                <a:lnTo>
                  <a:pt x="285531" y="569730"/>
                </a:lnTo>
                <a:lnTo>
                  <a:pt x="288699" y="586635"/>
                </a:lnTo>
                <a:lnTo>
                  <a:pt x="291862" y="602529"/>
                </a:lnTo>
                <a:lnTo>
                  <a:pt x="295022" y="617413"/>
                </a:lnTo>
                <a:lnTo>
                  <a:pt x="298178" y="631287"/>
                </a:lnTo>
                <a:lnTo>
                  <a:pt x="301331" y="644152"/>
                </a:lnTo>
                <a:lnTo>
                  <a:pt x="304481" y="656007"/>
                </a:lnTo>
                <a:lnTo>
                  <a:pt x="307630" y="666854"/>
                </a:lnTo>
                <a:lnTo>
                  <a:pt x="310776" y="676693"/>
                </a:lnTo>
                <a:lnTo>
                  <a:pt x="313921" y="685523"/>
                </a:lnTo>
                <a:lnTo>
                  <a:pt x="317065" y="693347"/>
                </a:lnTo>
                <a:lnTo>
                  <a:pt x="320209" y="700164"/>
                </a:lnTo>
                <a:lnTo>
                  <a:pt x="328935" y="714866"/>
                </a:lnTo>
                <a:lnTo>
                  <a:pt x="338171" y="725577"/>
                </a:lnTo>
                <a:lnTo>
                  <a:pt x="348294" y="733052"/>
                </a:lnTo>
                <a:lnTo>
                  <a:pt x="359302" y="737299"/>
                </a:lnTo>
                <a:lnTo>
                  <a:pt x="368972" y="738378"/>
                </a:lnTo>
                <a:lnTo>
                  <a:pt x="385331" y="739998"/>
                </a:lnTo>
                <a:lnTo>
                  <a:pt x="397069" y="744854"/>
                </a:lnTo>
                <a:lnTo>
                  <a:pt x="404204" y="752939"/>
                </a:lnTo>
                <a:lnTo>
                  <a:pt x="406757" y="764247"/>
                </a:lnTo>
                <a:lnTo>
                  <a:pt x="405167" y="777113"/>
                </a:lnTo>
                <a:lnTo>
                  <a:pt x="399909" y="792067"/>
                </a:lnTo>
                <a:lnTo>
                  <a:pt x="392272" y="803389"/>
                </a:lnTo>
                <a:lnTo>
                  <a:pt x="369894" y="815077"/>
                </a:lnTo>
                <a:lnTo>
                  <a:pt x="361479" y="815721"/>
                </a:lnTo>
                <a:lnTo>
                  <a:pt x="350932" y="814901"/>
                </a:lnTo>
                <a:lnTo>
                  <a:pt x="328078" y="808346"/>
                </a:lnTo>
                <a:lnTo>
                  <a:pt x="315763" y="802610"/>
                </a:lnTo>
                <a:lnTo>
                  <a:pt x="302850" y="795235"/>
                </a:lnTo>
                <a:lnTo>
                  <a:pt x="290182" y="786183"/>
                </a:lnTo>
                <a:lnTo>
                  <a:pt x="278820" y="772843"/>
                </a:lnTo>
                <a:lnTo>
                  <a:pt x="268360" y="754443"/>
                </a:lnTo>
                <a:lnTo>
                  <a:pt x="258802" y="730978"/>
                </a:lnTo>
                <a:lnTo>
                  <a:pt x="254361" y="717345"/>
                </a:lnTo>
                <a:lnTo>
                  <a:pt x="250146" y="702445"/>
                </a:lnTo>
                <a:lnTo>
                  <a:pt x="246157" y="686277"/>
                </a:lnTo>
                <a:lnTo>
                  <a:pt x="242392" y="668841"/>
                </a:lnTo>
                <a:lnTo>
                  <a:pt x="238854" y="650135"/>
                </a:lnTo>
                <a:lnTo>
                  <a:pt x="200316" y="424942"/>
                </a:lnTo>
                <a:lnTo>
                  <a:pt x="58330" y="816610"/>
                </a:lnTo>
                <a:lnTo>
                  <a:pt x="44010" y="816183"/>
                </a:lnTo>
                <a:lnTo>
                  <a:pt x="32056" y="814113"/>
                </a:lnTo>
                <a:lnTo>
                  <a:pt x="22468" y="810401"/>
                </a:lnTo>
                <a:lnTo>
                  <a:pt x="15246" y="805045"/>
                </a:lnTo>
                <a:lnTo>
                  <a:pt x="10391" y="798047"/>
                </a:lnTo>
                <a:lnTo>
                  <a:pt x="7902" y="789405"/>
                </a:lnTo>
                <a:lnTo>
                  <a:pt x="7780" y="779121"/>
                </a:lnTo>
                <a:lnTo>
                  <a:pt x="10024" y="767194"/>
                </a:lnTo>
                <a:lnTo>
                  <a:pt x="14634" y="753624"/>
                </a:lnTo>
                <a:lnTo>
                  <a:pt x="21611" y="738411"/>
                </a:lnTo>
                <a:lnTo>
                  <a:pt x="27088" y="728218"/>
                </a:lnTo>
                <a:lnTo>
                  <a:pt x="170852" y="337947"/>
                </a:lnTo>
                <a:lnTo>
                  <a:pt x="168899" y="320737"/>
                </a:lnTo>
                <a:lnTo>
                  <a:pt x="166926" y="304112"/>
                </a:lnTo>
                <a:lnTo>
                  <a:pt x="164936" y="288071"/>
                </a:lnTo>
                <a:lnTo>
                  <a:pt x="162927" y="272615"/>
                </a:lnTo>
                <a:lnTo>
                  <a:pt x="160900" y="257743"/>
                </a:lnTo>
                <a:lnTo>
                  <a:pt x="158854" y="243456"/>
                </a:lnTo>
                <a:lnTo>
                  <a:pt x="156790" y="229752"/>
                </a:lnTo>
                <a:lnTo>
                  <a:pt x="154707" y="216632"/>
                </a:lnTo>
                <a:lnTo>
                  <a:pt x="152607" y="204096"/>
                </a:lnTo>
                <a:lnTo>
                  <a:pt x="150488" y="192143"/>
                </a:lnTo>
                <a:lnTo>
                  <a:pt x="148350" y="180774"/>
                </a:lnTo>
                <a:lnTo>
                  <a:pt x="146194" y="169988"/>
                </a:lnTo>
                <a:lnTo>
                  <a:pt x="144020" y="159785"/>
                </a:lnTo>
                <a:lnTo>
                  <a:pt x="141828" y="150164"/>
                </a:lnTo>
                <a:lnTo>
                  <a:pt x="139617" y="141127"/>
                </a:lnTo>
                <a:lnTo>
                  <a:pt x="135140" y="124799"/>
                </a:lnTo>
                <a:lnTo>
                  <a:pt x="129015" y="106827"/>
                </a:lnTo>
                <a:lnTo>
                  <a:pt x="122411" y="92553"/>
                </a:lnTo>
                <a:lnTo>
                  <a:pt x="115231" y="81636"/>
                </a:lnTo>
                <a:lnTo>
                  <a:pt x="107480" y="74074"/>
                </a:lnTo>
                <a:lnTo>
                  <a:pt x="99164" y="69863"/>
                </a:lnTo>
                <a:lnTo>
                  <a:pt x="90287" y="69002"/>
                </a:lnTo>
                <a:lnTo>
                  <a:pt x="84238" y="70231"/>
                </a:lnTo>
                <a:lnTo>
                  <a:pt x="71451" y="75377"/>
                </a:lnTo>
                <a:lnTo>
                  <a:pt x="60342" y="82174"/>
                </a:lnTo>
                <a:lnTo>
                  <a:pt x="50909" y="90628"/>
                </a:lnTo>
                <a:lnTo>
                  <a:pt x="43154" y="100748"/>
                </a:lnTo>
                <a:lnTo>
                  <a:pt x="38899" y="108458"/>
                </a:lnTo>
                <a:lnTo>
                  <a:pt x="30913" y="120995"/>
                </a:lnTo>
                <a:lnTo>
                  <a:pt x="22351" y="126912"/>
                </a:lnTo>
                <a:lnTo>
                  <a:pt x="13179" y="126207"/>
                </a:lnTo>
                <a:lnTo>
                  <a:pt x="7784" y="122936"/>
                </a:lnTo>
                <a:lnTo>
                  <a:pt x="2444" y="116400"/>
                </a:lnTo>
                <a:lnTo>
                  <a:pt x="0" y="107388"/>
                </a:lnTo>
                <a:lnTo>
                  <a:pt x="458" y="95905"/>
                </a:lnTo>
                <a:lnTo>
                  <a:pt x="3824" y="81957"/>
                </a:lnTo>
                <a:lnTo>
                  <a:pt x="10105" y="65549"/>
                </a:lnTo>
                <a:lnTo>
                  <a:pt x="16659" y="52685"/>
                </a:lnTo>
                <a:lnTo>
                  <a:pt x="23562" y="42609"/>
                </a:lnTo>
                <a:lnTo>
                  <a:pt x="31670" y="33398"/>
                </a:lnTo>
                <a:lnTo>
                  <a:pt x="40983" y="25052"/>
                </a:lnTo>
                <a:lnTo>
                  <a:pt x="51500" y="17571"/>
                </a:lnTo>
                <a:lnTo>
                  <a:pt x="63221" y="10956"/>
                </a:lnTo>
                <a:lnTo>
                  <a:pt x="76146" y="5206"/>
                </a:lnTo>
                <a:lnTo>
                  <a:pt x="90276" y="321"/>
                </a:lnTo>
                <a:lnTo>
                  <a:pt x="9135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3727" y="5234940"/>
            <a:ext cx="2837688" cy="10835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0210" y="5281041"/>
            <a:ext cx="2744767" cy="823810"/>
          </a:xfrm>
          <a:custGeom>
            <a:avLst/>
            <a:gdLst/>
            <a:ahLst/>
            <a:cxnLst/>
            <a:rect l="l" t="t" r="r" b="b"/>
            <a:pathLst>
              <a:path w="2744767" h="823810">
                <a:moveTo>
                  <a:pt x="1115057" y="798683"/>
                </a:moveTo>
                <a:lnTo>
                  <a:pt x="1114291" y="664993"/>
                </a:lnTo>
                <a:lnTo>
                  <a:pt x="1109852" y="651776"/>
                </a:lnTo>
                <a:lnTo>
                  <a:pt x="1108451" y="646729"/>
                </a:lnTo>
                <a:lnTo>
                  <a:pt x="1105880" y="635397"/>
                </a:lnTo>
                <a:lnTo>
                  <a:pt x="1103888" y="623344"/>
                </a:lnTo>
                <a:lnTo>
                  <a:pt x="1103476" y="792579"/>
                </a:lnTo>
                <a:lnTo>
                  <a:pt x="1115057" y="798683"/>
                </a:lnTo>
                <a:close/>
              </a:path>
              <a:path w="2744767" h="823810">
                <a:moveTo>
                  <a:pt x="815796" y="796078"/>
                </a:moveTo>
                <a:lnTo>
                  <a:pt x="837414" y="782638"/>
                </a:lnTo>
                <a:lnTo>
                  <a:pt x="856715" y="765990"/>
                </a:lnTo>
                <a:lnTo>
                  <a:pt x="872156" y="748271"/>
                </a:lnTo>
                <a:lnTo>
                  <a:pt x="885961" y="728040"/>
                </a:lnTo>
                <a:lnTo>
                  <a:pt x="898095" y="705394"/>
                </a:lnTo>
                <a:lnTo>
                  <a:pt x="908557" y="680339"/>
                </a:lnTo>
                <a:lnTo>
                  <a:pt x="916655" y="653311"/>
                </a:lnTo>
                <a:lnTo>
                  <a:pt x="921335" y="628895"/>
                </a:lnTo>
                <a:lnTo>
                  <a:pt x="924136" y="602789"/>
                </a:lnTo>
                <a:lnTo>
                  <a:pt x="925067" y="574992"/>
                </a:lnTo>
                <a:lnTo>
                  <a:pt x="925065" y="573599"/>
                </a:lnTo>
                <a:lnTo>
                  <a:pt x="924136" y="547035"/>
                </a:lnTo>
                <a:lnTo>
                  <a:pt x="921533" y="521562"/>
                </a:lnTo>
                <a:lnTo>
                  <a:pt x="917273" y="497184"/>
                </a:lnTo>
                <a:lnTo>
                  <a:pt x="909892" y="469411"/>
                </a:lnTo>
                <a:lnTo>
                  <a:pt x="900667" y="445221"/>
                </a:lnTo>
                <a:lnTo>
                  <a:pt x="889284" y="423119"/>
                </a:lnTo>
                <a:lnTo>
                  <a:pt x="875404" y="402977"/>
                </a:lnTo>
                <a:lnTo>
                  <a:pt x="857734" y="385114"/>
                </a:lnTo>
                <a:lnTo>
                  <a:pt x="836530" y="370270"/>
                </a:lnTo>
                <a:lnTo>
                  <a:pt x="812830" y="358930"/>
                </a:lnTo>
                <a:lnTo>
                  <a:pt x="789592" y="351907"/>
                </a:lnTo>
                <a:lnTo>
                  <a:pt x="764055" y="347694"/>
                </a:lnTo>
                <a:lnTo>
                  <a:pt x="736219" y="346290"/>
                </a:lnTo>
                <a:lnTo>
                  <a:pt x="733627" y="346301"/>
                </a:lnTo>
                <a:lnTo>
                  <a:pt x="706201" y="347894"/>
                </a:lnTo>
                <a:lnTo>
                  <a:pt x="680842" y="352181"/>
                </a:lnTo>
                <a:lnTo>
                  <a:pt x="657553" y="359162"/>
                </a:lnTo>
                <a:lnTo>
                  <a:pt x="634896" y="369545"/>
                </a:lnTo>
                <a:lnTo>
                  <a:pt x="613108" y="384062"/>
                </a:lnTo>
                <a:lnTo>
                  <a:pt x="595365" y="401501"/>
                </a:lnTo>
                <a:lnTo>
                  <a:pt x="581385" y="421877"/>
                </a:lnTo>
                <a:lnTo>
                  <a:pt x="569847" y="443978"/>
                </a:lnTo>
                <a:lnTo>
                  <a:pt x="560158" y="468040"/>
                </a:lnTo>
                <a:lnTo>
                  <a:pt x="553740" y="488917"/>
                </a:lnTo>
                <a:lnTo>
                  <a:pt x="548521" y="513226"/>
                </a:lnTo>
                <a:lnTo>
                  <a:pt x="545375" y="538561"/>
                </a:lnTo>
                <a:lnTo>
                  <a:pt x="544321" y="564921"/>
                </a:lnTo>
                <a:lnTo>
                  <a:pt x="544321" y="991031"/>
                </a:lnTo>
                <a:lnTo>
                  <a:pt x="630046" y="991031"/>
                </a:lnTo>
                <a:lnTo>
                  <a:pt x="630046" y="783539"/>
                </a:lnTo>
                <a:lnTo>
                  <a:pt x="631107" y="787128"/>
                </a:lnTo>
                <a:lnTo>
                  <a:pt x="637270" y="796791"/>
                </a:lnTo>
                <a:lnTo>
                  <a:pt x="647839" y="804488"/>
                </a:lnTo>
                <a:lnTo>
                  <a:pt x="637769" y="693498"/>
                </a:lnTo>
                <a:lnTo>
                  <a:pt x="630046" y="679272"/>
                </a:lnTo>
                <a:lnTo>
                  <a:pt x="630046" y="571487"/>
                </a:lnTo>
                <a:lnTo>
                  <a:pt x="630290" y="557743"/>
                </a:lnTo>
                <a:lnTo>
                  <a:pt x="631228" y="542184"/>
                </a:lnTo>
                <a:lnTo>
                  <a:pt x="632871" y="527679"/>
                </a:lnTo>
                <a:lnTo>
                  <a:pt x="635221" y="514227"/>
                </a:lnTo>
                <a:lnTo>
                  <a:pt x="638278" y="501828"/>
                </a:lnTo>
                <a:lnTo>
                  <a:pt x="642044" y="490483"/>
                </a:lnTo>
                <a:lnTo>
                  <a:pt x="646520" y="480190"/>
                </a:lnTo>
                <a:lnTo>
                  <a:pt x="651707" y="470950"/>
                </a:lnTo>
                <a:lnTo>
                  <a:pt x="661825" y="457918"/>
                </a:lnTo>
                <a:lnTo>
                  <a:pt x="671274" y="449065"/>
                </a:lnTo>
                <a:lnTo>
                  <a:pt x="681666" y="441822"/>
                </a:lnTo>
                <a:lnTo>
                  <a:pt x="693000" y="436187"/>
                </a:lnTo>
                <a:lnTo>
                  <a:pt x="705278" y="432162"/>
                </a:lnTo>
                <a:lnTo>
                  <a:pt x="718499" y="429747"/>
                </a:lnTo>
                <a:lnTo>
                  <a:pt x="732663" y="428942"/>
                </a:lnTo>
                <a:lnTo>
                  <a:pt x="745708" y="429714"/>
                </a:lnTo>
                <a:lnTo>
                  <a:pt x="758390" y="432144"/>
                </a:lnTo>
                <a:lnTo>
                  <a:pt x="770246" y="436234"/>
                </a:lnTo>
                <a:lnTo>
                  <a:pt x="781303" y="441985"/>
                </a:lnTo>
                <a:lnTo>
                  <a:pt x="798549" y="455214"/>
                </a:lnTo>
                <a:lnTo>
                  <a:pt x="807151" y="464468"/>
                </a:lnTo>
                <a:lnTo>
                  <a:pt x="814451" y="474713"/>
                </a:lnTo>
                <a:lnTo>
                  <a:pt x="820004" y="484774"/>
                </a:lnTo>
                <a:lnTo>
                  <a:pt x="824917" y="496156"/>
                </a:lnTo>
                <a:lnTo>
                  <a:pt x="828958" y="508529"/>
                </a:lnTo>
                <a:lnTo>
                  <a:pt x="832103" y="521893"/>
                </a:lnTo>
                <a:lnTo>
                  <a:pt x="835342" y="542200"/>
                </a:lnTo>
                <a:lnTo>
                  <a:pt x="836582" y="554786"/>
                </a:lnTo>
                <a:lnTo>
                  <a:pt x="837320" y="567758"/>
                </a:lnTo>
                <a:lnTo>
                  <a:pt x="837564" y="581113"/>
                </a:lnTo>
                <a:lnTo>
                  <a:pt x="837466" y="589965"/>
                </a:lnTo>
                <a:lnTo>
                  <a:pt x="836747" y="605866"/>
                </a:lnTo>
                <a:lnTo>
                  <a:pt x="835331" y="620791"/>
                </a:lnTo>
                <a:lnTo>
                  <a:pt x="833217" y="634739"/>
                </a:lnTo>
                <a:lnTo>
                  <a:pt x="830403" y="647711"/>
                </a:lnTo>
                <a:lnTo>
                  <a:pt x="826889" y="659707"/>
                </a:lnTo>
                <a:lnTo>
                  <a:pt x="822674" y="670727"/>
                </a:lnTo>
                <a:lnTo>
                  <a:pt x="817757" y="680770"/>
                </a:lnTo>
                <a:lnTo>
                  <a:pt x="812138" y="689837"/>
                </a:lnTo>
                <a:lnTo>
                  <a:pt x="805814" y="697928"/>
                </a:lnTo>
                <a:lnTo>
                  <a:pt x="794932" y="708802"/>
                </a:lnTo>
                <a:lnTo>
                  <a:pt x="784782" y="716550"/>
                </a:lnTo>
                <a:lnTo>
                  <a:pt x="773841" y="722890"/>
                </a:lnTo>
                <a:lnTo>
                  <a:pt x="762113" y="727821"/>
                </a:lnTo>
                <a:lnTo>
                  <a:pt x="749602" y="731343"/>
                </a:lnTo>
                <a:lnTo>
                  <a:pt x="736312" y="733457"/>
                </a:lnTo>
                <a:lnTo>
                  <a:pt x="722248" y="734161"/>
                </a:lnTo>
                <a:lnTo>
                  <a:pt x="710975" y="733731"/>
                </a:lnTo>
                <a:lnTo>
                  <a:pt x="698463" y="732250"/>
                </a:lnTo>
                <a:lnTo>
                  <a:pt x="685927" y="729709"/>
                </a:lnTo>
                <a:lnTo>
                  <a:pt x="673353" y="726109"/>
                </a:lnTo>
                <a:lnTo>
                  <a:pt x="673130" y="726035"/>
                </a:lnTo>
                <a:lnTo>
                  <a:pt x="683580" y="814879"/>
                </a:lnTo>
                <a:lnTo>
                  <a:pt x="696148" y="816680"/>
                </a:lnTo>
                <a:lnTo>
                  <a:pt x="708871" y="817761"/>
                </a:lnTo>
                <a:lnTo>
                  <a:pt x="721740" y="818121"/>
                </a:lnTo>
                <a:lnTo>
                  <a:pt x="726812" y="818065"/>
                </a:lnTo>
                <a:lnTo>
                  <a:pt x="739799" y="817396"/>
                </a:lnTo>
                <a:lnTo>
                  <a:pt x="752561" y="815973"/>
                </a:lnTo>
                <a:lnTo>
                  <a:pt x="765100" y="813795"/>
                </a:lnTo>
                <a:lnTo>
                  <a:pt x="777414" y="810864"/>
                </a:lnTo>
                <a:lnTo>
                  <a:pt x="789504" y="807179"/>
                </a:lnTo>
                <a:lnTo>
                  <a:pt x="801369" y="802741"/>
                </a:lnTo>
                <a:lnTo>
                  <a:pt x="804110" y="801597"/>
                </a:lnTo>
                <a:lnTo>
                  <a:pt x="815796" y="796078"/>
                </a:lnTo>
                <a:close/>
              </a:path>
              <a:path w="2744767" h="823810">
                <a:moveTo>
                  <a:pt x="683580" y="814879"/>
                </a:moveTo>
                <a:lnTo>
                  <a:pt x="673130" y="726035"/>
                </a:lnTo>
                <a:lnTo>
                  <a:pt x="663595" y="721559"/>
                </a:lnTo>
                <a:lnTo>
                  <a:pt x="654532" y="714643"/>
                </a:lnTo>
                <a:lnTo>
                  <a:pt x="645927" y="705289"/>
                </a:lnTo>
                <a:lnTo>
                  <a:pt x="637769" y="693498"/>
                </a:lnTo>
                <a:lnTo>
                  <a:pt x="647839" y="804488"/>
                </a:lnTo>
                <a:lnTo>
                  <a:pt x="662813" y="810221"/>
                </a:lnTo>
                <a:lnTo>
                  <a:pt x="671172" y="812355"/>
                </a:lnTo>
                <a:lnTo>
                  <a:pt x="683580" y="814879"/>
                </a:lnTo>
                <a:close/>
              </a:path>
              <a:path w="2744767" h="823810">
                <a:moveTo>
                  <a:pt x="2237359" y="185166"/>
                </a:moveTo>
                <a:lnTo>
                  <a:pt x="2192654" y="337883"/>
                </a:lnTo>
                <a:lnTo>
                  <a:pt x="2257425" y="337413"/>
                </a:lnTo>
                <a:lnTo>
                  <a:pt x="2338324" y="185166"/>
                </a:lnTo>
                <a:lnTo>
                  <a:pt x="2237359" y="185166"/>
                </a:lnTo>
                <a:close/>
              </a:path>
              <a:path w="2744767" h="823810">
                <a:moveTo>
                  <a:pt x="1590974" y="57950"/>
                </a:moveTo>
                <a:lnTo>
                  <a:pt x="1585467" y="69088"/>
                </a:lnTo>
                <a:lnTo>
                  <a:pt x="1580702" y="81415"/>
                </a:lnTo>
                <a:lnTo>
                  <a:pt x="1576626" y="96277"/>
                </a:lnTo>
                <a:lnTo>
                  <a:pt x="1575255" y="109105"/>
                </a:lnTo>
                <a:lnTo>
                  <a:pt x="1576590" y="119898"/>
                </a:lnTo>
                <a:lnTo>
                  <a:pt x="1580629" y="128657"/>
                </a:lnTo>
                <a:lnTo>
                  <a:pt x="1587373" y="135382"/>
                </a:lnTo>
                <a:lnTo>
                  <a:pt x="1587644" y="135574"/>
                </a:lnTo>
                <a:lnTo>
                  <a:pt x="1598657" y="140886"/>
                </a:lnTo>
                <a:lnTo>
                  <a:pt x="1608646" y="140633"/>
                </a:lnTo>
                <a:lnTo>
                  <a:pt x="1617623" y="134849"/>
                </a:lnTo>
                <a:lnTo>
                  <a:pt x="1625600" y="123571"/>
                </a:lnTo>
                <a:lnTo>
                  <a:pt x="1627730" y="119692"/>
                </a:lnTo>
                <a:lnTo>
                  <a:pt x="1635524" y="108172"/>
                </a:lnTo>
                <a:lnTo>
                  <a:pt x="1644404" y="98741"/>
                </a:lnTo>
                <a:lnTo>
                  <a:pt x="1654353" y="91389"/>
                </a:lnTo>
                <a:lnTo>
                  <a:pt x="1665351" y="86106"/>
                </a:lnTo>
                <a:lnTo>
                  <a:pt x="1672980" y="84939"/>
                </a:lnTo>
                <a:lnTo>
                  <a:pt x="1680685" y="87491"/>
                </a:lnTo>
                <a:lnTo>
                  <a:pt x="1694905" y="104257"/>
                </a:lnTo>
                <a:lnTo>
                  <a:pt x="1707514" y="136525"/>
                </a:lnTo>
                <a:lnTo>
                  <a:pt x="1714266" y="163101"/>
                </a:lnTo>
                <a:lnTo>
                  <a:pt x="1720576" y="194164"/>
                </a:lnTo>
                <a:lnTo>
                  <a:pt x="1724739" y="218059"/>
                </a:lnTo>
                <a:lnTo>
                  <a:pt x="1728868" y="244503"/>
                </a:lnTo>
                <a:lnTo>
                  <a:pt x="1732961" y="273495"/>
                </a:lnTo>
                <a:lnTo>
                  <a:pt x="1737019" y="305032"/>
                </a:lnTo>
                <a:lnTo>
                  <a:pt x="1741042" y="339115"/>
                </a:lnTo>
                <a:lnTo>
                  <a:pt x="1600453" y="719848"/>
                </a:lnTo>
                <a:lnTo>
                  <a:pt x="1593293" y="735450"/>
                </a:lnTo>
                <a:lnTo>
                  <a:pt x="1587881" y="750201"/>
                </a:lnTo>
                <a:lnTo>
                  <a:pt x="1584514" y="763511"/>
                </a:lnTo>
                <a:lnTo>
                  <a:pt x="1583193" y="775378"/>
                </a:lnTo>
                <a:lnTo>
                  <a:pt x="1583917" y="785802"/>
                </a:lnTo>
                <a:lnTo>
                  <a:pt x="1591503" y="802324"/>
                </a:lnTo>
                <a:lnTo>
                  <a:pt x="1607278" y="813074"/>
                </a:lnTo>
                <a:lnTo>
                  <a:pt x="1631244" y="818051"/>
                </a:lnTo>
                <a:lnTo>
                  <a:pt x="1646301" y="818375"/>
                </a:lnTo>
                <a:lnTo>
                  <a:pt x="1775714" y="434632"/>
                </a:lnTo>
                <a:lnTo>
                  <a:pt x="1808606" y="653605"/>
                </a:lnTo>
                <a:lnTo>
                  <a:pt x="1811405" y="668509"/>
                </a:lnTo>
                <a:lnTo>
                  <a:pt x="1815118" y="685856"/>
                </a:lnTo>
                <a:lnTo>
                  <a:pt x="1819105" y="701971"/>
                </a:lnTo>
                <a:lnTo>
                  <a:pt x="1823364" y="716855"/>
                </a:lnTo>
                <a:lnTo>
                  <a:pt x="1827897" y="730507"/>
                </a:lnTo>
                <a:lnTo>
                  <a:pt x="1832704" y="742928"/>
                </a:lnTo>
                <a:lnTo>
                  <a:pt x="1837783" y="754118"/>
                </a:lnTo>
                <a:lnTo>
                  <a:pt x="1843136" y="764076"/>
                </a:lnTo>
                <a:lnTo>
                  <a:pt x="1848762" y="772804"/>
                </a:lnTo>
                <a:lnTo>
                  <a:pt x="1854662" y="780301"/>
                </a:lnTo>
                <a:lnTo>
                  <a:pt x="1860834" y="786567"/>
                </a:lnTo>
                <a:lnTo>
                  <a:pt x="1867280" y="791603"/>
                </a:lnTo>
                <a:lnTo>
                  <a:pt x="1878473" y="798644"/>
                </a:lnTo>
                <a:lnTo>
                  <a:pt x="1891155" y="805496"/>
                </a:lnTo>
                <a:lnTo>
                  <a:pt x="1903339" y="810826"/>
                </a:lnTo>
                <a:lnTo>
                  <a:pt x="1915024" y="814632"/>
                </a:lnTo>
                <a:lnTo>
                  <a:pt x="1926204" y="816915"/>
                </a:lnTo>
                <a:lnTo>
                  <a:pt x="1936877" y="817676"/>
                </a:lnTo>
                <a:lnTo>
                  <a:pt x="1943687" y="817334"/>
                </a:lnTo>
                <a:lnTo>
                  <a:pt x="1956739" y="814306"/>
                </a:lnTo>
                <a:lnTo>
                  <a:pt x="1967720" y="808147"/>
                </a:lnTo>
                <a:lnTo>
                  <a:pt x="1976624" y="798858"/>
                </a:lnTo>
                <a:lnTo>
                  <a:pt x="1983447" y="786439"/>
                </a:lnTo>
                <a:lnTo>
                  <a:pt x="1988185" y="770890"/>
                </a:lnTo>
                <a:lnTo>
                  <a:pt x="1989762" y="758490"/>
                </a:lnTo>
                <a:lnTo>
                  <a:pt x="1988208" y="746105"/>
                </a:lnTo>
                <a:lnTo>
                  <a:pt x="1982883" y="736473"/>
                </a:lnTo>
                <a:lnTo>
                  <a:pt x="1973783" y="729593"/>
                </a:lnTo>
                <a:lnTo>
                  <a:pt x="1960904" y="725466"/>
                </a:lnTo>
                <a:lnTo>
                  <a:pt x="1944242" y="724090"/>
                </a:lnTo>
                <a:lnTo>
                  <a:pt x="1942978" y="724065"/>
                </a:lnTo>
                <a:lnTo>
                  <a:pt x="1932212" y="721629"/>
                </a:lnTo>
                <a:lnTo>
                  <a:pt x="1922167" y="715222"/>
                </a:lnTo>
                <a:lnTo>
                  <a:pt x="1912842" y="704845"/>
                </a:lnTo>
                <a:lnTo>
                  <a:pt x="1904238" y="690499"/>
                </a:lnTo>
                <a:lnTo>
                  <a:pt x="1900360" y="681941"/>
                </a:lnTo>
                <a:lnTo>
                  <a:pt x="1897303" y="673982"/>
                </a:lnTo>
                <a:lnTo>
                  <a:pt x="1894218" y="664897"/>
                </a:lnTo>
                <a:lnTo>
                  <a:pt x="1891107" y="654686"/>
                </a:lnTo>
                <a:lnTo>
                  <a:pt x="1887971" y="643351"/>
                </a:lnTo>
                <a:lnTo>
                  <a:pt x="1884810" y="630889"/>
                </a:lnTo>
                <a:lnTo>
                  <a:pt x="1881626" y="617302"/>
                </a:lnTo>
                <a:lnTo>
                  <a:pt x="1878419" y="602590"/>
                </a:lnTo>
                <a:lnTo>
                  <a:pt x="1875192" y="586752"/>
                </a:lnTo>
                <a:lnTo>
                  <a:pt x="1871944" y="569789"/>
                </a:lnTo>
                <a:lnTo>
                  <a:pt x="1868677" y="551700"/>
                </a:lnTo>
                <a:lnTo>
                  <a:pt x="1833244" y="377088"/>
                </a:lnTo>
                <a:lnTo>
                  <a:pt x="1829980" y="358156"/>
                </a:lnTo>
                <a:lnTo>
                  <a:pt x="1826779" y="339849"/>
                </a:lnTo>
                <a:lnTo>
                  <a:pt x="1823640" y="322168"/>
                </a:lnTo>
                <a:lnTo>
                  <a:pt x="1820565" y="305110"/>
                </a:lnTo>
                <a:lnTo>
                  <a:pt x="1817552" y="288677"/>
                </a:lnTo>
                <a:lnTo>
                  <a:pt x="1814602" y="272868"/>
                </a:lnTo>
                <a:lnTo>
                  <a:pt x="1811715" y="257684"/>
                </a:lnTo>
                <a:lnTo>
                  <a:pt x="1808891" y="243123"/>
                </a:lnTo>
                <a:lnTo>
                  <a:pt x="1806130" y="229185"/>
                </a:lnTo>
                <a:lnTo>
                  <a:pt x="1803431" y="215871"/>
                </a:lnTo>
                <a:lnTo>
                  <a:pt x="1800796" y="203180"/>
                </a:lnTo>
                <a:lnTo>
                  <a:pt x="1795713" y="179666"/>
                </a:lnTo>
                <a:lnTo>
                  <a:pt x="1790882" y="158643"/>
                </a:lnTo>
                <a:lnTo>
                  <a:pt x="1786302" y="140107"/>
                </a:lnTo>
                <a:lnTo>
                  <a:pt x="1781974" y="124059"/>
                </a:lnTo>
                <a:lnTo>
                  <a:pt x="1773218" y="96758"/>
                </a:lnTo>
                <a:lnTo>
                  <a:pt x="1767764" y="82673"/>
                </a:lnTo>
                <a:lnTo>
                  <a:pt x="1762033" y="69840"/>
                </a:lnTo>
                <a:lnTo>
                  <a:pt x="1756025" y="58261"/>
                </a:lnTo>
                <a:lnTo>
                  <a:pt x="1743181" y="38870"/>
                </a:lnTo>
                <a:lnTo>
                  <a:pt x="1729231" y="24511"/>
                </a:lnTo>
                <a:lnTo>
                  <a:pt x="1717304" y="15791"/>
                </a:lnTo>
                <a:lnTo>
                  <a:pt x="1705403" y="8901"/>
                </a:lnTo>
                <a:lnTo>
                  <a:pt x="1693678" y="3964"/>
                </a:lnTo>
                <a:lnTo>
                  <a:pt x="1670812" y="0"/>
                </a:lnTo>
                <a:lnTo>
                  <a:pt x="1661486" y="3020"/>
                </a:lnTo>
                <a:lnTo>
                  <a:pt x="1647988" y="8383"/>
                </a:lnTo>
                <a:lnTo>
                  <a:pt x="1635631" y="14578"/>
                </a:lnTo>
                <a:lnTo>
                  <a:pt x="1624416" y="21603"/>
                </a:lnTo>
                <a:lnTo>
                  <a:pt x="1614343" y="29454"/>
                </a:lnTo>
                <a:lnTo>
                  <a:pt x="1597622" y="47631"/>
                </a:lnTo>
                <a:lnTo>
                  <a:pt x="1590974" y="57950"/>
                </a:lnTo>
                <a:close/>
              </a:path>
              <a:path w="2744767" h="823810">
                <a:moveTo>
                  <a:pt x="2672715" y="364680"/>
                </a:moveTo>
                <a:lnTo>
                  <a:pt x="2590291" y="371221"/>
                </a:lnTo>
                <a:lnTo>
                  <a:pt x="2589480" y="407975"/>
                </a:lnTo>
                <a:lnTo>
                  <a:pt x="2588760" y="442953"/>
                </a:lnTo>
                <a:lnTo>
                  <a:pt x="2588130" y="476155"/>
                </a:lnTo>
                <a:lnTo>
                  <a:pt x="2587592" y="507580"/>
                </a:lnTo>
                <a:lnTo>
                  <a:pt x="2587144" y="537229"/>
                </a:lnTo>
                <a:lnTo>
                  <a:pt x="2586787" y="565102"/>
                </a:lnTo>
                <a:lnTo>
                  <a:pt x="2586520" y="591197"/>
                </a:lnTo>
                <a:lnTo>
                  <a:pt x="2586343" y="615517"/>
                </a:lnTo>
                <a:lnTo>
                  <a:pt x="2586352" y="677816"/>
                </a:lnTo>
                <a:lnTo>
                  <a:pt x="2586533" y="695030"/>
                </a:lnTo>
                <a:lnTo>
                  <a:pt x="2586804" y="710467"/>
                </a:lnTo>
                <a:lnTo>
                  <a:pt x="2587613" y="736011"/>
                </a:lnTo>
                <a:lnTo>
                  <a:pt x="2588775" y="754449"/>
                </a:lnTo>
                <a:lnTo>
                  <a:pt x="2595789" y="777788"/>
                </a:lnTo>
                <a:lnTo>
                  <a:pt x="2611330" y="797743"/>
                </a:lnTo>
                <a:lnTo>
                  <a:pt x="2631509" y="813809"/>
                </a:lnTo>
                <a:lnTo>
                  <a:pt x="2655347" y="822699"/>
                </a:lnTo>
                <a:lnTo>
                  <a:pt x="2668142" y="823810"/>
                </a:lnTo>
                <a:lnTo>
                  <a:pt x="2678474" y="823673"/>
                </a:lnTo>
                <a:lnTo>
                  <a:pt x="2697991" y="822465"/>
                </a:lnTo>
                <a:lnTo>
                  <a:pt x="2714120" y="820012"/>
                </a:lnTo>
                <a:lnTo>
                  <a:pt x="2736218" y="811367"/>
                </a:lnTo>
                <a:lnTo>
                  <a:pt x="2744767" y="797736"/>
                </a:lnTo>
                <a:lnTo>
                  <a:pt x="2743962" y="789051"/>
                </a:lnTo>
                <a:lnTo>
                  <a:pt x="2731365" y="763627"/>
                </a:lnTo>
                <a:lnTo>
                  <a:pt x="2709417" y="754291"/>
                </a:lnTo>
                <a:lnTo>
                  <a:pt x="2698798" y="753689"/>
                </a:lnTo>
                <a:lnTo>
                  <a:pt x="2685714" y="749997"/>
                </a:lnTo>
                <a:lnTo>
                  <a:pt x="2678429" y="742950"/>
                </a:lnTo>
                <a:lnTo>
                  <a:pt x="2676020" y="735959"/>
                </a:lnTo>
                <a:lnTo>
                  <a:pt x="2674184" y="725179"/>
                </a:lnTo>
                <a:lnTo>
                  <a:pt x="2673082" y="710919"/>
                </a:lnTo>
                <a:lnTo>
                  <a:pt x="2672715" y="693178"/>
                </a:lnTo>
                <a:lnTo>
                  <a:pt x="2672715" y="364680"/>
                </a:lnTo>
                <a:close/>
              </a:path>
              <a:path w="2744767" h="823810">
                <a:moveTo>
                  <a:pt x="311276" y="813968"/>
                </a:moveTo>
                <a:lnTo>
                  <a:pt x="312585" y="814347"/>
                </a:lnTo>
                <a:lnTo>
                  <a:pt x="324751" y="817172"/>
                </a:lnTo>
                <a:lnTo>
                  <a:pt x="337362" y="818865"/>
                </a:lnTo>
                <a:lnTo>
                  <a:pt x="350392" y="819429"/>
                </a:lnTo>
                <a:lnTo>
                  <a:pt x="355377" y="819355"/>
                </a:lnTo>
                <a:lnTo>
                  <a:pt x="381300" y="816416"/>
                </a:lnTo>
                <a:lnTo>
                  <a:pt x="405438" y="809185"/>
                </a:lnTo>
                <a:lnTo>
                  <a:pt x="420321" y="802097"/>
                </a:lnTo>
                <a:lnTo>
                  <a:pt x="441244" y="788006"/>
                </a:lnTo>
                <a:lnTo>
                  <a:pt x="459607" y="770172"/>
                </a:lnTo>
                <a:lnTo>
                  <a:pt x="474614" y="749931"/>
                </a:lnTo>
                <a:lnTo>
                  <a:pt x="486423" y="728209"/>
                </a:lnTo>
                <a:lnTo>
                  <a:pt x="496034" y="703855"/>
                </a:lnTo>
                <a:lnTo>
                  <a:pt x="503278" y="677609"/>
                </a:lnTo>
                <a:lnTo>
                  <a:pt x="507676" y="653400"/>
                </a:lnTo>
                <a:lnTo>
                  <a:pt x="510303" y="627801"/>
                </a:lnTo>
                <a:lnTo>
                  <a:pt x="511175" y="600811"/>
                </a:lnTo>
                <a:lnTo>
                  <a:pt x="511083" y="588261"/>
                </a:lnTo>
                <a:lnTo>
                  <a:pt x="510212" y="560852"/>
                </a:lnTo>
                <a:lnTo>
                  <a:pt x="508422" y="534641"/>
                </a:lnTo>
                <a:lnTo>
                  <a:pt x="505718" y="509629"/>
                </a:lnTo>
                <a:lnTo>
                  <a:pt x="502104" y="485818"/>
                </a:lnTo>
                <a:lnTo>
                  <a:pt x="497585" y="463207"/>
                </a:lnTo>
                <a:lnTo>
                  <a:pt x="491054" y="436784"/>
                </a:lnTo>
                <a:lnTo>
                  <a:pt x="483772" y="411862"/>
                </a:lnTo>
                <a:lnTo>
                  <a:pt x="475647" y="387996"/>
                </a:lnTo>
                <a:lnTo>
                  <a:pt x="466688" y="365186"/>
                </a:lnTo>
                <a:lnTo>
                  <a:pt x="461898" y="354177"/>
                </a:lnTo>
                <a:lnTo>
                  <a:pt x="366394" y="354177"/>
                </a:lnTo>
                <a:lnTo>
                  <a:pt x="367277" y="356137"/>
                </a:lnTo>
                <a:lnTo>
                  <a:pt x="372360" y="367778"/>
                </a:lnTo>
                <a:lnTo>
                  <a:pt x="377215" y="379510"/>
                </a:lnTo>
                <a:lnTo>
                  <a:pt x="381838" y="391333"/>
                </a:lnTo>
                <a:lnTo>
                  <a:pt x="386229" y="403246"/>
                </a:lnTo>
                <a:lnTo>
                  <a:pt x="390385" y="415250"/>
                </a:lnTo>
                <a:lnTo>
                  <a:pt x="394305" y="427345"/>
                </a:lnTo>
                <a:lnTo>
                  <a:pt x="397985" y="439530"/>
                </a:lnTo>
                <a:lnTo>
                  <a:pt x="401425" y="451805"/>
                </a:lnTo>
                <a:lnTo>
                  <a:pt x="404621" y="464172"/>
                </a:lnTo>
                <a:lnTo>
                  <a:pt x="408493" y="481234"/>
                </a:lnTo>
                <a:lnTo>
                  <a:pt x="412594" y="504590"/>
                </a:lnTo>
                <a:lnTo>
                  <a:pt x="414256" y="516790"/>
                </a:lnTo>
                <a:lnTo>
                  <a:pt x="415661" y="529340"/>
                </a:lnTo>
                <a:lnTo>
                  <a:pt x="416809" y="542237"/>
                </a:lnTo>
                <a:lnTo>
                  <a:pt x="417701" y="555482"/>
                </a:lnTo>
                <a:lnTo>
                  <a:pt x="418337" y="569076"/>
                </a:lnTo>
                <a:lnTo>
                  <a:pt x="418719" y="583017"/>
                </a:lnTo>
                <a:lnTo>
                  <a:pt x="418841" y="599427"/>
                </a:lnTo>
                <a:lnTo>
                  <a:pt x="418463" y="615300"/>
                </a:lnTo>
                <a:lnTo>
                  <a:pt x="417484" y="630180"/>
                </a:lnTo>
                <a:lnTo>
                  <a:pt x="415903" y="644067"/>
                </a:lnTo>
                <a:lnTo>
                  <a:pt x="413717" y="656961"/>
                </a:lnTo>
                <a:lnTo>
                  <a:pt x="410926" y="668862"/>
                </a:lnTo>
                <a:lnTo>
                  <a:pt x="403522" y="689682"/>
                </a:lnTo>
                <a:lnTo>
                  <a:pt x="394542" y="705567"/>
                </a:lnTo>
                <a:lnTo>
                  <a:pt x="385066" y="717501"/>
                </a:lnTo>
                <a:lnTo>
                  <a:pt x="375045" y="726024"/>
                </a:lnTo>
                <a:lnTo>
                  <a:pt x="353440" y="732840"/>
                </a:lnTo>
                <a:lnTo>
                  <a:pt x="346815" y="732355"/>
                </a:lnTo>
                <a:lnTo>
                  <a:pt x="334824" y="728457"/>
                </a:lnTo>
                <a:lnTo>
                  <a:pt x="324551" y="720656"/>
                </a:lnTo>
                <a:lnTo>
                  <a:pt x="315975" y="708952"/>
                </a:lnTo>
                <a:lnTo>
                  <a:pt x="310829" y="697511"/>
                </a:lnTo>
                <a:lnTo>
                  <a:pt x="305408" y="675097"/>
                </a:lnTo>
                <a:lnTo>
                  <a:pt x="303725" y="661537"/>
                </a:lnTo>
                <a:lnTo>
                  <a:pt x="302720" y="646406"/>
                </a:lnTo>
                <a:lnTo>
                  <a:pt x="302387" y="629704"/>
                </a:lnTo>
                <a:lnTo>
                  <a:pt x="302387" y="486384"/>
                </a:lnTo>
                <a:lnTo>
                  <a:pt x="208787" y="486384"/>
                </a:lnTo>
                <a:lnTo>
                  <a:pt x="208733" y="646157"/>
                </a:lnTo>
                <a:lnTo>
                  <a:pt x="207981" y="659742"/>
                </a:lnTo>
                <a:lnTo>
                  <a:pt x="203834" y="683374"/>
                </a:lnTo>
                <a:lnTo>
                  <a:pt x="197140" y="702150"/>
                </a:lnTo>
                <a:lnTo>
                  <a:pt x="186689" y="719531"/>
                </a:lnTo>
                <a:lnTo>
                  <a:pt x="175387" y="728014"/>
                </a:lnTo>
                <a:lnTo>
                  <a:pt x="163321" y="732840"/>
                </a:lnTo>
                <a:lnTo>
                  <a:pt x="157225" y="732840"/>
                </a:lnTo>
                <a:lnTo>
                  <a:pt x="141798" y="729837"/>
                </a:lnTo>
                <a:lnTo>
                  <a:pt x="129539" y="723442"/>
                </a:lnTo>
                <a:lnTo>
                  <a:pt x="114223" y="708369"/>
                </a:lnTo>
                <a:lnTo>
                  <a:pt x="107822" y="696645"/>
                </a:lnTo>
                <a:lnTo>
                  <a:pt x="101941" y="680060"/>
                </a:lnTo>
                <a:lnTo>
                  <a:pt x="98818" y="667437"/>
                </a:lnTo>
                <a:lnTo>
                  <a:pt x="96265" y="653453"/>
                </a:lnTo>
                <a:lnTo>
                  <a:pt x="94026" y="635644"/>
                </a:lnTo>
                <a:lnTo>
                  <a:pt x="92407" y="610043"/>
                </a:lnTo>
                <a:lnTo>
                  <a:pt x="92201" y="596442"/>
                </a:lnTo>
                <a:lnTo>
                  <a:pt x="92220" y="591019"/>
                </a:lnTo>
                <a:lnTo>
                  <a:pt x="92444" y="576920"/>
                </a:lnTo>
                <a:lnTo>
                  <a:pt x="92923" y="563162"/>
                </a:lnTo>
                <a:lnTo>
                  <a:pt x="93659" y="549746"/>
                </a:lnTo>
                <a:lnTo>
                  <a:pt x="94652" y="536670"/>
                </a:lnTo>
                <a:lnTo>
                  <a:pt x="95903" y="523934"/>
                </a:lnTo>
                <a:lnTo>
                  <a:pt x="99180" y="499485"/>
                </a:lnTo>
                <a:lnTo>
                  <a:pt x="103495" y="476398"/>
                </a:lnTo>
                <a:lnTo>
                  <a:pt x="106856" y="462072"/>
                </a:lnTo>
                <a:lnTo>
                  <a:pt x="113448" y="437848"/>
                </a:lnTo>
                <a:lnTo>
                  <a:pt x="121095" y="413764"/>
                </a:lnTo>
                <a:lnTo>
                  <a:pt x="125312" y="401775"/>
                </a:lnTo>
                <a:lnTo>
                  <a:pt x="129790" y="389822"/>
                </a:lnTo>
                <a:lnTo>
                  <a:pt x="134528" y="377904"/>
                </a:lnTo>
                <a:lnTo>
                  <a:pt x="139525" y="366023"/>
                </a:lnTo>
                <a:lnTo>
                  <a:pt x="144779" y="354177"/>
                </a:lnTo>
                <a:lnTo>
                  <a:pt x="49021" y="354177"/>
                </a:lnTo>
                <a:lnTo>
                  <a:pt x="39637" y="376052"/>
                </a:lnTo>
                <a:lnTo>
                  <a:pt x="30946" y="399399"/>
                </a:lnTo>
                <a:lnTo>
                  <a:pt x="23167" y="423745"/>
                </a:lnTo>
                <a:lnTo>
                  <a:pt x="16299" y="449091"/>
                </a:lnTo>
                <a:lnTo>
                  <a:pt x="11858" y="468400"/>
                </a:lnTo>
                <a:lnTo>
                  <a:pt x="7603" y="491612"/>
                </a:lnTo>
                <a:lnTo>
                  <a:pt x="4284" y="515934"/>
                </a:lnTo>
                <a:lnTo>
                  <a:pt x="1907" y="541365"/>
                </a:lnTo>
                <a:lnTo>
                  <a:pt x="477" y="567905"/>
                </a:lnTo>
                <a:lnTo>
                  <a:pt x="0" y="595553"/>
                </a:lnTo>
                <a:lnTo>
                  <a:pt x="160" y="609332"/>
                </a:lnTo>
                <a:lnTo>
                  <a:pt x="1538" y="636626"/>
                </a:lnTo>
                <a:lnTo>
                  <a:pt x="4349" y="661887"/>
                </a:lnTo>
                <a:lnTo>
                  <a:pt x="8616" y="685118"/>
                </a:lnTo>
                <a:lnTo>
                  <a:pt x="15247" y="709509"/>
                </a:lnTo>
                <a:lnTo>
                  <a:pt x="24612" y="734386"/>
                </a:lnTo>
                <a:lnTo>
                  <a:pt x="35846" y="755958"/>
                </a:lnTo>
                <a:lnTo>
                  <a:pt x="48886" y="774252"/>
                </a:lnTo>
                <a:lnTo>
                  <a:pt x="67162" y="792643"/>
                </a:lnTo>
                <a:lnTo>
                  <a:pt x="87629" y="806145"/>
                </a:lnTo>
                <a:lnTo>
                  <a:pt x="106835" y="813947"/>
                </a:lnTo>
                <a:lnTo>
                  <a:pt x="131985" y="818820"/>
                </a:lnTo>
                <a:lnTo>
                  <a:pt x="145414" y="819429"/>
                </a:lnTo>
                <a:lnTo>
                  <a:pt x="147022" y="819418"/>
                </a:lnTo>
                <a:lnTo>
                  <a:pt x="171765" y="816690"/>
                </a:lnTo>
                <a:lnTo>
                  <a:pt x="188337" y="812458"/>
                </a:lnTo>
                <a:lnTo>
                  <a:pt x="211429" y="801604"/>
                </a:lnTo>
                <a:lnTo>
                  <a:pt x="225000" y="791002"/>
                </a:lnTo>
                <a:lnTo>
                  <a:pt x="240818" y="771338"/>
                </a:lnTo>
                <a:lnTo>
                  <a:pt x="249808" y="750912"/>
                </a:lnTo>
                <a:lnTo>
                  <a:pt x="253619" y="761288"/>
                </a:lnTo>
                <a:lnTo>
                  <a:pt x="255368" y="765090"/>
                </a:lnTo>
                <a:lnTo>
                  <a:pt x="261823" y="776723"/>
                </a:lnTo>
                <a:lnTo>
                  <a:pt x="269311" y="786856"/>
                </a:lnTo>
                <a:lnTo>
                  <a:pt x="277875" y="795489"/>
                </a:lnTo>
                <a:lnTo>
                  <a:pt x="288240" y="803360"/>
                </a:lnTo>
                <a:lnTo>
                  <a:pt x="299365" y="809503"/>
                </a:lnTo>
                <a:lnTo>
                  <a:pt x="311276" y="813968"/>
                </a:lnTo>
                <a:close/>
              </a:path>
              <a:path w="2744767" h="823810">
                <a:moveTo>
                  <a:pt x="2138028" y="697728"/>
                </a:moveTo>
                <a:lnTo>
                  <a:pt x="2131278" y="687970"/>
                </a:lnTo>
                <a:lnTo>
                  <a:pt x="2125319" y="677058"/>
                </a:lnTo>
                <a:lnTo>
                  <a:pt x="2120131" y="664993"/>
                </a:lnTo>
                <a:lnTo>
                  <a:pt x="2120897" y="798683"/>
                </a:lnTo>
                <a:lnTo>
                  <a:pt x="2145369" y="808357"/>
                </a:lnTo>
                <a:lnTo>
                  <a:pt x="2169210" y="814508"/>
                </a:lnTo>
                <a:lnTo>
                  <a:pt x="2194660" y="818199"/>
                </a:lnTo>
                <a:lnTo>
                  <a:pt x="2221738" y="819429"/>
                </a:lnTo>
                <a:lnTo>
                  <a:pt x="2227297" y="819377"/>
                </a:lnTo>
                <a:lnTo>
                  <a:pt x="2254030" y="817567"/>
                </a:lnTo>
                <a:lnTo>
                  <a:pt x="2279224" y="813174"/>
                </a:lnTo>
                <a:lnTo>
                  <a:pt x="2302851" y="806196"/>
                </a:lnTo>
                <a:lnTo>
                  <a:pt x="2321017" y="798584"/>
                </a:lnTo>
                <a:lnTo>
                  <a:pt x="2343809" y="785747"/>
                </a:lnTo>
                <a:lnTo>
                  <a:pt x="2363845" y="770273"/>
                </a:lnTo>
                <a:lnTo>
                  <a:pt x="2381123" y="752170"/>
                </a:lnTo>
                <a:lnTo>
                  <a:pt x="2394292" y="734310"/>
                </a:lnTo>
                <a:lnTo>
                  <a:pt x="2406920" y="712593"/>
                </a:lnTo>
                <a:lnTo>
                  <a:pt x="2417623" y="688750"/>
                </a:lnTo>
                <a:lnTo>
                  <a:pt x="2424890" y="667889"/>
                </a:lnTo>
                <a:lnTo>
                  <a:pt x="2430961" y="643972"/>
                </a:lnTo>
                <a:lnTo>
                  <a:pt x="2434995" y="618955"/>
                </a:lnTo>
                <a:lnTo>
                  <a:pt x="2437006" y="592835"/>
                </a:lnTo>
                <a:lnTo>
                  <a:pt x="2437256" y="579361"/>
                </a:lnTo>
                <a:lnTo>
                  <a:pt x="2437081" y="567336"/>
                </a:lnTo>
                <a:lnTo>
                  <a:pt x="2435339" y="540673"/>
                </a:lnTo>
                <a:lnTo>
                  <a:pt x="2431745" y="515486"/>
                </a:lnTo>
                <a:lnTo>
                  <a:pt x="2426309" y="491778"/>
                </a:lnTo>
                <a:lnTo>
                  <a:pt x="2420348" y="473011"/>
                </a:lnTo>
                <a:lnTo>
                  <a:pt x="2410049" y="448417"/>
                </a:lnTo>
                <a:lnTo>
                  <a:pt x="2397728" y="426412"/>
                </a:lnTo>
                <a:lnTo>
                  <a:pt x="2383409" y="406996"/>
                </a:lnTo>
                <a:lnTo>
                  <a:pt x="2363670" y="387617"/>
                </a:lnTo>
                <a:lnTo>
                  <a:pt x="2342692" y="373213"/>
                </a:lnTo>
                <a:lnTo>
                  <a:pt x="2318766" y="361772"/>
                </a:lnTo>
                <a:lnTo>
                  <a:pt x="2294979" y="354062"/>
                </a:lnTo>
                <a:lnTo>
                  <a:pt x="2270307" y="349088"/>
                </a:lnTo>
                <a:lnTo>
                  <a:pt x="2244139" y="346601"/>
                </a:lnTo>
                <a:lnTo>
                  <a:pt x="2230501" y="346290"/>
                </a:lnTo>
                <a:lnTo>
                  <a:pt x="2225084" y="346340"/>
                </a:lnTo>
                <a:lnTo>
                  <a:pt x="2198406" y="348146"/>
                </a:lnTo>
                <a:lnTo>
                  <a:pt x="2173234" y="352546"/>
                </a:lnTo>
                <a:lnTo>
                  <a:pt x="2149567" y="359538"/>
                </a:lnTo>
                <a:lnTo>
                  <a:pt x="2131473" y="367118"/>
                </a:lnTo>
                <a:lnTo>
                  <a:pt x="2108710" y="379966"/>
                </a:lnTo>
                <a:lnTo>
                  <a:pt x="2088668" y="395448"/>
                </a:lnTo>
                <a:lnTo>
                  <a:pt x="2071369" y="413562"/>
                </a:lnTo>
                <a:lnTo>
                  <a:pt x="2058421" y="431029"/>
                </a:lnTo>
                <a:lnTo>
                  <a:pt x="2045686" y="452700"/>
                </a:lnTo>
                <a:lnTo>
                  <a:pt x="2034901" y="476429"/>
                </a:lnTo>
                <a:lnTo>
                  <a:pt x="2027698" y="496892"/>
                </a:lnTo>
                <a:lnTo>
                  <a:pt x="2021656" y="520658"/>
                </a:lnTo>
                <a:lnTo>
                  <a:pt x="2017628" y="545663"/>
                </a:lnTo>
                <a:lnTo>
                  <a:pt x="2015614" y="571908"/>
                </a:lnTo>
                <a:lnTo>
                  <a:pt x="2015363" y="585495"/>
                </a:lnTo>
                <a:lnTo>
                  <a:pt x="2015563" y="598724"/>
                </a:lnTo>
                <a:lnTo>
                  <a:pt x="2017315" y="625475"/>
                </a:lnTo>
                <a:lnTo>
                  <a:pt x="2020887" y="650639"/>
                </a:lnTo>
                <a:lnTo>
                  <a:pt x="2026305" y="674215"/>
                </a:lnTo>
                <a:lnTo>
                  <a:pt x="2032224" y="692745"/>
                </a:lnTo>
                <a:lnTo>
                  <a:pt x="2042484" y="717375"/>
                </a:lnTo>
                <a:lnTo>
                  <a:pt x="2054728" y="739420"/>
                </a:lnTo>
                <a:lnTo>
                  <a:pt x="2068956" y="758875"/>
                </a:lnTo>
                <a:lnTo>
                  <a:pt x="2088387" y="778114"/>
                </a:lnTo>
                <a:lnTo>
                  <a:pt x="2109316" y="792579"/>
                </a:lnTo>
                <a:lnTo>
                  <a:pt x="2109728" y="623344"/>
                </a:lnTo>
                <a:lnTo>
                  <a:pt x="2108311" y="610571"/>
                </a:lnTo>
                <a:lnTo>
                  <a:pt x="2107465" y="597078"/>
                </a:lnTo>
                <a:lnTo>
                  <a:pt x="2107184" y="582866"/>
                </a:lnTo>
                <a:lnTo>
                  <a:pt x="2107347" y="573256"/>
                </a:lnTo>
                <a:lnTo>
                  <a:pt x="2108101" y="560328"/>
                </a:lnTo>
                <a:lnTo>
                  <a:pt x="2109468" y="547674"/>
                </a:lnTo>
                <a:lnTo>
                  <a:pt x="2111448" y="535295"/>
                </a:lnTo>
                <a:lnTo>
                  <a:pt x="2114041" y="523189"/>
                </a:lnTo>
                <a:lnTo>
                  <a:pt x="2118682" y="507573"/>
                </a:lnTo>
                <a:lnTo>
                  <a:pt x="2123429" y="495586"/>
                </a:lnTo>
                <a:lnTo>
                  <a:pt x="2128994" y="484463"/>
                </a:lnTo>
                <a:lnTo>
                  <a:pt x="2135378" y="474205"/>
                </a:lnTo>
                <a:lnTo>
                  <a:pt x="2142418" y="465168"/>
                </a:lnTo>
                <a:lnTo>
                  <a:pt x="2151285" y="456083"/>
                </a:lnTo>
                <a:lnTo>
                  <a:pt x="2161206" y="448105"/>
                </a:lnTo>
                <a:lnTo>
                  <a:pt x="2172207" y="441236"/>
                </a:lnTo>
                <a:lnTo>
                  <a:pt x="2186944" y="434793"/>
                </a:lnTo>
                <a:lnTo>
                  <a:pt x="2199024" y="431543"/>
                </a:lnTo>
                <a:lnTo>
                  <a:pt x="2212067" y="429592"/>
                </a:lnTo>
                <a:lnTo>
                  <a:pt x="2226055" y="428942"/>
                </a:lnTo>
                <a:lnTo>
                  <a:pt x="2239038" y="429503"/>
                </a:lnTo>
                <a:lnTo>
                  <a:pt x="2251850" y="431276"/>
                </a:lnTo>
                <a:lnTo>
                  <a:pt x="2263982" y="434260"/>
                </a:lnTo>
                <a:lnTo>
                  <a:pt x="2275459" y="438454"/>
                </a:lnTo>
                <a:lnTo>
                  <a:pt x="2294255" y="449106"/>
                </a:lnTo>
                <a:lnTo>
                  <a:pt x="2304030" y="457247"/>
                </a:lnTo>
                <a:lnTo>
                  <a:pt x="2312797" y="466750"/>
                </a:lnTo>
                <a:lnTo>
                  <a:pt x="2321157" y="478506"/>
                </a:lnTo>
                <a:lnTo>
                  <a:pt x="2327140" y="489413"/>
                </a:lnTo>
                <a:lnTo>
                  <a:pt x="2332355" y="501479"/>
                </a:lnTo>
                <a:lnTo>
                  <a:pt x="2336800" y="514705"/>
                </a:lnTo>
                <a:lnTo>
                  <a:pt x="2340696" y="530567"/>
                </a:lnTo>
                <a:lnTo>
                  <a:pt x="2342762" y="542631"/>
                </a:lnTo>
                <a:lnTo>
                  <a:pt x="2344244" y="555368"/>
                </a:lnTo>
                <a:lnTo>
                  <a:pt x="2345137" y="568780"/>
                </a:lnTo>
                <a:lnTo>
                  <a:pt x="2345436" y="582866"/>
                </a:lnTo>
                <a:lnTo>
                  <a:pt x="2345258" y="592643"/>
                </a:lnTo>
                <a:lnTo>
                  <a:pt x="2344468" y="605533"/>
                </a:lnTo>
                <a:lnTo>
                  <a:pt x="2343061" y="618178"/>
                </a:lnTo>
                <a:lnTo>
                  <a:pt x="2341051" y="630578"/>
                </a:lnTo>
                <a:lnTo>
                  <a:pt x="2338451" y="642734"/>
                </a:lnTo>
                <a:lnTo>
                  <a:pt x="2333741" y="658652"/>
                </a:lnTo>
                <a:lnTo>
                  <a:pt x="2328992" y="670632"/>
                </a:lnTo>
                <a:lnTo>
                  <a:pt x="2323411" y="681735"/>
                </a:lnTo>
                <a:lnTo>
                  <a:pt x="2316988" y="691959"/>
                </a:lnTo>
                <a:lnTo>
                  <a:pt x="2310048" y="700941"/>
                </a:lnTo>
                <a:lnTo>
                  <a:pt x="2301180" y="710048"/>
                </a:lnTo>
                <a:lnTo>
                  <a:pt x="2291250" y="718045"/>
                </a:lnTo>
                <a:lnTo>
                  <a:pt x="2280285" y="724928"/>
                </a:lnTo>
                <a:lnTo>
                  <a:pt x="2265277" y="731448"/>
                </a:lnTo>
                <a:lnTo>
                  <a:pt x="2253188" y="734655"/>
                </a:lnTo>
                <a:lnTo>
                  <a:pt x="2240108" y="736580"/>
                </a:lnTo>
                <a:lnTo>
                  <a:pt x="2226055" y="737222"/>
                </a:lnTo>
                <a:lnTo>
                  <a:pt x="2212766" y="736663"/>
                </a:lnTo>
                <a:lnTo>
                  <a:pt x="2199863" y="734915"/>
                </a:lnTo>
                <a:lnTo>
                  <a:pt x="2187783" y="731977"/>
                </a:lnTo>
                <a:lnTo>
                  <a:pt x="2176526" y="727849"/>
                </a:lnTo>
                <a:lnTo>
                  <a:pt x="2158252" y="717403"/>
                </a:lnTo>
                <a:lnTo>
                  <a:pt x="2148455" y="709234"/>
                </a:lnTo>
                <a:lnTo>
                  <a:pt x="2139568" y="699655"/>
                </a:lnTo>
                <a:lnTo>
                  <a:pt x="2138028" y="697728"/>
                </a:lnTo>
                <a:close/>
              </a:path>
              <a:path w="2744767" h="823810">
                <a:moveTo>
                  <a:pt x="2120897" y="798683"/>
                </a:moveTo>
                <a:lnTo>
                  <a:pt x="2120131" y="664993"/>
                </a:lnTo>
                <a:lnTo>
                  <a:pt x="2115692" y="651776"/>
                </a:lnTo>
                <a:lnTo>
                  <a:pt x="2114291" y="646729"/>
                </a:lnTo>
                <a:lnTo>
                  <a:pt x="2111720" y="635397"/>
                </a:lnTo>
                <a:lnTo>
                  <a:pt x="2109728" y="623344"/>
                </a:lnTo>
                <a:lnTo>
                  <a:pt x="2109316" y="792579"/>
                </a:lnTo>
                <a:lnTo>
                  <a:pt x="2120897" y="798683"/>
                </a:lnTo>
                <a:close/>
              </a:path>
              <a:path w="2744767" h="823810">
                <a:moveTo>
                  <a:pt x="1132188" y="697728"/>
                </a:moveTo>
                <a:lnTo>
                  <a:pt x="1125438" y="687970"/>
                </a:lnTo>
                <a:lnTo>
                  <a:pt x="1119479" y="677058"/>
                </a:lnTo>
                <a:lnTo>
                  <a:pt x="1114291" y="664993"/>
                </a:lnTo>
                <a:lnTo>
                  <a:pt x="1115057" y="798683"/>
                </a:lnTo>
                <a:lnTo>
                  <a:pt x="1139529" y="808357"/>
                </a:lnTo>
                <a:lnTo>
                  <a:pt x="1163370" y="814508"/>
                </a:lnTo>
                <a:lnTo>
                  <a:pt x="1188820" y="818199"/>
                </a:lnTo>
                <a:lnTo>
                  <a:pt x="1215897" y="819429"/>
                </a:lnTo>
                <a:lnTo>
                  <a:pt x="1221457" y="819377"/>
                </a:lnTo>
                <a:lnTo>
                  <a:pt x="1248190" y="817567"/>
                </a:lnTo>
                <a:lnTo>
                  <a:pt x="1273384" y="813174"/>
                </a:lnTo>
                <a:lnTo>
                  <a:pt x="1297011" y="806196"/>
                </a:lnTo>
                <a:lnTo>
                  <a:pt x="1315177" y="798584"/>
                </a:lnTo>
                <a:lnTo>
                  <a:pt x="1337969" y="785747"/>
                </a:lnTo>
                <a:lnTo>
                  <a:pt x="1358005" y="770273"/>
                </a:lnTo>
                <a:lnTo>
                  <a:pt x="1375283" y="752170"/>
                </a:lnTo>
                <a:lnTo>
                  <a:pt x="1388452" y="734310"/>
                </a:lnTo>
                <a:lnTo>
                  <a:pt x="1401080" y="712593"/>
                </a:lnTo>
                <a:lnTo>
                  <a:pt x="1411783" y="688750"/>
                </a:lnTo>
                <a:lnTo>
                  <a:pt x="1419050" y="667889"/>
                </a:lnTo>
                <a:lnTo>
                  <a:pt x="1425121" y="643972"/>
                </a:lnTo>
                <a:lnTo>
                  <a:pt x="1429155" y="618955"/>
                </a:lnTo>
                <a:lnTo>
                  <a:pt x="1431166" y="592835"/>
                </a:lnTo>
                <a:lnTo>
                  <a:pt x="1431416" y="579361"/>
                </a:lnTo>
                <a:lnTo>
                  <a:pt x="1431241" y="567336"/>
                </a:lnTo>
                <a:lnTo>
                  <a:pt x="1429499" y="540673"/>
                </a:lnTo>
                <a:lnTo>
                  <a:pt x="1425905" y="515486"/>
                </a:lnTo>
                <a:lnTo>
                  <a:pt x="1420469" y="491778"/>
                </a:lnTo>
                <a:lnTo>
                  <a:pt x="1414508" y="473011"/>
                </a:lnTo>
                <a:lnTo>
                  <a:pt x="1404209" y="448417"/>
                </a:lnTo>
                <a:lnTo>
                  <a:pt x="1391888" y="426412"/>
                </a:lnTo>
                <a:lnTo>
                  <a:pt x="1377569" y="406996"/>
                </a:lnTo>
                <a:lnTo>
                  <a:pt x="1357830" y="387617"/>
                </a:lnTo>
                <a:lnTo>
                  <a:pt x="1336852" y="373213"/>
                </a:lnTo>
                <a:lnTo>
                  <a:pt x="1312926" y="361772"/>
                </a:lnTo>
                <a:lnTo>
                  <a:pt x="1289139" y="354062"/>
                </a:lnTo>
                <a:lnTo>
                  <a:pt x="1264467" y="349088"/>
                </a:lnTo>
                <a:lnTo>
                  <a:pt x="1238299" y="346601"/>
                </a:lnTo>
                <a:lnTo>
                  <a:pt x="1224660" y="346290"/>
                </a:lnTo>
                <a:lnTo>
                  <a:pt x="1219244" y="346340"/>
                </a:lnTo>
                <a:lnTo>
                  <a:pt x="1192566" y="348146"/>
                </a:lnTo>
                <a:lnTo>
                  <a:pt x="1167394" y="352546"/>
                </a:lnTo>
                <a:lnTo>
                  <a:pt x="1143727" y="359538"/>
                </a:lnTo>
                <a:lnTo>
                  <a:pt x="1125633" y="367118"/>
                </a:lnTo>
                <a:lnTo>
                  <a:pt x="1102870" y="379966"/>
                </a:lnTo>
                <a:lnTo>
                  <a:pt x="1082828" y="395448"/>
                </a:lnTo>
                <a:lnTo>
                  <a:pt x="1065529" y="413562"/>
                </a:lnTo>
                <a:lnTo>
                  <a:pt x="1052581" y="431029"/>
                </a:lnTo>
                <a:lnTo>
                  <a:pt x="1039846" y="452700"/>
                </a:lnTo>
                <a:lnTo>
                  <a:pt x="1029061" y="476429"/>
                </a:lnTo>
                <a:lnTo>
                  <a:pt x="1021858" y="496892"/>
                </a:lnTo>
                <a:lnTo>
                  <a:pt x="1015816" y="520658"/>
                </a:lnTo>
                <a:lnTo>
                  <a:pt x="1011788" y="545663"/>
                </a:lnTo>
                <a:lnTo>
                  <a:pt x="1009774" y="571908"/>
                </a:lnTo>
                <a:lnTo>
                  <a:pt x="1009522" y="585495"/>
                </a:lnTo>
                <a:lnTo>
                  <a:pt x="1009723" y="598724"/>
                </a:lnTo>
                <a:lnTo>
                  <a:pt x="1011475" y="625475"/>
                </a:lnTo>
                <a:lnTo>
                  <a:pt x="1015047" y="650639"/>
                </a:lnTo>
                <a:lnTo>
                  <a:pt x="1020465" y="674215"/>
                </a:lnTo>
                <a:lnTo>
                  <a:pt x="1026384" y="692745"/>
                </a:lnTo>
                <a:lnTo>
                  <a:pt x="1036644" y="717375"/>
                </a:lnTo>
                <a:lnTo>
                  <a:pt x="1048888" y="739420"/>
                </a:lnTo>
                <a:lnTo>
                  <a:pt x="1063116" y="758875"/>
                </a:lnTo>
                <a:lnTo>
                  <a:pt x="1082547" y="778114"/>
                </a:lnTo>
                <a:lnTo>
                  <a:pt x="1103476" y="792579"/>
                </a:lnTo>
                <a:lnTo>
                  <a:pt x="1103888" y="623344"/>
                </a:lnTo>
                <a:lnTo>
                  <a:pt x="1102471" y="610571"/>
                </a:lnTo>
                <a:lnTo>
                  <a:pt x="1101625" y="597078"/>
                </a:lnTo>
                <a:lnTo>
                  <a:pt x="1101344" y="582866"/>
                </a:lnTo>
                <a:lnTo>
                  <a:pt x="1101507" y="573256"/>
                </a:lnTo>
                <a:lnTo>
                  <a:pt x="1102261" y="560328"/>
                </a:lnTo>
                <a:lnTo>
                  <a:pt x="1103628" y="547674"/>
                </a:lnTo>
                <a:lnTo>
                  <a:pt x="1105608" y="535295"/>
                </a:lnTo>
                <a:lnTo>
                  <a:pt x="1108202" y="523189"/>
                </a:lnTo>
                <a:lnTo>
                  <a:pt x="1112842" y="507573"/>
                </a:lnTo>
                <a:lnTo>
                  <a:pt x="1117589" y="495586"/>
                </a:lnTo>
                <a:lnTo>
                  <a:pt x="1123154" y="484463"/>
                </a:lnTo>
                <a:lnTo>
                  <a:pt x="1129538" y="474205"/>
                </a:lnTo>
                <a:lnTo>
                  <a:pt x="1136578" y="465168"/>
                </a:lnTo>
                <a:lnTo>
                  <a:pt x="1145445" y="456083"/>
                </a:lnTo>
                <a:lnTo>
                  <a:pt x="1155366" y="448105"/>
                </a:lnTo>
                <a:lnTo>
                  <a:pt x="1166367" y="441236"/>
                </a:lnTo>
                <a:lnTo>
                  <a:pt x="1181104" y="434793"/>
                </a:lnTo>
                <a:lnTo>
                  <a:pt x="1193184" y="431543"/>
                </a:lnTo>
                <a:lnTo>
                  <a:pt x="1206227" y="429592"/>
                </a:lnTo>
                <a:lnTo>
                  <a:pt x="1220215" y="428942"/>
                </a:lnTo>
                <a:lnTo>
                  <a:pt x="1233198" y="429503"/>
                </a:lnTo>
                <a:lnTo>
                  <a:pt x="1246010" y="431276"/>
                </a:lnTo>
                <a:lnTo>
                  <a:pt x="1258142" y="434260"/>
                </a:lnTo>
                <a:lnTo>
                  <a:pt x="1269619" y="438454"/>
                </a:lnTo>
                <a:lnTo>
                  <a:pt x="1288415" y="449106"/>
                </a:lnTo>
                <a:lnTo>
                  <a:pt x="1298190" y="457247"/>
                </a:lnTo>
                <a:lnTo>
                  <a:pt x="1306957" y="466750"/>
                </a:lnTo>
                <a:lnTo>
                  <a:pt x="1315317" y="478506"/>
                </a:lnTo>
                <a:lnTo>
                  <a:pt x="1321300" y="489413"/>
                </a:lnTo>
                <a:lnTo>
                  <a:pt x="1326515" y="501479"/>
                </a:lnTo>
                <a:lnTo>
                  <a:pt x="1330959" y="514705"/>
                </a:lnTo>
                <a:lnTo>
                  <a:pt x="1334856" y="530567"/>
                </a:lnTo>
                <a:lnTo>
                  <a:pt x="1336922" y="542631"/>
                </a:lnTo>
                <a:lnTo>
                  <a:pt x="1338404" y="555368"/>
                </a:lnTo>
                <a:lnTo>
                  <a:pt x="1339297" y="568780"/>
                </a:lnTo>
                <a:lnTo>
                  <a:pt x="1339595" y="582866"/>
                </a:lnTo>
                <a:lnTo>
                  <a:pt x="1339418" y="592643"/>
                </a:lnTo>
                <a:lnTo>
                  <a:pt x="1338628" y="605533"/>
                </a:lnTo>
                <a:lnTo>
                  <a:pt x="1337221" y="618178"/>
                </a:lnTo>
                <a:lnTo>
                  <a:pt x="1335211" y="630578"/>
                </a:lnTo>
                <a:lnTo>
                  <a:pt x="1332610" y="642734"/>
                </a:lnTo>
                <a:lnTo>
                  <a:pt x="1327901" y="658652"/>
                </a:lnTo>
                <a:lnTo>
                  <a:pt x="1323152" y="670632"/>
                </a:lnTo>
                <a:lnTo>
                  <a:pt x="1317571" y="681735"/>
                </a:lnTo>
                <a:lnTo>
                  <a:pt x="1311147" y="691959"/>
                </a:lnTo>
                <a:lnTo>
                  <a:pt x="1304208" y="700941"/>
                </a:lnTo>
                <a:lnTo>
                  <a:pt x="1295340" y="710048"/>
                </a:lnTo>
                <a:lnTo>
                  <a:pt x="1285410" y="718045"/>
                </a:lnTo>
                <a:lnTo>
                  <a:pt x="1274445" y="724928"/>
                </a:lnTo>
                <a:lnTo>
                  <a:pt x="1259437" y="731448"/>
                </a:lnTo>
                <a:lnTo>
                  <a:pt x="1247348" y="734655"/>
                </a:lnTo>
                <a:lnTo>
                  <a:pt x="1234268" y="736580"/>
                </a:lnTo>
                <a:lnTo>
                  <a:pt x="1220215" y="737222"/>
                </a:lnTo>
                <a:lnTo>
                  <a:pt x="1206926" y="736663"/>
                </a:lnTo>
                <a:lnTo>
                  <a:pt x="1194023" y="734915"/>
                </a:lnTo>
                <a:lnTo>
                  <a:pt x="1181943" y="731977"/>
                </a:lnTo>
                <a:lnTo>
                  <a:pt x="1170685" y="727849"/>
                </a:lnTo>
                <a:lnTo>
                  <a:pt x="1152412" y="717403"/>
                </a:lnTo>
                <a:lnTo>
                  <a:pt x="1142615" y="709234"/>
                </a:lnTo>
                <a:lnTo>
                  <a:pt x="1133728" y="699655"/>
                </a:lnTo>
                <a:lnTo>
                  <a:pt x="1132188" y="6977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87394" y="5709983"/>
            <a:ext cx="238251" cy="308279"/>
          </a:xfrm>
          <a:custGeom>
            <a:avLst/>
            <a:gdLst/>
            <a:ahLst/>
            <a:cxnLst/>
            <a:rect l="l" t="t" r="r" b="b"/>
            <a:pathLst>
              <a:path w="238251" h="308279">
                <a:moveTo>
                  <a:pt x="118871" y="0"/>
                </a:moveTo>
                <a:lnTo>
                  <a:pt x="104883" y="650"/>
                </a:lnTo>
                <a:lnTo>
                  <a:pt x="91840" y="2601"/>
                </a:lnTo>
                <a:lnTo>
                  <a:pt x="79760" y="5851"/>
                </a:lnTo>
                <a:lnTo>
                  <a:pt x="68663" y="10400"/>
                </a:lnTo>
                <a:lnTo>
                  <a:pt x="54022" y="19162"/>
                </a:lnTo>
                <a:lnTo>
                  <a:pt x="44101" y="27140"/>
                </a:lnTo>
                <a:lnTo>
                  <a:pt x="35234" y="36225"/>
                </a:lnTo>
                <a:lnTo>
                  <a:pt x="28193" y="45262"/>
                </a:lnTo>
                <a:lnTo>
                  <a:pt x="21810" y="55521"/>
                </a:lnTo>
                <a:lnTo>
                  <a:pt x="16245" y="66644"/>
                </a:lnTo>
                <a:lnTo>
                  <a:pt x="11498" y="78630"/>
                </a:lnTo>
                <a:lnTo>
                  <a:pt x="7569" y="91479"/>
                </a:lnTo>
                <a:lnTo>
                  <a:pt x="4264" y="106352"/>
                </a:lnTo>
                <a:lnTo>
                  <a:pt x="2284" y="118732"/>
                </a:lnTo>
                <a:lnTo>
                  <a:pt x="917" y="131385"/>
                </a:lnTo>
                <a:lnTo>
                  <a:pt x="163" y="144313"/>
                </a:lnTo>
                <a:lnTo>
                  <a:pt x="0" y="153923"/>
                </a:lnTo>
                <a:lnTo>
                  <a:pt x="281" y="168136"/>
                </a:lnTo>
                <a:lnTo>
                  <a:pt x="1127" y="181629"/>
                </a:lnTo>
                <a:lnTo>
                  <a:pt x="2544" y="194402"/>
                </a:lnTo>
                <a:lnTo>
                  <a:pt x="4536" y="206454"/>
                </a:lnTo>
                <a:lnTo>
                  <a:pt x="7107" y="217786"/>
                </a:lnTo>
                <a:lnTo>
                  <a:pt x="12947" y="236050"/>
                </a:lnTo>
                <a:lnTo>
                  <a:pt x="18135" y="248115"/>
                </a:lnTo>
                <a:lnTo>
                  <a:pt x="24094" y="259027"/>
                </a:lnTo>
                <a:lnTo>
                  <a:pt x="30844" y="268786"/>
                </a:lnTo>
                <a:lnTo>
                  <a:pt x="41271" y="280292"/>
                </a:lnTo>
                <a:lnTo>
                  <a:pt x="51068" y="288461"/>
                </a:lnTo>
                <a:lnTo>
                  <a:pt x="61775" y="295219"/>
                </a:lnTo>
                <a:lnTo>
                  <a:pt x="80599" y="303034"/>
                </a:lnTo>
                <a:lnTo>
                  <a:pt x="92679" y="305972"/>
                </a:lnTo>
                <a:lnTo>
                  <a:pt x="105582" y="307720"/>
                </a:lnTo>
                <a:lnTo>
                  <a:pt x="118871" y="308279"/>
                </a:lnTo>
                <a:lnTo>
                  <a:pt x="132924" y="307637"/>
                </a:lnTo>
                <a:lnTo>
                  <a:pt x="146004" y="305713"/>
                </a:lnTo>
                <a:lnTo>
                  <a:pt x="158093" y="302506"/>
                </a:lnTo>
                <a:lnTo>
                  <a:pt x="169175" y="298018"/>
                </a:lnTo>
                <a:lnTo>
                  <a:pt x="184066" y="289102"/>
                </a:lnTo>
                <a:lnTo>
                  <a:pt x="193996" y="281106"/>
                </a:lnTo>
                <a:lnTo>
                  <a:pt x="202864" y="271998"/>
                </a:lnTo>
                <a:lnTo>
                  <a:pt x="209803" y="263016"/>
                </a:lnTo>
                <a:lnTo>
                  <a:pt x="216227" y="252792"/>
                </a:lnTo>
                <a:lnTo>
                  <a:pt x="221808" y="241690"/>
                </a:lnTo>
                <a:lnTo>
                  <a:pt x="226557" y="229710"/>
                </a:lnTo>
                <a:lnTo>
                  <a:pt x="230484" y="216851"/>
                </a:lnTo>
                <a:lnTo>
                  <a:pt x="233867" y="201636"/>
                </a:lnTo>
                <a:lnTo>
                  <a:pt x="235877" y="189236"/>
                </a:lnTo>
                <a:lnTo>
                  <a:pt x="237284" y="176591"/>
                </a:lnTo>
                <a:lnTo>
                  <a:pt x="238074" y="163700"/>
                </a:lnTo>
                <a:lnTo>
                  <a:pt x="238251" y="153923"/>
                </a:lnTo>
                <a:lnTo>
                  <a:pt x="237953" y="139837"/>
                </a:lnTo>
                <a:lnTo>
                  <a:pt x="237060" y="126426"/>
                </a:lnTo>
                <a:lnTo>
                  <a:pt x="235578" y="113688"/>
                </a:lnTo>
                <a:lnTo>
                  <a:pt x="233512" y="101625"/>
                </a:lnTo>
                <a:lnTo>
                  <a:pt x="230866" y="90236"/>
                </a:lnTo>
                <a:lnTo>
                  <a:pt x="225171" y="72537"/>
                </a:lnTo>
                <a:lnTo>
                  <a:pt x="219956" y="60470"/>
                </a:lnTo>
                <a:lnTo>
                  <a:pt x="213973" y="49564"/>
                </a:lnTo>
                <a:lnTo>
                  <a:pt x="207220" y="39819"/>
                </a:lnTo>
                <a:lnTo>
                  <a:pt x="196846" y="28304"/>
                </a:lnTo>
                <a:lnTo>
                  <a:pt x="187071" y="20163"/>
                </a:lnTo>
                <a:lnTo>
                  <a:pt x="176288" y="13386"/>
                </a:lnTo>
                <a:lnTo>
                  <a:pt x="156798" y="5317"/>
                </a:lnTo>
                <a:lnTo>
                  <a:pt x="144666" y="2333"/>
                </a:lnTo>
                <a:lnTo>
                  <a:pt x="131854" y="560"/>
                </a:lnTo>
                <a:lnTo>
                  <a:pt x="11887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1554" y="5709983"/>
            <a:ext cx="238251" cy="308279"/>
          </a:xfrm>
          <a:custGeom>
            <a:avLst/>
            <a:gdLst/>
            <a:ahLst/>
            <a:cxnLst/>
            <a:rect l="l" t="t" r="r" b="b"/>
            <a:pathLst>
              <a:path w="238251" h="308279">
                <a:moveTo>
                  <a:pt x="118871" y="0"/>
                </a:moveTo>
                <a:lnTo>
                  <a:pt x="104883" y="650"/>
                </a:lnTo>
                <a:lnTo>
                  <a:pt x="91840" y="2601"/>
                </a:lnTo>
                <a:lnTo>
                  <a:pt x="79760" y="5851"/>
                </a:lnTo>
                <a:lnTo>
                  <a:pt x="68663" y="10400"/>
                </a:lnTo>
                <a:lnTo>
                  <a:pt x="54022" y="19162"/>
                </a:lnTo>
                <a:lnTo>
                  <a:pt x="44101" y="27140"/>
                </a:lnTo>
                <a:lnTo>
                  <a:pt x="35234" y="36225"/>
                </a:lnTo>
                <a:lnTo>
                  <a:pt x="28193" y="45262"/>
                </a:lnTo>
                <a:lnTo>
                  <a:pt x="21810" y="55521"/>
                </a:lnTo>
                <a:lnTo>
                  <a:pt x="16245" y="66644"/>
                </a:lnTo>
                <a:lnTo>
                  <a:pt x="11498" y="78630"/>
                </a:lnTo>
                <a:lnTo>
                  <a:pt x="7569" y="91479"/>
                </a:lnTo>
                <a:lnTo>
                  <a:pt x="4264" y="106352"/>
                </a:lnTo>
                <a:lnTo>
                  <a:pt x="2284" y="118732"/>
                </a:lnTo>
                <a:lnTo>
                  <a:pt x="917" y="131385"/>
                </a:lnTo>
                <a:lnTo>
                  <a:pt x="163" y="144313"/>
                </a:lnTo>
                <a:lnTo>
                  <a:pt x="0" y="153923"/>
                </a:lnTo>
                <a:lnTo>
                  <a:pt x="281" y="168136"/>
                </a:lnTo>
                <a:lnTo>
                  <a:pt x="1127" y="181629"/>
                </a:lnTo>
                <a:lnTo>
                  <a:pt x="2544" y="194402"/>
                </a:lnTo>
                <a:lnTo>
                  <a:pt x="4536" y="206454"/>
                </a:lnTo>
                <a:lnTo>
                  <a:pt x="7107" y="217786"/>
                </a:lnTo>
                <a:lnTo>
                  <a:pt x="12947" y="236050"/>
                </a:lnTo>
                <a:lnTo>
                  <a:pt x="18135" y="248115"/>
                </a:lnTo>
                <a:lnTo>
                  <a:pt x="24094" y="259027"/>
                </a:lnTo>
                <a:lnTo>
                  <a:pt x="30844" y="268786"/>
                </a:lnTo>
                <a:lnTo>
                  <a:pt x="41271" y="280292"/>
                </a:lnTo>
                <a:lnTo>
                  <a:pt x="51068" y="288461"/>
                </a:lnTo>
                <a:lnTo>
                  <a:pt x="61775" y="295219"/>
                </a:lnTo>
                <a:lnTo>
                  <a:pt x="80599" y="303034"/>
                </a:lnTo>
                <a:lnTo>
                  <a:pt x="92679" y="305972"/>
                </a:lnTo>
                <a:lnTo>
                  <a:pt x="105582" y="307720"/>
                </a:lnTo>
                <a:lnTo>
                  <a:pt x="118871" y="308279"/>
                </a:lnTo>
                <a:lnTo>
                  <a:pt x="132924" y="307637"/>
                </a:lnTo>
                <a:lnTo>
                  <a:pt x="146004" y="305713"/>
                </a:lnTo>
                <a:lnTo>
                  <a:pt x="158093" y="302506"/>
                </a:lnTo>
                <a:lnTo>
                  <a:pt x="169175" y="298018"/>
                </a:lnTo>
                <a:lnTo>
                  <a:pt x="184066" y="289102"/>
                </a:lnTo>
                <a:lnTo>
                  <a:pt x="193996" y="281106"/>
                </a:lnTo>
                <a:lnTo>
                  <a:pt x="202864" y="271998"/>
                </a:lnTo>
                <a:lnTo>
                  <a:pt x="209803" y="263016"/>
                </a:lnTo>
                <a:lnTo>
                  <a:pt x="216227" y="252792"/>
                </a:lnTo>
                <a:lnTo>
                  <a:pt x="221808" y="241690"/>
                </a:lnTo>
                <a:lnTo>
                  <a:pt x="226557" y="229710"/>
                </a:lnTo>
                <a:lnTo>
                  <a:pt x="230484" y="216851"/>
                </a:lnTo>
                <a:lnTo>
                  <a:pt x="233867" y="201636"/>
                </a:lnTo>
                <a:lnTo>
                  <a:pt x="235877" y="189236"/>
                </a:lnTo>
                <a:lnTo>
                  <a:pt x="237284" y="176591"/>
                </a:lnTo>
                <a:lnTo>
                  <a:pt x="238074" y="163700"/>
                </a:lnTo>
                <a:lnTo>
                  <a:pt x="238251" y="153923"/>
                </a:lnTo>
                <a:lnTo>
                  <a:pt x="237953" y="139837"/>
                </a:lnTo>
                <a:lnTo>
                  <a:pt x="237060" y="126426"/>
                </a:lnTo>
                <a:lnTo>
                  <a:pt x="235578" y="113688"/>
                </a:lnTo>
                <a:lnTo>
                  <a:pt x="233512" y="101625"/>
                </a:lnTo>
                <a:lnTo>
                  <a:pt x="230866" y="90236"/>
                </a:lnTo>
                <a:lnTo>
                  <a:pt x="225171" y="72537"/>
                </a:lnTo>
                <a:lnTo>
                  <a:pt x="219956" y="60470"/>
                </a:lnTo>
                <a:lnTo>
                  <a:pt x="213973" y="49564"/>
                </a:lnTo>
                <a:lnTo>
                  <a:pt x="207220" y="39819"/>
                </a:lnTo>
                <a:lnTo>
                  <a:pt x="196846" y="28304"/>
                </a:lnTo>
                <a:lnTo>
                  <a:pt x="187071" y="20163"/>
                </a:lnTo>
                <a:lnTo>
                  <a:pt x="176288" y="13386"/>
                </a:lnTo>
                <a:lnTo>
                  <a:pt x="156798" y="5317"/>
                </a:lnTo>
                <a:lnTo>
                  <a:pt x="144666" y="2333"/>
                </a:lnTo>
                <a:lnTo>
                  <a:pt x="131854" y="560"/>
                </a:lnTo>
                <a:lnTo>
                  <a:pt x="11887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10257" y="5709983"/>
            <a:ext cx="207518" cy="305219"/>
          </a:xfrm>
          <a:custGeom>
            <a:avLst/>
            <a:gdLst/>
            <a:ahLst/>
            <a:cxnLst/>
            <a:rect l="l" t="t" r="r" b="b"/>
            <a:pathLst>
              <a:path w="207518" h="305219">
                <a:moveTo>
                  <a:pt x="102616" y="0"/>
                </a:moveTo>
                <a:lnTo>
                  <a:pt x="88452" y="805"/>
                </a:lnTo>
                <a:lnTo>
                  <a:pt x="75231" y="3220"/>
                </a:lnTo>
                <a:lnTo>
                  <a:pt x="62953" y="7245"/>
                </a:lnTo>
                <a:lnTo>
                  <a:pt x="51619" y="12879"/>
                </a:lnTo>
                <a:lnTo>
                  <a:pt x="41227" y="20123"/>
                </a:lnTo>
                <a:lnTo>
                  <a:pt x="31778" y="28975"/>
                </a:lnTo>
                <a:lnTo>
                  <a:pt x="21660" y="42007"/>
                </a:lnTo>
                <a:lnTo>
                  <a:pt x="16473" y="51247"/>
                </a:lnTo>
                <a:lnTo>
                  <a:pt x="11997" y="61540"/>
                </a:lnTo>
                <a:lnTo>
                  <a:pt x="8231" y="72886"/>
                </a:lnTo>
                <a:lnTo>
                  <a:pt x="5174" y="85284"/>
                </a:lnTo>
                <a:lnTo>
                  <a:pt x="2824" y="98736"/>
                </a:lnTo>
                <a:lnTo>
                  <a:pt x="1181" y="113241"/>
                </a:lnTo>
                <a:lnTo>
                  <a:pt x="243" y="128800"/>
                </a:lnTo>
                <a:lnTo>
                  <a:pt x="0" y="142544"/>
                </a:lnTo>
                <a:lnTo>
                  <a:pt x="0" y="250329"/>
                </a:lnTo>
                <a:lnTo>
                  <a:pt x="7722" y="264555"/>
                </a:lnTo>
                <a:lnTo>
                  <a:pt x="15880" y="276346"/>
                </a:lnTo>
                <a:lnTo>
                  <a:pt x="24485" y="285700"/>
                </a:lnTo>
                <a:lnTo>
                  <a:pt x="33548" y="292616"/>
                </a:lnTo>
                <a:lnTo>
                  <a:pt x="43083" y="297093"/>
                </a:lnTo>
                <a:lnTo>
                  <a:pt x="55880" y="300767"/>
                </a:lnTo>
                <a:lnTo>
                  <a:pt x="68416" y="303307"/>
                </a:lnTo>
                <a:lnTo>
                  <a:pt x="80928" y="304789"/>
                </a:lnTo>
                <a:lnTo>
                  <a:pt x="92201" y="305219"/>
                </a:lnTo>
                <a:lnTo>
                  <a:pt x="106265" y="304514"/>
                </a:lnTo>
                <a:lnTo>
                  <a:pt x="119555" y="302401"/>
                </a:lnTo>
                <a:lnTo>
                  <a:pt x="132066" y="298879"/>
                </a:lnTo>
                <a:lnTo>
                  <a:pt x="143794" y="293948"/>
                </a:lnTo>
                <a:lnTo>
                  <a:pt x="154735" y="287608"/>
                </a:lnTo>
                <a:lnTo>
                  <a:pt x="164885" y="279859"/>
                </a:lnTo>
                <a:lnTo>
                  <a:pt x="174240" y="270701"/>
                </a:lnTo>
                <a:lnTo>
                  <a:pt x="182091" y="260895"/>
                </a:lnTo>
                <a:lnTo>
                  <a:pt x="187710" y="251828"/>
                </a:lnTo>
                <a:lnTo>
                  <a:pt x="192627" y="241784"/>
                </a:lnTo>
                <a:lnTo>
                  <a:pt x="196842" y="230765"/>
                </a:lnTo>
                <a:lnTo>
                  <a:pt x="200356" y="218769"/>
                </a:lnTo>
                <a:lnTo>
                  <a:pt x="203170" y="205797"/>
                </a:lnTo>
                <a:lnTo>
                  <a:pt x="205284" y="191848"/>
                </a:lnTo>
                <a:lnTo>
                  <a:pt x="206700" y="176924"/>
                </a:lnTo>
                <a:lnTo>
                  <a:pt x="207419" y="161023"/>
                </a:lnTo>
                <a:lnTo>
                  <a:pt x="207518" y="152171"/>
                </a:lnTo>
                <a:lnTo>
                  <a:pt x="207273" y="138816"/>
                </a:lnTo>
                <a:lnTo>
                  <a:pt x="206535" y="125844"/>
                </a:lnTo>
                <a:lnTo>
                  <a:pt x="205295" y="113257"/>
                </a:lnTo>
                <a:lnTo>
                  <a:pt x="203546" y="101058"/>
                </a:lnTo>
                <a:lnTo>
                  <a:pt x="198911" y="79586"/>
                </a:lnTo>
                <a:lnTo>
                  <a:pt x="194870" y="67214"/>
                </a:lnTo>
                <a:lnTo>
                  <a:pt x="189957" y="55831"/>
                </a:lnTo>
                <a:lnTo>
                  <a:pt x="184404" y="45770"/>
                </a:lnTo>
                <a:lnTo>
                  <a:pt x="177104" y="35525"/>
                </a:lnTo>
                <a:lnTo>
                  <a:pt x="168502" y="26271"/>
                </a:lnTo>
                <a:lnTo>
                  <a:pt x="158597" y="18009"/>
                </a:lnTo>
                <a:lnTo>
                  <a:pt x="140199" y="7292"/>
                </a:lnTo>
                <a:lnTo>
                  <a:pt x="128343" y="3202"/>
                </a:lnTo>
                <a:lnTo>
                  <a:pt x="115661" y="772"/>
                </a:lnTo>
                <a:lnTo>
                  <a:pt x="10261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6466" y="5645721"/>
            <a:ext cx="158510" cy="459130"/>
          </a:xfrm>
          <a:custGeom>
            <a:avLst/>
            <a:gdLst/>
            <a:ahLst/>
            <a:cxnLst/>
            <a:rect l="l" t="t" r="r" b="b"/>
            <a:pathLst>
              <a:path w="158510" h="459130">
                <a:moveTo>
                  <a:pt x="86458" y="0"/>
                </a:moveTo>
                <a:lnTo>
                  <a:pt x="86458" y="328498"/>
                </a:lnTo>
                <a:lnTo>
                  <a:pt x="86825" y="346238"/>
                </a:lnTo>
                <a:lnTo>
                  <a:pt x="87927" y="360498"/>
                </a:lnTo>
                <a:lnTo>
                  <a:pt x="92173" y="378269"/>
                </a:lnTo>
                <a:lnTo>
                  <a:pt x="112542" y="389008"/>
                </a:lnTo>
                <a:lnTo>
                  <a:pt x="123161" y="389610"/>
                </a:lnTo>
                <a:lnTo>
                  <a:pt x="135216" y="391944"/>
                </a:lnTo>
                <a:lnTo>
                  <a:pt x="145108" y="398947"/>
                </a:lnTo>
                <a:lnTo>
                  <a:pt x="152825" y="410619"/>
                </a:lnTo>
                <a:lnTo>
                  <a:pt x="157705" y="424370"/>
                </a:lnTo>
                <a:lnTo>
                  <a:pt x="158510" y="433055"/>
                </a:lnTo>
                <a:lnTo>
                  <a:pt x="155929" y="440494"/>
                </a:lnTo>
                <a:lnTo>
                  <a:pt x="140606" y="451632"/>
                </a:lnTo>
                <a:lnTo>
                  <a:pt x="111734" y="457785"/>
                </a:lnTo>
                <a:lnTo>
                  <a:pt x="92217" y="458993"/>
                </a:lnTo>
                <a:lnTo>
                  <a:pt x="81886" y="459130"/>
                </a:lnTo>
                <a:lnTo>
                  <a:pt x="69090" y="458018"/>
                </a:lnTo>
                <a:lnTo>
                  <a:pt x="45252" y="449129"/>
                </a:lnTo>
                <a:lnTo>
                  <a:pt x="25073" y="433063"/>
                </a:lnTo>
                <a:lnTo>
                  <a:pt x="9532" y="413107"/>
                </a:lnTo>
                <a:lnTo>
                  <a:pt x="3232" y="396322"/>
                </a:lnTo>
                <a:lnTo>
                  <a:pt x="1356" y="371330"/>
                </a:lnTo>
                <a:lnTo>
                  <a:pt x="547" y="345786"/>
                </a:lnTo>
                <a:lnTo>
                  <a:pt x="276" y="330349"/>
                </a:lnTo>
                <a:lnTo>
                  <a:pt x="95" y="313136"/>
                </a:lnTo>
                <a:lnTo>
                  <a:pt x="2" y="294146"/>
                </a:lnTo>
                <a:lnTo>
                  <a:pt x="0" y="273379"/>
                </a:lnTo>
                <a:lnTo>
                  <a:pt x="86" y="250836"/>
                </a:lnTo>
                <a:lnTo>
                  <a:pt x="263" y="226517"/>
                </a:lnTo>
                <a:lnTo>
                  <a:pt x="530" y="200421"/>
                </a:lnTo>
                <a:lnTo>
                  <a:pt x="887" y="172549"/>
                </a:lnTo>
                <a:lnTo>
                  <a:pt x="1335" y="142900"/>
                </a:lnTo>
                <a:lnTo>
                  <a:pt x="1873" y="111475"/>
                </a:lnTo>
                <a:lnTo>
                  <a:pt x="2503" y="78273"/>
                </a:lnTo>
                <a:lnTo>
                  <a:pt x="3223" y="43295"/>
                </a:lnTo>
                <a:lnTo>
                  <a:pt x="4035" y="6540"/>
                </a:lnTo>
                <a:lnTo>
                  <a:pt x="8645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0210" y="5635218"/>
            <a:ext cx="511175" cy="465251"/>
          </a:xfrm>
          <a:custGeom>
            <a:avLst/>
            <a:gdLst/>
            <a:ahLst/>
            <a:cxnLst/>
            <a:rect l="l" t="t" r="r" b="b"/>
            <a:pathLst>
              <a:path w="511175" h="465251">
                <a:moveTo>
                  <a:pt x="49021" y="0"/>
                </a:moveTo>
                <a:lnTo>
                  <a:pt x="144779" y="0"/>
                </a:lnTo>
                <a:lnTo>
                  <a:pt x="139525" y="11845"/>
                </a:lnTo>
                <a:lnTo>
                  <a:pt x="134528" y="23727"/>
                </a:lnTo>
                <a:lnTo>
                  <a:pt x="129790" y="35644"/>
                </a:lnTo>
                <a:lnTo>
                  <a:pt x="125312" y="47598"/>
                </a:lnTo>
                <a:lnTo>
                  <a:pt x="121095" y="59586"/>
                </a:lnTo>
                <a:lnTo>
                  <a:pt x="117140" y="71611"/>
                </a:lnTo>
                <a:lnTo>
                  <a:pt x="113448" y="83670"/>
                </a:lnTo>
                <a:lnTo>
                  <a:pt x="110020" y="95765"/>
                </a:lnTo>
                <a:lnTo>
                  <a:pt x="106856" y="107894"/>
                </a:lnTo>
                <a:lnTo>
                  <a:pt x="103495" y="122221"/>
                </a:lnTo>
                <a:lnTo>
                  <a:pt x="99180" y="145308"/>
                </a:lnTo>
                <a:lnTo>
                  <a:pt x="97412" y="157362"/>
                </a:lnTo>
                <a:lnTo>
                  <a:pt x="95903" y="169757"/>
                </a:lnTo>
                <a:lnTo>
                  <a:pt x="94652" y="182492"/>
                </a:lnTo>
                <a:lnTo>
                  <a:pt x="93659" y="195568"/>
                </a:lnTo>
                <a:lnTo>
                  <a:pt x="92923" y="208985"/>
                </a:lnTo>
                <a:lnTo>
                  <a:pt x="92444" y="222742"/>
                </a:lnTo>
                <a:lnTo>
                  <a:pt x="92220" y="236841"/>
                </a:lnTo>
                <a:lnTo>
                  <a:pt x="92201" y="242265"/>
                </a:lnTo>
                <a:lnTo>
                  <a:pt x="92407" y="255865"/>
                </a:lnTo>
                <a:lnTo>
                  <a:pt x="93018" y="268932"/>
                </a:lnTo>
                <a:lnTo>
                  <a:pt x="94026" y="281466"/>
                </a:lnTo>
                <a:lnTo>
                  <a:pt x="95423" y="293468"/>
                </a:lnTo>
                <a:lnTo>
                  <a:pt x="98818" y="313259"/>
                </a:lnTo>
                <a:lnTo>
                  <a:pt x="101941" y="325883"/>
                </a:lnTo>
                <a:lnTo>
                  <a:pt x="105652" y="337144"/>
                </a:lnTo>
                <a:lnTo>
                  <a:pt x="114223" y="354192"/>
                </a:lnTo>
                <a:lnTo>
                  <a:pt x="122484" y="363750"/>
                </a:lnTo>
                <a:lnTo>
                  <a:pt x="141798" y="375659"/>
                </a:lnTo>
                <a:lnTo>
                  <a:pt x="153706" y="378501"/>
                </a:lnTo>
                <a:lnTo>
                  <a:pt x="157225" y="378663"/>
                </a:lnTo>
                <a:lnTo>
                  <a:pt x="163321" y="378663"/>
                </a:lnTo>
                <a:lnTo>
                  <a:pt x="175387" y="373837"/>
                </a:lnTo>
                <a:lnTo>
                  <a:pt x="186689" y="365353"/>
                </a:lnTo>
                <a:lnTo>
                  <a:pt x="197140" y="347972"/>
                </a:lnTo>
                <a:lnTo>
                  <a:pt x="201886" y="335676"/>
                </a:lnTo>
                <a:lnTo>
                  <a:pt x="206348" y="317970"/>
                </a:lnTo>
                <a:lnTo>
                  <a:pt x="207981" y="305564"/>
                </a:lnTo>
                <a:lnTo>
                  <a:pt x="208733" y="291979"/>
                </a:lnTo>
                <a:lnTo>
                  <a:pt x="208787" y="286905"/>
                </a:lnTo>
                <a:lnTo>
                  <a:pt x="208787" y="132206"/>
                </a:lnTo>
                <a:lnTo>
                  <a:pt x="302387" y="132206"/>
                </a:lnTo>
                <a:lnTo>
                  <a:pt x="302387" y="275526"/>
                </a:lnTo>
                <a:lnTo>
                  <a:pt x="302720" y="292228"/>
                </a:lnTo>
                <a:lnTo>
                  <a:pt x="303725" y="307359"/>
                </a:lnTo>
                <a:lnTo>
                  <a:pt x="305408" y="320920"/>
                </a:lnTo>
                <a:lnTo>
                  <a:pt x="310829" y="343333"/>
                </a:lnTo>
                <a:lnTo>
                  <a:pt x="324551" y="366478"/>
                </a:lnTo>
                <a:lnTo>
                  <a:pt x="334824" y="374279"/>
                </a:lnTo>
                <a:lnTo>
                  <a:pt x="353440" y="378663"/>
                </a:lnTo>
                <a:lnTo>
                  <a:pt x="364498" y="376959"/>
                </a:lnTo>
                <a:lnTo>
                  <a:pt x="385066" y="363324"/>
                </a:lnTo>
                <a:lnTo>
                  <a:pt x="394542" y="351389"/>
                </a:lnTo>
                <a:lnTo>
                  <a:pt x="403522" y="335504"/>
                </a:lnTo>
                <a:lnTo>
                  <a:pt x="410926" y="314684"/>
                </a:lnTo>
                <a:lnTo>
                  <a:pt x="415903" y="289890"/>
                </a:lnTo>
                <a:lnTo>
                  <a:pt x="417484" y="276003"/>
                </a:lnTo>
                <a:lnTo>
                  <a:pt x="418463" y="261122"/>
                </a:lnTo>
                <a:lnTo>
                  <a:pt x="418841" y="245249"/>
                </a:lnTo>
                <a:lnTo>
                  <a:pt x="418845" y="243128"/>
                </a:lnTo>
                <a:lnTo>
                  <a:pt x="418719" y="228839"/>
                </a:lnTo>
                <a:lnTo>
                  <a:pt x="418337" y="214898"/>
                </a:lnTo>
                <a:lnTo>
                  <a:pt x="417701" y="201305"/>
                </a:lnTo>
                <a:lnTo>
                  <a:pt x="416809" y="188059"/>
                </a:lnTo>
                <a:lnTo>
                  <a:pt x="415661" y="175162"/>
                </a:lnTo>
                <a:lnTo>
                  <a:pt x="414256" y="162613"/>
                </a:lnTo>
                <a:lnTo>
                  <a:pt x="410673" y="138560"/>
                </a:lnTo>
                <a:lnTo>
                  <a:pt x="406054" y="115901"/>
                </a:lnTo>
                <a:lnTo>
                  <a:pt x="401425" y="97628"/>
                </a:lnTo>
                <a:lnTo>
                  <a:pt x="397985" y="85352"/>
                </a:lnTo>
                <a:lnTo>
                  <a:pt x="394305" y="73167"/>
                </a:lnTo>
                <a:lnTo>
                  <a:pt x="390385" y="61072"/>
                </a:lnTo>
                <a:lnTo>
                  <a:pt x="386229" y="49069"/>
                </a:lnTo>
                <a:lnTo>
                  <a:pt x="381838" y="37155"/>
                </a:lnTo>
                <a:lnTo>
                  <a:pt x="377215" y="25333"/>
                </a:lnTo>
                <a:lnTo>
                  <a:pt x="372360" y="13601"/>
                </a:lnTo>
                <a:lnTo>
                  <a:pt x="367277" y="1959"/>
                </a:lnTo>
                <a:lnTo>
                  <a:pt x="366394" y="0"/>
                </a:lnTo>
                <a:lnTo>
                  <a:pt x="461898" y="0"/>
                </a:lnTo>
                <a:lnTo>
                  <a:pt x="471271" y="22282"/>
                </a:lnTo>
                <a:lnTo>
                  <a:pt x="479814" y="45619"/>
                </a:lnTo>
                <a:lnTo>
                  <a:pt x="487519" y="70013"/>
                </a:lnTo>
                <a:lnTo>
                  <a:pt x="494377" y="95465"/>
                </a:lnTo>
                <a:lnTo>
                  <a:pt x="499957" y="120185"/>
                </a:lnTo>
                <a:lnTo>
                  <a:pt x="504024" y="143396"/>
                </a:lnTo>
                <a:lnTo>
                  <a:pt x="507184" y="167808"/>
                </a:lnTo>
                <a:lnTo>
                  <a:pt x="509431" y="193419"/>
                </a:lnTo>
                <a:lnTo>
                  <a:pt x="510763" y="220229"/>
                </a:lnTo>
                <a:lnTo>
                  <a:pt x="511175" y="246633"/>
                </a:lnTo>
                <a:lnTo>
                  <a:pt x="510957" y="260302"/>
                </a:lnTo>
                <a:lnTo>
                  <a:pt x="509210" y="286596"/>
                </a:lnTo>
                <a:lnTo>
                  <a:pt x="505699" y="311500"/>
                </a:lnTo>
                <a:lnTo>
                  <a:pt x="500409" y="335014"/>
                </a:lnTo>
                <a:lnTo>
                  <a:pt x="491507" y="362184"/>
                </a:lnTo>
                <a:lnTo>
                  <a:pt x="480789" y="385222"/>
                </a:lnTo>
                <a:lnTo>
                  <a:pt x="467867" y="405676"/>
                </a:lnTo>
                <a:lnTo>
                  <a:pt x="450738" y="425379"/>
                </a:lnTo>
                <a:lnTo>
                  <a:pt x="431110" y="441342"/>
                </a:lnTo>
                <a:lnTo>
                  <a:pt x="416813" y="449783"/>
                </a:lnTo>
                <a:lnTo>
                  <a:pt x="393597" y="459159"/>
                </a:lnTo>
                <a:lnTo>
                  <a:pt x="368556" y="464245"/>
                </a:lnTo>
                <a:lnTo>
                  <a:pt x="350392" y="465251"/>
                </a:lnTo>
                <a:lnTo>
                  <a:pt x="337362" y="464688"/>
                </a:lnTo>
                <a:lnTo>
                  <a:pt x="312585" y="460170"/>
                </a:lnTo>
                <a:lnTo>
                  <a:pt x="288240" y="449182"/>
                </a:lnTo>
                <a:lnTo>
                  <a:pt x="269311" y="432679"/>
                </a:lnTo>
                <a:lnTo>
                  <a:pt x="255368" y="410913"/>
                </a:lnTo>
                <a:lnTo>
                  <a:pt x="249808" y="396735"/>
                </a:lnTo>
                <a:lnTo>
                  <a:pt x="246887" y="405409"/>
                </a:lnTo>
                <a:lnTo>
                  <a:pt x="233508" y="427632"/>
                </a:lnTo>
                <a:lnTo>
                  <a:pt x="221614" y="439851"/>
                </a:lnTo>
                <a:lnTo>
                  <a:pt x="200351" y="453570"/>
                </a:lnTo>
                <a:lnTo>
                  <a:pt x="184784" y="459346"/>
                </a:lnTo>
                <a:lnTo>
                  <a:pt x="159186" y="464478"/>
                </a:lnTo>
                <a:lnTo>
                  <a:pt x="145414" y="465251"/>
                </a:lnTo>
                <a:lnTo>
                  <a:pt x="131985" y="464643"/>
                </a:lnTo>
                <a:lnTo>
                  <a:pt x="106835" y="459770"/>
                </a:lnTo>
                <a:lnTo>
                  <a:pt x="87629" y="451967"/>
                </a:lnTo>
                <a:lnTo>
                  <a:pt x="67162" y="438465"/>
                </a:lnTo>
                <a:lnTo>
                  <a:pt x="48886" y="420074"/>
                </a:lnTo>
                <a:lnTo>
                  <a:pt x="35846" y="401780"/>
                </a:lnTo>
                <a:lnTo>
                  <a:pt x="24612" y="380208"/>
                </a:lnTo>
                <a:lnTo>
                  <a:pt x="15247" y="355332"/>
                </a:lnTo>
                <a:lnTo>
                  <a:pt x="8616" y="330940"/>
                </a:lnTo>
                <a:lnTo>
                  <a:pt x="4349" y="307709"/>
                </a:lnTo>
                <a:lnTo>
                  <a:pt x="1538" y="282448"/>
                </a:lnTo>
                <a:lnTo>
                  <a:pt x="160" y="255155"/>
                </a:lnTo>
                <a:lnTo>
                  <a:pt x="0" y="241376"/>
                </a:lnTo>
                <a:lnTo>
                  <a:pt x="119" y="227413"/>
                </a:lnTo>
                <a:lnTo>
                  <a:pt x="1074" y="200319"/>
                </a:lnTo>
                <a:lnTo>
                  <a:pt x="2978" y="174333"/>
                </a:lnTo>
                <a:lnTo>
                  <a:pt x="5826" y="149456"/>
                </a:lnTo>
                <a:lnTo>
                  <a:pt x="9614" y="125689"/>
                </a:lnTo>
                <a:lnTo>
                  <a:pt x="13207" y="107962"/>
                </a:lnTo>
                <a:lnTo>
                  <a:pt x="19619" y="82115"/>
                </a:lnTo>
                <a:lnTo>
                  <a:pt x="26942" y="57269"/>
                </a:lnTo>
                <a:lnTo>
                  <a:pt x="35177" y="33423"/>
                </a:lnTo>
                <a:lnTo>
                  <a:pt x="44324" y="10575"/>
                </a:lnTo>
                <a:lnTo>
                  <a:pt x="4902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95573" y="5627331"/>
            <a:ext cx="421893" cy="473138"/>
          </a:xfrm>
          <a:custGeom>
            <a:avLst/>
            <a:gdLst/>
            <a:ahLst/>
            <a:cxnLst/>
            <a:rect l="l" t="t" r="r" b="b"/>
            <a:pathLst>
              <a:path w="421893" h="473138">
                <a:moveTo>
                  <a:pt x="215137" y="0"/>
                </a:moveTo>
                <a:lnTo>
                  <a:pt x="242046" y="1243"/>
                </a:lnTo>
                <a:lnTo>
                  <a:pt x="267468" y="4973"/>
                </a:lnTo>
                <a:lnTo>
                  <a:pt x="291385" y="11192"/>
                </a:lnTo>
                <a:lnTo>
                  <a:pt x="315733" y="20831"/>
                </a:lnTo>
                <a:lnTo>
                  <a:pt x="338188" y="33754"/>
                </a:lnTo>
                <a:lnTo>
                  <a:pt x="357683" y="49638"/>
                </a:lnTo>
                <a:lnTo>
                  <a:pt x="375454" y="70089"/>
                </a:lnTo>
                <a:lnTo>
                  <a:pt x="388777" y="90800"/>
                </a:lnTo>
                <a:lnTo>
                  <a:pt x="400089" y="114100"/>
                </a:lnTo>
                <a:lnTo>
                  <a:pt x="407542" y="134188"/>
                </a:lnTo>
                <a:lnTo>
                  <a:pt x="413893" y="157156"/>
                </a:lnTo>
                <a:lnTo>
                  <a:pt x="418410" y="181604"/>
                </a:lnTo>
                <a:lnTo>
                  <a:pt x="421079" y="207530"/>
                </a:lnTo>
                <a:lnTo>
                  <a:pt x="421893" y="233070"/>
                </a:lnTo>
                <a:lnTo>
                  <a:pt x="421643" y="246544"/>
                </a:lnTo>
                <a:lnTo>
                  <a:pt x="419632" y="272664"/>
                </a:lnTo>
                <a:lnTo>
                  <a:pt x="415598" y="297681"/>
                </a:lnTo>
                <a:lnTo>
                  <a:pt x="409527" y="321598"/>
                </a:lnTo>
                <a:lnTo>
                  <a:pt x="402260" y="342460"/>
                </a:lnTo>
                <a:lnTo>
                  <a:pt x="391557" y="366302"/>
                </a:lnTo>
                <a:lnTo>
                  <a:pt x="378929" y="388019"/>
                </a:lnTo>
                <a:lnTo>
                  <a:pt x="365760" y="405879"/>
                </a:lnTo>
                <a:lnTo>
                  <a:pt x="348482" y="423982"/>
                </a:lnTo>
                <a:lnTo>
                  <a:pt x="328446" y="439456"/>
                </a:lnTo>
                <a:lnTo>
                  <a:pt x="305654" y="452293"/>
                </a:lnTo>
                <a:lnTo>
                  <a:pt x="287488" y="459905"/>
                </a:lnTo>
                <a:lnTo>
                  <a:pt x="263861" y="466883"/>
                </a:lnTo>
                <a:lnTo>
                  <a:pt x="238667" y="471276"/>
                </a:lnTo>
                <a:lnTo>
                  <a:pt x="211934" y="473086"/>
                </a:lnTo>
                <a:lnTo>
                  <a:pt x="206375" y="473138"/>
                </a:lnTo>
                <a:lnTo>
                  <a:pt x="192631" y="472830"/>
                </a:lnTo>
                <a:lnTo>
                  <a:pt x="166370" y="470370"/>
                </a:lnTo>
                <a:lnTo>
                  <a:pt x="141726" y="465449"/>
                </a:lnTo>
                <a:lnTo>
                  <a:pt x="118684" y="458068"/>
                </a:lnTo>
                <a:lnTo>
                  <a:pt x="93953" y="446288"/>
                </a:lnTo>
                <a:lnTo>
                  <a:pt x="73024" y="431823"/>
                </a:lnTo>
                <a:lnTo>
                  <a:pt x="55096" y="414349"/>
                </a:lnTo>
                <a:lnTo>
                  <a:pt x="39365" y="393129"/>
                </a:lnTo>
                <a:lnTo>
                  <a:pt x="27121" y="371084"/>
                </a:lnTo>
                <a:lnTo>
                  <a:pt x="16861" y="346454"/>
                </a:lnTo>
                <a:lnTo>
                  <a:pt x="10942" y="327924"/>
                </a:lnTo>
                <a:lnTo>
                  <a:pt x="5524" y="304348"/>
                </a:lnTo>
                <a:lnTo>
                  <a:pt x="1952" y="279184"/>
                </a:lnTo>
                <a:lnTo>
                  <a:pt x="200" y="252434"/>
                </a:lnTo>
                <a:lnTo>
                  <a:pt x="0" y="239204"/>
                </a:lnTo>
                <a:lnTo>
                  <a:pt x="251" y="225617"/>
                </a:lnTo>
                <a:lnTo>
                  <a:pt x="2265" y="199372"/>
                </a:lnTo>
                <a:lnTo>
                  <a:pt x="6293" y="174367"/>
                </a:lnTo>
                <a:lnTo>
                  <a:pt x="12335" y="150601"/>
                </a:lnTo>
                <a:lnTo>
                  <a:pt x="19538" y="130138"/>
                </a:lnTo>
                <a:lnTo>
                  <a:pt x="30323" y="106409"/>
                </a:lnTo>
                <a:lnTo>
                  <a:pt x="43058" y="84738"/>
                </a:lnTo>
                <a:lnTo>
                  <a:pt x="56006" y="67271"/>
                </a:lnTo>
                <a:lnTo>
                  <a:pt x="73305" y="49157"/>
                </a:lnTo>
                <a:lnTo>
                  <a:pt x="93347" y="33675"/>
                </a:lnTo>
                <a:lnTo>
                  <a:pt x="116110" y="20827"/>
                </a:lnTo>
                <a:lnTo>
                  <a:pt x="134204" y="13247"/>
                </a:lnTo>
                <a:lnTo>
                  <a:pt x="157871" y="6255"/>
                </a:lnTo>
                <a:lnTo>
                  <a:pt x="183043" y="1855"/>
                </a:lnTo>
                <a:lnTo>
                  <a:pt x="209721" y="50"/>
                </a:lnTo>
                <a:lnTo>
                  <a:pt x="21513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9733" y="5627331"/>
            <a:ext cx="421894" cy="473138"/>
          </a:xfrm>
          <a:custGeom>
            <a:avLst/>
            <a:gdLst/>
            <a:ahLst/>
            <a:cxnLst/>
            <a:rect l="l" t="t" r="r" b="b"/>
            <a:pathLst>
              <a:path w="421894" h="473138">
                <a:moveTo>
                  <a:pt x="215137" y="0"/>
                </a:moveTo>
                <a:lnTo>
                  <a:pt x="242046" y="1243"/>
                </a:lnTo>
                <a:lnTo>
                  <a:pt x="267468" y="4973"/>
                </a:lnTo>
                <a:lnTo>
                  <a:pt x="291385" y="11192"/>
                </a:lnTo>
                <a:lnTo>
                  <a:pt x="315733" y="20831"/>
                </a:lnTo>
                <a:lnTo>
                  <a:pt x="338188" y="33754"/>
                </a:lnTo>
                <a:lnTo>
                  <a:pt x="357683" y="49638"/>
                </a:lnTo>
                <a:lnTo>
                  <a:pt x="375454" y="70089"/>
                </a:lnTo>
                <a:lnTo>
                  <a:pt x="388777" y="90800"/>
                </a:lnTo>
                <a:lnTo>
                  <a:pt x="400089" y="114100"/>
                </a:lnTo>
                <a:lnTo>
                  <a:pt x="407543" y="134188"/>
                </a:lnTo>
                <a:lnTo>
                  <a:pt x="413893" y="157156"/>
                </a:lnTo>
                <a:lnTo>
                  <a:pt x="418410" y="181604"/>
                </a:lnTo>
                <a:lnTo>
                  <a:pt x="421079" y="207530"/>
                </a:lnTo>
                <a:lnTo>
                  <a:pt x="421894" y="233070"/>
                </a:lnTo>
                <a:lnTo>
                  <a:pt x="421643" y="246544"/>
                </a:lnTo>
                <a:lnTo>
                  <a:pt x="419632" y="272664"/>
                </a:lnTo>
                <a:lnTo>
                  <a:pt x="415598" y="297681"/>
                </a:lnTo>
                <a:lnTo>
                  <a:pt x="409527" y="321598"/>
                </a:lnTo>
                <a:lnTo>
                  <a:pt x="402260" y="342460"/>
                </a:lnTo>
                <a:lnTo>
                  <a:pt x="391557" y="366302"/>
                </a:lnTo>
                <a:lnTo>
                  <a:pt x="378929" y="388019"/>
                </a:lnTo>
                <a:lnTo>
                  <a:pt x="365760" y="405879"/>
                </a:lnTo>
                <a:lnTo>
                  <a:pt x="348482" y="423982"/>
                </a:lnTo>
                <a:lnTo>
                  <a:pt x="328446" y="439456"/>
                </a:lnTo>
                <a:lnTo>
                  <a:pt x="305654" y="452293"/>
                </a:lnTo>
                <a:lnTo>
                  <a:pt x="287488" y="459905"/>
                </a:lnTo>
                <a:lnTo>
                  <a:pt x="263861" y="466883"/>
                </a:lnTo>
                <a:lnTo>
                  <a:pt x="238667" y="471276"/>
                </a:lnTo>
                <a:lnTo>
                  <a:pt x="211934" y="473086"/>
                </a:lnTo>
                <a:lnTo>
                  <a:pt x="206375" y="473138"/>
                </a:lnTo>
                <a:lnTo>
                  <a:pt x="192631" y="472830"/>
                </a:lnTo>
                <a:lnTo>
                  <a:pt x="166370" y="470370"/>
                </a:lnTo>
                <a:lnTo>
                  <a:pt x="141726" y="465449"/>
                </a:lnTo>
                <a:lnTo>
                  <a:pt x="118684" y="458068"/>
                </a:lnTo>
                <a:lnTo>
                  <a:pt x="93953" y="446288"/>
                </a:lnTo>
                <a:lnTo>
                  <a:pt x="73024" y="431823"/>
                </a:lnTo>
                <a:lnTo>
                  <a:pt x="55096" y="414349"/>
                </a:lnTo>
                <a:lnTo>
                  <a:pt x="39365" y="393129"/>
                </a:lnTo>
                <a:lnTo>
                  <a:pt x="27121" y="371084"/>
                </a:lnTo>
                <a:lnTo>
                  <a:pt x="16861" y="346454"/>
                </a:lnTo>
                <a:lnTo>
                  <a:pt x="10942" y="327924"/>
                </a:lnTo>
                <a:lnTo>
                  <a:pt x="5524" y="304348"/>
                </a:lnTo>
                <a:lnTo>
                  <a:pt x="1952" y="279184"/>
                </a:lnTo>
                <a:lnTo>
                  <a:pt x="200" y="252434"/>
                </a:lnTo>
                <a:lnTo>
                  <a:pt x="0" y="239204"/>
                </a:lnTo>
                <a:lnTo>
                  <a:pt x="251" y="225617"/>
                </a:lnTo>
                <a:lnTo>
                  <a:pt x="2265" y="199372"/>
                </a:lnTo>
                <a:lnTo>
                  <a:pt x="6293" y="174367"/>
                </a:lnTo>
                <a:lnTo>
                  <a:pt x="12335" y="150601"/>
                </a:lnTo>
                <a:lnTo>
                  <a:pt x="19538" y="130138"/>
                </a:lnTo>
                <a:lnTo>
                  <a:pt x="30323" y="106409"/>
                </a:lnTo>
                <a:lnTo>
                  <a:pt x="43058" y="84738"/>
                </a:lnTo>
                <a:lnTo>
                  <a:pt x="56006" y="67271"/>
                </a:lnTo>
                <a:lnTo>
                  <a:pt x="73305" y="49157"/>
                </a:lnTo>
                <a:lnTo>
                  <a:pt x="93347" y="33675"/>
                </a:lnTo>
                <a:lnTo>
                  <a:pt x="116110" y="20827"/>
                </a:lnTo>
                <a:lnTo>
                  <a:pt x="134204" y="13247"/>
                </a:lnTo>
                <a:lnTo>
                  <a:pt x="157871" y="6255"/>
                </a:lnTo>
                <a:lnTo>
                  <a:pt x="183043" y="1855"/>
                </a:lnTo>
                <a:lnTo>
                  <a:pt x="209721" y="50"/>
                </a:lnTo>
                <a:lnTo>
                  <a:pt x="21513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4532" y="5627331"/>
            <a:ext cx="380745" cy="644740"/>
          </a:xfrm>
          <a:custGeom>
            <a:avLst/>
            <a:gdLst/>
            <a:ahLst/>
            <a:cxnLst/>
            <a:rect l="l" t="t" r="r" b="b"/>
            <a:pathLst>
              <a:path w="380745" h="644740">
                <a:moveTo>
                  <a:pt x="191897" y="0"/>
                </a:moveTo>
                <a:lnTo>
                  <a:pt x="219733" y="1403"/>
                </a:lnTo>
                <a:lnTo>
                  <a:pt x="245270" y="5616"/>
                </a:lnTo>
                <a:lnTo>
                  <a:pt x="268508" y="12639"/>
                </a:lnTo>
                <a:lnTo>
                  <a:pt x="292208" y="23979"/>
                </a:lnTo>
                <a:lnTo>
                  <a:pt x="313412" y="38823"/>
                </a:lnTo>
                <a:lnTo>
                  <a:pt x="331082" y="56686"/>
                </a:lnTo>
                <a:lnTo>
                  <a:pt x="344962" y="76828"/>
                </a:lnTo>
                <a:lnTo>
                  <a:pt x="356345" y="98930"/>
                </a:lnTo>
                <a:lnTo>
                  <a:pt x="365570" y="123120"/>
                </a:lnTo>
                <a:lnTo>
                  <a:pt x="370205" y="139115"/>
                </a:lnTo>
                <a:lnTo>
                  <a:pt x="375287" y="162945"/>
                </a:lnTo>
                <a:lnTo>
                  <a:pt x="378720" y="187871"/>
                </a:lnTo>
                <a:lnTo>
                  <a:pt x="380489" y="213890"/>
                </a:lnTo>
                <a:lnTo>
                  <a:pt x="380745" y="228701"/>
                </a:lnTo>
                <a:lnTo>
                  <a:pt x="380513" y="242811"/>
                </a:lnTo>
                <a:lnTo>
                  <a:pt x="378648" y="269763"/>
                </a:lnTo>
                <a:lnTo>
                  <a:pt x="374909" y="295024"/>
                </a:lnTo>
                <a:lnTo>
                  <a:pt x="369285" y="318594"/>
                </a:lnTo>
                <a:lnTo>
                  <a:pt x="364236" y="334048"/>
                </a:lnTo>
                <a:lnTo>
                  <a:pt x="353773" y="359103"/>
                </a:lnTo>
                <a:lnTo>
                  <a:pt x="341639" y="381749"/>
                </a:lnTo>
                <a:lnTo>
                  <a:pt x="327834" y="401980"/>
                </a:lnTo>
                <a:lnTo>
                  <a:pt x="312393" y="419699"/>
                </a:lnTo>
                <a:lnTo>
                  <a:pt x="293092" y="436347"/>
                </a:lnTo>
                <a:lnTo>
                  <a:pt x="271474" y="449787"/>
                </a:lnTo>
                <a:lnTo>
                  <a:pt x="257048" y="456450"/>
                </a:lnTo>
                <a:lnTo>
                  <a:pt x="233092" y="464573"/>
                </a:lnTo>
                <a:lnTo>
                  <a:pt x="208239" y="469682"/>
                </a:lnTo>
                <a:lnTo>
                  <a:pt x="182490" y="471774"/>
                </a:lnTo>
                <a:lnTo>
                  <a:pt x="177419" y="471830"/>
                </a:lnTo>
                <a:lnTo>
                  <a:pt x="164549" y="471470"/>
                </a:lnTo>
                <a:lnTo>
                  <a:pt x="139258" y="468588"/>
                </a:lnTo>
                <a:lnTo>
                  <a:pt x="118491" y="463931"/>
                </a:lnTo>
                <a:lnTo>
                  <a:pt x="103517" y="458197"/>
                </a:lnTo>
                <a:lnTo>
                  <a:pt x="86785" y="440837"/>
                </a:lnTo>
                <a:lnTo>
                  <a:pt x="85725" y="437248"/>
                </a:lnTo>
                <a:lnTo>
                  <a:pt x="85725" y="644740"/>
                </a:lnTo>
                <a:lnTo>
                  <a:pt x="0" y="644740"/>
                </a:lnTo>
                <a:lnTo>
                  <a:pt x="0" y="218630"/>
                </a:lnTo>
                <a:lnTo>
                  <a:pt x="1053" y="192270"/>
                </a:lnTo>
                <a:lnTo>
                  <a:pt x="4199" y="166935"/>
                </a:lnTo>
                <a:lnTo>
                  <a:pt x="9418" y="142626"/>
                </a:lnTo>
                <a:lnTo>
                  <a:pt x="15836" y="121749"/>
                </a:lnTo>
                <a:lnTo>
                  <a:pt x="25525" y="97687"/>
                </a:lnTo>
                <a:lnTo>
                  <a:pt x="37063" y="75587"/>
                </a:lnTo>
                <a:lnTo>
                  <a:pt x="51043" y="55210"/>
                </a:lnTo>
                <a:lnTo>
                  <a:pt x="68786" y="37771"/>
                </a:lnTo>
                <a:lnTo>
                  <a:pt x="90574" y="23254"/>
                </a:lnTo>
                <a:lnTo>
                  <a:pt x="113231" y="12872"/>
                </a:lnTo>
                <a:lnTo>
                  <a:pt x="136520" y="5890"/>
                </a:lnTo>
                <a:lnTo>
                  <a:pt x="161879" y="1603"/>
                </a:lnTo>
                <a:lnTo>
                  <a:pt x="189305" y="11"/>
                </a:lnTo>
                <a:lnTo>
                  <a:pt x="191897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2865" y="5466207"/>
            <a:ext cx="145669" cy="152717"/>
          </a:xfrm>
          <a:custGeom>
            <a:avLst/>
            <a:gdLst/>
            <a:ahLst/>
            <a:cxnLst/>
            <a:rect l="l" t="t" r="r" b="b"/>
            <a:pathLst>
              <a:path w="145669" h="152717">
                <a:moveTo>
                  <a:pt x="44704" y="0"/>
                </a:moveTo>
                <a:lnTo>
                  <a:pt x="145669" y="0"/>
                </a:lnTo>
                <a:lnTo>
                  <a:pt x="64770" y="152247"/>
                </a:lnTo>
                <a:lnTo>
                  <a:pt x="0" y="152717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5465" y="5281041"/>
            <a:ext cx="414506" cy="818375"/>
          </a:xfrm>
          <a:custGeom>
            <a:avLst/>
            <a:gdLst/>
            <a:ahLst/>
            <a:cxnLst/>
            <a:rect l="l" t="t" r="r" b="b"/>
            <a:pathLst>
              <a:path w="414506" h="818375">
                <a:moveTo>
                  <a:pt x="95556" y="0"/>
                </a:moveTo>
                <a:lnTo>
                  <a:pt x="118422" y="3964"/>
                </a:lnTo>
                <a:lnTo>
                  <a:pt x="130147" y="8901"/>
                </a:lnTo>
                <a:lnTo>
                  <a:pt x="142048" y="15791"/>
                </a:lnTo>
                <a:lnTo>
                  <a:pt x="153976" y="24511"/>
                </a:lnTo>
                <a:lnTo>
                  <a:pt x="167925" y="38870"/>
                </a:lnTo>
                <a:lnTo>
                  <a:pt x="180769" y="58261"/>
                </a:lnTo>
                <a:lnTo>
                  <a:pt x="186777" y="69840"/>
                </a:lnTo>
                <a:lnTo>
                  <a:pt x="192508" y="82673"/>
                </a:lnTo>
                <a:lnTo>
                  <a:pt x="197962" y="96758"/>
                </a:lnTo>
                <a:lnTo>
                  <a:pt x="203140" y="112094"/>
                </a:lnTo>
                <a:lnTo>
                  <a:pt x="208851" y="131772"/>
                </a:lnTo>
                <a:lnTo>
                  <a:pt x="213305" y="149064"/>
                </a:lnTo>
                <a:lnTo>
                  <a:pt x="218010" y="168843"/>
                </a:lnTo>
                <a:lnTo>
                  <a:pt x="222967" y="191112"/>
                </a:lnTo>
                <a:lnTo>
                  <a:pt x="228175" y="215871"/>
                </a:lnTo>
                <a:lnTo>
                  <a:pt x="230874" y="229185"/>
                </a:lnTo>
                <a:lnTo>
                  <a:pt x="233635" y="243123"/>
                </a:lnTo>
                <a:lnTo>
                  <a:pt x="236459" y="257684"/>
                </a:lnTo>
                <a:lnTo>
                  <a:pt x="239346" y="272868"/>
                </a:lnTo>
                <a:lnTo>
                  <a:pt x="242296" y="288677"/>
                </a:lnTo>
                <a:lnTo>
                  <a:pt x="245309" y="305110"/>
                </a:lnTo>
                <a:lnTo>
                  <a:pt x="248384" y="322168"/>
                </a:lnTo>
                <a:lnTo>
                  <a:pt x="251523" y="339849"/>
                </a:lnTo>
                <a:lnTo>
                  <a:pt x="254724" y="358156"/>
                </a:lnTo>
                <a:lnTo>
                  <a:pt x="257989" y="377088"/>
                </a:lnTo>
                <a:lnTo>
                  <a:pt x="293422" y="551700"/>
                </a:lnTo>
                <a:lnTo>
                  <a:pt x="296688" y="569789"/>
                </a:lnTo>
                <a:lnTo>
                  <a:pt x="299936" y="586752"/>
                </a:lnTo>
                <a:lnTo>
                  <a:pt x="303163" y="602590"/>
                </a:lnTo>
                <a:lnTo>
                  <a:pt x="306370" y="617302"/>
                </a:lnTo>
                <a:lnTo>
                  <a:pt x="309554" y="630889"/>
                </a:lnTo>
                <a:lnTo>
                  <a:pt x="312715" y="643351"/>
                </a:lnTo>
                <a:lnTo>
                  <a:pt x="315851" y="654686"/>
                </a:lnTo>
                <a:lnTo>
                  <a:pt x="318962" y="664897"/>
                </a:lnTo>
                <a:lnTo>
                  <a:pt x="322047" y="673982"/>
                </a:lnTo>
                <a:lnTo>
                  <a:pt x="325104" y="681941"/>
                </a:lnTo>
                <a:lnTo>
                  <a:pt x="328133" y="688775"/>
                </a:lnTo>
                <a:lnTo>
                  <a:pt x="337586" y="704845"/>
                </a:lnTo>
                <a:lnTo>
                  <a:pt x="346911" y="715222"/>
                </a:lnTo>
                <a:lnTo>
                  <a:pt x="356956" y="721629"/>
                </a:lnTo>
                <a:lnTo>
                  <a:pt x="367722" y="724065"/>
                </a:lnTo>
                <a:lnTo>
                  <a:pt x="368987" y="724090"/>
                </a:lnTo>
                <a:lnTo>
                  <a:pt x="385648" y="725466"/>
                </a:lnTo>
                <a:lnTo>
                  <a:pt x="398527" y="729593"/>
                </a:lnTo>
                <a:lnTo>
                  <a:pt x="407627" y="736473"/>
                </a:lnTo>
                <a:lnTo>
                  <a:pt x="412952" y="746105"/>
                </a:lnTo>
                <a:lnTo>
                  <a:pt x="414506" y="758490"/>
                </a:lnTo>
                <a:lnTo>
                  <a:pt x="412929" y="770890"/>
                </a:lnTo>
                <a:lnTo>
                  <a:pt x="408191" y="786439"/>
                </a:lnTo>
                <a:lnTo>
                  <a:pt x="401368" y="798858"/>
                </a:lnTo>
                <a:lnTo>
                  <a:pt x="392464" y="808147"/>
                </a:lnTo>
                <a:lnTo>
                  <a:pt x="368431" y="817334"/>
                </a:lnTo>
                <a:lnTo>
                  <a:pt x="361621" y="817676"/>
                </a:lnTo>
                <a:lnTo>
                  <a:pt x="350948" y="816915"/>
                </a:lnTo>
                <a:lnTo>
                  <a:pt x="328083" y="810826"/>
                </a:lnTo>
                <a:lnTo>
                  <a:pt x="315899" y="805496"/>
                </a:lnTo>
                <a:lnTo>
                  <a:pt x="303217" y="798644"/>
                </a:lnTo>
                <a:lnTo>
                  <a:pt x="292025" y="791603"/>
                </a:lnTo>
                <a:lnTo>
                  <a:pt x="279406" y="780301"/>
                </a:lnTo>
                <a:lnTo>
                  <a:pt x="267880" y="764076"/>
                </a:lnTo>
                <a:lnTo>
                  <a:pt x="257448" y="742928"/>
                </a:lnTo>
                <a:lnTo>
                  <a:pt x="252641" y="730507"/>
                </a:lnTo>
                <a:lnTo>
                  <a:pt x="248108" y="716855"/>
                </a:lnTo>
                <a:lnTo>
                  <a:pt x="243849" y="701971"/>
                </a:lnTo>
                <a:lnTo>
                  <a:pt x="239862" y="685856"/>
                </a:lnTo>
                <a:lnTo>
                  <a:pt x="236149" y="668509"/>
                </a:lnTo>
                <a:lnTo>
                  <a:pt x="233351" y="653605"/>
                </a:lnTo>
                <a:lnTo>
                  <a:pt x="200458" y="434632"/>
                </a:lnTo>
                <a:lnTo>
                  <a:pt x="71045" y="818375"/>
                </a:lnTo>
                <a:lnTo>
                  <a:pt x="55988" y="818051"/>
                </a:lnTo>
                <a:lnTo>
                  <a:pt x="42981" y="816284"/>
                </a:lnTo>
                <a:lnTo>
                  <a:pt x="32022" y="813074"/>
                </a:lnTo>
                <a:lnTo>
                  <a:pt x="23111" y="808420"/>
                </a:lnTo>
                <a:lnTo>
                  <a:pt x="16247" y="802324"/>
                </a:lnTo>
                <a:lnTo>
                  <a:pt x="11431" y="794784"/>
                </a:lnTo>
                <a:lnTo>
                  <a:pt x="8661" y="785802"/>
                </a:lnTo>
                <a:lnTo>
                  <a:pt x="7937" y="775378"/>
                </a:lnTo>
                <a:lnTo>
                  <a:pt x="9258" y="763511"/>
                </a:lnTo>
                <a:lnTo>
                  <a:pt x="12625" y="750201"/>
                </a:lnTo>
                <a:lnTo>
                  <a:pt x="18037" y="735450"/>
                </a:lnTo>
                <a:lnTo>
                  <a:pt x="25198" y="719848"/>
                </a:lnTo>
                <a:lnTo>
                  <a:pt x="165787" y="339115"/>
                </a:lnTo>
                <a:lnTo>
                  <a:pt x="163779" y="321755"/>
                </a:lnTo>
                <a:lnTo>
                  <a:pt x="161763" y="305032"/>
                </a:lnTo>
                <a:lnTo>
                  <a:pt x="159738" y="288945"/>
                </a:lnTo>
                <a:lnTo>
                  <a:pt x="157705" y="273495"/>
                </a:lnTo>
                <a:lnTo>
                  <a:pt x="155663" y="258680"/>
                </a:lnTo>
                <a:lnTo>
                  <a:pt x="153612" y="244503"/>
                </a:lnTo>
                <a:lnTo>
                  <a:pt x="151552" y="230963"/>
                </a:lnTo>
                <a:lnTo>
                  <a:pt x="149483" y="218059"/>
                </a:lnTo>
                <a:lnTo>
                  <a:pt x="147406" y="205793"/>
                </a:lnTo>
                <a:lnTo>
                  <a:pt x="145320" y="194164"/>
                </a:lnTo>
                <a:lnTo>
                  <a:pt x="143226" y="183172"/>
                </a:lnTo>
                <a:lnTo>
                  <a:pt x="141122" y="172818"/>
                </a:lnTo>
                <a:lnTo>
                  <a:pt x="139010" y="163101"/>
                </a:lnTo>
                <a:lnTo>
                  <a:pt x="136889" y="154023"/>
                </a:lnTo>
                <a:lnTo>
                  <a:pt x="134759" y="145582"/>
                </a:lnTo>
                <a:lnTo>
                  <a:pt x="132259" y="136525"/>
                </a:lnTo>
                <a:lnTo>
                  <a:pt x="126157" y="118456"/>
                </a:lnTo>
                <a:lnTo>
                  <a:pt x="119649" y="104257"/>
                </a:lnTo>
                <a:lnTo>
                  <a:pt x="112739" y="93932"/>
                </a:lnTo>
                <a:lnTo>
                  <a:pt x="105429" y="87491"/>
                </a:lnTo>
                <a:lnTo>
                  <a:pt x="97725" y="84939"/>
                </a:lnTo>
                <a:lnTo>
                  <a:pt x="90095" y="86106"/>
                </a:lnTo>
                <a:lnTo>
                  <a:pt x="79097" y="91389"/>
                </a:lnTo>
                <a:lnTo>
                  <a:pt x="69148" y="98741"/>
                </a:lnTo>
                <a:lnTo>
                  <a:pt x="60268" y="108172"/>
                </a:lnTo>
                <a:lnTo>
                  <a:pt x="52474" y="119692"/>
                </a:lnTo>
                <a:lnTo>
                  <a:pt x="50344" y="123571"/>
                </a:lnTo>
                <a:lnTo>
                  <a:pt x="42367" y="134849"/>
                </a:lnTo>
                <a:lnTo>
                  <a:pt x="33390" y="140633"/>
                </a:lnTo>
                <a:lnTo>
                  <a:pt x="23401" y="140886"/>
                </a:lnTo>
                <a:lnTo>
                  <a:pt x="12388" y="135574"/>
                </a:lnTo>
                <a:lnTo>
                  <a:pt x="12117" y="135382"/>
                </a:lnTo>
                <a:lnTo>
                  <a:pt x="5373" y="128657"/>
                </a:lnTo>
                <a:lnTo>
                  <a:pt x="1334" y="119898"/>
                </a:lnTo>
                <a:lnTo>
                  <a:pt x="0" y="109105"/>
                </a:lnTo>
                <a:lnTo>
                  <a:pt x="1370" y="96277"/>
                </a:lnTo>
                <a:lnTo>
                  <a:pt x="5446" y="81415"/>
                </a:lnTo>
                <a:lnTo>
                  <a:pt x="10212" y="69088"/>
                </a:lnTo>
                <a:lnTo>
                  <a:pt x="15718" y="57950"/>
                </a:lnTo>
                <a:lnTo>
                  <a:pt x="22366" y="47631"/>
                </a:lnTo>
                <a:lnTo>
                  <a:pt x="30156" y="38131"/>
                </a:lnTo>
                <a:lnTo>
                  <a:pt x="39087" y="29454"/>
                </a:lnTo>
                <a:lnTo>
                  <a:pt x="49160" y="21603"/>
                </a:lnTo>
                <a:lnTo>
                  <a:pt x="60375" y="14578"/>
                </a:lnTo>
                <a:lnTo>
                  <a:pt x="72732" y="8383"/>
                </a:lnTo>
                <a:lnTo>
                  <a:pt x="86230" y="3020"/>
                </a:lnTo>
                <a:lnTo>
                  <a:pt x="9555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82040" y="781811"/>
            <a:ext cx="3973067" cy="4119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87668" y="975360"/>
            <a:ext cx="1210056" cy="2004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61963" y="1009523"/>
            <a:ext cx="1061276" cy="1856216"/>
          </a:xfrm>
          <a:custGeom>
            <a:avLst/>
            <a:gdLst/>
            <a:ahLst/>
            <a:cxnLst/>
            <a:rect l="l" t="t" r="r" b="b"/>
            <a:pathLst>
              <a:path w="1061276" h="1856216">
                <a:moveTo>
                  <a:pt x="209803" y="1635632"/>
                </a:moveTo>
                <a:lnTo>
                  <a:pt x="0" y="0"/>
                </a:lnTo>
                <a:lnTo>
                  <a:pt x="0" y="1854327"/>
                </a:lnTo>
                <a:lnTo>
                  <a:pt x="426338" y="1854327"/>
                </a:lnTo>
                <a:lnTo>
                  <a:pt x="469264" y="1635632"/>
                </a:lnTo>
                <a:lnTo>
                  <a:pt x="209803" y="1635632"/>
                </a:lnTo>
                <a:close/>
              </a:path>
              <a:path w="1061276" h="1856216">
                <a:moveTo>
                  <a:pt x="468629" y="921003"/>
                </a:moveTo>
                <a:lnTo>
                  <a:pt x="477468" y="695023"/>
                </a:lnTo>
                <a:lnTo>
                  <a:pt x="463550" y="695198"/>
                </a:lnTo>
                <a:lnTo>
                  <a:pt x="209803" y="695198"/>
                </a:lnTo>
                <a:lnTo>
                  <a:pt x="209803" y="921003"/>
                </a:lnTo>
                <a:lnTo>
                  <a:pt x="468629" y="921003"/>
                </a:lnTo>
                <a:close/>
              </a:path>
              <a:path w="1061276" h="1856216">
                <a:moveTo>
                  <a:pt x="426338" y="1854327"/>
                </a:moveTo>
                <a:lnTo>
                  <a:pt x="456387" y="1855202"/>
                </a:lnTo>
                <a:lnTo>
                  <a:pt x="485268" y="1855809"/>
                </a:lnTo>
                <a:lnTo>
                  <a:pt x="512982" y="1856147"/>
                </a:lnTo>
                <a:lnTo>
                  <a:pt x="539528" y="1856216"/>
                </a:lnTo>
                <a:lnTo>
                  <a:pt x="564907" y="1856017"/>
                </a:lnTo>
                <a:lnTo>
                  <a:pt x="612166" y="1854813"/>
                </a:lnTo>
                <a:lnTo>
                  <a:pt x="654759" y="1852535"/>
                </a:lnTo>
                <a:lnTo>
                  <a:pt x="692687" y="1849182"/>
                </a:lnTo>
                <a:lnTo>
                  <a:pt x="740838" y="1842138"/>
                </a:lnTo>
                <a:lnTo>
                  <a:pt x="778503" y="1832677"/>
                </a:lnTo>
                <a:lnTo>
                  <a:pt x="815449" y="1814757"/>
                </a:lnTo>
                <a:lnTo>
                  <a:pt x="847231" y="1792307"/>
                </a:lnTo>
                <a:lnTo>
                  <a:pt x="876186" y="1767304"/>
                </a:lnTo>
                <a:lnTo>
                  <a:pt x="902304" y="1739756"/>
                </a:lnTo>
                <a:lnTo>
                  <a:pt x="925576" y="1709674"/>
                </a:lnTo>
                <a:lnTo>
                  <a:pt x="946983" y="1676543"/>
                </a:lnTo>
                <a:lnTo>
                  <a:pt x="970615" y="1634428"/>
                </a:lnTo>
                <a:lnTo>
                  <a:pt x="988126" y="1599330"/>
                </a:lnTo>
                <a:lnTo>
                  <a:pt x="1005448" y="1561228"/>
                </a:lnTo>
                <a:lnTo>
                  <a:pt x="1023353" y="1517698"/>
                </a:lnTo>
                <a:lnTo>
                  <a:pt x="1034983" y="1483094"/>
                </a:lnTo>
                <a:lnTo>
                  <a:pt x="1044486" y="1447219"/>
                </a:lnTo>
                <a:lnTo>
                  <a:pt x="1051867" y="1410070"/>
                </a:lnTo>
                <a:lnTo>
                  <a:pt x="1057133" y="1371645"/>
                </a:lnTo>
                <a:lnTo>
                  <a:pt x="1060288" y="1331941"/>
                </a:lnTo>
                <a:lnTo>
                  <a:pt x="1061276" y="1281913"/>
                </a:lnTo>
                <a:lnTo>
                  <a:pt x="1061037" y="1270829"/>
                </a:lnTo>
                <a:lnTo>
                  <a:pt x="1058275" y="1224339"/>
                </a:lnTo>
                <a:lnTo>
                  <a:pt x="1054311" y="1187212"/>
                </a:lnTo>
                <a:lnTo>
                  <a:pt x="1048726" y="1148148"/>
                </a:lnTo>
                <a:lnTo>
                  <a:pt x="1041518" y="1107147"/>
                </a:lnTo>
                <a:lnTo>
                  <a:pt x="1032168" y="1062195"/>
                </a:lnTo>
                <a:lnTo>
                  <a:pt x="1020625" y="1018220"/>
                </a:lnTo>
                <a:lnTo>
                  <a:pt x="1007477" y="979447"/>
                </a:lnTo>
                <a:lnTo>
                  <a:pt x="992723" y="945872"/>
                </a:lnTo>
                <a:lnTo>
                  <a:pt x="970553" y="909179"/>
                </a:lnTo>
                <a:lnTo>
                  <a:pt x="938915" y="872769"/>
                </a:lnTo>
                <a:lnTo>
                  <a:pt x="910815" y="846756"/>
                </a:lnTo>
                <a:lnTo>
                  <a:pt x="880657" y="823886"/>
                </a:lnTo>
                <a:lnTo>
                  <a:pt x="846283" y="803013"/>
                </a:lnTo>
                <a:lnTo>
                  <a:pt x="808521" y="786209"/>
                </a:lnTo>
                <a:lnTo>
                  <a:pt x="772996" y="777235"/>
                </a:lnTo>
                <a:lnTo>
                  <a:pt x="750569" y="775588"/>
                </a:lnTo>
                <a:lnTo>
                  <a:pt x="762670" y="773089"/>
                </a:lnTo>
                <a:lnTo>
                  <a:pt x="801506" y="762007"/>
                </a:lnTo>
                <a:lnTo>
                  <a:pt x="837241" y="746841"/>
                </a:lnTo>
                <a:lnTo>
                  <a:pt x="880051" y="720268"/>
                </a:lnTo>
                <a:lnTo>
                  <a:pt x="917320" y="686435"/>
                </a:lnTo>
                <a:lnTo>
                  <a:pt x="944520" y="648047"/>
                </a:lnTo>
                <a:lnTo>
                  <a:pt x="962735" y="604838"/>
                </a:lnTo>
                <a:lnTo>
                  <a:pt x="972412" y="567140"/>
                </a:lnTo>
                <a:lnTo>
                  <a:pt x="978674" y="524902"/>
                </a:lnTo>
                <a:lnTo>
                  <a:pt x="981520" y="478121"/>
                </a:lnTo>
                <a:lnTo>
                  <a:pt x="981709" y="461517"/>
                </a:lnTo>
                <a:lnTo>
                  <a:pt x="980417" y="416514"/>
                </a:lnTo>
                <a:lnTo>
                  <a:pt x="976539" y="373819"/>
                </a:lnTo>
                <a:lnTo>
                  <a:pt x="970076" y="333432"/>
                </a:lnTo>
                <a:lnTo>
                  <a:pt x="961028" y="295355"/>
                </a:lnTo>
                <a:lnTo>
                  <a:pt x="935175" y="226125"/>
                </a:lnTo>
                <a:lnTo>
                  <a:pt x="898979" y="166128"/>
                </a:lnTo>
                <a:lnTo>
                  <a:pt x="852439" y="115363"/>
                </a:lnTo>
                <a:lnTo>
                  <a:pt x="795556" y="73830"/>
                </a:lnTo>
                <a:lnTo>
                  <a:pt x="728328" y="41528"/>
                </a:lnTo>
                <a:lnTo>
                  <a:pt x="690834" y="28838"/>
                </a:lnTo>
                <a:lnTo>
                  <a:pt x="650754" y="18456"/>
                </a:lnTo>
                <a:lnTo>
                  <a:pt x="608087" y="10381"/>
                </a:lnTo>
                <a:lnTo>
                  <a:pt x="562833" y="4614"/>
                </a:lnTo>
                <a:lnTo>
                  <a:pt x="514993" y="1153"/>
                </a:lnTo>
                <a:lnTo>
                  <a:pt x="464565" y="0"/>
                </a:lnTo>
                <a:lnTo>
                  <a:pt x="0" y="0"/>
                </a:lnTo>
                <a:lnTo>
                  <a:pt x="209803" y="1635632"/>
                </a:lnTo>
                <a:lnTo>
                  <a:pt x="209803" y="218693"/>
                </a:lnTo>
                <a:lnTo>
                  <a:pt x="479229" y="218739"/>
                </a:lnTo>
                <a:lnTo>
                  <a:pt x="508494" y="219647"/>
                </a:lnTo>
                <a:lnTo>
                  <a:pt x="535822" y="221718"/>
                </a:lnTo>
                <a:lnTo>
                  <a:pt x="561211" y="224952"/>
                </a:lnTo>
                <a:lnTo>
                  <a:pt x="584661" y="229349"/>
                </a:lnTo>
                <a:lnTo>
                  <a:pt x="606174" y="234909"/>
                </a:lnTo>
                <a:lnTo>
                  <a:pt x="631077" y="243561"/>
                </a:lnTo>
                <a:lnTo>
                  <a:pt x="655980" y="254762"/>
                </a:lnTo>
                <a:lnTo>
                  <a:pt x="677875" y="267557"/>
                </a:lnTo>
                <a:lnTo>
                  <a:pt x="696774" y="281922"/>
                </a:lnTo>
                <a:lnTo>
                  <a:pt x="713298" y="298689"/>
                </a:lnTo>
                <a:lnTo>
                  <a:pt x="726874" y="318137"/>
                </a:lnTo>
                <a:lnTo>
                  <a:pt x="738120" y="340956"/>
                </a:lnTo>
                <a:lnTo>
                  <a:pt x="747013" y="367148"/>
                </a:lnTo>
                <a:lnTo>
                  <a:pt x="752078" y="388554"/>
                </a:lnTo>
                <a:lnTo>
                  <a:pt x="756429" y="413629"/>
                </a:lnTo>
                <a:lnTo>
                  <a:pt x="759204" y="438779"/>
                </a:lnTo>
                <a:lnTo>
                  <a:pt x="760398" y="464011"/>
                </a:lnTo>
                <a:lnTo>
                  <a:pt x="760399" y="476661"/>
                </a:lnTo>
                <a:lnTo>
                  <a:pt x="760002" y="489334"/>
                </a:lnTo>
                <a:lnTo>
                  <a:pt x="757967" y="512687"/>
                </a:lnTo>
                <a:lnTo>
                  <a:pt x="752136" y="536402"/>
                </a:lnTo>
                <a:lnTo>
                  <a:pt x="742129" y="559157"/>
                </a:lnTo>
                <a:lnTo>
                  <a:pt x="727932" y="580959"/>
                </a:lnTo>
                <a:lnTo>
                  <a:pt x="709533" y="601812"/>
                </a:lnTo>
                <a:lnTo>
                  <a:pt x="697154" y="613292"/>
                </a:lnTo>
                <a:lnTo>
                  <a:pt x="675258" y="631244"/>
                </a:lnTo>
                <a:lnTo>
                  <a:pt x="653420" y="646709"/>
                </a:lnTo>
                <a:lnTo>
                  <a:pt x="631642" y="659686"/>
                </a:lnTo>
                <a:lnTo>
                  <a:pt x="609923" y="670176"/>
                </a:lnTo>
                <a:lnTo>
                  <a:pt x="588263" y="678179"/>
                </a:lnTo>
                <a:lnTo>
                  <a:pt x="566494" y="684094"/>
                </a:lnTo>
                <a:lnTo>
                  <a:pt x="542551" y="688942"/>
                </a:lnTo>
                <a:lnTo>
                  <a:pt x="517417" y="692413"/>
                </a:lnTo>
                <a:lnTo>
                  <a:pt x="491085" y="694500"/>
                </a:lnTo>
                <a:lnTo>
                  <a:pt x="477468" y="695023"/>
                </a:lnTo>
                <a:lnTo>
                  <a:pt x="468629" y="921003"/>
                </a:lnTo>
                <a:lnTo>
                  <a:pt x="503043" y="921873"/>
                </a:lnTo>
                <a:lnTo>
                  <a:pt x="528665" y="923685"/>
                </a:lnTo>
                <a:lnTo>
                  <a:pt x="553971" y="926495"/>
                </a:lnTo>
                <a:lnTo>
                  <a:pt x="578962" y="930306"/>
                </a:lnTo>
                <a:lnTo>
                  <a:pt x="603642" y="935121"/>
                </a:lnTo>
                <a:lnTo>
                  <a:pt x="628014" y="940942"/>
                </a:lnTo>
                <a:lnTo>
                  <a:pt x="661123" y="950724"/>
                </a:lnTo>
                <a:lnTo>
                  <a:pt x="686515" y="960228"/>
                </a:lnTo>
                <a:lnTo>
                  <a:pt x="709417" y="970829"/>
                </a:lnTo>
                <a:lnTo>
                  <a:pt x="739115" y="988774"/>
                </a:lnTo>
                <a:lnTo>
                  <a:pt x="759556" y="1006281"/>
                </a:lnTo>
                <a:lnTo>
                  <a:pt x="779152" y="1032805"/>
                </a:lnTo>
                <a:lnTo>
                  <a:pt x="790781" y="1055094"/>
                </a:lnTo>
                <a:lnTo>
                  <a:pt x="801262" y="1081078"/>
                </a:lnTo>
                <a:lnTo>
                  <a:pt x="810595" y="1110764"/>
                </a:lnTo>
                <a:lnTo>
                  <a:pt x="818221" y="1141295"/>
                </a:lnTo>
                <a:lnTo>
                  <a:pt x="824419" y="1169805"/>
                </a:lnTo>
                <a:lnTo>
                  <a:pt x="829502" y="1196825"/>
                </a:lnTo>
                <a:lnTo>
                  <a:pt x="833465" y="1222351"/>
                </a:lnTo>
                <a:lnTo>
                  <a:pt x="836303" y="1246380"/>
                </a:lnTo>
                <a:lnTo>
                  <a:pt x="838438" y="1279612"/>
                </a:lnTo>
                <a:lnTo>
                  <a:pt x="838580" y="1289939"/>
                </a:lnTo>
                <a:lnTo>
                  <a:pt x="838393" y="1307711"/>
                </a:lnTo>
                <a:lnTo>
                  <a:pt x="836892" y="1341878"/>
                </a:lnTo>
                <a:lnTo>
                  <a:pt x="833889" y="1374207"/>
                </a:lnTo>
                <a:lnTo>
                  <a:pt x="829386" y="1404695"/>
                </a:lnTo>
                <a:lnTo>
                  <a:pt x="823381" y="1433342"/>
                </a:lnTo>
                <a:lnTo>
                  <a:pt x="815876" y="1460145"/>
                </a:lnTo>
                <a:lnTo>
                  <a:pt x="806869" y="1485104"/>
                </a:lnTo>
                <a:lnTo>
                  <a:pt x="796361" y="1508216"/>
                </a:lnTo>
                <a:lnTo>
                  <a:pt x="784352" y="1529480"/>
                </a:lnTo>
                <a:lnTo>
                  <a:pt x="763523" y="1557909"/>
                </a:lnTo>
                <a:lnTo>
                  <a:pt x="737717" y="1582052"/>
                </a:lnTo>
                <a:lnTo>
                  <a:pt x="716920" y="1595699"/>
                </a:lnTo>
                <a:lnTo>
                  <a:pt x="693249" y="1607388"/>
                </a:lnTo>
                <a:lnTo>
                  <a:pt x="666703" y="1617119"/>
                </a:lnTo>
                <a:lnTo>
                  <a:pt x="637280" y="1624891"/>
                </a:lnTo>
                <a:lnTo>
                  <a:pt x="604980" y="1630705"/>
                </a:lnTo>
                <a:lnTo>
                  <a:pt x="569803" y="1634561"/>
                </a:lnTo>
                <a:lnTo>
                  <a:pt x="531747" y="1636458"/>
                </a:lnTo>
                <a:lnTo>
                  <a:pt x="511639" y="1636673"/>
                </a:lnTo>
                <a:lnTo>
                  <a:pt x="490812" y="1636397"/>
                </a:lnTo>
                <a:lnTo>
                  <a:pt x="469264" y="1635632"/>
                </a:lnTo>
                <a:lnTo>
                  <a:pt x="426338" y="18543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71767" y="1930527"/>
            <a:ext cx="628776" cy="715669"/>
          </a:xfrm>
          <a:custGeom>
            <a:avLst/>
            <a:gdLst/>
            <a:ahLst/>
            <a:cxnLst/>
            <a:rect l="l" t="t" r="r" b="b"/>
            <a:pathLst>
              <a:path w="628776" h="715669">
                <a:moveTo>
                  <a:pt x="0" y="0"/>
                </a:moveTo>
                <a:lnTo>
                  <a:pt x="0" y="714628"/>
                </a:lnTo>
                <a:lnTo>
                  <a:pt x="259460" y="714628"/>
                </a:lnTo>
                <a:lnTo>
                  <a:pt x="281008" y="715393"/>
                </a:lnTo>
                <a:lnTo>
                  <a:pt x="301835" y="715669"/>
                </a:lnTo>
                <a:lnTo>
                  <a:pt x="321943" y="715454"/>
                </a:lnTo>
                <a:lnTo>
                  <a:pt x="341331" y="714750"/>
                </a:lnTo>
                <a:lnTo>
                  <a:pt x="377947" y="711874"/>
                </a:lnTo>
                <a:lnTo>
                  <a:pt x="411686" y="707039"/>
                </a:lnTo>
                <a:lnTo>
                  <a:pt x="442547" y="700246"/>
                </a:lnTo>
                <a:lnTo>
                  <a:pt x="470531" y="691494"/>
                </a:lnTo>
                <a:lnTo>
                  <a:pt x="495640" y="680784"/>
                </a:lnTo>
                <a:lnTo>
                  <a:pt x="517874" y="668116"/>
                </a:lnTo>
                <a:lnTo>
                  <a:pt x="537234" y="653489"/>
                </a:lnTo>
                <a:lnTo>
                  <a:pt x="561038" y="627891"/>
                </a:lnTo>
                <a:lnTo>
                  <a:pt x="580740" y="598075"/>
                </a:lnTo>
                <a:lnTo>
                  <a:pt x="591999" y="575887"/>
                </a:lnTo>
                <a:lnTo>
                  <a:pt x="601756" y="551851"/>
                </a:lnTo>
                <a:lnTo>
                  <a:pt x="610012" y="525970"/>
                </a:lnTo>
                <a:lnTo>
                  <a:pt x="616767" y="498245"/>
                </a:lnTo>
                <a:lnTo>
                  <a:pt x="622021" y="468677"/>
                </a:lnTo>
                <a:lnTo>
                  <a:pt x="625774" y="437269"/>
                </a:lnTo>
                <a:lnTo>
                  <a:pt x="628026" y="404021"/>
                </a:lnTo>
                <a:lnTo>
                  <a:pt x="628776" y="368935"/>
                </a:lnTo>
                <a:lnTo>
                  <a:pt x="628634" y="358608"/>
                </a:lnTo>
                <a:lnTo>
                  <a:pt x="626499" y="325376"/>
                </a:lnTo>
                <a:lnTo>
                  <a:pt x="623661" y="301347"/>
                </a:lnTo>
                <a:lnTo>
                  <a:pt x="619698" y="275821"/>
                </a:lnTo>
                <a:lnTo>
                  <a:pt x="614615" y="248801"/>
                </a:lnTo>
                <a:lnTo>
                  <a:pt x="608417" y="220291"/>
                </a:lnTo>
                <a:lnTo>
                  <a:pt x="600791" y="189760"/>
                </a:lnTo>
                <a:lnTo>
                  <a:pt x="591458" y="160074"/>
                </a:lnTo>
                <a:lnTo>
                  <a:pt x="580977" y="134090"/>
                </a:lnTo>
                <a:lnTo>
                  <a:pt x="569348" y="111801"/>
                </a:lnTo>
                <a:lnTo>
                  <a:pt x="549752" y="85277"/>
                </a:lnTo>
                <a:lnTo>
                  <a:pt x="529311" y="67770"/>
                </a:lnTo>
                <a:lnTo>
                  <a:pt x="499613" y="49825"/>
                </a:lnTo>
                <a:lnTo>
                  <a:pt x="476711" y="39224"/>
                </a:lnTo>
                <a:lnTo>
                  <a:pt x="451319" y="29720"/>
                </a:lnTo>
                <a:lnTo>
                  <a:pt x="423434" y="21318"/>
                </a:lnTo>
                <a:lnTo>
                  <a:pt x="393838" y="14117"/>
                </a:lnTo>
                <a:lnTo>
                  <a:pt x="369158" y="9302"/>
                </a:lnTo>
                <a:lnTo>
                  <a:pt x="344167" y="5491"/>
                </a:lnTo>
                <a:lnTo>
                  <a:pt x="318861" y="2681"/>
                </a:lnTo>
                <a:lnTo>
                  <a:pt x="293239" y="869"/>
                </a:lnTo>
                <a:lnTo>
                  <a:pt x="267297" y="51"/>
                </a:lnTo>
                <a:lnTo>
                  <a:pt x="258825" y="0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71767" y="1228216"/>
            <a:ext cx="550595" cy="476504"/>
          </a:xfrm>
          <a:custGeom>
            <a:avLst/>
            <a:gdLst/>
            <a:ahLst/>
            <a:cxnLst/>
            <a:rect l="l" t="t" r="r" b="b"/>
            <a:pathLst>
              <a:path w="550595" h="476504">
                <a:moveTo>
                  <a:pt x="0" y="0"/>
                </a:moveTo>
                <a:lnTo>
                  <a:pt x="0" y="476504"/>
                </a:lnTo>
                <a:lnTo>
                  <a:pt x="253746" y="476504"/>
                </a:lnTo>
                <a:lnTo>
                  <a:pt x="281281" y="475806"/>
                </a:lnTo>
                <a:lnTo>
                  <a:pt x="307613" y="473719"/>
                </a:lnTo>
                <a:lnTo>
                  <a:pt x="332747" y="470248"/>
                </a:lnTo>
                <a:lnTo>
                  <a:pt x="356690" y="465400"/>
                </a:lnTo>
                <a:lnTo>
                  <a:pt x="378459" y="459486"/>
                </a:lnTo>
                <a:lnTo>
                  <a:pt x="400119" y="451482"/>
                </a:lnTo>
                <a:lnTo>
                  <a:pt x="421838" y="440992"/>
                </a:lnTo>
                <a:lnTo>
                  <a:pt x="443616" y="428015"/>
                </a:lnTo>
                <a:lnTo>
                  <a:pt x="465454" y="412550"/>
                </a:lnTo>
                <a:lnTo>
                  <a:pt x="487350" y="394598"/>
                </a:lnTo>
                <a:lnTo>
                  <a:pt x="509454" y="372809"/>
                </a:lnTo>
                <a:lnTo>
                  <a:pt x="525751" y="351483"/>
                </a:lnTo>
                <a:lnTo>
                  <a:pt x="537851" y="329206"/>
                </a:lnTo>
                <a:lnTo>
                  <a:pt x="545769" y="305971"/>
                </a:lnTo>
                <a:lnTo>
                  <a:pt x="549401" y="283337"/>
                </a:lnTo>
                <a:lnTo>
                  <a:pt x="550595" y="257967"/>
                </a:lnTo>
                <a:lnTo>
                  <a:pt x="550594" y="245317"/>
                </a:lnTo>
                <a:lnTo>
                  <a:pt x="549400" y="220085"/>
                </a:lnTo>
                <a:lnTo>
                  <a:pt x="546625" y="194935"/>
                </a:lnTo>
                <a:lnTo>
                  <a:pt x="542274" y="169860"/>
                </a:lnTo>
                <a:lnTo>
                  <a:pt x="537209" y="148454"/>
                </a:lnTo>
                <a:lnTo>
                  <a:pt x="528316" y="122262"/>
                </a:lnTo>
                <a:lnTo>
                  <a:pt x="517070" y="99443"/>
                </a:lnTo>
                <a:lnTo>
                  <a:pt x="503494" y="79995"/>
                </a:lnTo>
                <a:lnTo>
                  <a:pt x="486970" y="63228"/>
                </a:lnTo>
                <a:lnTo>
                  <a:pt x="468071" y="48863"/>
                </a:lnTo>
                <a:lnTo>
                  <a:pt x="446176" y="36068"/>
                </a:lnTo>
                <a:lnTo>
                  <a:pt x="421273" y="24867"/>
                </a:lnTo>
                <a:lnTo>
                  <a:pt x="396370" y="16215"/>
                </a:lnTo>
                <a:lnTo>
                  <a:pt x="374857" y="10655"/>
                </a:lnTo>
                <a:lnTo>
                  <a:pt x="351407" y="6258"/>
                </a:lnTo>
                <a:lnTo>
                  <a:pt x="326018" y="3024"/>
                </a:lnTo>
                <a:lnTo>
                  <a:pt x="298690" y="953"/>
                </a:lnTo>
                <a:lnTo>
                  <a:pt x="269425" y="45"/>
                </a:lnTo>
                <a:lnTo>
                  <a:pt x="260857" y="0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61963" y="1009523"/>
            <a:ext cx="1061338" cy="1856216"/>
          </a:xfrm>
          <a:custGeom>
            <a:avLst/>
            <a:gdLst/>
            <a:ahLst/>
            <a:cxnLst/>
            <a:rect l="l" t="t" r="r" b="b"/>
            <a:pathLst>
              <a:path w="1061338" h="1856216">
                <a:moveTo>
                  <a:pt x="0" y="0"/>
                </a:moveTo>
                <a:lnTo>
                  <a:pt x="464565" y="0"/>
                </a:lnTo>
                <a:lnTo>
                  <a:pt x="514993" y="1153"/>
                </a:lnTo>
                <a:lnTo>
                  <a:pt x="562833" y="4614"/>
                </a:lnTo>
                <a:lnTo>
                  <a:pt x="608087" y="10381"/>
                </a:lnTo>
                <a:lnTo>
                  <a:pt x="650754" y="18456"/>
                </a:lnTo>
                <a:lnTo>
                  <a:pt x="690834" y="28838"/>
                </a:lnTo>
                <a:lnTo>
                  <a:pt x="728328" y="41528"/>
                </a:lnTo>
                <a:lnTo>
                  <a:pt x="763235" y="56525"/>
                </a:lnTo>
                <a:lnTo>
                  <a:pt x="795556" y="73830"/>
                </a:lnTo>
                <a:lnTo>
                  <a:pt x="825291" y="93443"/>
                </a:lnTo>
                <a:lnTo>
                  <a:pt x="852439" y="115363"/>
                </a:lnTo>
                <a:lnTo>
                  <a:pt x="877002" y="139591"/>
                </a:lnTo>
                <a:lnTo>
                  <a:pt x="898979" y="166128"/>
                </a:lnTo>
                <a:lnTo>
                  <a:pt x="918369" y="194972"/>
                </a:lnTo>
                <a:lnTo>
                  <a:pt x="935175" y="226125"/>
                </a:lnTo>
                <a:lnTo>
                  <a:pt x="949394" y="259586"/>
                </a:lnTo>
                <a:lnTo>
                  <a:pt x="961028" y="295355"/>
                </a:lnTo>
                <a:lnTo>
                  <a:pt x="970076" y="333432"/>
                </a:lnTo>
                <a:lnTo>
                  <a:pt x="976539" y="373819"/>
                </a:lnTo>
                <a:lnTo>
                  <a:pt x="980417" y="416514"/>
                </a:lnTo>
                <a:lnTo>
                  <a:pt x="981709" y="461517"/>
                </a:lnTo>
                <a:lnTo>
                  <a:pt x="981520" y="478121"/>
                </a:lnTo>
                <a:lnTo>
                  <a:pt x="978674" y="524902"/>
                </a:lnTo>
                <a:lnTo>
                  <a:pt x="972412" y="567140"/>
                </a:lnTo>
                <a:lnTo>
                  <a:pt x="962735" y="604838"/>
                </a:lnTo>
                <a:lnTo>
                  <a:pt x="949643" y="638000"/>
                </a:lnTo>
                <a:lnTo>
                  <a:pt x="933135" y="666630"/>
                </a:lnTo>
                <a:lnTo>
                  <a:pt x="908523" y="695573"/>
                </a:lnTo>
                <a:lnTo>
                  <a:pt x="880051" y="720268"/>
                </a:lnTo>
                <a:lnTo>
                  <a:pt x="848462" y="740879"/>
                </a:lnTo>
                <a:lnTo>
                  <a:pt x="813763" y="757406"/>
                </a:lnTo>
                <a:lnTo>
                  <a:pt x="775960" y="769849"/>
                </a:lnTo>
                <a:lnTo>
                  <a:pt x="750569" y="775588"/>
                </a:lnTo>
                <a:lnTo>
                  <a:pt x="761656" y="775979"/>
                </a:lnTo>
                <a:lnTo>
                  <a:pt x="808521" y="786209"/>
                </a:lnTo>
                <a:lnTo>
                  <a:pt x="846283" y="803013"/>
                </a:lnTo>
                <a:lnTo>
                  <a:pt x="880657" y="823886"/>
                </a:lnTo>
                <a:lnTo>
                  <a:pt x="910815" y="846756"/>
                </a:lnTo>
                <a:lnTo>
                  <a:pt x="938915" y="872769"/>
                </a:lnTo>
                <a:lnTo>
                  <a:pt x="964564" y="901446"/>
                </a:lnTo>
                <a:lnTo>
                  <a:pt x="987448" y="935834"/>
                </a:lnTo>
                <a:lnTo>
                  <a:pt x="1007477" y="979447"/>
                </a:lnTo>
                <a:lnTo>
                  <a:pt x="1020625" y="1018220"/>
                </a:lnTo>
                <a:lnTo>
                  <a:pt x="1032168" y="1062195"/>
                </a:lnTo>
                <a:lnTo>
                  <a:pt x="1041518" y="1107147"/>
                </a:lnTo>
                <a:lnTo>
                  <a:pt x="1048726" y="1148148"/>
                </a:lnTo>
                <a:lnTo>
                  <a:pt x="1054311" y="1187212"/>
                </a:lnTo>
                <a:lnTo>
                  <a:pt x="1058275" y="1224339"/>
                </a:lnTo>
                <a:lnTo>
                  <a:pt x="1061037" y="1270829"/>
                </a:lnTo>
                <a:lnTo>
                  <a:pt x="1061338" y="1290954"/>
                </a:lnTo>
                <a:lnTo>
                  <a:pt x="1061222" y="1304759"/>
                </a:lnTo>
                <a:lnTo>
                  <a:pt x="1059470" y="1345318"/>
                </a:lnTo>
                <a:lnTo>
                  <a:pt x="1055612" y="1384595"/>
                </a:lnTo>
                <a:lnTo>
                  <a:pt x="1049642" y="1422595"/>
                </a:lnTo>
                <a:lnTo>
                  <a:pt x="1041554" y="1459318"/>
                </a:lnTo>
                <a:lnTo>
                  <a:pt x="1031343" y="1494769"/>
                </a:lnTo>
                <a:lnTo>
                  <a:pt x="1019002" y="1528950"/>
                </a:lnTo>
                <a:lnTo>
                  <a:pt x="999695" y="1574262"/>
                </a:lnTo>
                <a:lnTo>
                  <a:pt x="982309" y="1611364"/>
                </a:lnTo>
                <a:lnTo>
                  <a:pt x="964737" y="1645459"/>
                </a:lnTo>
                <a:lnTo>
                  <a:pt x="941025" y="1686234"/>
                </a:lnTo>
                <a:lnTo>
                  <a:pt x="918135" y="1719982"/>
                </a:lnTo>
                <a:lnTo>
                  <a:pt x="893914" y="1749221"/>
                </a:lnTo>
                <a:lnTo>
                  <a:pt x="866849" y="1775922"/>
                </a:lnTo>
                <a:lnTo>
                  <a:pt x="836951" y="1800075"/>
                </a:lnTo>
                <a:lnTo>
                  <a:pt x="805687" y="1820799"/>
                </a:lnTo>
                <a:lnTo>
                  <a:pt x="767113" y="1836099"/>
                </a:lnTo>
                <a:lnTo>
                  <a:pt x="725953" y="1844755"/>
                </a:lnTo>
                <a:lnTo>
                  <a:pt x="674306" y="1850993"/>
                </a:lnTo>
                <a:lnTo>
                  <a:pt x="634045" y="1853808"/>
                </a:lnTo>
                <a:lnTo>
                  <a:pt x="589120" y="1855550"/>
                </a:lnTo>
                <a:lnTo>
                  <a:pt x="539528" y="1856216"/>
                </a:lnTo>
                <a:lnTo>
                  <a:pt x="512982" y="1856147"/>
                </a:lnTo>
                <a:lnTo>
                  <a:pt x="485268" y="1855809"/>
                </a:lnTo>
                <a:lnTo>
                  <a:pt x="456387" y="1855202"/>
                </a:lnTo>
                <a:lnTo>
                  <a:pt x="426338" y="1854327"/>
                </a:lnTo>
                <a:lnTo>
                  <a:pt x="0" y="185432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60080" y="984503"/>
            <a:ext cx="952500" cy="2013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33994" y="1792417"/>
            <a:ext cx="293778" cy="1863909"/>
          </a:xfrm>
          <a:custGeom>
            <a:avLst/>
            <a:gdLst/>
            <a:ahLst/>
            <a:cxnLst/>
            <a:rect l="l" t="t" r="r" b="b"/>
            <a:pathLst>
              <a:path w="293778" h="1863909">
                <a:moveTo>
                  <a:pt x="275716" y="8442"/>
                </a:moveTo>
                <a:lnTo>
                  <a:pt x="257936" y="16062"/>
                </a:lnTo>
                <a:lnTo>
                  <a:pt x="258572" y="159699"/>
                </a:lnTo>
                <a:lnTo>
                  <a:pt x="265265" y="159095"/>
                </a:lnTo>
                <a:lnTo>
                  <a:pt x="278220" y="158217"/>
                </a:lnTo>
                <a:lnTo>
                  <a:pt x="293778" y="0"/>
                </a:lnTo>
                <a:lnTo>
                  <a:pt x="275716" y="8442"/>
                </a:lnTo>
                <a:close/>
              </a:path>
              <a:path w="293778" h="1863909">
                <a:moveTo>
                  <a:pt x="228647" y="443218"/>
                </a:moveTo>
                <a:lnTo>
                  <a:pt x="230317" y="389027"/>
                </a:lnTo>
                <a:lnTo>
                  <a:pt x="232897" y="331753"/>
                </a:lnTo>
                <a:lnTo>
                  <a:pt x="236389" y="271397"/>
                </a:lnTo>
                <a:lnTo>
                  <a:pt x="240791" y="207959"/>
                </a:lnTo>
                <a:lnTo>
                  <a:pt x="244475" y="161223"/>
                </a:lnTo>
                <a:lnTo>
                  <a:pt x="258572" y="159699"/>
                </a:lnTo>
                <a:lnTo>
                  <a:pt x="257936" y="16062"/>
                </a:lnTo>
                <a:lnTo>
                  <a:pt x="259333" y="1838"/>
                </a:lnTo>
                <a:lnTo>
                  <a:pt x="259870" y="-3315"/>
                </a:lnTo>
                <a:lnTo>
                  <a:pt x="261168" y="-15820"/>
                </a:lnTo>
                <a:lnTo>
                  <a:pt x="262480" y="-28415"/>
                </a:lnTo>
                <a:lnTo>
                  <a:pt x="263813" y="-41111"/>
                </a:lnTo>
                <a:lnTo>
                  <a:pt x="265175" y="-53914"/>
                </a:lnTo>
                <a:lnTo>
                  <a:pt x="265356" y="-151272"/>
                </a:lnTo>
                <a:lnTo>
                  <a:pt x="265497" y="-180664"/>
                </a:lnTo>
                <a:lnTo>
                  <a:pt x="265678" y="-208525"/>
                </a:lnTo>
                <a:lnTo>
                  <a:pt x="265899" y="-234856"/>
                </a:lnTo>
                <a:lnTo>
                  <a:pt x="266161" y="-259656"/>
                </a:lnTo>
                <a:lnTo>
                  <a:pt x="266464" y="-282925"/>
                </a:lnTo>
                <a:lnTo>
                  <a:pt x="266807" y="-304663"/>
                </a:lnTo>
                <a:lnTo>
                  <a:pt x="267192" y="-324869"/>
                </a:lnTo>
                <a:lnTo>
                  <a:pt x="267617" y="-343544"/>
                </a:lnTo>
                <a:lnTo>
                  <a:pt x="268591" y="-376297"/>
                </a:lnTo>
                <a:lnTo>
                  <a:pt x="269730" y="-402922"/>
                </a:lnTo>
                <a:lnTo>
                  <a:pt x="271034" y="-423417"/>
                </a:lnTo>
                <a:lnTo>
                  <a:pt x="273303" y="-442661"/>
                </a:lnTo>
                <a:lnTo>
                  <a:pt x="279800" y="-464880"/>
                </a:lnTo>
                <a:lnTo>
                  <a:pt x="291010" y="-487353"/>
                </a:lnTo>
                <a:lnTo>
                  <a:pt x="306641" y="-508726"/>
                </a:lnTo>
                <a:lnTo>
                  <a:pt x="327879" y="-529375"/>
                </a:lnTo>
                <a:lnTo>
                  <a:pt x="350419" y="-541794"/>
                </a:lnTo>
                <a:lnTo>
                  <a:pt x="375157" y="-546547"/>
                </a:lnTo>
                <a:lnTo>
                  <a:pt x="382397" y="-546928"/>
                </a:lnTo>
                <a:lnTo>
                  <a:pt x="390016" y="-546166"/>
                </a:lnTo>
                <a:lnTo>
                  <a:pt x="416190" y="-539838"/>
                </a:lnTo>
                <a:lnTo>
                  <a:pt x="438424" y="-530902"/>
                </a:lnTo>
                <a:lnTo>
                  <a:pt x="460981" y="-518530"/>
                </a:lnTo>
                <a:lnTo>
                  <a:pt x="483864" y="-502749"/>
                </a:lnTo>
                <a:lnTo>
                  <a:pt x="500217" y="-488940"/>
                </a:lnTo>
                <a:lnTo>
                  <a:pt x="511488" y="-469280"/>
                </a:lnTo>
                <a:lnTo>
                  <a:pt x="516420" y="-451408"/>
                </a:lnTo>
                <a:lnTo>
                  <a:pt x="519284" y="-429725"/>
                </a:lnTo>
                <a:lnTo>
                  <a:pt x="520080" y="-404228"/>
                </a:lnTo>
                <a:lnTo>
                  <a:pt x="519703" y="-390050"/>
                </a:lnTo>
                <a:lnTo>
                  <a:pt x="517395" y="-358832"/>
                </a:lnTo>
                <a:lnTo>
                  <a:pt x="513018" y="-323799"/>
                </a:lnTo>
                <a:lnTo>
                  <a:pt x="510053" y="-304852"/>
                </a:lnTo>
                <a:lnTo>
                  <a:pt x="506570" y="-284951"/>
                </a:lnTo>
                <a:lnTo>
                  <a:pt x="502569" y="-264096"/>
                </a:lnTo>
                <a:lnTo>
                  <a:pt x="498050" y="-242286"/>
                </a:lnTo>
                <a:lnTo>
                  <a:pt x="493013" y="-219522"/>
                </a:lnTo>
                <a:lnTo>
                  <a:pt x="484910" y="-191115"/>
                </a:lnTo>
                <a:lnTo>
                  <a:pt x="473780" y="-163956"/>
                </a:lnTo>
                <a:lnTo>
                  <a:pt x="459623" y="-138046"/>
                </a:lnTo>
                <a:lnTo>
                  <a:pt x="442439" y="-113383"/>
                </a:lnTo>
                <a:lnTo>
                  <a:pt x="422227" y="-89967"/>
                </a:lnTo>
                <a:lnTo>
                  <a:pt x="398986" y="-67796"/>
                </a:lnTo>
                <a:lnTo>
                  <a:pt x="372715" y="-46871"/>
                </a:lnTo>
                <a:lnTo>
                  <a:pt x="343414" y="-27190"/>
                </a:lnTo>
                <a:lnTo>
                  <a:pt x="327626" y="-17815"/>
                </a:lnTo>
                <a:lnTo>
                  <a:pt x="311081" y="-8752"/>
                </a:lnTo>
                <a:lnTo>
                  <a:pt x="293778" y="0"/>
                </a:lnTo>
                <a:lnTo>
                  <a:pt x="278220" y="158217"/>
                </a:lnTo>
                <a:lnTo>
                  <a:pt x="290793" y="157747"/>
                </a:lnTo>
                <a:lnTo>
                  <a:pt x="303022" y="157667"/>
                </a:lnTo>
                <a:lnTo>
                  <a:pt x="313020" y="157875"/>
                </a:lnTo>
                <a:lnTo>
                  <a:pt x="328685" y="158808"/>
                </a:lnTo>
                <a:lnTo>
                  <a:pt x="343641" y="160477"/>
                </a:lnTo>
                <a:lnTo>
                  <a:pt x="357889" y="162881"/>
                </a:lnTo>
                <a:lnTo>
                  <a:pt x="371427" y="166021"/>
                </a:lnTo>
                <a:lnTo>
                  <a:pt x="384256" y="169897"/>
                </a:lnTo>
                <a:lnTo>
                  <a:pt x="396375" y="174508"/>
                </a:lnTo>
                <a:lnTo>
                  <a:pt x="407782" y="179856"/>
                </a:lnTo>
                <a:lnTo>
                  <a:pt x="418478" y="185939"/>
                </a:lnTo>
                <a:lnTo>
                  <a:pt x="428462" y="192757"/>
                </a:lnTo>
                <a:lnTo>
                  <a:pt x="437733" y="200312"/>
                </a:lnTo>
                <a:lnTo>
                  <a:pt x="446291" y="208602"/>
                </a:lnTo>
                <a:lnTo>
                  <a:pt x="454134" y="217628"/>
                </a:lnTo>
                <a:lnTo>
                  <a:pt x="461263" y="227390"/>
                </a:lnTo>
                <a:lnTo>
                  <a:pt x="470349" y="241015"/>
                </a:lnTo>
                <a:lnTo>
                  <a:pt x="479128" y="254383"/>
                </a:lnTo>
                <a:lnTo>
                  <a:pt x="487601" y="267494"/>
                </a:lnTo>
                <a:lnTo>
                  <a:pt x="495766" y="280346"/>
                </a:lnTo>
                <a:lnTo>
                  <a:pt x="503624" y="292941"/>
                </a:lnTo>
                <a:lnTo>
                  <a:pt x="511175" y="305278"/>
                </a:lnTo>
                <a:lnTo>
                  <a:pt x="518419" y="317357"/>
                </a:lnTo>
                <a:lnTo>
                  <a:pt x="525355" y="329176"/>
                </a:lnTo>
                <a:lnTo>
                  <a:pt x="525526" y="69529"/>
                </a:lnTo>
                <a:lnTo>
                  <a:pt x="563915" y="53754"/>
                </a:lnTo>
                <a:lnTo>
                  <a:pt x="593087" y="20217"/>
                </a:lnTo>
                <a:lnTo>
                  <a:pt x="612716" y="-12478"/>
                </a:lnTo>
                <a:lnTo>
                  <a:pt x="632490" y="-53445"/>
                </a:lnTo>
                <a:lnTo>
                  <a:pt x="652409" y="-102684"/>
                </a:lnTo>
                <a:lnTo>
                  <a:pt x="672472" y="-160196"/>
                </a:lnTo>
                <a:lnTo>
                  <a:pt x="692681" y="-225981"/>
                </a:lnTo>
                <a:lnTo>
                  <a:pt x="713034" y="-300040"/>
                </a:lnTo>
                <a:lnTo>
                  <a:pt x="723264" y="-340172"/>
                </a:lnTo>
                <a:lnTo>
                  <a:pt x="723019" y="-360461"/>
                </a:lnTo>
                <a:lnTo>
                  <a:pt x="721053" y="-399666"/>
                </a:lnTo>
                <a:lnTo>
                  <a:pt x="714421" y="-455044"/>
                </a:lnTo>
                <a:lnTo>
                  <a:pt x="703371" y="-506308"/>
                </a:lnTo>
                <a:lnTo>
                  <a:pt x="687905" y="-553456"/>
                </a:lnTo>
                <a:lnTo>
                  <a:pt x="668025" y="-596490"/>
                </a:lnTo>
                <a:lnTo>
                  <a:pt x="643736" y="-635409"/>
                </a:lnTo>
                <a:lnTo>
                  <a:pt x="615145" y="-670158"/>
                </a:lnTo>
                <a:lnTo>
                  <a:pt x="583868" y="-700018"/>
                </a:lnTo>
                <a:lnTo>
                  <a:pt x="550445" y="-724766"/>
                </a:lnTo>
                <a:lnTo>
                  <a:pt x="514873" y="-744398"/>
                </a:lnTo>
                <a:lnTo>
                  <a:pt x="477150" y="-758912"/>
                </a:lnTo>
                <a:lnTo>
                  <a:pt x="437272" y="-768306"/>
                </a:lnTo>
                <a:lnTo>
                  <a:pt x="395237" y="-772577"/>
                </a:lnTo>
                <a:lnTo>
                  <a:pt x="380746" y="-772861"/>
                </a:lnTo>
                <a:lnTo>
                  <a:pt x="367606" y="-772610"/>
                </a:lnTo>
                <a:lnTo>
                  <a:pt x="326315" y="-768199"/>
                </a:lnTo>
                <a:lnTo>
                  <a:pt x="288238" y="-758296"/>
                </a:lnTo>
                <a:lnTo>
                  <a:pt x="253376" y="-742900"/>
                </a:lnTo>
                <a:lnTo>
                  <a:pt x="227889" y="494328"/>
                </a:lnTo>
                <a:lnTo>
                  <a:pt x="228647" y="443218"/>
                </a:lnTo>
                <a:close/>
              </a:path>
              <a:path w="293778" h="1863909">
                <a:moveTo>
                  <a:pt x="531984" y="340738"/>
                </a:moveTo>
                <a:lnTo>
                  <a:pt x="555422" y="384392"/>
                </a:lnTo>
                <a:lnTo>
                  <a:pt x="573934" y="423891"/>
                </a:lnTo>
                <a:lnTo>
                  <a:pt x="588622" y="462504"/>
                </a:lnTo>
                <a:lnTo>
                  <a:pt x="601758" y="510025"/>
                </a:lnTo>
                <a:lnTo>
                  <a:pt x="610516" y="559870"/>
                </a:lnTo>
                <a:lnTo>
                  <a:pt x="614210" y="598780"/>
                </a:lnTo>
                <a:lnTo>
                  <a:pt x="615441" y="638997"/>
                </a:lnTo>
                <a:lnTo>
                  <a:pt x="613372" y="655625"/>
                </a:lnTo>
                <a:lnTo>
                  <a:pt x="605736" y="703935"/>
                </a:lnTo>
                <a:lnTo>
                  <a:pt x="596289" y="747073"/>
                </a:lnTo>
                <a:lnTo>
                  <a:pt x="585030" y="785037"/>
                </a:lnTo>
                <a:lnTo>
                  <a:pt x="567200" y="827601"/>
                </a:lnTo>
                <a:lnTo>
                  <a:pt x="546150" y="860953"/>
                </a:lnTo>
                <a:lnTo>
                  <a:pt x="511273" y="890242"/>
                </a:lnTo>
                <a:lnTo>
                  <a:pt x="471238" y="903187"/>
                </a:lnTo>
                <a:lnTo>
                  <a:pt x="434447" y="906227"/>
                </a:lnTo>
                <a:lnTo>
                  <a:pt x="420894" y="905970"/>
                </a:lnTo>
                <a:lnTo>
                  <a:pt x="376359" y="901389"/>
                </a:lnTo>
                <a:lnTo>
                  <a:pt x="326008" y="891092"/>
                </a:lnTo>
                <a:lnTo>
                  <a:pt x="289946" y="867220"/>
                </a:lnTo>
                <a:lnTo>
                  <a:pt x="262108" y="815608"/>
                </a:lnTo>
                <a:lnTo>
                  <a:pt x="248116" y="765788"/>
                </a:lnTo>
                <a:lnTo>
                  <a:pt x="237775" y="703640"/>
                </a:lnTo>
                <a:lnTo>
                  <a:pt x="231085" y="629162"/>
                </a:lnTo>
                <a:lnTo>
                  <a:pt x="229108" y="587299"/>
                </a:lnTo>
                <a:lnTo>
                  <a:pt x="228042" y="542355"/>
                </a:lnTo>
                <a:lnTo>
                  <a:pt x="227889" y="494328"/>
                </a:lnTo>
                <a:lnTo>
                  <a:pt x="231920" y="-729584"/>
                </a:lnTo>
                <a:lnTo>
                  <a:pt x="221728" y="-722010"/>
                </a:lnTo>
                <a:lnTo>
                  <a:pt x="193294" y="-695627"/>
                </a:lnTo>
                <a:lnTo>
                  <a:pt x="168376" y="-665023"/>
                </a:lnTo>
                <a:lnTo>
                  <a:pt x="146662" y="-632616"/>
                </a:lnTo>
                <a:lnTo>
                  <a:pt x="128403" y="-598909"/>
                </a:lnTo>
                <a:lnTo>
                  <a:pt x="113587" y="-563894"/>
                </a:lnTo>
                <a:lnTo>
                  <a:pt x="102202" y="-527562"/>
                </a:lnTo>
                <a:lnTo>
                  <a:pt x="94233" y="-489905"/>
                </a:lnTo>
                <a:lnTo>
                  <a:pt x="89919" y="-454612"/>
                </a:lnTo>
                <a:lnTo>
                  <a:pt x="87139" y="-422349"/>
                </a:lnTo>
                <a:lnTo>
                  <a:pt x="84438" y="-383099"/>
                </a:lnTo>
                <a:lnTo>
                  <a:pt x="81815" y="-336861"/>
                </a:lnTo>
                <a:lnTo>
                  <a:pt x="79272" y="-283635"/>
                </a:lnTo>
                <a:lnTo>
                  <a:pt x="78030" y="-254402"/>
                </a:lnTo>
                <a:lnTo>
                  <a:pt x="76809" y="-223422"/>
                </a:lnTo>
                <a:lnTo>
                  <a:pt x="75608" y="-190695"/>
                </a:lnTo>
                <a:lnTo>
                  <a:pt x="74427" y="-156221"/>
                </a:lnTo>
                <a:lnTo>
                  <a:pt x="73267" y="-120000"/>
                </a:lnTo>
                <a:lnTo>
                  <a:pt x="72128" y="-82033"/>
                </a:lnTo>
                <a:lnTo>
                  <a:pt x="71009" y="-42318"/>
                </a:lnTo>
                <a:lnTo>
                  <a:pt x="69911" y="-857"/>
                </a:lnTo>
                <a:lnTo>
                  <a:pt x="68833" y="42351"/>
                </a:lnTo>
                <a:lnTo>
                  <a:pt x="68199" y="72577"/>
                </a:lnTo>
                <a:lnTo>
                  <a:pt x="53466" y="75625"/>
                </a:lnTo>
                <a:lnTo>
                  <a:pt x="50091" y="76290"/>
                </a:lnTo>
                <a:lnTo>
                  <a:pt x="37823" y="78633"/>
                </a:lnTo>
                <a:lnTo>
                  <a:pt x="25373" y="80905"/>
                </a:lnTo>
                <a:lnTo>
                  <a:pt x="12758" y="83117"/>
                </a:lnTo>
                <a:lnTo>
                  <a:pt x="0" y="85277"/>
                </a:lnTo>
                <a:lnTo>
                  <a:pt x="12826" y="223834"/>
                </a:lnTo>
                <a:lnTo>
                  <a:pt x="20528" y="220942"/>
                </a:lnTo>
                <a:lnTo>
                  <a:pt x="32590" y="216526"/>
                </a:lnTo>
                <a:lnTo>
                  <a:pt x="44517" y="212283"/>
                </a:lnTo>
                <a:lnTo>
                  <a:pt x="56260" y="208213"/>
                </a:lnTo>
                <a:lnTo>
                  <a:pt x="65404" y="205165"/>
                </a:lnTo>
                <a:lnTo>
                  <a:pt x="65150" y="217738"/>
                </a:lnTo>
                <a:lnTo>
                  <a:pt x="64192" y="276517"/>
                </a:lnTo>
                <a:lnTo>
                  <a:pt x="63680" y="333032"/>
                </a:lnTo>
                <a:lnTo>
                  <a:pt x="63613" y="387281"/>
                </a:lnTo>
                <a:lnTo>
                  <a:pt x="63991" y="439265"/>
                </a:lnTo>
                <a:lnTo>
                  <a:pt x="64815" y="488984"/>
                </a:lnTo>
                <a:lnTo>
                  <a:pt x="66084" y="536437"/>
                </a:lnTo>
                <a:lnTo>
                  <a:pt x="67799" y="581624"/>
                </a:lnTo>
                <a:lnTo>
                  <a:pt x="69958" y="624546"/>
                </a:lnTo>
                <a:lnTo>
                  <a:pt x="72563" y="665202"/>
                </a:lnTo>
                <a:lnTo>
                  <a:pt x="75612" y="703592"/>
                </a:lnTo>
                <a:lnTo>
                  <a:pt x="79106" y="739716"/>
                </a:lnTo>
                <a:lnTo>
                  <a:pt x="83045" y="773574"/>
                </a:lnTo>
                <a:lnTo>
                  <a:pt x="87429" y="805166"/>
                </a:lnTo>
                <a:lnTo>
                  <a:pt x="92257" y="834491"/>
                </a:lnTo>
                <a:lnTo>
                  <a:pt x="97530" y="861550"/>
                </a:lnTo>
                <a:lnTo>
                  <a:pt x="109408" y="908869"/>
                </a:lnTo>
                <a:lnTo>
                  <a:pt x="123062" y="947121"/>
                </a:lnTo>
                <a:lnTo>
                  <a:pt x="138537" y="977024"/>
                </a:lnTo>
                <a:lnTo>
                  <a:pt x="156216" y="1002886"/>
                </a:lnTo>
                <a:lnTo>
                  <a:pt x="176180" y="1025428"/>
                </a:lnTo>
                <a:lnTo>
                  <a:pt x="198431" y="1044649"/>
                </a:lnTo>
                <a:lnTo>
                  <a:pt x="222967" y="1060550"/>
                </a:lnTo>
                <a:lnTo>
                  <a:pt x="249789" y="1073133"/>
                </a:lnTo>
                <a:lnTo>
                  <a:pt x="278898" y="1082397"/>
                </a:lnTo>
                <a:lnTo>
                  <a:pt x="310292" y="1088344"/>
                </a:lnTo>
                <a:lnTo>
                  <a:pt x="343973" y="1090975"/>
                </a:lnTo>
                <a:lnTo>
                  <a:pt x="361670" y="1091047"/>
                </a:lnTo>
                <a:lnTo>
                  <a:pt x="379939" y="1090289"/>
                </a:lnTo>
                <a:lnTo>
                  <a:pt x="398779" y="1088704"/>
                </a:lnTo>
                <a:lnTo>
                  <a:pt x="412224" y="1089936"/>
                </a:lnTo>
                <a:lnTo>
                  <a:pt x="425659" y="1090624"/>
                </a:lnTo>
                <a:lnTo>
                  <a:pt x="439085" y="1090766"/>
                </a:lnTo>
                <a:lnTo>
                  <a:pt x="452500" y="1090363"/>
                </a:lnTo>
                <a:lnTo>
                  <a:pt x="492691" y="1085879"/>
                </a:lnTo>
                <a:lnTo>
                  <a:pt x="532796" y="1076480"/>
                </a:lnTo>
                <a:lnTo>
                  <a:pt x="572816" y="1062160"/>
                </a:lnTo>
                <a:lnTo>
                  <a:pt x="612749" y="1042914"/>
                </a:lnTo>
                <a:lnTo>
                  <a:pt x="652597" y="1018738"/>
                </a:lnTo>
                <a:lnTo>
                  <a:pt x="691113" y="988563"/>
                </a:lnTo>
                <a:lnTo>
                  <a:pt x="713837" y="963145"/>
                </a:lnTo>
                <a:lnTo>
                  <a:pt x="734032" y="933330"/>
                </a:lnTo>
                <a:lnTo>
                  <a:pt x="751700" y="899115"/>
                </a:lnTo>
                <a:lnTo>
                  <a:pt x="766841" y="860500"/>
                </a:lnTo>
                <a:lnTo>
                  <a:pt x="779456" y="817485"/>
                </a:lnTo>
                <a:lnTo>
                  <a:pt x="789546" y="770069"/>
                </a:lnTo>
                <a:lnTo>
                  <a:pt x="797111" y="718251"/>
                </a:lnTo>
                <a:lnTo>
                  <a:pt x="802153" y="662029"/>
                </a:lnTo>
                <a:lnTo>
                  <a:pt x="804672" y="601405"/>
                </a:lnTo>
                <a:lnTo>
                  <a:pt x="804571" y="570232"/>
                </a:lnTo>
                <a:lnTo>
                  <a:pt x="799991" y="509333"/>
                </a:lnTo>
                <a:lnTo>
                  <a:pt x="789576" y="450362"/>
                </a:lnTo>
                <a:lnTo>
                  <a:pt x="773326" y="393319"/>
                </a:lnTo>
                <a:lnTo>
                  <a:pt x="751242" y="338203"/>
                </a:lnTo>
                <a:lnTo>
                  <a:pt x="723324" y="285015"/>
                </a:lnTo>
                <a:lnTo>
                  <a:pt x="689574" y="233756"/>
                </a:lnTo>
                <a:lnTo>
                  <a:pt x="649991" y="184424"/>
                </a:lnTo>
                <a:lnTo>
                  <a:pt x="604578" y="137020"/>
                </a:lnTo>
                <a:lnTo>
                  <a:pt x="553334" y="91544"/>
                </a:lnTo>
                <a:lnTo>
                  <a:pt x="525526" y="69529"/>
                </a:lnTo>
                <a:lnTo>
                  <a:pt x="525355" y="329176"/>
                </a:lnTo>
                <a:lnTo>
                  <a:pt x="531984" y="3407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61883" y="1950085"/>
            <a:ext cx="387552" cy="748560"/>
          </a:xfrm>
          <a:custGeom>
            <a:avLst/>
            <a:gdLst/>
            <a:ahLst/>
            <a:cxnLst/>
            <a:rect l="l" t="t" r="r" b="b"/>
            <a:pathLst>
              <a:path w="387552" h="748560">
                <a:moveTo>
                  <a:pt x="75132" y="0"/>
                </a:moveTo>
                <a:lnTo>
                  <a:pt x="37375" y="1428"/>
                </a:lnTo>
                <a:lnTo>
                  <a:pt x="12902" y="50291"/>
                </a:lnTo>
                <a:lnTo>
                  <a:pt x="8499" y="113730"/>
                </a:lnTo>
                <a:lnTo>
                  <a:pt x="5008" y="174086"/>
                </a:lnTo>
                <a:lnTo>
                  <a:pt x="2427" y="231360"/>
                </a:lnTo>
                <a:lnTo>
                  <a:pt x="758" y="285551"/>
                </a:lnTo>
                <a:lnTo>
                  <a:pt x="0" y="336661"/>
                </a:lnTo>
                <a:lnTo>
                  <a:pt x="153" y="384688"/>
                </a:lnTo>
                <a:lnTo>
                  <a:pt x="1218" y="429632"/>
                </a:lnTo>
                <a:lnTo>
                  <a:pt x="3195" y="471495"/>
                </a:lnTo>
                <a:lnTo>
                  <a:pt x="6084" y="510275"/>
                </a:lnTo>
                <a:lnTo>
                  <a:pt x="9886" y="545973"/>
                </a:lnTo>
                <a:lnTo>
                  <a:pt x="14600" y="578588"/>
                </a:lnTo>
                <a:lnTo>
                  <a:pt x="20226" y="608121"/>
                </a:lnTo>
                <a:lnTo>
                  <a:pt x="26766" y="634572"/>
                </a:lnTo>
                <a:lnTo>
                  <a:pt x="42584" y="678227"/>
                </a:lnTo>
                <a:lnTo>
                  <a:pt x="62056" y="709553"/>
                </a:lnTo>
                <a:lnTo>
                  <a:pt x="85184" y="728550"/>
                </a:lnTo>
                <a:lnTo>
                  <a:pt x="115549" y="737492"/>
                </a:lnTo>
                <a:lnTo>
                  <a:pt x="148469" y="743722"/>
                </a:lnTo>
                <a:lnTo>
                  <a:pt x="178805" y="747411"/>
                </a:lnTo>
                <a:lnTo>
                  <a:pt x="206558" y="748560"/>
                </a:lnTo>
                <a:lnTo>
                  <a:pt x="219466" y="748182"/>
                </a:lnTo>
                <a:lnTo>
                  <a:pt x="254323" y="743237"/>
                </a:lnTo>
                <a:lnTo>
                  <a:pt x="283384" y="732575"/>
                </a:lnTo>
                <a:lnTo>
                  <a:pt x="306654" y="716197"/>
                </a:lnTo>
                <a:lnTo>
                  <a:pt x="323825" y="695812"/>
                </a:lnTo>
                <a:lnTo>
                  <a:pt x="339311" y="669934"/>
                </a:lnTo>
                <a:lnTo>
                  <a:pt x="352985" y="638874"/>
                </a:lnTo>
                <a:lnTo>
                  <a:pt x="364847" y="602636"/>
                </a:lnTo>
                <a:lnTo>
                  <a:pt x="371749" y="575601"/>
                </a:lnTo>
                <a:lnTo>
                  <a:pt x="377846" y="546268"/>
                </a:lnTo>
                <a:lnTo>
                  <a:pt x="383138" y="514635"/>
                </a:lnTo>
                <a:lnTo>
                  <a:pt x="387552" y="481329"/>
                </a:lnTo>
                <a:lnTo>
                  <a:pt x="387415" y="467779"/>
                </a:lnTo>
                <a:lnTo>
                  <a:pt x="386320" y="441113"/>
                </a:lnTo>
                <a:lnTo>
                  <a:pt x="384131" y="415028"/>
                </a:lnTo>
                <a:lnTo>
                  <a:pt x="380847" y="389524"/>
                </a:lnTo>
                <a:lnTo>
                  <a:pt x="376468" y="364601"/>
                </a:lnTo>
                <a:lnTo>
                  <a:pt x="367848" y="328307"/>
                </a:lnTo>
                <a:lnTo>
                  <a:pt x="356764" y="293320"/>
                </a:lnTo>
                <a:lnTo>
                  <a:pt x="346044" y="266224"/>
                </a:lnTo>
                <a:lnTo>
                  <a:pt x="332623" y="236990"/>
                </a:lnTo>
                <a:lnTo>
                  <a:pt x="316429" y="205416"/>
                </a:lnTo>
                <a:lnTo>
                  <a:pt x="304094" y="183071"/>
                </a:lnTo>
                <a:lnTo>
                  <a:pt x="290529" y="159690"/>
                </a:lnTo>
                <a:lnTo>
                  <a:pt x="275734" y="135274"/>
                </a:lnTo>
                <a:lnTo>
                  <a:pt x="259711" y="109827"/>
                </a:lnTo>
                <a:lnTo>
                  <a:pt x="242460" y="83348"/>
                </a:lnTo>
                <a:lnTo>
                  <a:pt x="226245" y="59961"/>
                </a:lnTo>
                <a:lnTo>
                  <a:pt x="200572" y="35090"/>
                </a:lnTo>
                <a:lnTo>
                  <a:pt x="168485" y="16841"/>
                </a:lnTo>
                <a:lnTo>
                  <a:pt x="143538" y="8354"/>
                </a:lnTo>
                <a:lnTo>
                  <a:pt x="115751" y="2809"/>
                </a:lnTo>
                <a:lnTo>
                  <a:pt x="85131" y="208"/>
                </a:lnTo>
                <a:lnTo>
                  <a:pt x="75132" y="0"/>
                </a:lnTo>
                <a:close/>
              </a:path>
            </a:pathLst>
          </a:custGeom>
          <a:ln w="10667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91931" y="1245489"/>
            <a:ext cx="262143" cy="562990"/>
          </a:xfrm>
          <a:custGeom>
            <a:avLst/>
            <a:gdLst/>
            <a:ahLst/>
            <a:cxnLst/>
            <a:rect l="l" t="t" r="r" b="b"/>
            <a:pathLst>
              <a:path w="262143" h="562990">
                <a:moveTo>
                  <a:pt x="117221" y="381"/>
                </a:moveTo>
                <a:lnTo>
                  <a:pt x="92482" y="5134"/>
                </a:lnTo>
                <a:lnTo>
                  <a:pt x="69942" y="17553"/>
                </a:lnTo>
                <a:lnTo>
                  <a:pt x="48704" y="38202"/>
                </a:lnTo>
                <a:lnTo>
                  <a:pt x="33073" y="59575"/>
                </a:lnTo>
                <a:lnTo>
                  <a:pt x="21863" y="82048"/>
                </a:lnTo>
                <a:lnTo>
                  <a:pt x="15367" y="104266"/>
                </a:lnTo>
                <a:lnTo>
                  <a:pt x="13097" y="123511"/>
                </a:lnTo>
                <a:lnTo>
                  <a:pt x="11793" y="144006"/>
                </a:lnTo>
                <a:lnTo>
                  <a:pt x="10654" y="170631"/>
                </a:lnTo>
                <a:lnTo>
                  <a:pt x="9680" y="203384"/>
                </a:lnTo>
                <a:lnTo>
                  <a:pt x="9255" y="222059"/>
                </a:lnTo>
                <a:lnTo>
                  <a:pt x="8870" y="242265"/>
                </a:lnTo>
                <a:lnTo>
                  <a:pt x="8527" y="264003"/>
                </a:lnTo>
                <a:lnTo>
                  <a:pt x="8224" y="287272"/>
                </a:lnTo>
                <a:lnTo>
                  <a:pt x="7962" y="312072"/>
                </a:lnTo>
                <a:lnTo>
                  <a:pt x="7741" y="338403"/>
                </a:lnTo>
                <a:lnTo>
                  <a:pt x="7560" y="366264"/>
                </a:lnTo>
                <a:lnTo>
                  <a:pt x="7419" y="395656"/>
                </a:lnTo>
                <a:lnTo>
                  <a:pt x="7319" y="426579"/>
                </a:lnTo>
                <a:lnTo>
                  <a:pt x="7259" y="459031"/>
                </a:lnTo>
                <a:lnTo>
                  <a:pt x="7239" y="493013"/>
                </a:lnTo>
                <a:lnTo>
                  <a:pt x="5876" y="505817"/>
                </a:lnTo>
                <a:lnTo>
                  <a:pt x="4543" y="518513"/>
                </a:lnTo>
                <a:lnTo>
                  <a:pt x="3231" y="531108"/>
                </a:lnTo>
                <a:lnTo>
                  <a:pt x="1933" y="543613"/>
                </a:lnTo>
                <a:lnTo>
                  <a:pt x="1397" y="548766"/>
                </a:lnTo>
                <a:lnTo>
                  <a:pt x="0" y="562990"/>
                </a:lnTo>
                <a:lnTo>
                  <a:pt x="17779" y="555371"/>
                </a:lnTo>
                <a:lnTo>
                  <a:pt x="35841" y="546928"/>
                </a:lnTo>
                <a:lnTo>
                  <a:pt x="53144" y="538176"/>
                </a:lnTo>
                <a:lnTo>
                  <a:pt x="69689" y="529113"/>
                </a:lnTo>
                <a:lnTo>
                  <a:pt x="100506" y="510053"/>
                </a:lnTo>
                <a:lnTo>
                  <a:pt x="128292" y="489750"/>
                </a:lnTo>
                <a:lnTo>
                  <a:pt x="153048" y="468202"/>
                </a:lnTo>
                <a:lnTo>
                  <a:pt x="174775" y="445409"/>
                </a:lnTo>
                <a:lnTo>
                  <a:pt x="193473" y="421369"/>
                </a:lnTo>
                <a:lnTo>
                  <a:pt x="209143" y="396083"/>
                </a:lnTo>
                <a:lnTo>
                  <a:pt x="221786" y="369548"/>
                </a:lnTo>
                <a:lnTo>
                  <a:pt x="231403" y="341765"/>
                </a:lnTo>
                <a:lnTo>
                  <a:pt x="240113" y="304642"/>
                </a:lnTo>
                <a:lnTo>
                  <a:pt x="244632" y="282832"/>
                </a:lnTo>
                <a:lnTo>
                  <a:pt x="248633" y="261977"/>
                </a:lnTo>
                <a:lnTo>
                  <a:pt x="252116" y="242076"/>
                </a:lnTo>
                <a:lnTo>
                  <a:pt x="255081" y="223129"/>
                </a:lnTo>
                <a:lnTo>
                  <a:pt x="259458" y="188096"/>
                </a:lnTo>
                <a:lnTo>
                  <a:pt x="261766" y="156878"/>
                </a:lnTo>
                <a:lnTo>
                  <a:pt x="262143" y="142700"/>
                </a:lnTo>
                <a:lnTo>
                  <a:pt x="262004" y="129475"/>
                </a:lnTo>
                <a:lnTo>
                  <a:pt x="260174" y="105885"/>
                </a:lnTo>
                <a:lnTo>
                  <a:pt x="256276" y="86107"/>
                </a:lnTo>
                <a:lnTo>
                  <a:pt x="246553" y="63589"/>
                </a:lnTo>
                <a:lnTo>
                  <a:pt x="225927" y="44179"/>
                </a:lnTo>
                <a:lnTo>
                  <a:pt x="203044" y="28398"/>
                </a:lnTo>
                <a:lnTo>
                  <a:pt x="180487" y="16026"/>
                </a:lnTo>
                <a:lnTo>
                  <a:pt x="158253" y="7090"/>
                </a:lnTo>
                <a:lnTo>
                  <a:pt x="139953" y="2286"/>
                </a:lnTo>
                <a:lnTo>
                  <a:pt x="124460" y="0"/>
                </a:lnTo>
                <a:lnTo>
                  <a:pt x="117221" y="381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33994" y="1019555"/>
            <a:ext cx="804672" cy="1863909"/>
          </a:xfrm>
          <a:custGeom>
            <a:avLst/>
            <a:gdLst/>
            <a:ahLst/>
            <a:cxnLst/>
            <a:rect l="l" t="t" r="r" b="b"/>
            <a:pathLst>
              <a:path w="804672" h="1863909">
                <a:moveTo>
                  <a:pt x="380746" y="0"/>
                </a:moveTo>
                <a:lnTo>
                  <a:pt x="409488" y="1139"/>
                </a:lnTo>
                <a:lnTo>
                  <a:pt x="450804" y="7117"/>
                </a:lnTo>
                <a:lnTo>
                  <a:pt x="489963" y="18218"/>
                </a:lnTo>
                <a:lnTo>
                  <a:pt x="526970" y="34439"/>
                </a:lnTo>
                <a:lnTo>
                  <a:pt x="561825" y="55776"/>
                </a:lnTo>
                <a:lnTo>
                  <a:pt x="594532" y="82228"/>
                </a:lnTo>
                <a:lnTo>
                  <a:pt x="615145" y="102703"/>
                </a:lnTo>
                <a:lnTo>
                  <a:pt x="634659" y="125393"/>
                </a:lnTo>
                <a:lnTo>
                  <a:pt x="652322" y="149967"/>
                </a:lnTo>
                <a:lnTo>
                  <a:pt x="668025" y="176371"/>
                </a:lnTo>
                <a:lnTo>
                  <a:pt x="681768" y="204603"/>
                </a:lnTo>
                <a:lnTo>
                  <a:pt x="693550" y="234664"/>
                </a:lnTo>
                <a:lnTo>
                  <a:pt x="703371" y="266553"/>
                </a:lnTo>
                <a:lnTo>
                  <a:pt x="711228" y="300272"/>
                </a:lnTo>
                <a:lnTo>
                  <a:pt x="717123" y="335819"/>
                </a:lnTo>
                <a:lnTo>
                  <a:pt x="721053" y="373195"/>
                </a:lnTo>
                <a:lnTo>
                  <a:pt x="723019" y="412400"/>
                </a:lnTo>
                <a:lnTo>
                  <a:pt x="723264" y="432689"/>
                </a:lnTo>
                <a:lnTo>
                  <a:pt x="713034" y="472821"/>
                </a:lnTo>
                <a:lnTo>
                  <a:pt x="702839" y="510885"/>
                </a:lnTo>
                <a:lnTo>
                  <a:pt x="692681" y="546880"/>
                </a:lnTo>
                <a:lnTo>
                  <a:pt x="682558" y="580807"/>
                </a:lnTo>
                <a:lnTo>
                  <a:pt x="672472" y="612665"/>
                </a:lnTo>
                <a:lnTo>
                  <a:pt x="662423" y="642455"/>
                </a:lnTo>
                <a:lnTo>
                  <a:pt x="652409" y="670177"/>
                </a:lnTo>
                <a:lnTo>
                  <a:pt x="632490" y="719416"/>
                </a:lnTo>
                <a:lnTo>
                  <a:pt x="612716" y="760383"/>
                </a:lnTo>
                <a:lnTo>
                  <a:pt x="593087" y="793079"/>
                </a:lnTo>
                <a:lnTo>
                  <a:pt x="573603" y="817504"/>
                </a:lnTo>
                <a:lnTo>
                  <a:pt x="544648" y="838638"/>
                </a:lnTo>
                <a:lnTo>
                  <a:pt x="525526" y="842391"/>
                </a:lnTo>
                <a:lnTo>
                  <a:pt x="553334" y="864406"/>
                </a:lnTo>
                <a:lnTo>
                  <a:pt x="579685" y="886903"/>
                </a:lnTo>
                <a:lnTo>
                  <a:pt x="604578" y="909882"/>
                </a:lnTo>
                <a:lnTo>
                  <a:pt x="649991" y="957286"/>
                </a:lnTo>
                <a:lnTo>
                  <a:pt x="689574" y="1006618"/>
                </a:lnTo>
                <a:lnTo>
                  <a:pt x="723324" y="1057877"/>
                </a:lnTo>
                <a:lnTo>
                  <a:pt x="751242" y="1111065"/>
                </a:lnTo>
                <a:lnTo>
                  <a:pt x="773326" y="1166180"/>
                </a:lnTo>
                <a:lnTo>
                  <a:pt x="789576" y="1223224"/>
                </a:lnTo>
                <a:lnTo>
                  <a:pt x="799991" y="1282195"/>
                </a:lnTo>
                <a:lnTo>
                  <a:pt x="804571" y="1343094"/>
                </a:lnTo>
                <a:lnTo>
                  <a:pt x="804672" y="1374267"/>
                </a:lnTo>
                <a:lnTo>
                  <a:pt x="803728" y="1405129"/>
                </a:lnTo>
                <a:lnTo>
                  <a:pt x="799948" y="1463552"/>
                </a:lnTo>
                <a:lnTo>
                  <a:pt x="793644" y="1517572"/>
                </a:lnTo>
                <a:lnTo>
                  <a:pt x="784817" y="1567189"/>
                </a:lnTo>
                <a:lnTo>
                  <a:pt x="773465" y="1612405"/>
                </a:lnTo>
                <a:lnTo>
                  <a:pt x="759587" y="1653220"/>
                </a:lnTo>
                <a:lnTo>
                  <a:pt x="743182" y="1689634"/>
                </a:lnTo>
                <a:lnTo>
                  <a:pt x="724251" y="1721649"/>
                </a:lnTo>
                <a:lnTo>
                  <a:pt x="702791" y="1749266"/>
                </a:lnTo>
                <a:lnTo>
                  <a:pt x="678803" y="1772484"/>
                </a:lnTo>
                <a:lnTo>
                  <a:pt x="639324" y="1800207"/>
                </a:lnTo>
                <a:lnTo>
                  <a:pt x="599447" y="1822739"/>
                </a:lnTo>
                <a:lnTo>
                  <a:pt x="559485" y="1840342"/>
                </a:lnTo>
                <a:lnTo>
                  <a:pt x="519437" y="1853021"/>
                </a:lnTo>
                <a:lnTo>
                  <a:pt x="479304" y="1860781"/>
                </a:lnTo>
                <a:lnTo>
                  <a:pt x="439085" y="1863628"/>
                </a:lnTo>
                <a:lnTo>
                  <a:pt x="425659" y="1863485"/>
                </a:lnTo>
                <a:lnTo>
                  <a:pt x="412224" y="1862798"/>
                </a:lnTo>
                <a:lnTo>
                  <a:pt x="398779" y="1861566"/>
                </a:lnTo>
                <a:lnTo>
                  <a:pt x="379939" y="1863151"/>
                </a:lnTo>
                <a:lnTo>
                  <a:pt x="361670" y="1863909"/>
                </a:lnTo>
                <a:lnTo>
                  <a:pt x="343973" y="1863837"/>
                </a:lnTo>
                <a:lnTo>
                  <a:pt x="326847" y="1862936"/>
                </a:lnTo>
                <a:lnTo>
                  <a:pt x="294309" y="1858647"/>
                </a:lnTo>
                <a:lnTo>
                  <a:pt x="264058" y="1851042"/>
                </a:lnTo>
                <a:lnTo>
                  <a:pt x="236092" y="1840118"/>
                </a:lnTo>
                <a:lnTo>
                  <a:pt x="198431" y="1817511"/>
                </a:lnTo>
                <a:lnTo>
                  <a:pt x="165912" y="1787434"/>
                </a:lnTo>
                <a:lnTo>
                  <a:pt x="147091" y="1763232"/>
                </a:lnTo>
                <a:lnTo>
                  <a:pt x="130555" y="1735709"/>
                </a:lnTo>
                <a:lnTo>
                  <a:pt x="116013" y="1701990"/>
                </a:lnTo>
                <a:lnTo>
                  <a:pt x="103246" y="1659205"/>
                </a:lnTo>
                <a:lnTo>
                  <a:pt x="92257" y="1607353"/>
                </a:lnTo>
                <a:lnTo>
                  <a:pt x="87429" y="1578028"/>
                </a:lnTo>
                <a:lnTo>
                  <a:pt x="83045" y="1546436"/>
                </a:lnTo>
                <a:lnTo>
                  <a:pt x="79106" y="1512578"/>
                </a:lnTo>
                <a:lnTo>
                  <a:pt x="75612" y="1476454"/>
                </a:lnTo>
                <a:lnTo>
                  <a:pt x="72563" y="1438064"/>
                </a:lnTo>
                <a:lnTo>
                  <a:pt x="69958" y="1397408"/>
                </a:lnTo>
                <a:lnTo>
                  <a:pt x="67799" y="1354486"/>
                </a:lnTo>
                <a:lnTo>
                  <a:pt x="66084" y="1309299"/>
                </a:lnTo>
                <a:lnTo>
                  <a:pt x="64815" y="1261846"/>
                </a:lnTo>
                <a:lnTo>
                  <a:pt x="63991" y="1212127"/>
                </a:lnTo>
                <a:lnTo>
                  <a:pt x="63613" y="1160143"/>
                </a:lnTo>
                <a:lnTo>
                  <a:pt x="63680" y="1105894"/>
                </a:lnTo>
                <a:lnTo>
                  <a:pt x="64192" y="1049379"/>
                </a:lnTo>
                <a:lnTo>
                  <a:pt x="65150" y="990600"/>
                </a:lnTo>
                <a:lnTo>
                  <a:pt x="65404" y="978027"/>
                </a:lnTo>
                <a:lnTo>
                  <a:pt x="56260" y="981075"/>
                </a:lnTo>
                <a:lnTo>
                  <a:pt x="44517" y="985145"/>
                </a:lnTo>
                <a:lnTo>
                  <a:pt x="32590" y="989388"/>
                </a:lnTo>
                <a:lnTo>
                  <a:pt x="20528" y="993804"/>
                </a:lnTo>
                <a:lnTo>
                  <a:pt x="12826" y="996696"/>
                </a:lnTo>
                <a:lnTo>
                  <a:pt x="0" y="858139"/>
                </a:lnTo>
                <a:lnTo>
                  <a:pt x="12758" y="855979"/>
                </a:lnTo>
                <a:lnTo>
                  <a:pt x="25373" y="853767"/>
                </a:lnTo>
                <a:lnTo>
                  <a:pt x="37823" y="851495"/>
                </a:lnTo>
                <a:lnTo>
                  <a:pt x="50091" y="849152"/>
                </a:lnTo>
                <a:lnTo>
                  <a:pt x="53466" y="848487"/>
                </a:lnTo>
                <a:lnTo>
                  <a:pt x="68199" y="845439"/>
                </a:lnTo>
                <a:lnTo>
                  <a:pt x="68833" y="815213"/>
                </a:lnTo>
                <a:lnTo>
                  <a:pt x="69911" y="772004"/>
                </a:lnTo>
                <a:lnTo>
                  <a:pt x="71009" y="730543"/>
                </a:lnTo>
                <a:lnTo>
                  <a:pt x="72128" y="690828"/>
                </a:lnTo>
                <a:lnTo>
                  <a:pt x="73267" y="652861"/>
                </a:lnTo>
                <a:lnTo>
                  <a:pt x="74427" y="616640"/>
                </a:lnTo>
                <a:lnTo>
                  <a:pt x="75608" y="582166"/>
                </a:lnTo>
                <a:lnTo>
                  <a:pt x="76809" y="549439"/>
                </a:lnTo>
                <a:lnTo>
                  <a:pt x="78030" y="518459"/>
                </a:lnTo>
                <a:lnTo>
                  <a:pt x="79272" y="489226"/>
                </a:lnTo>
                <a:lnTo>
                  <a:pt x="80533" y="461740"/>
                </a:lnTo>
                <a:lnTo>
                  <a:pt x="81815" y="436000"/>
                </a:lnTo>
                <a:lnTo>
                  <a:pt x="84438" y="389762"/>
                </a:lnTo>
                <a:lnTo>
                  <a:pt x="87139" y="350512"/>
                </a:lnTo>
                <a:lnTo>
                  <a:pt x="89919" y="318248"/>
                </a:lnTo>
                <a:lnTo>
                  <a:pt x="94233" y="282956"/>
                </a:lnTo>
                <a:lnTo>
                  <a:pt x="99166" y="257703"/>
                </a:lnTo>
                <a:lnTo>
                  <a:pt x="109412" y="220931"/>
                </a:lnTo>
                <a:lnTo>
                  <a:pt x="123083" y="185478"/>
                </a:lnTo>
                <a:lnTo>
                  <a:pt x="140192" y="151336"/>
                </a:lnTo>
                <a:lnTo>
                  <a:pt x="153515" y="129299"/>
                </a:lnTo>
                <a:lnTo>
                  <a:pt x="168376" y="107838"/>
                </a:lnTo>
                <a:lnTo>
                  <a:pt x="184530" y="87249"/>
                </a:lnTo>
                <a:lnTo>
                  <a:pt x="202415" y="67829"/>
                </a:lnTo>
                <a:lnTo>
                  <a:pt x="231920" y="43277"/>
                </a:lnTo>
                <a:lnTo>
                  <a:pt x="264640" y="24219"/>
                </a:lnTo>
                <a:lnTo>
                  <a:pt x="300574" y="10653"/>
                </a:lnTo>
                <a:lnTo>
                  <a:pt x="326315" y="4662"/>
                </a:lnTo>
                <a:lnTo>
                  <a:pt x="353485" y="1111"/>
                </a:lnTo>
                <a:lnTo>
                  <a:pt x="367606" y="251"/>
                </a:lnTo>
                <a:lnTo>
                  <a:pt x="380746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8648" y="4235196"/>
            <a:ext cx="440435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54622" y="4293372"/>
            <a:ext cx="133938" cy="781003"/>
          </a:xfrm>
          <a:custGeom>
            <a:avLst/>
            <a:gdLst/>
            <a:ahLst/>
            <a:cxnLst/>
            <a:rect l="l" t="t" r="r" b="b"/>
            <a:pathLst>
              <a:path w="133938" h="781003">
                <a:moveTo>
                  <a:pt x="27738" y="512635"/>
                </a:moveTo>
                <a:lnTo>
                  <a:pt x="28102" y="534203"/>
                </a:lnTo>
                <a:lnTo>
                  <a:pt x="28658" y="554788"/>
                </a:lnTo>
                <a:lnTo>
                  <a:pt x="29405" y="574391"/>
                </a:lnTo>
                <a:lnTo>
                  <a:pt x="30343" y="593012"/>
                </a:lnTo>
                <a:lnTo>
                  <a:pt x="31474" y="610650"/>
                </a:lnTo>
                <a:lnTo>
                  <a:pt x="32797" y="627306"/>
                </a:lnTo>
                <a:lnTo>
                  <a:pt x="34313" y="642978"/>
                </a:lnTo>
                <a:lnTo>
                  <a:pt x="36021" y="657667"/>
                </a:lnTo>
                <a:lnTo>
                  <a:pt x="37922" y="671373"/>
                </a:lnTo>
                <a:lnTo>
                  <a:pt x="40015" y="684096"/>
                </a:lnTo>
                <a:lnTo>
                  <a:pt x="42302" y="695834"/>
                </a:lnTo>
                <a:lnTo>
                  <a:pt x="44783" y="706589"/>
                </a:lnTo>
                <a:lnTo>
                  <a:pt x="47457" y="716359"/>
                </a:lnTo>
                <a:lnTo>
                  <a:pt x="50324" y="725146"/>
                </a:lnTo>
                <a:lnTo>
                  <a:pt x="56642" y="739764"/>
                </a:lnTo>
                <a:lnTo>
                  <a:pt x="67468" y="756782"/>
                </a:lnTo>
                <a:lnTo>
                  <a:pt x="75624" y="766156"/>
                </a:lnTo>
                <a:lnTo>
                  <a:pt x="84674" y="774230"/>
                </a:lnTo>
                <a:lnTo>
                  <a:pt x="94619" y="781003"/>
                </a:lnTo>
                <a:lnTo>
                  <a:pt x="99427" y="576882"/>
                </a:lnTo>
                <a:lnTo>
                  <a:pt x="98966" y="557380"/>
                </a:lnTo>
                <a:lnTo>
                  <a:pt x="98901" y="536539"/>
                </a:lnTo>
                <a:lnTo>
                  <a:pt x="99232" y="514358"/>
                </a:lnTo>
                <a:lnTo>
                  <a:pt x="99960" y="490837"/>
                </a:lnTo>
                <a:lnTo>
                  <a:pt x="101084" y="465976"/>
                </a:lnTo>
                <a:lnTo>
                  <a:pt x="102604" y="439774"/>
                </a:lnTo>
                <a:lnTo>
                  <a:pt x="104521" y="412231"/>
                </a:lnTo>
                <a:lnTo>
                  <a:pt x="106045" y="392038"/>
                </a:lnTo>
                <a:lnTo>
                  <a:pt x="118872" y="390895"/>
                </a:lnTo>
                <a:lnTo>
                  <a:pt x="127380" y="390387"/>
                </a:lnTo>
                <a:lnTo>
                  <a:pt x="133938" y="318820"/>
                </a:lnTo>
                <a:lnTo>
                  <a:pt x="119633" y="325744"/>
                </a:lnTo>
                <a:lnTo>
                  <a:pt x="111886" y="329046"/>
                </a:lnTo>
                <a:lnTo>
                  <a:pt x="109496" y="0"/>
                </a:lnTo>
                <a:lnTo>
                  <a:pt x="98855" y="6798"/>
                </a:lnTo>
                <a:lnTo>
                  <a:pt x="89027" y="15007"/>
                </a:lnTo>
                <a:lnTo>
                  <a:pt x="80009" y="24627"/>
                </a:lnTo>
                <a:lnTo>
                  <a:pt x="69171" y="38993"/>
                </a:lnTo>
                <a:lnTo>
                  <a:pt x="62263" y="49916"/>
                </a:lnTo>
                <a:lnTo>
                  <a:pt x="56230" y="61177"/>
                </a:lnTo>
                <a:lnTo>
                  <a:pt x="51075" y="72774"/>
                </a:lnTo>
                <a:lnTo>
                  <a:pt x="46800" y="84709"/>
                </a:lnTo>
                <a:lnTo>
                  <a:pt x="43405" y="96981"/>
                </a:lnTo>
                <a:lnTo>
                  <a:pt x="40894" y="109590"/>
                </a:lnTo>
                <a:lnTo>
                  <a:pt x="39419" y="121077"/>
                </a:lnTo>
                <a:lnTo>
                  <a:pt x="38058" y="135965"/>
                </a:lnTo>
                <a:lnTo>
                  <a:pt x="36738" y="154704"/>
                </a:lnTo>
                <a:lnTo>
                  <a:pt x="35460" y="177293"/>
                </a:lnTo>
                <a:lnTo>
                  <a:pt x="34837" y="190029"/>
                </a:lnTo>
                <a:lnTo>
                  <a:pt x="34224" y="203727"/>
                </a:lnTo>
                <a:lnTo>
                  <a:pt x="33621" y="218387"/>
                </a:lnTo>
                <a:lnTo>
                  <a:pt x="33029" y="234006"/>
                </a:lnTo>
                <a:lnTo>
                  <a:pt x="32448" y="250587"/>
                </a:lnTo>
                <a:lnTo>
                  <a:pt x="31877" y="268127"/>
                </a:lnTo>
                <a:lnTo>
                  <a:pt x="31316" y="286628"/>
                </a:lnTo>
                <a:lnTo>
                  <a:pt x="30765" y="306087"/>
                </a:lnTo>
                <a:lnTo>
                  <a:pt x="30225" y="326506"/>
                </a:lnTo>
                <a:lnTo>
                  <a:pt x="29591" y="353557"/>
                </a:lnTo>
                <a:lnTo>
                  <a:pt x="23241" y="354827"/>
                </a:lnTo>
                <a:lnTo>
                  <a:pt x="15748" y="356351"/>
                </a:lnTo>
                <a:lnTo>
                  <a:pt x="8000" y="357748"/>
                </a:lnTo>
                <a:lnTo>
                  <a:pt x="0" y="359018"/>
                </a:lnTo>
                <a:lnTo>
                  <a:pt x="5587" y="419216"/>
                </a:lnTo>
                <a:lnTo>
                  <a:pt x="11937" y="416803"/>
                </a:lnTo>
                <a:lnTo>
                  <a:pt x="18287" y="414517"/>
                </a:lnTo>
                <a:lnTo>
                  <a:pt x="24383" y="412358"/>
                </a:lnTo>
                <a:lnTo>
                  <a:pt x="28321" y="411088"/>
                </a:lnTo>
                <a:lnTo>
                  <a:pt x="28194" y="416549"/>
                </a:lnTo>
                <a:lnTo>
                  <a:pt x="27793" y="442043"/>
                </a:lnTo>
                <a:lnTo>
                  <a:pt x="27584" y="466555"/>
                </a:lnTo>
                <a:lnTo>
                  <a:pt x="27566" y="490086"/>
                </a:lnTo>
                <a:lnTo>
                  <a:pt x="27738" y="5126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49241" y="4280154"/>
            <a:ext cx="254503" cy="808607"/>
          </a:xfrm>
          <a:custGeom>
            <a:avLst/>
            <a:gdLst/>
            <a:ahLst/>
            <a:cxnLst/>
            <a:rect l="l" t="t" r="r" b="b"/>
            <a:pathLst>
              <a:path w="254503" h="808607">
                <a:moveTo>
                  <a:pt x="158064" y="350290"/>
                </a:moveTo>
                <a:lnTo>
                  <a:pt x="168938" y="333975"/>
                </a:lnTo>
                <a:lnTo>
                  <a:pt x="174415" y="323611"/>
                </a:lnTo>
                <a:lnTo>
                  <a:pt x="179918" y="311776"/>
                </a:lnTo>
                <a:lnTo>
                  <a:pt x="185447" y="298470"/>
                </a:lnTo>
                <a:lnTo>
                  <a:pt x="191004" y="283691"/>
                </a:lnTo>
                <a:lnTo>
                  <a:pt x="196588" y="267440"/>
                </a:lnTo>
                <a:lnTo>
                  <a:pt x="202199" y="249717"/>
                </a:lnTo>
                <a:lnTo>
                  <a:pt x="207837" y="230520"/>
                </a:lnTo>
                <a:lnTo>
                  <a:pt x="213503" y="209850"/>
                </a:lnTo>
                <a:lnTo>
                  <a:pt x="219197" y="187706"/>
                </a:lnTo>
                <a:lnTo>
                  <a:pt x="219146" y="181562"/>
                </a:lnTo>
                <a:lnTo>
                  <a:pt x="218557" y="166497"/>
                </a:lnTo>
                <a:lnTo>
                  <a:pt x="217310" y="152042"/>
                </a:lnTo>
                <a:lnTo>
                  <a:pt x="215407" y="138197"/>
                </a:lnTo>
                <a:lnTo>
                  <a:pt x="212847" y="124962"/>
                </a:lnTo>
                <a:lnTo>
                  <a:pt x="209629" y="112337"/>
                </a:lnTo>
                <a:lnTo>
                  <a:pt x="205755" y="100323"/>
                </a:lnTo>
                <a:lnTo>
                  <a:pt x="201223" y="88918"/>
                </a:lnTo>
                <a:lnTo>
                  <a:pt x="196034" y="78124"/>
                </a:lnTo>
                <a:lnTo>
                  <a:pt x="190188" y="67940"/>
                </a:lnTo>
                <a:lnTo>
                  <a:pt x="176525" y="49403"/>
                </a:lnTo>
                <a:lnTo>
                  <a:pt x="165059" y="37347"/>
                </a:lnTo>
                <a:lnTo>
                  <a:pt x="154973" y="28601"/>
                </a:lnTo>
                <a:lnTo>
                  <a:pt x="144389" y="21019"/>
                </a:lnTo>
                <a:lnTo>
                  <a:pt x="133312" y="14600"/>
                </a:lnTo>
                <a:lnTo>
                  <a:pt x="121742" y="9347"/>
                </a:lnTo>
                <a:lnTo>
                  <a:pt x="109684" y="5259"/>
                </a:lnTo>
                <a:lnTo>
                  <a:pt x="97140" y="2338"/>
                </a:lnTo>
                <a:lnTo>
                  <a:pt x="84114" y="584"/>
                </a:lnTo>
                <a:lnTo>
                  <a:pt x="70607" y="0"/>
                </a:lnTo>
                <a:lnTo>
                  <a:pt x="65652" y="81"/>
                </a:lnTo>
                <a:lnTo>
                  <a:pt x="51719" y="1260"/>
                </a:lnTo>
                <a:lnTo>
                  <a:pt x="38614" y="3842"/>
                </a:lnTo>
                <a:lnTo>
                  <a:pt x="26335" y="7827"/>
                </a:lnTo>
                <a:lnTo>
                  <a:pt x="14877" y="13218"/>
                </a:lnTo>
                <a:lnTo>
                  <a:pt x="17267" y="342265"/>
                </a:lnTo>
                <a:lnTo>
                  <a:pt x="17902" y="336042"/>
                </a:lnTo>
                <a:lnTo>
                  <a:pt x="18664" y="328168"/>
                </a:lnTo>
                <a:lnTo>
                  <a:pt x="19553" y="320040"/>
                </a:lnTo>
                <a:lnTo>
                  <a:pt x="20442" y="311912"/>
                </a:lnTo>
                <a:lnTo>
                  <a:pt x="20654" y="245527"/>
                </a:lnTo>
                <a:lnTo>
                  <a:pt x="20803" y="228527"/>
                </a:lnTo>
                <a:lnTo>
                  <a:pt x="20993" y="213030"/>
                </a:lnTo>
                <a:lnTo>
                  <a:pt x="21223" y="199039"/>
                </a:lnTo>
                <a:lnTo>
                  <a:pt x="21494" y="186552"/>
                </a:lnTo>
                <a:lnTo>
                  <a:pt x="21807" y="175571"/>
                </a:lnTo>
                <a:lnTo>
                  <a:pt x="22160" y="166095"/>
                </a:lnTo>
                <a:lnTo>
                  <a:pt x="22556" y="158125"/>
                </a:lnTo>
                <a:lnTo>
                  <a:pt x="23475" y="146705"/>
                </a:lnTo>
                <a:lnTo>
                  <a:pt x="27561" y="131685"/>
                </a:lnTo>
                <a:lnTo>
                  <a:pt x="33759" y="120599"/>
                </a:lnTo>
                <a:lnTo>
                  <a:pt x="42540" y="110109"/>
                </a:lnTo>
                <a:lnTo>
                  <a:pt x="55809" y="100864"/>
                </a:lnTo>
                <a:lnTo>
                  <a:pt x="68067" y="98171"/>
                </a:lnTo>
                <a:lnTo>
                  <a:pt x="71242" y="98044"/>
                </a:lnTo>
                <a:lnTo>
                  <a:pt x="74544" y="98298"/>
                </a:lnTo>
                <a:lnTo>
                  <a:pt x="86392" y="101270"/>
                </a:lnTo>
                <a:lnTo>
                  <a:pt x="97534" y="105912"/>
                </a:lnTo>
                <a:lnTo>
                  <a:pt x="108862" y="112541"/>
                </a:lnTo>
                <a:lnTo>
                  <a:pt x="120391" y="121158"/>
                </a:lnTo>
                <a:lnTo>
                  <a:pt x="126537" y="129793"/>
                </a:lnTo>
                <a:lnTo>
                  <a:pt x="128986" y="137365"/>
                </a:lnTo>
                <a:lnTo>
                  <a:pt x="130480" y="146710"/>
                </a:lnTo>
                <a:lnTo>
                  <a:pt x="131016" y="157829"/>
                </a:lnTo>
                <a:lnTo>
                  <a:pt x="130593" y="170722"/>
                </a:lnTo>
                <a:lnTo>
                  <a:pt x="129207" y="185388"/>
                </a:lnTo>
                <a:lnTo>
                  <a:pt x="126856" y="201828"/>
                </a:lnTo>
                <a:lnTo>
                  <a:pt x="123537" y="220042"/>
                </a:lnTo>
                <a:lnTo>
                  <a:pt x="119248" y="240030"/>
                </a:lnTo>
                <a:lnTo>
                  <a:pt x="116909" y="248782"/>
                </a:lnTo>
                <a:lnTo>
                  <a:pt x="112827" y="259909"/>
                </a:lnTo>
                <a:lnTo>
                  <a:pt x="107612" y="270564"/>
                </a:lnTo>
                <a:lnTo>
                  <a:pt x="101263" y="280748"/>
                </a:lnTo>
                <a:lnTo>
                  <a:pt x="93780" y="290463"/>
                </a:lnTo>
                <a:lnTo>
                  <a:pt x="85161" y="299709"/>
                </a:lnTo>
                <a:lnTo>
                  <a:pt x="75406" y="308489"/>
                </a:lnTo>
                <a:lnTo>
                  <a:pt x="64514" y="316803"/>
                </a:lnTo>
                <a:lnTo>
                  <a:pt x="52485" y="324652"/>
                </a:lnTo>
                <a:lnTo>
                  <a:pt x="39319" y="332039"/>
                </a:lnTo>
                <a:lnTo>
                  <a:pt x="32761" y="403606"/>
                </a:lnTo>
                <a:lnTo>
                  <a:pt x="51120" y="404546"/>
                </a:lnTo>
                <a:lnTo>
                  <a:pt x="65274" y="407048"/>
                </a:lnTo>
                <a:lnTo>
                  <a:pt x="77800" y="411236"/>
                </a:lnTo>
                <a:lnTo>
                  <a:pt x="88689" y="417115"/>
                </a:lnTo>
                <a:lnTo>
                  <a:pt x="97936" y="424688"/>
                </a:lnTo>
                <a:lnTo>
                  <a:pt x="105532" y="433959"/>
                </a:lnTo>
                <a:lnTo>
                  <a:pt x="111915" y="443586"/>
                </a:lnTo>
                <a:lnTo>
                  <a:pt x="120254" y="456562"/>
                </a:lnTo>
                <a:lnTo>
                  <a:pt x="127896" y="468952"/>
                </a:lnTo>
                <a:lnTo>
                  <a:pt x="134840" y="480754"/>
                </a:lnTo>
                <a:lnTo>
                  <a:pt x="141083" y="491966"/>
                </a:lnTo>
                <a:lnTo>
                  <a:pt x="146622" y="502584"/>
                </a:lnTo>
                <a:lnTo>
                  <a:pt x="151457" y="512607"/>
                </a:lnTo>
                <a:lnTo>
                  <a:pt x="158999" y="530860"/>
                </a:lnTo>
                <a:lnTo>
                  <a:pt x="164502" y="548614"/>
                </a:lnTo>
                <a:lnTo>
                  <a:pt x="167353" y="560730"/>
                </a:lnTo>
                <a:lnTo>
                  <a:pt x="169579" y="573176"/>
                </a:lnTo>
                <a:lnTo>
                  <a:pt x="171177" y="585954"/>
                </a:lnTo>
                <a:lnTo>
                  <a:pt x="172139" y="599068"/>
                </a:lnTo>
                <a:lnTo>
                  <a:pt x="172461" y="612521"/>
                </a:lnTo>
                <a:lnTo>
                  <a:pt x="171967" y="616535"/>
                </a:lnTo>
                <a:lnTo>
                  <a:pt x="169554" y="633068"/>
                </a:lnTo>
                <a:lnTo>
                  <a:pt x="166688" y="648284"/>
                </a:lnTo>
                <a:lnTo>
                  <a:pt x="163367" y="662181"/>
                </a:lnTo>
                <a:lnTo>
                  <a:pt x="159586" y="674757"/>
                </a:lnTo>
                <a:lnTo>
                  <a:pt x="155344" y="686012"/>
                </a:lnTo>
                <a:lnTo>
                  <a:pt x="150638" y="695945"/>
                </a:lnTo>
                <a:lnTo>
                  <a:pt x="139822" y="711835"/>
                </a:lnTo>
                <a:lnTo>
                  <a:pt x="126523" y="721864"/>
                </a:lnTo>
                <a:lnTo>
                  <a:pt x="105883" y="727737"/>
                </a:lnTo>
                <a:lnTo>
                  <a:pt x="93345" y="728476"/>
                </a:lnTo>
                <a:lnTo>
                  <a:pt x="79328" y="727747"/>
                </a:lnTo>
                <a:lnTo>
                  <a:pt x="63833" y="725545"/>
                </a:lnTo>
                <a:lnTo>
                  <a:pt x="46858" y="721868"/>
                </a:lnTo>
                <a:lnTo>
                  <a:pt x="36030" y="716301"/>
                </a:lnTo>
                <a:lnTo>
                  <a:pt x="26787" y="705390"/>
                </a:lnTo>
                <a:lnTo>
                  <a:pt x="19129" y="689133"/>
                </a:lnTo>
                <a:lnTo>
                  <a:pt x="13056" y="667528"/>
                </a:lnTo>
                <a:lnTo>
                  <a:pt x="10614" y="654719"/>
                </a:lnTo>
                <a:lnTo>
                  <a:pt x="8568" y="640572"/>
                </a:lnTo>
                <a:lnTo>
                  <a:pt x="6918" y="625086"/>
                </a:lnTo>
                <a:lnTo>
                  <a:pt x="5665" y="608262"/>
                </a:lnTo>
                <a:lnTo>
                  <a:pt x="4807" y="590100"/>
                </a:lnTo>
                <a:lnTo>
                  <a:pt x="0" y="794221"/>
                </a:lnTo>
                <a:lnTo>
                  <a:pt x="10836" y="799695"/>
                </a:lnTo>
                <a:lnTo>
                  <a:pt x="22563" y="803870"/>
                </a:lnTo>
                <a:lnTo>
                  <a:pt x="35180" y="806746"/>
                </a:lnTo>
                <a:lnTo>
                  <a:pt x="48685" y="808325"/>
                </a:lnTo>
                <a:lnTo>
                  <a:pt x="63077" y="808607"/>
                </a:lnTo>
                <a:lnTo>
                  <a:pt x="78354" y="807593"/>
                </a:lnTo>
                <a:lnTo>
                  <a:pt x="87057" y="808298"/>
                </a:lnTo>
                <a:lnTo>
                  <a:pt x="110994" y="807533"/>
                </a:lnTo>
                <a:lnTo>
                  <a:pt x="134873" y="802778"/>
                </a:lnTo>
                <a:lnTo>
                  <a:pt x="158672" y="794013"/>
                </a:lnTo>
                <a:lnTo>
                  <a:pt x="182372" y="781218"/>
                </a:lnTo>
                <a:lnTo>
                  <a:pt x="199743" y="769044"/>
                </a:lnTo>
                <a:lnTo>
                  <a:pt x="213662" y="754926"/>
                </a:lnTo>
                <a:lnTo>
                  <a:pt x="225545" y="737284"/>
                </a:lnTo>
                <a:lnTo>
                  <a:pt x="235396" y="716118"/>
                </a:lnTo>
                <a:lnTo>
                  <a:pt x="243215" y="691431"/>
                </a:lnTo>
                <a:lnTo>
                  <a:pt x="249005" y="663226"/>
                </a:lnTo>
                <a:lnTo>
                  <a:pt x="251139" y="647804"/>
                </a:lnTo>
                <a:lnTo>
                  <a:pt x="252767" y="631503"/>
                </a:lnTo>
                <a:lnTo>
                  <a:pt x="253888" y="614323"/>
                </a:lnTo>
                <a:lnTo>
                  <a:pt x="254503" y="596265"/>
                </a:lnTo>
                <a:lnTo>
                  <a:pt x="254454" y="582730"/>
                </a:lnTo>
                <a:lnTo>
                  <a:pt x="252457" y="556296"/>
                </a:lnTo>
                <a:lnTo>
                  <a:pt x="247931" y="530705"/>
                </a:lnTo>
                <a:lnTo>
                  <a:pt x="240875" y="505956"/>
                </a:lnTo>
                <a:lnTo>
                  <a:pt x="231289" y="482047"/>
                </a:lnTo>
                <a:lnTo>
                  <a:pt x="219173" y="458977"/>
                </a:lnTo>
                <a:lnTo>
                  <a:pt x="204528" y="436745"/>
                </a:lnTo>
                <a:lnTo>
                  <a:pt x="187352" y="415349"/>
                </a:lnTo>
                <a:lnTo>
                  <a:pt x="167647" y="394787"/>
                </a:lnTo>
                <a:lnTo>
                  <a:pt x="145412" y="375058"/>
                </a:lnTo>
                <a:lnTo>
                  <a:pt x="133345" y="365506"/>
                </a:lnTo>
                <a:lnTo>
                  <a:pt x="136625" y="365285"/>
                </a:lnTo>
                <a:lnTo>
                  <a:pt x="141947" y="363740"/>
                </a:lnTo>
                <a:lnTo>
                  <a:pt x="147294" y="360726"/>
                </a:lnTo>
                <a:lnTo>
                  <a:pt x="152666" y="356243"/>
                </a:lnTo>
                <a:lnTo>
                  <a:pt x="158064" y="35029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53523" y="4683760"/>
            <a:ext cx="168179" cy="324870"/>
          </a:xfrm>
          <a:custGeom>
            <a:avLst/>
            <a:gdLst/>
            <a:ahLst/>
            <a:cxnLst/>
            <a:rect l="l" t="t" r="r" b="b"/>
            <a:pathLst>
              <a:path w="168179" h="324870">
                <a:moveTo>
                  <a:pt x="32543" y="126"/>
                </a:moveTo>
                <a:lnTo>
                  <a:pt x="28479" y="0"/>
                </a:lnTo>
                <a:lnTo>
                  <a:pt x="24288" y="126"/>
                </a:lnTo>
                <a:lnTo>
                  <a:pt x="19970" y="507"/>
                </a:lnTo>
                <a:lnTo>
                  <a:pt x="7143" y="1650"/>
                </a:lnTo>
                <a:lnTo>
                  <a:pt x="5619" y="21843"/>
                </a:lnTo>
                <a:lnTo>
                  <a:pt x="3703" y="49386"/>
                </a:lnTo>
                <a:lnTo>
                  <a:pt x="2183" y="75588"/>
                </a:lnTo>
                <a:lnTo>
                  <a:pt x="1059" y="100449"/>
                </a:lnTo>
                <a:lnTo>
                  <a:pt x="331" y="123970"/>
                </a:lnTo>
                <a:lnTo>
                  <a:pt x="0" y="146151"/>
                </a:lnTo>
                <a:lnTo>
                  <a:pt x="64" y="166992"/>
                </a:lnTo>
                <a:lnTo>
                  <a:pt x="525" y="186494"/>
                </a:lnTo>
                <a:lnTo>
                  <a:pt x="1383" y="204656"/>
                </a:lnTo>
                <a:lnTo>
                  <a:pt x="2636" y="221480"/>
                </a:lnTo>
                <a:lnTo>
                  <a:pt x="4286" y="236966"/>
                </a:lnTo>
                <a:lnTo>
                  <a:pt x="6332" y="251113"/>
                </a:lnTo>
                <a:lnTo>
                  <a:pt x="8774" y="263922"/>
                </a:lnTo>
                <a:lnTo>
                  <a:pt x="11612" y="275393"/>
                </a:lnTo>
                <a:lnTo>
                  <a:pt x="18478" y="294324"/>
                </a:lnTo>
                <a:lnTo>
                  <a:pt x="26929" y="307907"/>
                </a:lnTo>
                <a:lnTo>
                  <a:pt x="36964" y="316146"/>
                </a:lnTo>
                <a:lnTo>
                  <a:pt x="59551" y="321939"/>
                </a:lnTo>
                <a:lnTo>
                  <a:pt x="75046" y="324141"/>
                </a:lnTo>
                <a:lnTo>
                  <a:pt x="89063" y="324870"/>
                </a:lnTo>
                <a:lnTo>
                  <a:pt x="101601" y="324131"/>
                </a:lnTo>
                <a:lnTo>
                  <a:pt x="112660" y="321926"/>
                </a:lnTo>
                <a:lnTo>
                  <a:pt x="130343" y="313131"/>
                </a:lnTo>
                <a:lnTo>
                  <a:pt x="141183" y="300946"/>
                </a:lnTo>
                <a:lnTo>
                  <a:pt x="151062" y="282406"/>
                </a:lnTo>
                <a:lnTo>
                  <a:pt x="155304" y="271151"/>
                </a:lnTo>
                <a:lnTo>
                  <a:pt x="159084" y="258575"/>
                </a:lnTo>
                <a:lnTo>
                  <a:pt x="162406" y="244678"/>
                </a:lnTo>
                <a:lnTo>
                  <a:pt x="165272" y="229462"/>
                </a:lnTo>
                <a:lnTo>
                  <a:pt x="167685" y="212929"/>
                </a:lnTo>
                <a:lnTo>
                  <a:pt x="168179" y="208914"/>
                </a:lnTo>
                <a:lnTo>
                  <a:pt x="167857" y="195462"/>
                </a:lnTo>
                <a:lnTo>
                  <a:pt x="166895" y="182348"/>
                </a:lnTo>
                <a:lnTo>
                  <a:pt x="165297" y="169570"/>
                </a:lnTo>
                <a:lnTo>
                  <a:pt x="163070" y="157124"/>
                </a:lnTo>
                <a:lnTo>
                  <a:pt x="160220" y="145008"/>
                </a:lnTo>
                <a:lnTo>
                  <a:pt x="156751" y="133219"/>
                </a:lnTo>
                <a:lnTo>
                  <a:pt x="151301" y="118427"/>
                </a:lnTo>
                <a:lnTo>
                  <a:pt x="142340" y="98978"/>
                </a:lnTo>
                <a:lnTo>
                  <a:pt x="136801" y="88360"/>
                </a:lnTo>
                <a:lnTo>
                  <a:pt x="130558" y="77148"/>
                </a:lnTo>
                <a:lnTo>
                  <a:pt x="123614" y="65346"/>
                </a:lnTo>
                <a:lnTo>
                  <a:pt x="115971" y="52956"/>
                </a:lnTo>
                <a:lnTo>
                  <a:pt x="107633" y="39980"/>
                </a:lnTo>
                <a:lnTo>
                  <a:pt x="101250" y="30352"/>
                </a:lnTo>
                <a:lnTo>
                  <a:pt x="93654" y="21082"/>
                </a:lnTo>
                <a:lnTo>
                  <a:pt x="84407" y="13509"/>
                </a:lnTo>
                <a:lnTo>
                  <a:pt x="73517" y="7630"/>
                </a:lnTo>
                <a:lnTo>
                  <a:pt x="60992" y="3442"/>
                </a:lnTo>
                <a:lnTo>
                  <a:pt x="46838" y="940"/>
                </a:lnTo>
                <a:lnTo>
                  <a:pt x="32543" y="126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66508" y="4378198"/>
            <a:ext cx="113748" cy="244220"/>
          </a:xfrm>
          <a:custGeom>
            <a:avLst/>
            <a:gdLst/>
            <a:ahLst/>
            <a:cxnLst/>
            <a:rect l="l" t="t" r="r" b="b"/>
            <a:pathLst>
              <a:path w="113748" h="244221">
                <a:moveTo>
                  <a:pt x="50800" y="126"/>
                </a:moveTo>
                <a:lnTo>
                  <a:pt x="38541" y="2820"/>
                </a:lnTo>
                <a:lnTo>
                  <a:pt x="27520" y="9916"/>
                </a:lnTo>
                <a:lnTo>
                  <a:pt x="16491" y="22555"/>
                </a:lnTo>
                <a:lnTo>
                  <a:pt x="10293" y="33641"/>
                </a:lnTo>
                <a:lnTo>
                  <a:pt x="6731" y="45212"/>
                </a:lnTo>
                <a:lnTo>
                  <a:pt x="5726" y="53618"/>
                </a:lnTo>
                <a:lnTo>
                  <a:pt x="4893" y="68051"/>
                </a:lnTo>
                <a:lnTo>
                  <a:pt x="4539" y="77527"/>
                </a:lnTo>
                <a:lnTo>
                  <a:pt x="4226" y="88508"/>
                </a:lnTo>
                <a:lnTo>
                  <a:pt x="3955" y="100995"/>
                </a:lnTo>
                <a:lnTo>
                  <a:pt x="3725" y="114986"/>
                </a:lnTo>
                <a:lnTo>
                  <a:pt x="3535" y="130483"/>
                </a:lnTo>
                <a:lnTo>
                  <a:pt x="3386" y="147483"/>
                </a:lnTo>
                <a:lnTo>
                  <a:pt x="3276" y="165988"/>
                </a:lnTo>
                <a:lnTo>
                  <a:pt x="3207" y="185996"/>
                </a:lnTo>
                <a:lnTo>
                  <a:pt x="3176" y="207508"/>
                </a:lnTo>
                <a:lnTo>
                  <a:pt x="3175" y="213868"/>
                </a:lnTo>
                <a:lnTo>
                  <a:pt x="2286" y="221995"/>
                </a:lnTo>
                <a:lnTo>
                  <a:pt x="1397" y="230124"/>
                </a:lnTo>
                <a:lnTo>
                  <a:pt x="635" y="237997"/>
                </a:lnTo>
                <a:lnTo>
                  <a:pt x="0" y="244220"/>
                </a:lnTo>
                <a:lnTo>
                  <a:pt x="7747" y="240919"/>
                </a:lnTo>
                <a:lnTo>
                  <a:pt x="22051" y="233995"/>
                </a:lnTo>
                <a:lnTo>
                  <a:pt x="35218" y="226608"/>
                </a:lnTo>
                <a:lnTo>
                  <a:pt x="47246" y="218759"/>
                </a:lnTo>
                <a:lnTo>
                  <a:pt x="58138" y="210445"/>
                </a:lnTo>
                <a:lnTo>
                  <a:pt x="67893" y="201665"/>
                </a:lnTo>
                <a:lnTo>
                  <a:pt x="76512" y="192419"/>
                </a:lnTo>
                <a:lnTo>
                  <a:pt x="83995" y="182704"/>
                </a:lnTo>
                <a:lnTo>
                  <a:pt x="90344" y="172520"/>
                </a:lnTo>
                <a:lnTo>
                  <a:pt x="95559" y="161865"/>
                </a:lnTo>
                <a:lnTo>
                  <a:pt x="99641" y="150738"/>
                </a:lnTo>
                <a:lnTo>
                  <a:pt x="101981" y="141985"/>
                </a:lnTo>
                <a:lnTo>
                  <a:pt x="106269" y="121998"/>
                </a:lnTo>
                <a:lnTo>
                  <a:pt x="109588" y="103784"/>
                </a:lnTo>
                <a:lnTo>
                  <a:pt x="111939" y="87344"/>
                </a:lnTo>
                <a:lnTo>
                  <a:pt x="113325" y="72678"/>
                </a:lnTo>
                <a:lnTo>
                  <a:pt x="113748" y="59785"/>
                </a:lnTo>
                <a:lnTo>
                  <a:pt x="113212" y="48666"/>
                </a:lnTo>
                <a:lnTo>
                  <a:pt x="111718" y="39321"/>
                </a:lnTo>
                <a:lnTo>
                  <a:pt x="105868" y="25951"/>
                </a:lnTo>
                <a:lnTo>
                  <a:pt x="91594" y="14497"/>
                </a:lnTo>
                <a:lnTo>
                  <a:pt x="80266" y="7868"/>
                </a:lnTo>
                <a:lnTo>
                  <a:pt x="69124" y="3226"/>
                </a:lnTo>
                <a:lnTo>
                  <a:pt x="60706" y="1015"/>
                </a:lnTo>
                <a:lnTo>
                  <a:pt x="53975" y="0"/>
                </a:lnTo>
                <a:lnTo>
                  <a:pt x="50800" y="126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54622" y="4280154"/>
            <a:ext cx="349123" cy="808607"/>
          </a:xfrm>
          <a:custGeom>
            <a:avLst/>
            <a:gdLst/>
            <a:ahLst/>
            <a:cxnLst/>
            <a:rect l="l" t="t" r="r" b="b"/>
            <a:pathLst>
              <a:path w="349123" h="808607">
                <a:moveTo>
                  <a:pt x="165226" y="0"/>
                </a:moveTo>
                <a:lnTo>
                  <a:pt x="178733" y="584"/>
                </a:lnTo>
                <a:lnTo>
                  <a:pt x="191759" y="2338"/>
                </a:lnTo>
                <a:lnTo>
                  <a:pt x="204303" y="5259"/>
                </a:lnTo>
                <a:lnTo>
                  <a:pt x="216361" y="9347"/>
                </a:lnTo>
                <a:lnTo>
                  <a:pt x="227931" y="14600"/>
                </a:lnTo>
                <a:lnTo>
                  <a:pt x="239009" y="21019"/>
                </a:lnTo>
                <a:lnTo>
                  <a:pt x="249592" y="28601"/>
                </a:lnTo>
                <a:lnTo>
                  <a:pt x="259678" y="37347"/>
                </a:lnTo>
                <a:lnTo>
                  <a:pt x="269264" y="47254"/>
                </a:lnTo>
                <a:lnTo>
                  <a:pt x="278305" y="58366"/>
                </a:lnTo>
                <a:lnTo>
                  <a:pt x="290653" y="78124"/>
                </a:lnTo>
                <a:lnTo>
                  <a:pt x="300374" y="100323"/>
                </a:lnTo>
                <a:lnTo>
                  <a:pt x="304248" y="112337"/>
                </a:lnTo>
                <a:lnTo>
                  <a:pt x="307466" y="124962"/>
                </a:lnTo>
                <a:lnTo>
                  <a:pt x="310026" y="138197"/>
                </a:lnTo>
                <a:lnTo>
                  <a:pt x="311929" y="152042"/>
                </a:lnTo>
                <a:lnTo>
                  <a:pt x="313176" y="166497"/>
                </a:lnTo>
                <a:lnTo>
                  <a:pt x="313765" y="181562"/>
                </a:lnTo>
                <a:lnTo>
                  <a:pt x="313817" y="187706"/>
                </a:lnTo>
                <a:lnTo>
                  <a:pt x="308122" y="209850"/>
                </a:lnTo>
                <a:lnTo>
                  <a:pt x="302456" y="230520"/>
                </a:lnTo>
                <a:lnTo>
                  <a:pt x="296818" y="249717"/>
                </a:lnTo>
                <a:lnTo>
                  <a:pt x="291207" y="267440"/>
                </a:lnTo>
                <a:lnTo>
                  <a:pt x="285623" y="283691"/>
                </a:lnTo>
                <a:lnTo>
                  <a:pt x="280066" y="298470"/>
                </a:lnTo>
                <a:lnTo>
                  <a:pt x="274537" y="311776"/>
                </a:lnTo>
                <a:lnTo>
                  <a:pt x="269034" y="323611"/>
                </a:lnTo>
                <a:lnTo>
                  <a:pt x="258107" y="342868"/>
                </a:lnTo>
                <a:lnTo>
                  <a:pt x="247285" y="356243"/>
                </a:lnTo>
                <a:lnTo>
                  <a:pt x="236566" y="363740"/>
                </a:lnTo>
                <a:lnTo>
                  <a:pt x="227964" y="365506"/>
                </a:lnTo>
                <a:lnTo>
                  <a:pt x="240031" y="375058"/>
                </a:lnTo>
                <a:lnTo>
                  <a:pt x="251465" y="384819"/>
                </a:lnTo>
                <a:lnTo>
                  <a:pt x="262266" y="394787"/>
                </a:lnTo>
                <a:lnTo>
                  <a:pt x="281971" y="415349"/>
                </a:lnTo>
                <a:lnTo>
                  <a:pt x="299147" y="436745"/>
                </a:lnTo>
                <a:lnTo>
                  <a:pt x="313792" y="458977"/>
                </a:lnTo>
                <a:lnTo>
                  <a:pt x="325908" y="482047"/>
                </a:lnTo>
                <a:lnTo>
                  <a:pt x="335494" y="505956"/>
                </a:lnTo>
                <a:lnTo>
                  <a:pt x="342550" y="530705"/>
                </a:lnTo>
                <a:lnTo>
                  <a:pt x="347077" y="556296"/>
                </a:lnTo>
                <a:lnTo>
                  <a:pt x="349073" y="582730"/>
                </a:lnTo>
                <a:lnTo>
                  <a:pt x="349123" y="596265"/>
                </a:lnTo>
                <a:lnTo>
                  <a:pt x="348507" y="614323"/>
                </a:lnTo>
                <a:lnTo>
                  <a:pt x="347386" y="631503"/>
                </a:lnTo>
                <a:lnTo>
                  <a:pt x="345758" y="647804"/>
                </a:lnTo>
                <a:lnTo>
                  <a:pt x="343624" y="663226"/>
                </a:lnTo>
                <a:lnTo>
                  <a:pt x="340983" y="677768"/>
                </a:lnTo>
                <a:lnTo>
                  <a:pt x="334178" y="704215"/>
                </a:lnTo>
                <a:lnTo>
                  <a:pt x="325344" y="727141"/>
                </a:lnTo>
                <a:lnTo>
                  <a:pt x="314477" y="746545"/>
                </a:lnTo>
                <a:lnTo>
                  <a:pt x="301576" y="762426"/>
                </a:lnTo>
                <a:lnTo>
                  <a:pt x="288798" y="773303"/>
                </a:lnTo>
                <a:lnTo>
                  <a:pt x="265154" y="788120"/>
                </a:lnTo>
                <a:lnTo>
                  <a:pt x="241402" y="798898"/>
                </a:lnTo>
                <a:lnTo>
                  <a:pt x="217561" y="805656"/>
                </a:lnTo>
                <a:lnTo>
                  <a:pt x="193651" y="808413"/>
                </a:lnTo>
                <a:lnTo>
                  <a:pt x="181676" y="808298"/>
                </a:lnTo>
                <a:lnTo>
                  <a:pt x="172974" y="807593"/>
                </a:lnTo>
                <a:lnTo>
                  <a:pt x="157696" y="808607"/>
                </a:lnTo>
                <a:lnTo>
                  <a:pt x="143304" y="808325"/>
                </a:lnTo>
                <a:lnTo>
                  <a:pt x="129799" y="806746"/>
                </a:lnTo>
                <a:lnTo>
                  <a:pt x="117182" y="803870"/>
                </a:lnTo>
                <a:lnTo>
                  <a:pt x="94619" y="794221"/>
                </a:lnTo>
                <a:lnTo>
                  <a:pt x="75624" y="779375"/>
                </a:lnTo>
                <a:lnTo>
                  <a:pt x="60208" y="759324"/>
                </a:lnTo>
                <a:lnTo>
                  <a:pt x="53386" y="746165"/>
                </a:lnTo>
                <a:lnTo>
                  <a:pt x="47457" y="729578"/>
                </a:lnTo>
                <a:lnTo>
                  <a:pt x="42302" y="709052"/>
                </a:lnTo>
                <a:lnTo>
                  <a:pt x="37922" y="684592"/>
                </a:lnTo>
                <a:lnTo>
                  <a:pt x="36021" y="670886"/>
                </a:lnTo>
                <a:lnTo>
                  <a:pt x="34313" y="656196"/>
                </a:lnTo>
                <a:lnTo>
                  <a:pt x="32797" y="640524"/>
                </a:lnTo>
                <a:lnTo>
                  <a:pt x="31474" y="623869"/>
                </a:lnTo>
                <a:lnTo>
                  <a:pt x="30343" y="606230"/>
                </a:lnTo>
                <a:lnTo>
                  <a:pt x="29405" y="587610"/>
                </a:lnTo>
                <a:lnTo>
                  <a:pt x="28658" y="568006"/>
                </a:lnTo>
                <a:lnTo>
                  <a:pt x="28102" y="547421"/>
                </a:lnTo>
                <a:lnTo>
                  <a:pt x="27738" y="525854"/>
                </a:lnTo>
                <a:lnTo>
                  <a:pt x="27566" y="503304"/>
                </a:lnTo>
                <a:lnTo>
                  <a:pt x="27584" y="479773"/>
                </a:lnTo>
                <a:lnTo>
                  <a:pt x="27793" y="455261"/>
                </a:lnTo>
                <a:lnTo>
                  <a:pt x="28194" y="429768"/>
                </a:lnTo>
                <a:lnTo>
                  <a:pt x="28321" y="424307"/>
                </a:lnTo>
                <a:lnTo>
                  <a:pt x="24383" y="425577"/>
                </a:lnTo>
                <a:lnTo>
                  <a:pt x="18287" y="427736"/>
                </a:lnTo>
                <a:lnTo>
                  <a:pt x="11937" y="430022"/>
                </a:lnTo>
                <a:lnTo>
                  <a:pt x="5587" y="432435"/>
                </a:lnTo>
                <a:lnTo>
                  <a:pt x="0" y="372237"/>
                </a:lnTo>
                <a:lnTo>
                  <a:pt x="8000" y="370967"/>
                </a:lnTo>
                <a:lnTo>
                  <a:pt x="15748" y="369570"/>
                </a:lnTo>
                <a:lnTo>
                  <a:pt x="23241" y="368046"/>
                </a:lnTo>
                <a:lnTo>
                  <a:pt x="29591" y="366776"/>
                </a:lnTo>
                <a:lnTo>
                  <a:pt x="30225" y="339725"/>
                </a:lnTo>
                <a:lnTo>
                  <a:pt x="30765" y="319305"/>
                </a:lnTo>
                <a:lnTo>
                  <a:pt x="31316" y="299846"/>
                </a:lnTo>
                <a:lnTo>
                  <a:pt x="31877" y="281345"/>
                </a:lnTo>
                <a:lnTo>
                  <a:pt x="32448" y="263805"/>
                </a:lnTo>
                <a:lnTo>
                  <a:pt x="33029" y="247225"/>
                </a:lnTo>
                <a:lnTo>
                  <a:pt x="33621" y="231605"/>
                </a:lnTo>
                <a:lnTo>
                  <a:pt x="34224" y="216946"/>
                </a:lnTo>
                <a:lnTo>
                  <a:pt x="34837" y="203248"/>
                </a:lnTo>
                <a:lnTo>
                  <a:pt x="35460" y="190511"/>
                </a:lnTo>
                <a:lnTo>
                  <a:pt x="36738" y="167923"/>
                </a:lnTo>
                <a:lnTo>
                  <a:pt x="38058" y="149183"/>
                </a:lnTo>
                <a:lnTo>
                  <a:pt x="39419" y="134296"/>
                </a:lnTo>
                <a:lnTo>
                  <a:pt x="43405" y="110199"/>
                </a:lnTo>
                <a:lnTo>
                  <a:pt x="46800" y="97927"/>
                </a:lnTo>
                <a:lnTo>
                  <a:pt x="51075" y="85993"/>
                </a:lnTo>
                <a:lnTo>
                  <a:pt x="56230" y="74395"/>
                </a:lnTo>
                <a:lnTo>
                  <a:pt x="62263" y="63134"/>
                </a:lnTo>
                <a:lnTo>
                  <a:pt x="69171" y="52211"/>
                </a:lnTo>
                <a:lnTo>
                  <a:pt x="76952" y="41625"/>
                </a:lnTo>
                <a:lnTo>
                  <a:pt x="89027" y="28225"/>
                </a:lnTo>
                <a:lnTo>
                  <a:pt x="98855" y="20017"/>
                </a:lnTo>
                <a:lnTo>
                  <a:pt x="109496" y="13218"/>
                </a:lnTo>
                <a:lnTo>
                  <a:pt x="120954" y="7827"/>
                </a:lnTo>
                <a:lnTo>
                  <a:pt x="133233" y="3842"/>
                </a:lnTo>
                <a:lnTo>
                  <a:pt x="146338" y="1260"/>
                </a:lnTo>
                <a:lnTo>
                  <a:pt x="160271" y="81"/>
                </a:lnTo>
                <a:lnTo>
                  <a:pt x="16522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39000" y="4255008"/>
            <a:ext cx="2004059" cy="903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79624" y="4270883"/>
            <a:ext cx="1923557" cy="821944"/>
          </a:xfrm>
          <a:custGeom>
            <a:avLst/>
            <a:gdLst/>
            <a:ahLst/>
            <a:cxnLst/>
            <a:rect l="l" t="t" r="r" b="b"/>
            <a:pathLst>
              <a:path w="1923557" h="821944">
                <a:moveTo>
                  <a:pt x="780089" y="95905"/>
                </a:moveTo>
                <a:lnTo>
                  <a:pt x="779630" y="107388"/>
                </a:lnTo>
                <a:lnTo>
                  <a:pt x="782075" y="116400"/>
                </a:lnTo>
                <a:lnTo>
                  <a:pt x="787415" y="122936"/>
                </a:lnTo>
                <a:lnTo>
                  <a:pt x="792810" y="126207"/>
                </a:lnTo>
                <a:lnTo>
                  <a:pt x="801982" y="126912"/>
                </a:lnTo>
                <a:lnTo>
                  <a:pt x="810544" y="120995"/>
                </a:lnTo>
                <a:lnTo>
                  <a:pt x="818530" y="108458"/>
                </a:lnTo>
                <a:lnTo>
                  <a:pt x="822785" y="100748"/>
                </a:lnTo>
                <a:lnTo>
                  <a:pt x="830540" y="90628"/>
                </a:lnTo>
                <a:lnTo>
                  <a:pt x="839973" y="82174"/>
                </a:lnTo>
                <a:lnTo>
                  <a:pt x="851082" y="75377"/>
                </a:lnTo>
                <a:lnTo>
                  <a:pt x="863869" y="70231"/>
                </a:lnTo>
                <a:lnTo>
                  <a:pt x="869918" y="69002"/>
                </a:lnTo>
                <a:lnTo>
                  <a:pt x="878795" y="69863"/>
                </a:lnTo>
                <a:lnTo>
                  <a:pt x="902042" y="92553"/>
                </a:lnTo>
                <a:lnTo>
                  <a:pt x="914669" y="124460"/>
                </a:lnTo>
                <a:lnTo>
                  <a:pt x="921459" y="150164"/>
                </a:lnTo>
                <a:lnTo>
                  <a:pt x="927981" y="180774"/>
                </a:lnTo>
                <a:lnTo>
                  <a:pt x="932238" y="204096"/>
                </a:lnTo>
                <a:lnTo>
                  <a:pt x="936421" y="229752"/>
                </a:lnTo>
                <a:lnTo>
                  <a:pt x="940530" y="257743"/>
                </a:lnTo>
                <a:lnTo>
                  <a:pt x="944567" y="288071"/>
                </a:lnTo>
                <a:lnTo>
                  <a:pt x="948530" y="320737"/>
                </a:lnTo>
                <a:lnTo>
                  <a:pt x="950483" y="337947"/>
                </a:lnTo>
                <a:lnTo>
                  <a:pt x="806719" y="728218"/>
                </a:lnTo>
                <a:lnTo>
                  <a:pt x="801242" y="738411"/>
                </a:lnTo>
                <a:lnTo>
                  <a:pt x="794265" y="753624"/>
                </a:lnTo>
                <a:lnTo>
                  <a:pt x="789655" y="767194"/>
                </a:lnTo>
                <a:lnTo>
                  <a:pt x="787411" y="779121"/>
                </a:lnTo>
                <a:lnTo>
                  <a:pt x="787533" y="789405"/>
                </a:lnTo>
                <a:lnTo>
                  <a:pt x="794877" y="805045"/>
                </a:lnTo>
                <a:lnTo>
                  <a:pt x="811687" y="814113"/>
                </a:lnTo>
                <a:lnTo>
                  <a:pt x="837961" y="816610"/>
                </a:lnTo>
                <a:lnTo>
                  <a:pt x="979947" y="424942"/>
                </a:lnTo>
                <a:lnTo>
                  <a:pt x="1018301" y="649097"/>
                </a:lnTo>
                <a:lnTo>
                  <a:pt x="1022023" y="668841"/>
                </a:lnTo>
                <a:lnTo>
                  <a:pt x="1025787" y="686277"/>
                </a:lnTo>
                <a:lnTo>
                  <a:pt x="1029777" y="702445"/>
                </a:lnTo>
                <a:lnTo>
                  <a:pt x="1033992" y="717345"/>
                </a:lnTo>
                <a:lnTo>
                  <a:pt x="1038433" y="730978"/>
                </a:lnTo>
                <a:lnTo>
                  <a:pt x="1043099" y="743344"/>
                </a:lnTo>
                <a:lnTo>
                  <a:pt x="1047991" y="754443"/>
                </a:lnTo>
                <a:lnTo>
                  <a:pt x="1053108" y="764276"/>
                </a:lnTo>
                <a:lnTo>
                  <a:pt x="1058451" y="772843"/>
                </a:lnTo>
                <a:lnTo>
                  <a:pt x="1064019" y="780145"/>
                </a:lnTo>
                <a:lnTo>
                  <a:pt x="1069813" y="786183"/>
                </a:lnTo>
                <a:lnTo>
                  <a:pt x="1075832" y="790956"/>
                </a:lnTo>
                <a:lnTo>
                  <a:pt x="1082481" y="795235"/>
                </a:lnTo>
                <a:lnTo>
                  <a:pt x="1095394" y="802610"/>
                </a:lnTo>
                <a:lnTo>
                  <a:pt x="1107709" y="808346"/>
                </a:lnTo>
                <a:lnTo>
                  <a:pt x="1119430" y="812443"/>
                </a:lnTo>
                <a:lnTo>
                  <a:pt x="1130563" y="814901"/>
                </a:lnTo>
                <a:lnTo>
                  <a:pt x="1141110" y="815721"/>
                </a:lnTo>
                <a:lnTo>
                  <a:pt x="1149525" y="815077"/>
                </a:lnTo>
                <a:lnTo>
                  <a:pt x="1161896" y="811065"/>
                </a:lnTo>
                <a:lnTo>
                  <a:pt x="1171903" y="803389"/>
                </a:lnTo>
                <a:lnTo>
                  <a:pt x="1179540" y="792067"/>
                </a:lnTo>
                <a:lnTo>
                  <a:pt x="1184798" y="777113"/>
                </a:lnTo>
                <a:lnTo>
                  <a:pt x="1186388" y="764247"/>
                </a:lnTo>
                <a:lnTo>
                  <a:pt x="1183835" y="752939"/>
                </a:lnTo>
                <a:lnTo>
                  <a:pt x="1176700" y="744854"/>
                </a:lnTo>
                <a:lnTo>
                  <a:pt x="1164962" y="739998"/>
                </a:lnTo>
                <a:lnTo>
                  <a:pt x="1148603" y="738378"/>
                </a:lnTo>
                <a:lnTo>
                  <a:pt x="1138933" y="737299"/>
                </a:lnTo>
                <a:lnTo>
                  <a:pt x="1127925" y="733052"/>
                </a:lnTo>
                <a:lnTo>
                  <a:pt x="1117802" y="725577"/>
                </a:lnTo>
                <a:lnTo>
                  <a:pt x="1108566" y="714866"/>
                </a:lnTo>
                <a:lnTo>
                  <a:pt x="1100216" y="700913"/>
                </a:lnTo>
                <a:lnTo>
                  <a:pt x="1096696" y="693347"/>
                </a:lnTo>
                <a:lnTo>
                  <a:pt x="1093552" y="685523"/>
                </a:lnTo>
                <a:lnTo>
                  <a:pt x="1090407" y="676693"/>
                </a:lnTo>
                <a:lnTo>
                  <a:pt x="1087260" y="666854"/>
                </a:lnTo>
                <a:lnTo>
                  <a:pt x="1084112" y="656007"/>
                </a:lnTo>
                <a:lnTo>
                  <a:pt x="1080962" y="644152"/>
                </a:lnTo>
                <a:lnTo>
                  <a:pt x="1077809" y="631287"/>
                </a:lnTo>
                <a:lnTo>
                  <a:pt x="1074653" y="617413"/>
                </a:lnTo>
                <a:lnTo>
                  <a:pt x="1071493" y="602529"/>
                </a:lnTo>
                <a:lnTo>
                  <a:pt x="1068330" y="586635"/>
                </a:lnTo>
                <a:lnTo>
                  <a:pt x="1065162" y="569730"/>
                </a:lnTo>
                <a:lnTo>
                  <a:pt x="1061989" y="551815"/>
                </a:lnTo>
                <a:lnTo>
                  <a:pt x="1025921" y="372364"/>
                </a:lnTo>
                <a:lnTo>
                  <a:pt x="1022602" y="353510"/>
                </a:lnTo>
                <a:lnTo>
                  <a:pt x="1019349" y="335277"/>
                </a:lnTo>
                <a:lnTo>
                  <a:pt x="1016163" y="317666"/>
                </a:lnTo>
                <a:lnTo>
                  <a:pt x="1013043" y="300676"/>
                </a:lnTo>
                <a:lnTo>
                  <a:pt x="1009989" y="284307"/>
                </a:lnTo>
                <a:lnTo>
                  <a:pt x="1007001" y="268560"/>
                </a:lnTo>
                <a:lnTo>
                  <a:pt x="1004080" y="253434"/>
                </a:lnTo>
                <a:lnTo>
                  <a:pt x="1001224" y="238930"/>
                </a:lnTo>
                <a:lnTo>
                  <a:pt x="998435" y="225048"/>
                </a:lnTo>
                <a:lnTo>
                  <a:pt x="995711" y="211788"/>
                </a:lnTo>
                <a:lnTo>
                  <a:pt x="993053" y="199150"/>
                </a:lnTo>
                <a:lnTo>
                  <a:pt x="987934" y="175740"/>
                </a:lnTo>
                <a:lnTo>
                  <a:pt x="983077" y="154818"/>
                </a:lnTo>
                <a:lnTo>
                  <a:pt x="978480" y="136387"/>
                </a:lnTo>
                <a:lnTo>
                  <a:pt x="974144" y="120447"/>
                </a:lnTo>
                <a:lnTo>
                  <a:pt x="966466" y="96110"/>
                </a:lnTo>
                <a:lnTo>
                  <a:pt x="961050" y="81575"/>
                </a:lnTo>
                <a:lnTo>
                  <a:pt x="955395" y="68397"/>
                </a:lnTo>
                <a:lnTo>
                  <a:pt x="949498" y="56581"/>
                </a:lnTo>
                <a:lnTo>
                  <a:pt x="936967" y="37044"/>
                </a:lnTo>
                <a:lnTo>
                  <a:pt x="923432" y="22987"/>
                </a:lnTo>
                <a:lnTo>
                  <a:pt x="904906" y="10155"/>
                </a:lnTo>
                <a:lnTo>
                  <a:pt x="893162" y="4508"/>
                </a:lnTo>
                <a:lnTo>
                  <a:pt x="870981" y="0"/>
                </a:lnTo>
                <a:lnTo>
                  <a:pt x="869907" y="321"/>
                </a:lnTo>
                <a:lnTo>
                  <a:pt x="855777" y="5206"/>
                </a:lnTo>
                <a:lnTo>
                  <a:pt x="842852" y="10956"/>
                </a:lnTo>
                <a:lnTo>
                  <a:pt x="831130" y="17571"/>
                </a:lnTo>
                <a:lnTo>
                  <a:pt x="820614" y="25052"/>
                </a:lnTo>
                <a:lnTo>
                  <a:pt x="811301" y="33398"/>
                </a:lnTo>
                <a:lnTo>
                  <a:pt x="796290" y="52685"/>
                </a:lnTo>
                <a:lnTo>
                  <a:pt x="789736" y="65549"/>
                </a:lnTo>
                <a:lnTo>
                  <a:pt x="783455" y="81957"/>
                </a:lnTo>
                <a:lnTo>
                  <a:pt x="780089" y="95905"/>
                </a:lnTo>
                <a:close/>
              </a:path>
              <a:path w="1923557" h="821944">
                <a:moveTo>
                  <a:pt x="1605527" y="683378"/>
                </a:moveTo>
                <a:lnTo>
                  <a:pt x="1600398" y="671250"/>
                </a:lnTo>
                <a:lnTo>
                  <a:pt x="1596024" y="658114"/>
                </a:lnTo>
                <a:lnTo>
                  <a:pt x="1593735" y="649542"/>
                </a:lnTo>
                <a:lnTo>
                  <a:pt x="1591267" y="637936"/>
                </a:lnTo>
                <a:lnTo>
                  <a:pt x="1589348" y="625713"/>
                </a:lnTo>
                <a:lnTo>
                  <a:pt x="1592196" y="784072"/>
                </a:lnTo>
                <a:lnTo>
                  <a:pt x="1602980" y="790983"/>
                </a:lnTo>
                <a:lnTo>
                  <a:pt x="1614543" y="797129"/>
                </a:lnTo>
                <a:lnTo>
                  <a:pt x="1611403" y="694504"/>
                </a:lnTo>
                <a:lnTo>
                  <a:pt x="1605527" y="683378"/>
                </a:lnTo>
                <a:close/>
              </a:path>
              <a:path w="1923557" h="821944">
                <a:moveTo>
                  <a:pt x="1564401" y="758571"/>
                </a:moveTo>
                <a:lnTo>
                  <a:pt x="1564521" y="758713"/>
                </a:lnTo>
                <a:lnTo>
                  <a:pt x="1572966" y="767941"/>
                </a:lnTo>
                <a:lnTo>
                  <a:pt x="1582192" y="776393"/>
                </a:lnTo>
                <a:lnTo>
                  <a:pt x="1592196" y="784072"/>
                </a:lnTo>
                <a:lnTo>
                  <a:pt x="1589348" y="625713"/>
                </a:lnTo>
                <a:lnTo>
                  <a:pt x="1587977" y="612873"/>
                </a:lnTo>
                <a:lnTo>
                  <a:pt x="1587155" y="599416"/>
                </a:lnTo>
                <a:lnTo>
                  <a:pt x="1586880" y="585343"/>
                </a:lnTo>
                <a:lnTo>
                  <a:pt x="1586880" y="585162"/>
                </a:lnTo>
                <a:lnTo>
                  <a:pt x="1587177" y="572064"/>
                </a:lnTo>
                <a:lnTo>
                  <a:pt x="1588056" y="559208"/>
                </a:lnTo>
                <a:lnTo>
                  <a:pt x="1589523" y="546595"/>
                </a:lnTo>
                <a:lnTo>
                  <a:pt x="1591585" y="534225"/>
                </a:lnTo>
                <a:lnTo>
                  <a:pt x="1594246" y="522097"/>
                </a:lnTo>
                <a:lnTo>
                  <a:pt x="1600265" y="502477"/>
                </a:lnTo>
                <a:lnTo>
                  <a:pt x="1605194" y="490682"/>
                </a:lnTo>
                <a:lnTo>
                  <a:pt x="1610935" y="479608"/>
                </a:lnTo>
                <a:lnTo>
                  <a:pt x="1617487" y="469265"/>
                </a:lnTo>
                <a:lnTo>
                  <a:pt x="1627871" y="456291"/>
                </a:lnTo>
                <a:lnTo>
                  <a:pt x="1636992" y="447451"/>
                </a:lnTo>
                <a:lnTo>
                  <a:pt x="1647081" y="439623"/>
                </a:lnTo>
                <a:lnTo>
                  <a:pt x="1658127" y="432816"/>
                </a:lnTo>
                <a:lnTo>
                  <a:pt x="1678179" y="424474"/>
                </a:lnTo>
                <a:lnTo>
                  <a:pt x="1690472" y="421550"/>
                </a:lnTo>
                <a:lnTo>
                  <a:pt x="1703640" y="419805"/>
                </a:lnTo>
                <a:lnTo>
                  <a:pt x="1717690" y="419227"/>
                </a:lnTo>
                <a:lnTo>
                  <a:pt x="1722444" y="419292"/>
                </a:lnTo>
                <a:lnTo>
                  <a:pt x="1735715" y="420219"/>
                </a:lnTo>
                <a:lnTo>
                  <a:pt x="1748397" y="422246"/>
                </a:lnTo>
                <a:lnTo>
                  <a:pt x="1760472" y="425384"/>
                </a:lnTo>
                <a:lnTo>
                  <a:pt x="1771919" y="429641"/>
                </a:lnTo>
                <a:lnTo>
                  <a:pt x="1784265" y="435889"/>
                </a:lnTo>
                <a:lnTo>
                  <a:pt x="1794798" y="442982"/>
                </a:lnTo>
                <a:lnTo>
                  <a:pt x="1804438" y="451313"/>
                </a:lnTo>
                <a:lnTo>
                  <a:pt x="1813194" y="460883"/>
                </a:lnTo>
                <a:lnTo>
                  <a:pt x="1823998" y="476368"/>
                </a:lnTo>
                <a:lnTo>
                  <a:pt x="1829873" y="487493"/>
                </a:lnTo>
                <a:lnTo>
                  <a:pt x="1834988" y="499603"/>
                </a:lnTo>
                <a:lnTo>
                  <a:pt x="1839356" y="512699"/>
                </a:lnTo>
                <a:lnTo>
                  <a:pt x="1844099" y="532709"/>
                </a:lnTo>
                <a:lnTo>
                  <a:pt x="1846024" y="544925"/>
                </a:lnTo>
                <a:lnTo>
                  <a:pt x="1847400" y="557772"/>
                </a:lnTo>
                <a:lnTo>
                  <a:pt x="1848225" y="571246"/>
                </a:lnTo>
                <a:lnTo>
                  <a:pt x="1848500" y="585343"/>
                </a:lnTo>
                <a:lnTo>
                  <a:pt x="1848500" y="585917"/>
                </a:lnTo>
                <a:lnTo>
                  <a:pt x="1848189" y="599007"/>
                </a:lnTo>
                <a:lnTo>
                  <a:pt x="1847304" y="611857"/>
                </a:lnTo>
                <a:lnTo>
                  <a:pt x="1845836" y="624467"/>
                </a:lnTo>
                <a:lnTo>
                  <a:pt x="1843782" y="636838"/>
                </a:lnTo>
                <a:lnTo>
                  <a:pt x="1841134" y="648970"/>
                </a:lnTo>
                <a:lnTo>
                  <a:pt x="1835201" y="668589"/>
                </a:lnTo>
                <a:lnTo>
                  <a:pt x="1830280" y="680384"/>
                </a:lnTo>
                <a:lnTo>
                  <a:pt x="1824511" y="691458"/>
                </a:lnTo>
                <a:lnTo>
                  <a:pt x="1817893" y="701802"/>
                </a:lnTo>
                <a:lnTo>
                  <a:pt x="1807534" y="714750"/>
                </a:lnTo>
                <a:lnTo>
                  <a:pt x="1798440" y="723564"/>
                </a:lnTo>
                <a:lnTo>
                  <a:pt x="1788352" y="731391"/>
                </a:lnTo>
                <a:lnTo>
                  <a:pt x="1777253" y="738251"/>
                </a:lnTo>
                <a:lnTo>
                  <a:pt x="1757202" y="746536"/>
                </a:lnTo>
                <a:lnTo>
                  <a:pt x="1744909" y="749478"/>
                </a:lnTo>
                <a:lnTo>
                  <a:pt x="1731741" y="751248"/>
                </a:lnTo>
                <a:lnTo>
                  <a:pt x="1717690" y="751840"/>
                </a:lnTo>
                <a:lnTo>
                  <a:pt x="1712611" y="751763"/>
                </a:lnTo>
                <a:lnTo>
                  <a:pt x="1699302" y="750795"/>
                </a:lnTo>
                <a:lnTo>
                  <a:pt x="1686632" y="748723"/>
                </a:lnTo>
                <a:lnTo>
                  <a:pt x="1674600" y="745554"/>
                </a:lnTo>
                <a:lnTo>
                  <a:pt x="1663207" y="741299"/>
                </a:lnTo>
                <a:lnTo>
                  <a:pt x="1651143" y="735126"/>
                </a:lnTo>
                <a:lnTo>
                  <a:pt x="1640631" y="728017"/>
                </a:lnTo>
                <a:lnTo>
                  <a:pt x="1630975" y="719661"/>
                </a:lnTo>
                <a:lnTo>
                  <a:pt x="1622186" y="710057"/>
                </a:lnTo>
                <a:lnTo>
                  <a:pt x="1611403" y="694504"/>
                </a:lnTo>
                <a:lnTo>
                  <a:pt x="1614543" y="797129"/>
                </a:lnTo>
                <a:lnTo>
                  <a:pt x="1637015" y="806147"/>
                </a:lnTo>
                <a:lnTo>
                  <a:pt x="1660731" y="812429"/>
                </a:lnTo>
                <a:lnTo>
                  <a:pt x="1686147" y="816225"/>
                </a:lnTo>
                <a:lnTo>
                  <a:pt x="1713245" y="817499"/>
                </a:lnTo>
                <a:lnTo>
                  <a:pt x="1716434" y="817481"/>
                </a:lnTo>
                <a:lnTo>
                  <a:pt x="1743360" y="815865"/>
                </a:lnTo>
                <a:lnTo>
                  <a:pt x="1768634" y="811605"/>
                </a:lnTo>
                <a:lnTo>
                  <a:pt x="1792242" y="804688"/>
                </a:lnTo>
                <a:lnTo>
                  <a:pt x="1808086" y="798145"/>
                </a:lnTo>
                <a:lnTo>
                  <a:pt x="1831093" y="785528"/>
                </a:lnTo>
                <a:lnTo>
                  <a:pt x="1851253" y="770185"/>
                </a:lnTo>
                <a:lnTo>
                  <a:pt x="1868566" y="752094"/>
                </a:lnTo>
                <a:lnTo>
                  <a:pt x="1880667" y="735749"/>
                </a:lnTo>
                <a:lnTo>
                  <a:pt x="1893358" y="714131"/>
                </a:lnTo>
                <a:lnTo>
                  <a:pt x="1904139" y="690291"/>
                </a:lnTo>
                <a:lnTo>
                  <a:pt x="1911177" y="670192"/>
                </a:lnTo>
                <a:lnTo>
                  <a:pt x="1917226" y="646396"/>
                </a:lnTo>
                <a:lnTo>
                  <a:pt x="1921273" y="621414"/>
                </a:lnTo>
                <a:lnTo>
                  <a:pt x="1923303" y="595220"/>
                </a:lnTo>
                <a:lnTo>
                  <a:pt x="1923557" y="581660"/>
                </a:lnTo>
                <a:lnTo>
                  <a:pt x="1923406" y="570340"/>
                </a:lnTo>
                <a:lnTo>
                  <a:pt x="1921733" y="543496"/>
                </a:lnTo>
                <a:lnTo>
                  <a:pt x="1918211" y="518269"/>
                </a:lnTo>
                <a:lnTo>
                  <a:pt x="1912840" y="494672"/>
                </a:lnTo>
                <a:lnTo>
                  <a:pt x="1907668" y="478215"/>
                </a:lnTo>
                <a:lnTo>
                  <a:pt x="1897456" y="453341"/>
                </a:lnTo>
                <a:lnTo>
                  <a:pt x="1885261" y="431223"/>
                </a:lnTo>
                <a:lnTo>
                  <a:pt x="1871106" y="411861"/>
                </a:lnTo>
                <a:lnTo>
                  <a:pt x="1853268" y="394159"/>
                </a:lnTo>
                <a:lnTo>
                  <a:pt x="1832465" y="379583"/>
                </a:lnTo>
                <a:lnTo>
                  <a:pt x="1808622" y="368046"/>
                </a:lnTo>
                <a:lnTo>
                  <a:pt x="1786685" y="360939"/>
                </a:lnTo>
                <a:lnTo>
                  <a:pt x="1762109" y="355910"/>
                </a:lnTo>
                <a:lnTo>
                  <a:pt x="1735875" y="353378"/>
                </a:lnTo>
                <a:lnTo>
                  <a:pt x="1722135" y="353060"/>
                </a:lnTo>
                <a:lnTo>
                  <a:pt x="1718947" y="353077"/>
                </a:lnTo>
                <a:lnTo>
                  <a:pt x="1692046" y="354718"/>
                </a:lnTo>
                <a:lnTo>
                  <a:pt x="1666800" y="359007"/>
                </a:lnTo>
                <a:lnTo>
                  <a:pt x="1643178" y="365910"/>
                </a:lnTo>
                <a:lnTo>
                  <a:pt x="1627315" y="372414"/>
                </a:lnTo>
                <a:lnTo>
                  <a:pt x="1604344" y="385064"/>
                </a:lnTo>
                <a:lnTo>
                  <a:pt x="1584153" y="400429"/>
                </a:lnTo>
                <a:lnTo>
                  <a:pt x="1566814" y="418465"/>
                </a:lnTo>
                <a:lnTo>
                  <a:pt x="1554850" y="434583"/>
                </a:lnTo>
                <a:lnTo>
                  <a:pt x="1542092" y="456177"/>
                </a:lnTo>
                <a:lnTo>
                  <a:pt x="1531262" y="479942"/>
                </a:lnTo>
                <a:lnTo>
                  <a:pt x="1524333" y="499477"/>
                </a:lnTo>
                <a:lnTo>
                  <a:pt x="1518220" y="523158"/>
                </a:lnTo>
                <a:lnTo>
                  <a:pt x="1514131" y="548123"/>
                </a:lnTo>
                <a:lnTo>
                  <a:pt x="1512080" y="574386"/>
                </a:lnTo>
                <a:lnTo>
                  <a:pt x="1511823" y="588010"/>
                </a:lnTo>
                <a:lnTo>
                  <a:pt x="1511988" y="599931"/>
                </a:lnTo>
                <a:lnTo>
                  <a:pt x="1513681" y="626822"/>
                </a:lnTo>
                <a:lnTo>
                  <a:pt x="1517204" y="652030"/>
                </a:lnTo>
                <a:lnTo>
                  <a:pt x="1522557" y="675556"/>
                </a:lnTo>
                <a:lnTo>
                  <a:pt x="1527809" y="692237"/>
                </a:lnTo>
                <a:lnTo>
                  <a:pt x="1538010" y="717013"/>
                </a:lnTo>
                <a:lnTo>
                  <a:pt x="1550207" y="739109"/>
                </a:lnTo>
                <a:lnTo>
                  <a:pt x="1564401" y="758571"/>
                </a:lnTo>
                <a:close/>
              </a:path>
              <a:path w="1923557" h="821944">
                <a:moveTo>
                  <a:pt x="1337833" y="371856"/>
                </a:moveTo>
                <a:lnTo>
                  <a:pt x="1272174" y="377698"/>
                </a:lnTo>
                <a:lnTo>
                  <a:pt x="1271361" y="414188"/>
                </a:lnTo>
                <a:lnTo>
                  <a:pt x="1270635" y="448907"/>
                </a:lnTo>
                <a:lnTo>
                  <a:pt x="1269997" y="481854"/>
                </a:lnTo>
                <a:lnTo>
                  <a:pt x="1269445" y="513030"/>
                </a:lnTo>
                <a:lnTo>
                  <a:pt x="1268982" y="542434"/>
                </a:lnTo>
                <a:lnTo>
                  <a:pt x="1268605" y="570068"/>
                </a:lnTo>
                <a:lnTo>
                  <a:pt x="1268315" y="595930"/>
                </a:lnTo>
                <a:lnTo>
                  <a:pt x="1268112" y="620022"/>
                </a:lnTo>
                <a:lnTo>
                  <a:pt x="1267967" y="662892"/>
                </a:lnTo>
                <a:lnTo>
                  <a:pt x="1268025" y="681671"/>
                </a:lnTo>
                <a:lnTo>
                  <a:pt x="1268169" y="698679"/>
                </a:lnTo>
                <a:lnTo>
                  <a:pt x="1268400" y="713917"/>
                </a:lnTo>
                <a:lnTo>
                  <a:pt x="1269120" y="739082"/>
                </a:lnTo>
                <a:lnTo>
                  <a:pt x="1270186" y="757166"/>
                </a:lnTo>
                <a:lnTo>
                  <a:pt x="1275356" y="777017"/>
                </a:lnTo>
                <a:lnTo>
                  <a:pt x="1290401" y="797196"/>
                </a:lnTo>
                <a:lnTo>
                  <a:pt x="1306508" y="810728"/>
                </a:lnTo>
                <a:lnTo>
                  <a:pt x="1330100" y="820697"/>
                </a:lnTo>
                <a:lnTo>
                  <a:pt x="1342659" y="821944"/>
                </a:lnTo>
                <a:lnTo>
                  <a:pt x="1356669" y="821703"/>
                </a:lnTo>
                <a:lnTo>
                  <a:pt x="1375567" y="820346"/>
                </a:lnTo>
                <a:lnTo>
                  <a:pt x="1390574" y="817790"/>
                </a:lnTo>
                <a:lnTo>
                  <a:pt x="1408927" y="809072"/>
                </a:lnTo>
                <a:lnTo>
                  <a:pt x="1412277" y="802904"/>
                </a:lnTo>
                <a:lnTo>
                  <a:pt x="1411747" y="795528"/>
                </a:lnTo>
                <a:lnTo>
                  <a:pt x="1402244" y="778582"/>
                </a:lnTo>
                <a:lnTo>
                  <a:pt x="1378219" y="769239"/>
                </a:lnTo>
                <a:lnTo>
                  <a:pt x="1364800" y="767893"/>
                </a:lnTo>
                <a:lnTo>
                  <a:pt x="1352918" y="762828"/>
                </a:lnTo>
                <a:lnTo>
                  <a:pt x="1345453" y="753999"/>
                </a:lnTo>
                <a:lnTo>
                  <a:pt x="1343961" y="750611"/>
                </a:lnTo>
                <a:lnTo>
                  <a:pt x="1341280" y="741333"/>
                </a:lnTo>
                <a:lnTo>
                  <a:pt x="1339365" y="729438"/>
                </a:lnTo>
                <a:lnTo>
                  <a:pt x="1338216" y="714943"/>
                </a:lnTo>
                <a:lnTo>
                  <a:pt x="1337833" y="697865"/>
                </a:lnTo>
                <a:lnTo>
                  <a:pt x="1337833" y="371856"/>
                </a:lnTo>
                <a:close/>
              </a:path>
              <a:path w="1923557" h="821944">
                <a:moveTo>
                  <a:pt x="69865" y="371856"/>
                </a:moveTo>
                <a:lnTo>
                  <a:pt x="4206" y="377698"/>
                </a:lnTo>
                <a:lnTo>
                  <a:pt x="3393" y="414188"/>
                </a:lnTo>
                <a:lnTo>
                  <a:pt x="2667" y="448907"/>
                </a:lnTo>
                <a:lnTo>
                  <a:pt x="2029" y="481854"/>
                </a:lnTo>
                <a:lnTo>
                  <a:pt x="1477" y="513030"/>
                </a:lnTo>
                <a:lnTo>
                  <a:pt x="1014" y="542434"/>
                </a:lnTo>
                <a:lnTo>
                  <a:pt x="637" y="570068"/>
                </a:lnTo>
                <a:lnTo>
                  <a:pt x="347" y="595930"/>
                </a:lnTo>
                <a:lnTo>
                  <a:pt x="144" y="620022"/>
                </a:lnTo>
                <a:lnTo>
                  <a:pt x="0" y="662892"/>
                </a:lnTo>
                <a:lnTo>
                  <a:pt x="57" y="681671"/>
                </a:lnTo>
                <a:lnTo>
                  <a:pt x="201" y="698679"/>
                </a:lnTo>
                <a:lnTo>
                  <a:pt x="432" y="713917"/>
                </a:lnTo>
                <a:lnTo>
                  <a:pt x="1152" y="739082"/>
                </a:lnTo>
                <a:lnTo>
                  <a:pt x="2218" y="757166"/>
                </a:lnTo>
                <a:lnTo>
                  <a:pt x="7388" y="777017"/>
                </a:lnTo>
                <a:lnTo>
                  <a:pt x="22433" y="797196"/>
                </a:lnTo>
                <a:lnTo>
                  <a:pt x="38540" y="810728"/>
                </a:lnTo>
                <a:lnTo>
                  <a:pt x="62132" y="820697"/>
                </a:lnTo>
                <a:lnTo>
                  <a:pt x="74691" y="821944"/>
                </a:lnTo>
                <a:lnTo>
                  <a:pt x="88701" y="821703"/>
                </a:lnTo>
                <a:lnTo>
                  <a:pt x="107599" y="820346"/>
                </a:lnTo>
                <a:lnTo>
                  <a:pt x="122606" y="817790"/>
                </a:lnTo>
                <a:lnTo>
                  <a:pt x="140959" y="809072"/>
                </a:lnTo>
                <a:lnTo>
                  <a:pt x="144309" y="802904"/>
                </a:lnTo>
                <a:lnTo>
                  <a:pt x="143779" y="795528"/>
                </a:lnTo>
                <a:lnTo>
                  <a:pt x="134276" y="778582"/>
                </a:lnTo>
                <a:lnTo>
                  <a:pt x="110251" y="769239"/>
                </a:lnTo>
                <a:lnTo>
                  <a:pt x="96832" y="767893"/>
                </a:lnTo>
                <a:lnTo>
                  <a:pt x="84950" y="762828"/>
                </a:lnTo>
                <a:lnTo>
                  <a:pt x="77485" y="753999"/>
                </a:lnTo>
                <a:lnTo>
                  <a:pt x="75993" y="750611"/>
                </a:lnTo>
                <a:lnTo>
                  <a:pt x="73312" y="741333"/>
                </a:lnTo>
                <a:lnTo>
                  <a:pt x="71397" y="729438"/>
                </a:lnTo>
                <a:lnTo>
                  <a:pt x="70248" y="714943"/>
                </a:lnTo>
                <a:lnTo>
                  <a:pt x="69865" y="697865"/>
                </a:lnTo>
                <a:lnTo>
                  <a:pt x="69865" y="371856"/>
                </a:lnTo>
                <a:close/>
              </a:path>
              <a:path w="1923557" h="821944">
                <a:moveTo>
                  <a:pt x="1327546" y="188849"/>
                </a:moveTo>
                <a:lnTo>
                  <a:pt x="1284239" y="326390"/>
                </a:lnTo>
                <a:lnTo>
                  <a:pt x="1335547" y="325882"/>
                </a:lnTo>
                <a:lnTo>
                  <a:pt x="1414160" y="188849"/>
                </a:lnTo>
                <a:lnTo>
                  <a:pt x="1327546" y="188849"/>
                </a:lnTo>
                <a:close/>
              </a:path>
              <a:path w="1923557" h="821944">
                <a:moveTo>
                  <a:pt x="518187" y="315093"/>
                </a:moveTo>
                <a:lnTo>
                  <a:pt x="523872" y="302065"/>
                </a:lnTo>
                <a:lnTo>
                  <a:pt x="529549" y="287554"/>
                </a:lnTo>
                <a:lnTo>
                  <a:pt x="535217" y="271563"/>
                </a:lnTo>
                <a:lnTo>
                  <a:pt x="540877" y="254090"/>
                </a:lnTo>
                <a:lnTo>
                  <a:pt x="546527" y="235136"/>
                </a:lnTo>
                <a:lnTo>
                  <a:pt x="552168" y="214701"/>
                </a:lnTo>
                <a:lnTo>
                  <a:pt x="557799" y="192786"/>
                </a:lnTo>
                <a:lnTo>
                  <a:pt x="557799" y="192458"/>
                </a:lnTo>
                <a:lnTo>
                  <a:pt x="557449" y="177096"/>
                </a:lnTo>
                <a:lnTo>
                  <a:pt x="556428" y="162376"/>
                </a:lnTo>
                <a:lnTo>
                  <a:pt x="554734" y="148297"/>
                </a:lnTo>
                <a:lnTo>
                  <a:pt x="552367" y="134862"/>
                </a:lnTo>
                <a:lnTo>
                  <a:pt x="549326" y="122072"/>
                </a:lnTo>
                <a:lnTo>
                  <a:pt x="545611" y="109927"/>
                </a:lnTo>
                <a:lnTo>
                  <a:pt x="536157" y="87579"/>
                </a:lnTo>
                <a:lnTo>
                  <a:pt x="523999" y="67827"/>
                </a:lnTo>
                <a:lnTo>
                  <a:pt x="509412" y="50780"/>
                </a:lnTo>
                <a:lnTo>
                  <a:pt x="499478" y="41578"/>
                </a:lnTo>
                <a:lnTo>
                  <a:pt x="489034" y="33607"/>
                </a:lnTo>
                <a:lnTo>
                  <a:pt x="478084" y="26864"/>
                </a:lnTo>
                <a:lnTo>
                  <a:pt x="466629" y="21351"/>
                </a:lnTo>
                <a:lnTo>
                  <a:pt x="454673" y="17064"/>
                </a:lnTo>
                <a:lnTo>
                  <a:pt x="442216" y="14004"/>
                </a:lnTo>
                <a:lnTo>
                  <a:pt x="429262" y="12168"/>
                </a:lnTo>
                <a:lnTo>
                  <a:pt x="415813" y="11557"/>
                </a:lnTo>
                <a:lnTo>
                  <a:pt x="402589" y="12206"/>
                </a:lnTo>
                <a:lnTo>
                  <a:pt x="389255" y="14345"/>
                </a:lnTo>
                <a:lnTo>
                  <a:pt x="376777" y="17978"/>
                </a:lnTo>
                <a:lnTo>
                  <a:pt x="365154" y="23107"/>
                </a:lnTo>
                <a:lnTo>
                  <a:pt x="354388" y="29735"/>
                </a:lnTo>
                <a:lnTo>
                  <a:pt x="344477" y="37865"/>
                </a:lnTo>
                <a:lnTo>
                  <a:pt x="335422" y="47498"/>
                </a:lnTo>
                <a:lnTo>
                  <a:pt x="326343" y="59412"/>
                </a:lnTo>
                <a:lnTo>
                  <a:pt x="319436" y="70167"/>
                </a:lnTo>
                <a:lnTo>
                  <a:pt x="313402" y="81343"/>
                </a:lnTo>
                <a:lnTo>
                  <a:pt x="308239" y="92943"/>
                </a:lnTo>
                <a:lnTo>
                  <a:pt x="303945" y="104968"/>
                </a:lnTo>
                <a:lnTo>
                  <a:pt x="300519" y="117420"/>
                </a:lnTo>
                <a:lnTo>
                  <a:pt x="297957" y="130302"/>
                </a:lnTo>
                <a:lnTo>
                  <a:pt x="296267" y="143649"/>
                </a:lnTo>
                <a:lnTo>
                  <a:pt x="294971" y="158176"/>
                </a:lnTo>
                <a:lnTo>
                  <a:pt x="293715" y="176186"/>
                </a:lnTo>
                <a:lnTo>
                  <a:pt x="292500" y="197676"/>
                </a:lnTo>
                <a:lnTo>
                  <a:pt x="291324" y="222642"/>
                </a:lnTo>
                <a:lnTo>
                  <a:pt x="290751" y="236428"/>
                </a:lnTo>
                <a:lnTo>
                  <a:pt x="290188" y="251083"/>
                </a:lnTo>
                <a:lnTo>
                  <a:pt x="289635" y="266605"/>
                </a:lnTo>
                <a:lnTo>
                  <a:pt x="289092" y="282995"/>
                </a:lnTo>
                <a:lnTo>
                  <a:pt x="288559" y="300253"/>
                </a:lnTo>
                <a:lnTo>
                  <a:pt x="288036" y="318378"/>
                </a:lnTo>
                <a:lnTo>
                  <a:pt x="287523" y="337369"/>
                </a:lnTo>
                <a:lnTo>
                  <a:pt x="287020" y="357227"/>
                </a:lnTo>
                <a:lnTo>
                  <a:pt x="286527" y="377952"/>
                </a:lnTo>
                <a:lnTo>
                  <a:pt x="286400" y="384048"/>
                </a:lnTo>
                <a:lnTo>
                  <a:pt x="279923" y="385445"/>
                </a:lnTo>
                <a:lnTo>
                  <a:pt x="272303" y="386969"/>
                </a:lnTo>
                <a:lnTo>
                  <a:pt x="264429" y="388366"/>
                </a:lnTo>
                <a:lnTo>
                  <a:pt x="256428" y="389763"/>
                </a:lnTo>
                <a:lnTo>
                  <a:pt x="260873" y="434340"/>
                </a:lnTo>
                <a:lnTo>
                  <a:pt x="267223" y="431927"/>
                </a:lnTo>
                <a:lnTo>
                  <a:pt x="273446" y="429641"/>
                </a:lnTo>
                <a:lnTo>
                  <a:pt x="279542" y="427482"/>
                </a:lnTo>
                <a:lnTo>
                  <a:pt x="285511" y="425450"/>
                </a:lnTo>
                <a:lnTo>
                  <a:pt x="285257" y="440436"/>
                </a:lnTo>
                <a:lnTo>
                  <a:pt x="284836" y="466240"/>
                </a:lnTo>
                <a:lnTo>
                  <a:pt x="284602" y="491036"/>
                </a:lnTo>
                <a:lnTo>
                  <a:pt x="284554" y="514824"/>
                </a:lnTo>
                <a:lnTo>
                  <a:pt x="284692" y="537604"/>
                </a:lnTo>
                <a:lnTo>
                  <a:pt x="285017" y="559375"/>
                </a:lnTo>
                <a:lnTo>
                  <a:pt x="285528" y="580138"/>
                </a:lnTo>
                <a:lnTo>
                  <a:pt x="286225" y="599891"/>
                </a:lnTo>
                <a:lnTo>
                  <a:pt x="287109" y="618636"/>
                </a:lnTo>
                <a:lnTo>
                  <a:pt x="288178" y="636371"/>
                </a:lnTo>
                <a:lnTo>
                  <a:pt x="289432" y="653097"/>
                </a:lnTo>
                <a:lnTo>
                  <a:pt x="290873" y="668813"/>
                </a:lnTo>
                <a:lnTo>
                  <a:pt x="292499" y="683520"/>
                </a:lnTo>
                <a:lnTo>
                  <a:pt x="294311" y="697216"/>
                </a:lnTo>
                <a:lnTo>
                  <a:pt x="296309" y="709902"/>
                </a:lnTo>
                <a:lnTo>
                  <a:pt x="298491" y="721578"/>
                </a:lnTo>
                <a:lnTo>
                  <a:pt x="303412" y="741897"/>
                </a:lnTo>
                <a:lnTo>
                  <a:pt x="309073" y="758173"/>
                </a:lnTo>
                <a:lnTo>
                  <a:pt x="320000" y="777633"/>
                </a:lnTo>
                <a:lnTo>
                  <a:pt x="327857" y="787463"/>
                </a:lnTo>
                <a:lnTo>
                  <a:pt x="336634" y="795929"/>
                </a:lnTo>
                <a:lnTo>
                  <a:pt x="340003" y="599863"/>
                </a:lnTo>
                <a:lnTo>
                  <a:pt x="339495" y="578158"/>
                </a:lnTo>
                <a:lnTo>
                  <a:pt x="339447" y="554966"/>
                </a:lnTo>
                <a:lnTo>
                  <a:pt x="339857" y="530285"/>
                </a:lnTo>
                <a:lnTo>
                  <a:pt x="340727" y="504117"/>
                </a:lnTo>
                <a:lnTo>
                  <a:pt x="342056" y="476462"/>
                </a:lnTo>
                <a:lnTo>
                  <a:pt x="343843" y="447318"/>
                </a:lnTo>
                <a:lnTo>
                  <a:pt x="346090" y="416687"/>
                </a:lnTo>
                <a:lnTo>
                  <a:pt x="346725" y="409067"/>
                </a:lnTo>
                <a:lnTo>
                  <a:pt x="360314" y="407162"/>
                </a:lnTo>
                <a:lnTo>
                  <a:pt x="350535" y="366141"/>
                </a:lnTo>
                <a:lnTo>
                  <a:pt x="352440" y="346075"/>
                </a:lnTo>
                <a:lnTo>
                  <a:pt x="353329" y="337820"/>
                </a:lnTo>
                <a:lnTo>
                  <a:pt x="354218" y="329438"/>
                </a:lnTo>
                <a:lnTo>
                  <a:pt x="355107" y="320929"/>
                </a:lnTo>
                <a:lnTo>
                  <a:pt x="355262" y="264308"/>
                </a:lnTo>
                <a:lnTo>
                  <a:pt x="355395" y="246489"/>
                </a:lnTo>
                <a:lnTo>
                  <a:pt x="355569" y="230087"/>
                </a:lnTo>
                <a:lnTo>
                  <a:pt x="355785" y="215103"/>
                </a:lnTo>
                <a:lnTo>
                  <a:pt x="356042" y="201535"/>
                </a:lnTo>
                <a:lnTo>
                  <a:pt x="356342" y="189384"/>
                </a:lnTo>
                <a:lnTo>
                  <a:pt x="356685" y="178647"/>
                </a:lnTo>
                <a:lnTo>
                  <a:pt x="357070" y="169326"/>
                </a:lnTo>
                <a:lnTo>
                  <a:pt x="357970" y="154925"/>
                </a:lnTo>
                <a:lnTo>
                  <a:pt x="359044" y="146177"/>
                </a:lnTo>
                <a:lnTo>
                  <a:pt x="365079" y="129332"/>
                </a:lnTo>
                <a:lnTo>
                  <a:pt x="371976" y="118443"/>
                </a:lnTo>
                <a:lnTo>
                  <a:pt x="381142" y="107950"/>
                </a:lnTo>
                <a:lnTo>
                  <a:pt x="388270" y="102014"/>
                </a:lnTo>
                <a:lnTo>
                  <a:pt x="399611" y="96147"/>
                </a:lnTo>
                <a:lnTo>
                  <a:pt x="412003" y="93726"/>
                </a:lnTo>
                <a:lnTo>
                  <a:pt x="415813" y="93599"/>
                </a:lnTo>
                <a:lnTo>
                  <a:pt x="419750" y="93853"/>
                </a:lnTo>
                <a:lnTo>
                  <a:pt x="439287" y="99018"/>
                </a:lnTo>
                <a:lnTo>
                  <a:pt x="450582" y="104289"/>
                </a:lnTo>
                <a:lnTo>
                  <a:pt x="461895" y="111291"/>
                </a:lnTo>
                <a:lnTo>
                  <a:pt x="473217" y="120015"/>
                </a:lnTo>
                <a:lnTo>
                  <a:pt x="479366" y="127920"/>
                </a:lnTo>
                <a:lnTo>
                  <a:pt x="484329" y="143872"/>
                </a:lnTo>
                <a:lnTo>
                  <a:pt x="485487" y="154222"/>
                </a:lnTo>
                <a:lnTo>
                  <a:pt x="485761" y="166154"/>
                </a:lnTo>
                <a:lnTo>
                  <a:pt x="485150" y="179669"/>
                </a:lnTo>
                <a:lnTo>
                  <a:pt x="483655" y="194767"/>
                </a:lnTo>
                <a:lnTo>
                  <a:pt x="481274" y="211447"/>
                </a:lnTo>
                <a:lnTo>
                  <a:pt x="478007" y="229709"/>
                </a:lnTo>
                <a:lnTo>
                  <a:pt x="473852" y="249555"/>
                </a:lnTo>
                <a:lnTo>
                  <a:pt x="468403" y="267763"/>
                </a:lnTo>
                <a:lnTo>
                  <a:pt x="463662" y="278653"/>
                </a:lnTo>
                <a:lnTo>
                  <a:pt x="457911" y="289090"/>
                </a:lnTo>
                <a:lnTo>
                  <a:pt x="451149" y="299071"/>
                </a:lnTo>
                <a:lnTo>
                  <a:pt x="443378" y="308597"/>
                </a:lnTo>
                <a:lnTo>
                  <a:pt x="434596" y="317667"/>
                </a:lnTo>
                <a:lnTo>
                  <a:pt x="424805" y="326280"/>
                </a:lnTo>
                <a:lnTo>
                  <a:pt x="414003" y="334434"/>
                </a:lnTo>
                <a:lnTo>
                  <a:pt x="402191" y="342130"/>
                </a:lnTo>
                <a:lnTo>
                  <a:pt x="389369" y="349366"/>
                </a:lnTo>
                <a:lnTo>
                  <a:pt x="375537" y="356142"/>
                </a:lnTo>
                <a:lnTo>
                  <a:pt x="361314" y="407040"/>
                </a:lnTo>
                <a:lnTo>
                  <a:pt x="374313" y="405896"/>
                </a:lnTo>
                <a:lnTo>
                  <a:pt x="386603" y="405638"/>
                </a:lnTo>
                <a:lnTo>
                  <a:pt x="388799" y="405705"/>
                </a:lnTo>
                <a:lnTo>
                  <a:pt x="403833" y="407110"/>
                </a:lnTo>
                <a:lnTo>
                  <a:pt x="417427" y="410133"/>
                </a:lnTo>
                <a:lnTo>
                  <a:pt x="429578" y="414774"/>
                </a:lnTo>
                <a:lnTo>
                  <a:pt x="440283" y="421033"/>
                </a:lnTo>
                <a:lnTo>
                  <a:pt x="449539" y="428909"/>
                </a:lnTo>
                <a:lnTo>
                  <a:pt x="457342" y="438404"/>
                </a:lnTo>
                <a:lnTo>
                  <a:pt x="459655" y="441810"/>
                </a:lnTo>
                <a:lnTo>
                  <a:pt x="468498" y="455099"/>
                </a:lnTo>
                <a:lnTo>
                  <a:pt x="470296" y="366014"/>
                </a:lnTo>
                <a:lnTo>
                  <a:pt x="472428" y="365957"/>
                </a:lnTo>
                <a:lnTo>
                  <a:pt x="478173" y="364790"/>
                </a:lnTo>
                <a:lnTo>
                  <a:pt x="483911" y="362139"/>
                </a:lnTo>
                <a:lnTo>
                  <a:pt x="489642" y="358004"/>
                </a:lnTo>
                <a:lnTo>
                  <a:pt x="495367" y="352387"/>
                </a:lnTo>
                <a:lnTo>
                  <a:pt x="501083" y="345287"/>
                </a:lnTo>
                <a:lnTo>
                  <a:pt x="506792" y="336705"/>
                </a:lnTo>
                <a:lnTo>
                  <a:pt x="512494" y="326640"/>
                </a:lnTo>
                <a:lnTo>
                  <a:pt x="518187" y="315093"/>
                </a:lnTo>
                <a:close/>
              </a:path>
              <a:path w="1923557" h="821944">
                <a:moveTo>
                  <a:pt x="360695" y="362458"/>
                </a:moveTo>
                <a:lnTo>
                  <a:pt x="350535" y="366141"/>
                </a:lnTo>
                <a:lnTo>
                  <a:pt x="360314" y="407162"/>
                </a:lnTo>
                <a:lnTo>
                  <a:pt x="361314" y="407040"/>
                </a:lnTo>
                <a:lnTo>
                  <a:pt x="375537" y="356142"/>
                </a:lnTo>
                <a:lnTo>
                  <a:pt x="360695" y="362458"/>
                </a:lnTo>
                <a:close/>
              </a:path>
              <a:path w="1923557" h="821944">
                <a:moveTo>
                  <a:pt x="565030" y="750812"/>
                </a:moveTo>
                <a:lnTo>
                  <a:pt x="574856" y="729939"/>
                </a:lnTo>
                <a:lnTo>
                  <a:pt x="582669" y="705432"/>
                </a:lnTo>
                <a:lnTo>
                  <a:pt x="585820" y="691816"/>
                </a:lnTo>
                <a:lnTo>
                  <a:pt x="588466" y="677291"/>
                </a:lnTo>
                <a:lnTo>
                  <a:pt x="590607" y="661858"/>
                </a:lnTo>
                <a:lnTo>
                  <a:pt x="592243" y="645516"/>
                </a:lnTo>
                <a:lnTo>
                  <a:pt x="593372" y="628266"/>
                </a:lnTo>
                <a:lnTo>
                  <a:pt x="593994" y="610108"/>
                </a:lnTo>
                <a:lnTo>
                  <a:pt x="593938" y="596703"/>
                </a:lnTo>
                <a:lnTo>
                  <a:pt x="593236" y="583426"/>
                </a:lnTo>
                <a:lnTo>
                  <a:pt x="591889" y="570276"/>
                </a:lnTo>
                <a:lnTo>
                  <a:pt x="589896" y="557253"/>
                </a:lnTo>
                <a:lnTo>
                  <a:pt x="587257" y="544357"/>
                </a:lnTo>
                <a:lnTo>
                  <a:pt x="583974" y="531588"/>
                </a:lnTo>
                <a:lnTo>
                  <a:pt x="580045" y="518945"/>
                </a:lnTo>
                <a:lnTo>
                  <a:pt x="575471" y="506429"/>
                </a:lnTo>
                <a:lnTo>
                  <a:pt x="570252" y="494038"/>
                </a:lnTo>
                <a:lnTo>
                  <a:pt x="564387" y="481774"/>
                </a:lnTo>
                <a:lnTo>
                  <a:pt x="557879" y="469635"/>
                </a:lnTo>
                <a:lnTo>
                  <a:pt x="550725" y="457622"/>
                </a:lnTo>
                <a:lnTo>
                  <a:pt x="542927" y="445734"/>
                </a:lnTo>
                <a:lnTo>
                  <a:pt x="534484" y="433972"/>
                </a:lnTo>
                <a:lnTo>
                  <a:pt x="525397" y="422334"/>
                </a:lnTo>
                <a:lnTo>
                  <a:pt x="515665" y="410821"/>
                </a:lnTo>
                <a:lnTo>
                  <a:pt x="505289" y="399433"/>
                </a:lnTo>
                <a:lnTo>
                  <a:pt x="494269" y="388169"/>
                </a:lnTo>
                <a:lnTo>
                  <a:pt x="482605" y="377029"/>
                </a:lnTo>
                <a:lnTo>
                  <a:pt x="470296" y="366014"/>
                </a:lnTo>
                <a:lnTo>
                  <a:pt x="468498" y="455099"/>
                </a:lnTo>
                <a:lnTo>
                  <a:pt x="476662" y="467818"/>
                </a:lnTo>
                <a:lnTo>
                  <a:pt x="484148" y="479967"/>
                </a:lnTo>
                <a:lnTo>
                  <a:pt x="490953" y="491547"/>
                </a:lnTo>
                <a:lnTo>
                  <a:pt x="497078" y="502556"/>
                </a:lnTo>
                <a:lnTo>
                  <a:pt x="502520" y="512995"/>
                </a:lnTo>
                <a:lnTo>
                  <a:pt x="507280" y="522864"/>
                </a:lnTo>
                <a:lnTo>
                  <a:pt x="511356" y="532163"/>
                </a:lnTo>
                <a:lnTo>
                  <a:pt x="514746" y="540893"/>
                </a:lnTo>
                <a:lnTo>
                  <a:pt x="518314" y="551815"/>
                </a:lnTo>
                <a:lnTo>
                  <a:pt x="521483" y="563591"/>
                </a:lnTo>
                <a:lnTo>
                  <a:pt x="524081" y="575746"/>
                </a:lnTo>
                <a:lnTo>
                  <a:pt x="526106" y="588278"/>
                </a:lnTo>
                <a:lnTo>
                  <a:pt x="527555" y="601188"/>
                </a:lnTo>
                <a:lnTo>
                  <a:pt x="528426" y="614476"/>
                </a:lnTo>
                <a:lnTo>
                  <a:pt x="528716" y="628142"/>
                </a:lnTo>
                <a:lnTo>
                  <a:pt x="526807" y="642735"/>
                </a:lnTo>
                <a:lnTo>
                  <a:pt x="524169" y="658344"/>
                </a:lnTo>
                <a:lnTo>
                  <a:pt x="521052" y="672782"/>
                </a:lnTo>
                <a:lnTo>
                  <a:pt x="517457" y="686050"/>
                </a:lnTo>
                <a:lnTo>
                  <a:pt x="513386" y="698146"/>
                </a:lnTo>
                <a:lnTo>
                  <a:pt x="508843" y="709071"/>
                </a:lnTo>
                <a:lnTo>
                  <a:pt x="503828" y="718826"/>
                </a:lnTo>
                <a:lnTo>
                  <a:pt x="498345" y="727409"/>
                </a:lnTo>
                <a:lnTo>
                  <a:pt x="492394" y="734822"/>
                </a:lnTo>
                <a:lnTo>
                  <a:pt x="479900" y="744798"/>
                </a:lnTo>
                <a:lnTo>
                  <a:pt x="470736" y="748970"/>
                </a:lnTo>
                <a:lnTo>
                  <a:pt x="460268" y="751838"/>
                </a:lnTo>
                <a:lnTo>
                  <a:pt x="448497" y="753404"/>
                </a:lnTo>
                <a:lnTo>
                  <a:pt x="435423" y="753666"/>
                </a:lnTo>
                <a:lnTo>
                  <a:pt x="421046" y="752624"/>
                </a:lnTo>
                <a:lnTo>
                  <a:pt x="405365" y="750280"/>
                </a:lnTo>
                <a:lnTo>
                  <a:pt x="388381" y="746633"/>
                </a:lnTo>
                <a:lnTo>
                  <a:pt x="375888" y="740418"/>
                </a:lnTo>
                <a:lnTo>
                  <a:pt x="365232" y="728253"/>
                </a:lnTo>
                <a:lnTo>
                  <a:pt x="360592" y="719939"/>
                </a:lnTo>
                <a:lnTo>
                  <a:pt x="356412" y="710137"/>
                </a:lnTo>
                <a:lnTo>
                  <a:pt x="352690" y="698847"/>
                </a:lnTo>
                <a:lnTo>
                  <a:pt x="349428" y="686069"/>
                </a:lnTo>
                <a:lnTo>
                  <a:pt x="346625" y="671803"/>
                </a:lnTo>
                <a:lnTo>
                  <a:pt x="344281" y="656050"/>
                </a:lnTo>
                <a:lnTo>
                  <a:pt x="342396" y="638809"/>
                </a:lnTo>
                <a:lnTo>
                  <a:pt x="340970" y="620080"/>
                </a:lnTo>
                <a:lnTo>
                  <a:pt x="340003" y="599863"/>
                </a:lnTo>
                <a:lnTo>
                  <a:pt x="336634" y="795929"/>
                </a:lnTo>
                <a:lnTo>
                  <a:pt x="346330" y="803031"/>
                </a:lnTo>
                <a:lnTo>
                  <a:pt x="356945" y="808768"/>
                </a:lnTo>
                <a:lnTo>
                  <a:pt x="368480" y="813142"/>
                </a:lnTo>
                <a:lnTo>
                  <a:pt x="380935" y="816150"/>
                </a:lnTo>
                <a:lnTo>
                  <a:pt x="394308" y="817795"/>
                </a:lnTo>
                <a:lnTo>
                  <a:pt x="408602" y="818075"/>
                </a:lnTo>
                <a:lnTo>
                  <a:pt x="423814" y="816991"/>
                </a:lnTo>
                <a:lnTo>
                  <a:pt x="428868" y="817493"/>
                </a:lnTo>
                <a:lnTo>
                  <a:pt x="440890" y="817953"/>
                </a:lnTo>
                <a:lnTo>
                  <a:pt x="452880" y="817374"/>
                </a:lnTo>
                <a:lnTo>
                  <a:pt x="464837" y="815756"/>
                </a:lnTo>
                <a:lnTo>
                  <a:pt x="476763" y="813099"/>
                </a:lnTo>
                <a:lnTo>
                  <a:pt x="488658" y="809402"/>
                </a:lnTo>
                <a:lnTo>
                  <a:pt x="500524" y="804666"/>
                </a:lnTo>
                <a:lnTo>
                  <a:pt x="512362" y="798892"/>
                </a:lnTo>
                <a:lnTo>
                  <a:pt x="524172" y="792078"/>
                </a:lnTo>
                <a:lnTo>
                  <a:pt x="535955" y="784225"/>
                </a:lnTo>
                <a:lnTo>
                  <a:pt x="546527" y="775307"/>
                </a:lnTo>
                <a:lnTo>
                  <a:pt x="553196" y="768050"/>
                </a:lnTo>
                <a:lnTo>
                  <a:pt x="559364" y="759885"/>
                </a:lnTo>
                <a:lnTo>
                  <a:pt x="565030" y="750812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66505" y="4690110"/>
            <a:ext cx="261620" cy="332613"/>
          </a:xfrm>
          <a:custGeom>
            <a:avLst/>
            <a:gdLst/>
            <a:ahLst/>
            <a:cxnLst/>
            <a:rect l="l" t="t" r="r" b="b"/>
            <a:pathLst>
              <a:path w="261620" h="332613">
                <a:moveTo>
                  <a:pt x="130810" y="0"/>
                </a:moveTo>
                <a:lnTo>
                  <a:pt x="116759" y="578"/>
                </a:lnTo>
                <a:lnTo>
                  <a:pt x="103591" y="2323"/>
                </a:lnTo>
                <a:lnTo>
                  <a:pt x="91298" y="5247"/>
                </a:lnTo>
                <a:lnTo>
                  <a:pt x="79873" y="9366"/>
                </a:lnTo>
                <a:lnTo>
                  <a:pt x="60200" y="20396"/>
                </a:lnTo>
                <a:lnTo>
                  <a:pt x="50111" y="28224"/>
                </a:lnTo>
                <a:lnTo>
                  <a:pt x="40990" y="37064"/>
                </a:lnTo>
                <a:lnTo>
                  <a:pt x="32846" y="46907"/>
                </a:lnTo>
                <a:lnTo>
                  <a:pt x="24054" y="60381"/>
                </a:lnTo>
                <a:lnTo>
                  <a:pt x="18313" y="71455"/>
                </a:lnTo>
                <a:lnTo>
                  <a:pt x="13384" y="83250"/>
                </a:lnTo>
                <a:lnTo>
                  <a:pt x="9267" y="95758"/>
                </a:lnTo>
                <a:lnTo>
                  <a:pt x="4704" y="114998"/>
                </a:lnTo>
                <a:lnTo>
                  <a:pt x="2643" y="127368"/>
                </a:lnTo>
                <a:lnTo>
                  <a:pt x="1175" y="139981"/>
                </a:lnTo>
                <a:lnTo>
                  <a:pt x="296" y="152837"/>
                </a:lnTo>
                <a:lnTo>
                  <a:pt x="0" y="165935"/>
                </a:lnTo>
                <a:lnTo>
                  <a:pt x="0" y="166115"/>
                </a:lnTo>
                <a:lnTo>
                  <a:pt x="274" y="180189"/>
                </a:lnTo>
                <a:lnTo>
                  <a:pt x="1096" y="193646"/>
                </a:lnTo>
                <a:lnTo>
                  <a:pt x="2467" y="206486"/>
                </a:lnTo>
                <a:lnTo>
                  <a:pt x="4386" y="218709"/>
                </a:lnTo>
                <a:lnTo>
                  <a:pt x="6854" y="230315"/>
                </a:lnTo>
                <a:lnTo>
                  <a:pt x="13517" y="252023"/>
                </a:lnTo>
                <a:lnTo>
                  <a:pt x="18646" y="264151"/>
                </a:lnTo>
                <a:lnTo>
                  <a:pt x="24522" y="275277"/>
                </a:lnTo>
                <a:lnTo>
                  <a:pt x="31137" y="285409"/>
                </a:lnTo>
                <a:lnTo>
                  <a:pt x="44094" y="300434"/>
                </a:lnTo>
                <a:lnTo>
                  <a:pt x="53750" y="308790"/>
                </a:lnTo>
                <a:lnTo>
                  <a:pt x="64262" y="315899"/>
                </a:lnTo>
                <a:lnTo>
                  <a:pt x="75617" y="321759"/>
                </a:lnTo>
                <a:lnTo>
                  <a:pt x="87719" y="326327"/>
                </a:lnTo>
                <a:lnTo>
                  <a:pt x="99751" y="329496"/>
                </a:lnTo>
                <a:lnTo>
                  <a:pt x="112421" y="331568"/>
                </a:lnTo>
                <a:lnTo>
                  <a:pt x="125730" y="332536"/>
                </a:lnTo>
                <a:lnTo>
                  <a:pt x="130810" y="332613"/>
                </a:lnTo>
                <a:lnTo>
                  <a:pt x="144860" y="332021"/>
                </a:lnTo>
                <a:lnTo>
                  <a:pt x="158028" y="330251"/>
                </a:lnTo>
                <a:lnTo>
                  <a:pt x="170321" y="327309"/>
                </a:lnTo>
                <a:lnTo>
                  <a:pt x="181746" y="323202"/>
                </a:lnTo>
                <a:lnTo>
                  <a:pt x="201472" y="312164"/>
                </a:lnTo>
                <a:lnTo>
                  <a:pt x="211559" y="304337"/>
                </a:lnTo>
                <a:lnTo>
                  <a:pt x="220653" y="295523"/>
                </a:lnTo>
                <a:lnTo>
                  <a:pt x="228774" y="285703"/>
                </a:lnTo>
                <a:lnTo>
                  <a:pt x="237630" y="272231"/>
                </a:lnTo>
                <a:lnTo>
                  <a:pt x="243399" y="261157"/>
                </a:lnTo>
                <a:lnTo>
                  <a:pt x="248320" y="249362"/>
                </a:lnTo>
                <a:lnTo>
                  <a:pt x="252392" y="236854"/>
                </a:lnTo>
                <a:lnTo>
                  <a:pt x="256901" y="217611"/>
                </a:lnTo>
                <a:lnTo>
                  <a:pt x="258956" y="205240"/>
                </a:lnTo>
                <a:lnTo>
                  <a:pt x="260423" y="192630"/>
                </a:lnTo>
                <a:lnTo>
                  <a:pt x="261309" y="179780"/>
                </a:lnTo>
                <a:lnTo>
                  <a:pt x="261619" y="166690"/>
                </a:lnTo>
                <a:lnTo>
                  <a:pt x="261620" y="166115"/>
                </a:lnTo>
                <a:lnTo>
                  <a:pt x="261344" y="152019"/>
                </a:lnTo>
                <a:lnTo>
                  <a:pt x="260519" y="138545"/>
                </a:lnTo>
                <a:lnTo>
                  <a:pt x="259143" y="125698"/>
                </a:lnTo>
                <a:lnTo>
                  <a:pt x="257218" y="113482"/>
                </a:lnTo>
                <a:lnTo>
                  <a:pt x="254742" y="101901"/>
                </a:lnTo>
                <a:lnTo>
                  <a:pt x="248107" y="80376"/>
                </a:lnTo>
                <a:lnTo>
                  <a:pt x="242993" y="68266"/>
                </a:lnTo>
                <a:lnTo>
                  <a:pt x="237117" y="57141"/>
                </a:lnTo>
                <a:lnTo>
                  <a:pt x="230464" y="47000"/>
                </a:lnTo>
                <a:lnTo>
                  <a:pt x="217557" y="32086"/>
                </a:lnTo>
                <a:lnTo>
                  <a:pt x="207917" y="23755"/>
                </a:lnTo>
                <a:lnTo>
                  <a:pt x="197384" y="16662"/>
                </a:lnTo>
                <a:lnTo>
                  <a:pt x="185946" y="10808"/>
                </a:lnTo>
                <a:lnTo>
                  <a:pt x="173591" y="6157"/>
                </a:lnTo>
                <a:lnTo>
                  <a:pt x="161516" y="3019"/>
                </a:lnTo>
                <a:lnTo>
                  <a:pt x="148834" y="992"/>
                </a:lnTo>
                <a:lnTo>
                  <a:pt x="135563" y="65"/>
                </a:lnTo>
                <a:lnTo>
                  <a:pt x="13081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19071" y="4676521"/>
            <a:ext cx="189269" cy="348028"/>
          </a:xfrm>
          <a:custGeom>
            <a:avLst/>
            <a:gdLst/>
            <a:ahLst/>
            <a:cxnLst/>
            <a:rect l="l" t="t" r="r" b="b"/>
            <a:pathLst>
              <a:path w="189269" h="348028">
                <a:moveTo>
                  <a:pt x="47156" y="0"/>
                </a:moveTo>
                <a:lnTo>
                  <a:pt x="34866" y="258"/>
                </a:lnTo>
                <a:lnTo>
                  <a:pt x="21867" y="1402"/>
                </a:lnTo>
                <a:lnTo>
                  <a:pt x="7278" y="3428"/>
                </a:lnTo>
                <a:lnTo>
                  <a:pt x="4396" y="41680"/>
                </a:lnTo>
                <a:lnTo>
                  <a:pt x="2608" y="70824"/>
                </a:lnTo>
                <a:lnTo>
                  <a:pt x="1280" y="98479"/>
                </a:lnTo>
                <a:lnTo>
                  <a:pt x="410" y="124647"/>
                </a:lnTo>
                <a:lnTo>
                  <a:pt x="0" y="149328"/>
                </a:lnTo>
                <a:lnTo>
                  <a:pt x="48" y="172520"/>
                </a:lnTo>
                <a:lnTo>
                  <a:pt x="556" y="194225"/>
                </a:lnTo>
                <a:lnTo>
                  <a:pt x="1523" y="214442"/>
                </a:lnTo>
                <a:lnTo>
                  <a:pt x="2948" y="233171"/>
                </a:lnTo>
                <a:lnTo>
                  <a:pt x="4833" y="250412"/>
                </a:lnTo>
                <a:lnTo>
                  <a:pt x="7178" y="266165"/>
                </a:lnTo>
                <a:lnTo>
                  <a:pt x="9981" y="280431"/>
                </a:lnTo>
                <a:lnTo>
                  <a:pt x="13243" y="293209"/>
                </a:lnTo>
                <a:lnTo>
                  <a:pt x="16964" y="304499"/>
                </a:lnTo>
                <a:lnTo>
                  <a:pt x="25785" y="322615"/>
                </a:lnTo>
                <a:lnTo>
                  <a:pt x="36441" y="334780"/>
                </a:lnTo>
                <a:lnTo>
                  <a:pt x="48934" y="340994"/>
                </a:lnTo>
                <a:lnTo>
                  <a:pt x="65918" y="344642"/>
                </a:lnTo>
                <a:lnTo>
                  <a:pt x="81598" y="346986"/>
                </a:lnTo>
                <a:lnTo>
                  <a:pt x="95976" y="348028"/>
                </a:lnTo>
                <a:lnTo>
                  <a:pt x="109050" y="347766"/>
                </a:lnTo>
                <a:lnTo>
                  <a:pt x="120821" y="346200"/>
                </a:lnTo>
                <a:lnTo>
                  <a:pt x="140453" y="339160"/>
                </a:lnTo>
                <a:lnTo>
                  <a:pt x="152947" y="329183"/>
                </a:lnTo>
                <a:lnTo>
                  <a:pt x="164381" y="313188"/>
                </a:lnTo>
                <a:lnTo>
                  <a:pt x="173939" y="292508"/>
                </a:lnTo>
                <a:lnTo>
                  <a:pt x="178010" y="280412"/>
                </a:lnTo>
                <a:lnTo>
                  <a:pt x="181605" y="267144"/>
                </a:lnTo>
                <a:lnTo>
                  <a:pt x="184722" y="252706"/>
                </a:lnTo>
                <a:lnTo>
                  <a:pt x="187360" y="237097"/>
                </a:lnTo>
                <a:lnTo>
                  <a:pt x="189269" y="222503"/>
                </a:lnTo>
                <a:lnTo>
                  <a:pt x="188978" y="208838"/>
                </a:lnTo>
                <a:lnTo>
                  <a:pt x="188107" y="195550"/>
                </a:lnTo>
                <a:lnTo>
                  <a:pt x="186658" y="182640"/>
                </a:lnTo>
                <a:lnTo>
                  <a:pt x="184634" y="170108"/>
                </a:lnTo>
                <a:lnTo>
                  <a:pt x="182036" y="157953"/>
                </a:lnTo>
                <a:lnTo>
                  <a:pt x="178867" y="146177"/>
                </a:lnTo>
                <a:lnTo>
                  <a:pt x="171908" y="126525"/>
                </a:lnTo>
                <a:lnTo>
                  <a:pt x="163073" y="107357"/>
                </a:lnTo>
                <a:lnTo>
                  <a:pt x="157631" y="96918"/>
                </a:lnTo>
                <a:lnTo>
                  <a:pt x="151506" y="85909"/>
                </a:lnTo>
                <a:lnTo>
                  <a:pt x="144701" y="74329"/>
                </a:lnTo>
                <a:lnTo>
                  <a:pt x="137215" y="62180"/>
                </a:lnTo>
                <a:lnTo>
                  <a:pt x="129051" y="49461"/>
                </a:lnTo>
                <a:lnTo>
                  <a:pt x="120208" y="36172"/>
                </a:lnTo>
                <a:lnTo>
                  <a:pt x="110092" y="23271"/>
                </a:lnTo>
                <a:lnTo>
                  <a:pt x="100836" y="15395"/>
                </a:lnTo>
                <a:lnTo>
                  <a:pt x="90131" y="9136"/>
                </a:lnTo>
                <a:lnTo>
                  <a:pt x="77980" y="4495"/>
                </a:lnTo>
                <a:lnTo>
                  <a:pt x="64386" y="1472"/>
                </a:lnTo>
                <a:lnTo>
                  <a:pt x="49352" y="67"/>
                </a:lnTo>
                <a:lnTo>
                  <a:pt x="4715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7592" y="4642739"/>
            <a:ext cx="144309" cy="450088"/>
          </a:xfrm>
          <a:custGeom>
            <a:avLst/>
            <a:gdLst/>
            <a:ahLst/>
            <a:cxnLst/>
            <a:rect l="l" t="t" r="r" b="b"/>
            <a:pathLst>
              <a:path w="144309" h="450088">
                <a:moveTo>
                  <a:pt x="69865" y="0"/>
                </a:moveTo>
                <a:lnTo>
                  <a:pt x="69865" y="326009"/>
                </a:lnTo>
                <a:lnTo>
                  <a:pt x="70248" y="343087"/>
                </a:lnTo>
                <a:lnTo>
                  <a:pt x="71397" y="357582"/>
                </a:lnTo>
                <a:lnTo>
                  <a:pt x="75993" y="378755"/>
                </a:lnTo>
                <a:lnTo>
                  <a:pt x="84950" y="390972"/>
                </a:lnTo>
                <a:lnTo>
                  <a:pt x="110251" y="397383"/>
                </a:lnTo>
                <a:lnTo>
                  <a:pt x="123753" y="399718"/>
                </a:lnTo>
                <a:lnTo>
                  <a:pt x="134276" y="406726"/>
                </a:lnTo>
                <a:lnTo>
                  <a:pt x="141819" y="418405"/>
                </a:lnTo>
                <a:lnTo>
                  <a:pt x="143779" y="423672"/>
                </a:lnTo>
                <a:lnTo>
                  <a:pt x="144309" y="431048"/>
                </a:lnTo>
                <a:lnTo>
                  <a:pt x="140959" y="437216"/>
                </a:lnTo>
                <a:lnTo>
                  <a:pt x="122606" y="445934"/>
                </a:lnTo>
                <a:lnTo>
                  <a:pt x="107599" y="448490"/>
                </a:lnTo>
                <a:lnTo>
                  <a:pt x="88701" y="449847"/>
                </a:lnTo>
                <a:lnTo>
                  <a:pt x="74691" y="450088"/>
                </a:lnTo>
                <a:lnTo>
                  <a:pt x="62132" y="448841"/>
                </a:lnTo>
                <a:lnTo>
                  <a:pt x="38540" y="438872"/>
                </a:lnTo>
                <a:lnTo>
                  <a:pt x="22433" y="425340"/>
                </a:lnTo>
                <a:lnTo>
                  <a:pt x="7388" y="405161"/>
                </a:lnTo>
                <a:lnTo>
                  <a:pt x="2218" y="385310"/>
                </a:lnTo>
                <a:lnTo>
                  <a:pt x="1152" y="367226"/>
                </a:lnTo>
                <a:lnTo>
                  <a:pt x="432" y="342061"/>
                </a:lnTo>
                <a:lnTo>
                  <a:pt x="201" y="326823"/>
                </a:lnTo>
                <a:lnTo>
                  <a:pt x="57" y="309815"/>
                </a:lnTo>
                <a:lnTo>
                  <a:pt x="0" y="291036"/>
                </a:lnTo>
                <a:lnTo>
                  <a:pt x="29" y="270486"/>
                </a:lnTo>
                <a:lnTo>
                  <a:pt x="144" y="248166"/>
                </a:lnTo>
                <a:lnTo>
                  <a:pt x="347" y="224074"/>
                </a:lnTo>
                <a:lnTo>
                  <a:pt x="637" y="198212"/>
                </a:lnTo>
                <a:lnTo>
                  <a:pt x="1014" y="170578"/>
                </a:lnTo>
                <a:lnTo>
                  <a:pt x="1477" y="141174"/>
                </a:lnTo>
                <a:lnTo>
                  <a:pt x="2029" y="109998"/>
                </a:lnTo>
                <a:lnTo>
                  <a:pt x="2667" y="77051"/>
                </a:lnTo>
                <a:lnTo>
                  <a:pt x="3393" y="42332"/>
                </a:lnTo>
                <a:lnTo>
                  <a:pt x="4206" y="5842"/>
                </a:lnTo>
                <a:lnTo>
                  <a:pt x="69865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79624" y="4642739"/>
            <a:ext cx="144309" cy="450088"/>
          </a:xfrm>
          <a:custGeom>
            <a:avLst/>
            <a:gdLst/>
            <a:ahLst/>
            <a:cxnLst/>
            <a:rect l="l" t="t" r="r" b="b"/>
            <a:pathLst>
              <a:path w="144309" h="450088">
                <a:moveTo>
                  <a:pt x="69865" y="0"/>
                </a:moveTo>
                <a:lnTo>
                  <a:pt x="69865" y="326009"/>
                </a:lnTo>
                <a:lnTo>
                  <a:pt x="70248" y="343087"/>
                </a:lnTo>
                <a:lnTo>
                  <a:pt x="71397" y="357582"/>
                </a:lnTo>
                <a:lnTo>
                  <a:pt x="75993" y="378755"/>
                </a:lnTo>
                <a:lnTo>
                  <a:pt x="84950" y="390972"/>
                </a:lnTo>
                <a:lnTo>
                  <a:pt x="110251" y="397383"/>
                </a:lnTo>
                <a:lnTo>
                  <a:pt x="123753" y="399718"/>
                </a:lnTo>
                <a:lnTo>
                  <a:pt x="134276" y="406726"/>
                </a:lnTo>
                <a:lnTo>
                  <a:pt x="141819" y="418405"/>
                </a:lnTo>
                <a:lnTo>
                  <a:pt x="143779" y="423672"/>
                </a:lnTo>
                <a:lnTo>
                  <a:pt x="144309" y="431048"/>
                </a:lnTo>
                <a:lnTo>
                  <a:pt x="140959" y="437216"/>
                </a:lnTo>
                <a:lnTo>
                  <a:pt x="122606" y="445934"/>
                </a:lnTo>
                <a:lnTo>
                  <a:pt x="107599" y="448490"/>
                </a:lnTo>
                <a:lnTo>
                  <a:pt x="88701" y="449847"/>
                </a:lnTo>
                <a:lnTo>
                  <a:pt x="74691" y="450088"/>
                </a:lnTo>
                <a:lnTo>
                  <a:pt x="62132" y="448841"/>
                </a:lnTo>
                <a:lnTo>
                  <a:pt x="38540" y="438872"/>
                </a:lnTo>
                <a:lnTo>
                  <a:pt x="22433" y="425340"/>
                </a:lnTo>
                <a:lnTo>
                  <a:pt x="7388" y="405161"/>
                </a:lnTo>
                <a:lnTo>
                  <a:pt x="2218" y="385310"/>
                </a:lnTo>
                <a:lnTo>
                  <a:pt x="1152" y="367226"/>
                </a:lnTo>
                <a:lnTo>
                  <a:pt x="432" y="342061"/>
                </a:lnTo>
                <a:lnTo>
                  <a:pt x="201" y="326823"/>
                </a:lnTo>
                <a:lnTo>
                  <a:pt x="57" y="309815"/>
                </a:lnTo>
                <a:lnTo>
                  <a:pt x="0" y="291036"/>
                </a:lnTo>
                <a:lnTo>
                  <a:pt x="29" y="270486"/>
                </a:lnTo>
                <a:lnTo>
                  <a:pt x="144" y="248166"/>
                </a:lnTo>
                <a:lnTo>
                  <a:pt x="347" y="224074"/>
                </a:lnTo>
                <a:lnTo>
                  <a:pt x="637" y="198212"/>
                </a:lnTo>
                <a:lnTo>
                  <a:pt x="1014" y="170578"/>
                </a:lnTo>
                <a:lnTo>
                  <a:pt x="1477" y="141174"/>
                </a:lnTo>
                <a:lnTo>
                  <a:pt x="2029" y="109998"/>
                </a:lnTo>
                <a:lnTo>
                  <a:pt x="2667" y="77051"/>
                </a:lnTo>
                <a:lnTo>
                  <a:pt x="3393" y="42332"/>
                </a:lnTo>
                <a:lnTo>
                  <a:pt x="4206" y="5842"/>
                </a:lnTo>
                <a:lnTo>
                  <a:pt x="69865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91448" y="4623943"/>
            <a:ext cx="411733" cy="464438"/>
          </a:xfrm>
          <a:custGeom>
            <a:avLst/>
            <a:gdLst/>
            <a:ahLst/>
            <a:cxnLst/>
            <a:rect l="l" t="t" r="r" b="b"/>
            <a:pathLst>
              <a:path w="411733" h="464438">
                <a:moveTo>
                  <a:pt x="210311" y="0"/>
                </a:moveTo>
                <a:lnTo>
                  <a:pt x="237376" y="1270"/>
                </a:lnTo>
                <a:lnTo>
                  <a:pt x="262781" y="5055"/>
                </a:lnTo>
                <a:lnTo>
                  <a:pt x="286527" y="11319"/>
                </a:lnTo>
                <a:lnTo>
                  <a:pt x="309099" y="20374"/>
                </a:lnTo>
                <a:lnTo>
                  <a:pt x="331422" y="33431"/>
                </a:lnTo>
                <a:lnTo>
                  <a:pt x="350706" y="49526"/>
                </a:lnTo>
                <a:lnTo>
                  <a:pt x="366603" y="68137"/>
                </a:lnTo>
                <a:lnTo>
                  <a:pt x="379781" y="88878"/>
                </a:lnTo>
                <a:lnTo>
                  <a:pt x="390987" y="112373"/>
                </a:lnTo>
                <a:lnTo>
                  <a:pt x="397636" y="130428"/>
                </a:lnTo>
                <a:lnTo>
                  <a:pt x="403933" y="153206"/>
                </a:lnTo>
                <a:lnTo>
                  <a:pt x="408379" y="177619"/>
                </a:lnTo>
                <a:lnTo>
                  <a:pt x="410977" y="203657"/>
                </a:lnTo>
                <a:lnTo>
                  <a:pt x="411733" y="228599"/>
                </a:lnTo>
                <a:lnTo>
                  <a:pt x="411479" y="242160"/>
                </a:lnTo>
                <a:lnTo>
                  <a:pt x="409449" y="268354"/>
                </a:lnTo>
                <a:lnTo>
                  <a:pt x="405403" y="293336"/>
                </a:lnTo>
                <a:lnTo>
                  <a:pt x="399353" y="317132"/>
                </a:lnTo>
                <a:lnTo>
                  <a:pt x="392315" y="337231"/>
                </a:lnTo>
                <a:lnTo>
                  <a:pt x="381534" y="361071"/>
                </a:lnTo>
                <a:lnTo>
                  <a:pt x="368843" y="382689"/>
                </a:lnTo>
                <a:lnTo>
                  <a:pt x="356743" y="399033"/>
                </a:lnTo>
                <a:lnTo>
                  <a:pt x="339429" y="417125"/>
                </a:lnTo>
                <a:lnTo>
                  <a:pt x="319269" y="432468"/>
                </a:lnTo>
                <a:lnTo>
                  <a:pt x="296262" y="445085"/>
                </a:lnTo>
                <a:lnTo>
                  <a:pt x="280418" y="451628"/>
                </a:lnTo>
                <a:lnTo>
                  <a:pt x="256811" y="458545"/>
                </a:lnTo>
                <a:lnTo>
                  <a:pt x="231536" y="462805"/>
                </a:lnTo>
                <a:lnTo>
                  <a:pt x="204610" y="464421"/>
                </a:lnTo>
                <a:lnTo>
                  <a:pt x="201422" y="464438"/>
                </a:lnTo>
                <a:lnTo>
                  <a:pt x="187663" y="464119"/>
                </a:lnTo>
                <a:lnTo>
                  <a:pt x="161403" y="461580"/>
                </a:lnTo>
                <a:lnTo>
                  <a:pt x="136835" y="456536"/>
                </a:lnTo>
                <a:lnTo>
                  <a:pt x="115061" y="449452"/>
                </a:lnTo>
                <a:lnTo>
                  <a:pt x="91156" y="437923"/>
                </a:lnTo>
                <a:lnTo>
                  <a:pt x="70368" y="423333"/>
                </a:lnTo>
                <a:lnTo>
                  <a:pt x="52697" y="405653"/>
                </a:lnTo>
                <a:lnTo>
                  <a:pt x="38383" y="386049"/>
                </a:lnTo>
                <a:lnTo>
                  <a:pt x="26186" y="363953"/>
                </a:lnTo>
                <a:lnTo>
                  <a:pt x="15985" y="339177"/>
                </a:lnTo>
                <a:lnTo>
                  <a:pt x="10733" y="322496"/>
                </a:lnTo>
                <a:lnTo>
                  <a:pt x="5380" y="298970"/>
                </a:lnTo>
                <a:lnTo>
                  <a:pt x="1857" y="273762"/>
                </a:lnTo>
                <a:lnTo>
                  <a:pt x="164" y="246871"/>
                </a:lnTo>
                <a:lnTo>
                  <a:pt x="0" y="234949"/>
                </a:lnTo>
                <a:lnTo>
                  <a:pt x="257" y="221326"/>
                </a:lnTo>
                <a:lnTo>
                  <a:pt x="2308" y="195063"/>
                </a:lnTo>
                <a:lnTo>
                  <a:pt x="6396" y="170098"/>
                </a:lnTo>
                <a:lnTo>
                  <a:pt x="12509" y="146417"/>
                </a:lnTo>
                <a:lnTo>
                  <a:pt x="19438" y="126882"/>
                </a:lnTo>
                <a:lnTo>
                  <a:pt x="30269" y="103117"/>
                </a:lnTo>
                <a:lnTo>
                  <a:pt x="43026" y="81523"/>
                </a:lnTo>
                <a:lnTo>
                  <a:pt x="54991" y="65404"/>
                </a:lnTo>
                <a:lnTo>
                  <a:pt x="72329" y="47369"/>
                </a:lnTo>
                <a:lnTo>
                  <a:pt x="92520" y="32004"/>
                </a:lnTo>
                <a:lnTo>
                  <a:pt x="115491" y="19354"/>
                </a:lnTo>
                <a:lnTo>
                  <a:pt x="131354" y="12850"/>
                </a:lnTo>
                <a:lnTo>
                  <a:pt x="154977" y="5947"/>
                </a:lnTo>
                <a:lnTo>
                  <a:pt x="180222" y="1658"/>
                </a:lnTo>
                <a:lnTo>
                  <a:pt x="207123" y="17"/>
                </a:lnTo>
                <a:lnTo>
                  <a:pt x="210311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63864" y="4459732"/>
            <a:ext cx="129920" cy="137541"/>
          </a:xfrm>
          <a:custGeom>
            <a:avLst/>
            <a:gdLst/>
            <a:ahLst/>
            <a:cxnLst/>
            <a:rect l="l" t="t" r="r" b="b"/>
            <a:pathLst>
              <a:path w="129920" h="137541">
                <a:moveTo>
                  <a:pt x="43306" y="0"/>
                </a:moveTo>
                <a:lnTo>
                  <a:pt x="129920" y="0"/>
                </a:lnTo>
                <a:lnTo>
                  <a:pt x="51307" y="137033"/>
                </a:lnTo>
                <a:lnTo>
                  <a:pt x="0" y="137541"/>
                </a:lnTo>
                <a:lnTo>
                  <a:pt x="4330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30159" y="4364482"/>
            <a:ext cx="135225" cy="272542"/>
          </a:xfrm>
          <a:custGeom>
            <a:avLst/>
            <a:gdLst/>
            <a:ahLst/>
            <a:cxnLst/>
            <a:rect l="l" t="t" r="r" b="b"/>
            <a:pathLst>
              <a:path w="135225" h="272542">
                <a:moveTo>
                  <a:pt x="61468" y="127"/>
                </a:moveTo>
                <a:lnTo>
                  <a:pt x="49075" y="2548"/>
                </a:lnTo>
                <a:lnTo>
                  <a:pt x="37734" y="8415"/>
                </a:lnTo>
                <a:lnTo>
                  <a:pt x="30607" y="14351"/>
                </a:lnTo>
                <a:lnTo>
                  <a:pt x="21440" y="24844"/>
                </a:lnTo>
                <a:lnTo>
                  <a:pt x="14543" y="35733"/>
                </a:lnTo>
                <a:lnTo>
                  <a:pt x="9916" y="47037"/>
                </a:lnTo>
                <a:lnTo>
                  <a:pt x="7949" y="56246"/>
                </a:lnTo>
                <a:lnTo>
                  <a:pt x="6962" y="67820"/>
                </a:lnTo>
                <a:lnTo>
                  <a:pt x="6534" y="75727"/>
                </a:lnTo>
                <a:lnTo>
                  <a:pt x="6149" y="85048"/>
                </a:lnTo>
                <a:lnTo>
                  <a:pt x="5807" y="95785"/>
                </a:lnTo>
                <a:lnTo>
                  <a:pt x="5507" y="107936"/>
                </a:lnTo>
                <a:lnTo>
                  <a:pt x="5249" y="121504"/>
                </a:lnTo>
                <a:lnTo>
                  <a:pt x="5033" y="136488"/>
                </a:lnTo>
                <a:lnTo>
                  <a:pt x="4859" y="152890"/>
                </a:lnTo>
                <a:lnTo>
                  <a:pt x="4726" y="170709"/>
                </a:lnTo>
                <a:lnTo>
                  <a:pt x="4634" y="189946"/>
                </a:lnTo>
                <a:lnTo>
                  <a:pt x="4583" y="210603"/>
                </a:lnTo>
                <a:lnTo>
                  <a:pt x="4572" y="227330"/>
                </a:lnTo>
                <a:lnTo>
                  <a:pt x="3683" y="235839"/>
                </a:lnTo>
                <a:lnTo>
                  <a:pt x="2794" y="244221"/>
                </a:lnTo>
                <a:lnTo>
                  <a:pt x="1905" y="252476"/>
                </a:lnTo>
                <a:lnTo>
                  <a:pt x="0" y="272542"/>
                </a:lnTo>
                <a:lnTo>
                  <a:pt x="10160" y="268859"/>
                </a:lnTo>
                <a:lnTo>
                  <a:pt x="25002" y="262543"/>
                </a:lnTo>
                <a:lnTo>
                  <a:pt x="38834" y="255767"/>
                </a:lnTo>
                <a:lnTo>
                  <a:pt x="51655" y="248531"/>
                </a:lnTo>
                <a:lnTo>
                  <a:pt x="63467" y="240835"/>
                </a:lnTo>
                <a:lnTo>
                  <a:pt x="74269" y="232681"/>
                </a:lnTo>
                <a:lnTo>
                  <a:pt x="84061" y="224068"/>
                </a:lnTo>
                <a:lnTo>
                  <a:pt x="92842" y="214998"/>
                </a:lnTo>
                <a:lnTo>
                  <a:pt x="100614" y="205472"/>
                </a:lnTo>
                <a:lnTo>
                  <a:pt x="107375" y="195491"/>
                </a:lnTo>
                <a:lnTo>
                  <a:pt x="113126" y="185054"/>
                </a:lnTo>
                <a:lnTo>
                  <a:pt x="117867" y="174164"/>
                </a:lnTo>
                <a:lnTo>
                  <a:pt x="121598" y="162819"/>
                </a:lnTo>
                <a:lnTo>
                  <a:pt x="127471" y="136110"/>
                </a:lnTo>
                <a:lnTo>
                  <a:pt x="130738" y="117848"/>
                </a:lnTo>
                <a:lnTo>
                  <a:pt x="133119" y="101168"/>
                </a:lnTo>
                <a:lnTo>
                  <a:pt x="134614" y="86070"/>
                </a:lnTo>
                <a:lnTo>
                  <a:pt x="135225" y="72555"/>
                </a:lnTo>
                <a:lnTo>
                  <a:pt x="134951" y="60623"/>
                </a:lnTo>
                <a:lnTo>
                  <a:pt x="133793" y="50273"/>
                </a:lnTo>
                <a:lnTo>
                  <a:pt x="128830" y="34321"/>
                </a:lnTo>
                <a:lnTo>
                  <a:pt x="122682" y="26416"/>
                </a:lnTo>
                <a:lnTo>
                  <a:pt x="111359" y="17692"/>
                </a:lnTo>
                <a:lnTo>
                  <a:pt x="100046" y="10690"/>
                </a:lnTo>
                <a:lnTo>
                  <a:pt x="88751" y="5419"/>
                </a:lnTo>
                <a:lnTo>
                  <a:pt x="77484" y="1887"/>
                </a:lnTo>
                <a:lnTo>
                  <a:pt x="65278" y="0"/>
                </a:lnTo>
                <a:lnTo>
                  <a:pt x="61468" y="127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36053" y="4282440"/>
            <a:ext cx="337566" cy="806518"/>
          </a:xfrm>
          <a:custGeom>
            <a:avLst/>
            <a:gdLst/>
            <a:ahLst/>
            <a:cxnLst/>
            <a:rect l="l" t="t" r="r" b="b"/>
            <a:pathLst>
              <a:path w="337566" h="806518">
                <a:moveTo>
                  <a:pt x="159385" y="0"/>
                </a:moveTo>
                <a:lnTo>
                  <a:pt x="172834" y="611"/>
                </a:lnTo>
                <a:lnTo>
                  <a:pt x="185787" y="2447"/>
                </a:lnTo>
                <a:lnTo>
                  <a:pt x="198244" y="5507"/>
                </a:lnTo>
                <a:lnTo>
                  <a:pt x="210200" y="9794"/>
                </a:lnTo>
                <a:lnTo>
                  <a:pt x="221655" y="15307"/>
                </a:lnTo>
                <a:lnTo>
                  <a:pt x="232605" y="22050"/>
                </a:lnTo>
                <a:lnTo>
                  <a:pt x="243049" y="30021"/>
                </a:lnTo>
                <a:lnTo>
                  <a:pt x="252984" y="39223"/>
                </a:lnTo>
                <a:lnTo>
                  <a:pt x="267571" y="56270"/>
                </a:lnTo>
                <a:lnTo>
                  <a:pt x="279728" y="76022"/>
                </a:lnTo>
                <a:lnTo>
                  <a:pt x="284793" y="86872"/>
                </a:lnTo>
                <a:lnTo>
                  <a:pt x="289182" y="98370"/>
                </a:lnTo>
                <a:lnTo>
                  <a:pt x="292897" y="110515"/>
                </a:lnTo>
                <a:lnTo>
                  <a:pt x="295938" y="123305"/>
                </a:lnTo>
                <a:lnTo>
                  <a:pt x="298305" y="136740"/>
                </a:lnTo>
                <a:lnTo>
                  <a:pt x="299999" y="150819"/>
                </a:lnTo>
                <a:lnTo>
                  <a:pt x="301021" y="165539"/>
                </a:lnTo>
                <a:lnTo>
                  <a:pt x="301370" y="180901"/>
                </a:lnTo>
                <a:lnTo>
                  <a:pt x="301371" y="181229"/>
                </a:lnTo>
                <a:lnTo>
                  <a:pt x="295739" y="203144"/>
                </a:lnTo>
                <a:lnTo>
                  <a:pt x="290098" y="223579"/>
                </a:lnTo>
                <a:lnTo>
                  <a:pt x="284448" y="242533"/>
                </a:lnTo>
                <a:lnTo>
                  <a:pt x="278788" y="260006"/>
                </a:lnTo>
                <a:lnTo>
                  <a:pt x="273120" y="275997"/>
                </a:lnTo>
                <a:lnTo>
                  <a:pt x="267444" y="290508"/>
                </a:lnTo>
                <a:lnTo>
                  <a:pt x="261758" y="303536"/>
                </a:lnTo>
                <a:lnTo>
                  <a:pt x="256065" y="315083"/>
                </a:lnTo>
                <a:lnTo>
                  <a:pt x="244654" y="333730"/>
                </a:lnTo>
                <a:lnTo>
                  <a:pt x="233214" y="346447"/>
                </a:lnTo>
                <a:lnTo>
                  <a:pt x="221744" y="353233"/>
                </a:lnTo>
                <a:lnTo>
                  <a:pt x="213868" y="354457"/>
                </a:lnTo>
                <a:lnTo>
                  <a:pt x="226176" y="365472"/>
                </a:lnTo>
                <a:lnTo>
                  <a:pt x="237840" y="376612"/>
                </a:lnTo>
                <a:lnTo>
                  <a:pt x="248860" y="387876"/>
                </a:lnTo>
                <a:lnTo>
                  <a:pt x="259236" y="399264"/>
                </a:lnTo>
                <a:lnTo>
                  <a:pt x="268968" y="410777"/>
                </a:lnTo>
                <a:lnTo>
                  <a:pt x="278055" y="422415"/>
                </a:lnTo>
                <a:lnTo>
                  <a:pt x="294296" y="446065"/>
                </a:lnTo>
                <a:lnTo>
                  <a:pt x="307959" y="470217"/>
                </a:lnTo>
                <a:lnTo>
                  <a:pt x="319042" y="494872"/>
                </a:lnTo>
                <a:lnTo>
                  <a:pt x="327545" y="520031"/>
                </a:lnTo>
                <a:lnTo>
                  <a:pt x="333467" y="545696"/>
                </a:lnTo>
                <a:lnTo>
                  <a:pt x="336807" y="571869"/>
                </a:lnTo>
                <a:lnTo>
                  <a:pt x="337566" y="598551"/>
                </a:lnTo>
                <a:lnTo>
                  <a:pt x="336943" y="616709"/>
                </a:lnTo>
                <a:lnTo>
                  <a:pt x="335814" y="633959"/>
                </a:lnTo>
                <a:lnTo>
                  <a:pt x="334178" y="650301"/>
                </a:lnTo>
                <a:lnTo>
                  <a:pt x="332037" y="665734"/>
                </a:lnTo>
                <a:lnTo>
                  <a:pt x="329391" y="680259"/>
                </a:lnTo>
                <a:lnTo>
                  <a:pt x="322586" y="706583"/>
                </a:lnTo>
                <a:lnTo>
                  <a:pt x="313765" y="729272"/>
                </a:lnTo>
                <a:lnTo>
                  <a:pt x="302935" y="748328"/>
                </a:lnTo>
                <a:lnTo>
                  <a:pt x="290098" y="763750"/>
                </a:lnTo>
                <a:lnTo>
                  <a:pt x="267743" y="780521"/>
                </a:lnTo>
                <a:lnTo>
                  <a:pt x="244095" y="793109"/>
                </a:lnTo>
                <a:lnTo>
                  <a:pt x="220334" y="801542"/>
                </a:lnTo>
                <a:lnTo>
                  <a:pt x="196451" y="805817"/>
                </a:lnTo>
                <a:lnTo>
                  <a:pt x="184461" y="806396"/>
                </a:lnTo>
                <a:lnTo>
                  <a:pt x="172439" y="805936"/>
                </a:lnTo>
                <a:lnTo>
                  <a:pt x="167386" y="805434"/>
                </a:lnTo>
                <a:lnTo>
                  <a:pt x="152173" y="806518"/>
                </a:lnTo>
                <a:lnTo>
                  <a:pt x="137880" y="806238"/>
                </a:lnTo>
                <a:lnTo>
                  <a:pt x="124506" y="804593"/>
                </a:lnTo>
                <a:lnTo>
                  <a:pt x="100517" y="797211"/>
                </a:lnTo>
                <a:lnTo>
                  <a:pt x="80205" y="784372"/>
                </a:lnTo>
                <a:lnTo>
                  <a:pt x="63571" y="766076"/>
                </a:lnTo>
                <a:lnTo>
                  <a:pt x="56634" y="754881"/>
                </a:lnTo>
                <a:lnTo>
                  <a:pt x="49721" y="738984"/>
                </a:lnTo>
                <a:lnTo>
                  <a:pt x="44430" y="720686"/>
                </a:lnTo>
                <a:lnTo>
                  <a:pt x="39880" y="698345"/>
                </a:lnTo>
                <a:lnTo>
                  <a:pt x="36071" y="671963"/>
                </a:lnTo>
                <a:lnTo>
                  <a:pt x="34444" y="657256"/>
                </a:lnTo>
                <a:lnTo>
                  <a:pt x="33004" y="641540"/>
                </a:lnTo>
                <a:lnTo>
                  <a:pt x="31749" y="624814"/>
                </a:lnTo>
                <a:lnTo>
                  <a:pt x="30680" y="607079"/>
                </a:lnTo>
                <a:lnTo>
                  <a:pt x="29797" y="588334"/>
                </a:lnTo>
                <a:lnTo>
                  <a:pt x="29099" y="568581"/>
                </a:lnTo>
                <a:lnTo>
                  <a:pt x="28588" y="547818"/>
                </a:lnTo>
                <a:lnTo>
                  <a:pt x="28264" y="526047"/>
                </a:lnTo>
                <a:lnTo>
                  <a:pt x="28125" y="503267"/>
                </a:lnTo>
                <a:lnTo>
                  <a:pt x="28173" y="479479"/>
                </a:lnTo>
                <a:lnTo>
                  <a:pt x="28407" y="454683"/>
                </a:lnTo>
                <a:lnTo>
                  <a:pt x="28828" y="428879"/>
                </a:lnTo>
                <a:lnTo>
                  <a:pt x="29082" y="413893"/>
                </a:lnTo>
                <a:lnTo>
                  <a:pt x="23114" y="415925"/>
                </a:lnTo>
                <a:lnTo>
                  <a:pt x="17018" y="418084"/>
                </a:lnTo>
                <a:lnTo>
                  <a:pt x="10795" y="420370"/>
                </a:lnTo>
                <a:lnTo>
                  <a:pt x="4445" y="422783"/>
                </a:lnTo>
                <a:lnTo>
                  <a:pt x="0" y="378206"/>
                </a:lnTo>
                <a:lnTo>
                  <a:pt x="8000" y="376809"/>
                </a:lnTo>
                <a:lnTo>
                  <a:pt x="15875" y="375412"/>
                </a:lnTo>
                <a:lnTo>
                  <a:pt x="23495" y="373888"/>
                </a:lnTo>
                <a:lnTo>
                  <a:pt x="29972" y="372491"/>
                </a:lnTo>
                <a:lnTo>
                  <a:pt x="30099" y="366395"/>
                </a:lnTo>
                <a:lnTo>
                  <a:pt x="30591" y="345670"/>
                </a:lnTo>
                <a:lnTo>
                  <a:pt x="31094" y="325812"/>
                </a:lnTo>
                <a:lnTo>
                  <a:pt x="31607" y="306821"/>
                </a:lnTo>
                <a:lnTo>
                  <a:pt x="32130" y="288696"/>
                </a:lnTo>
                <a:lnTo>
                  <a:pt x="32663" y="271438"/>
                </a:lnTo>
                <a:lnTo>
                  <a:pt x="33206" y="255048"/>
                </a:lnTo>
                <a:lnTo>
                  <a:pt x="33759" y="239526"/>
                </a:lnTo>
                <a:lnTo>
                  <a:pt x="34322" y="224871"/>
                </a:lnTo>
                <a:lnTo>
                  <a:pt x="34895" y="211085"/>
                </a:lnTo>
                <a:lnTo>
                  <a:pt x="35478" y="198167"/>
                </a:lnTo>
                <a:lnTo>
                  <a:pt x="36071" y="186119"/>
                </a:lnTo>
                <a:lnTo>
                  <a:pt x="37287" y="164629"/>
                </a:lnTo>
                <a:lnTo>
                  <a:pt x="38542" y="146619"/>
                </a:lnTo>
                <a:lnTo>
                  <a:pt x="39838" y="132092"/>
                </a:lnTo>
                <a:lnTo>
                  <a:pt x="41528" y="118745"/>
                </a:lnTo>
                <a:lnTo>
                  <a:pt x="44090" y="105863"/>
                </a:lnTo>
                <a:lnTo>
                  <a:pt x="47516" y="93411"/>
                </a:lnTo>
                <a:lnTo>
                  <a:pt x="51810" y="81386"/>
                </a:lnTo>
                <a:lnTo>
                  <a:pt x="56973" y="69786"/>
                </a:lnTo>
                <a:lnTo>
                  <a:pt x="63007" y="58610"/>
                </a:lnTo>
                <a:lnTo>
                  <a:pt x="69915" y="47855"/>
                </a:lnTo>
                <a:lnTo>
                  <a:pt x="77698" y="37519"/>
                </a:lnTo>
                <a:lnTo>
                  <a:pt x="88048" y="26308"/>
                </a:lnTo>
                <a:lnTo>
                  <a:pt x="97959" y="18178"/>
                </a:lnTo>
                <a:lnTo>
                  <a:pt x="108725" y="11550"/>
                </a:lnTo>
                <a:lnTo>
                  <a:pt x="120348" y="6421"/>
                </a:lnTo>
                <a:lnTo>
                  <a:pt x="132826" y="2788"/>
                </a:lnTo>
                <a:lnTo>
                  <a:pt x="146160" y="649"/>
                </a:lnTo>
                <a:lnTo>
                  <a:pt x="159385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59255" y="4270883"/>
            <a:ext cx="406757" cy="816610"/>
          </a:xfrm>
          <a:custGeom>
            <a:avLst/>
            <a:gdLst/>
            <a:ahLst/>
            <a:cxnLst/>
            <a:rect l="l" t="t" r="r" b="b"/>
            <a:pathLst>
              <a:path w="406757" h="816610">
                <a:moveTo>
                  <a:pt x="91350" y="0"/>
                </a:moveTo>
                <a:lnTo>
                  <a:pt x="113531" y="4508"/>
                </a:lnTo>
                <a:lnTo>
                  <a:pt x="125275" y="10155"/>
                </a:lnTo>
                <a:lnTo>
                  <a:pt x="137444" y="18077"/>
                </a:lnTo>
                <a:lnTo>
                  <a:pt x="150695" y="29329"/>
                </a:lnTo>
                <a:lnTo>
                  <a:pt x="163725" y="46129"/>
                </a:lnTo>
                <a:lnTo>
                  <a:pt x="175764" y="68397"/>
                </a:lnTo>
                <a:lnTo>
                  <a:pt x="181419" y="81575"/>
                </a:lnTo>
                <a:lnTo>
                  <a:pt x="186835" y="96110"/>
                </a:lnTo>
                <a:lnTo>
                  <a:pt x="192014" y="112001"/>
                </a:lnTo>
                <a:lnTo>
                  <a:pt x="196649" y="128106"/>
                </a:lnTo>
                <a:lnTo>
                  <a:pt x="201115" y="145292"/>
                </a:lnTo>
                <a:lnTo>
                  <a:pt x="205842" y="164968"/>
                </a:lnTo>
                <a:lnTo>
                  <a:pt x="210830" y="187133"/>
                </a:lnTo>
                <a:lnTo>
                  <a:pt x="216080" y="211788"/>
                </a:lnTo>
                <a:lnTo>
                  <a:pt x="218804" y="225048"/>
                </a:lnTo>
                <a:lnTo>
                  <a:pt x="221594" y="238930"/>
                </a:lnTo>
                <a:lnTo>
                  <a:pt x="224449" y="253434"/>
                </a:lnTo>
                <a:lnTo>
                  <a:pt x="227370" y="268560"/>
                </a:lnTo>
                <a:lnTo>
                  <a:pt x="230358" y="284307"/>
                </a:lnTo>
                <a:lnTo>
                  <a:pt x="233412" y="300676"/>
                </a:lnTo>
                <a:lnTo>
                  <a:pt x="236532" y="317666"/>
                </a:lnTo>
                <a:lnTo>
                  <a:pt x="239718" y="335277"/>
                </a:lnTo>
                <a:lnTo>
                  <a:pt x="242971" y="353510"/>
                </a:lnTo>
                <a:lnTo>
                  <a:pt x="246290" y="372364"/>
                </a:lnTo>
                <a:lnTo>
                  <a:pt x="282358" y="551815"/>
                </a:lnTo>
                <a:lnTo>
                  <a:pt x="285531" y="569730"/>
                </a:lnTo>
                <a:lnTo>
                  <a:pt x="288699" y="586635"/>
                </a:lnTo>
                <a:lnTo>
                  <a:pt x="291862" y="602529"/>
                </a:lnTo>
                <a:lnTo>
                  <a:pt x="295022" y="617413"/>
                </a:lnTo>
                <a:lnTo>
                  <a:pt x="298178" y="631287"/>
                </a:lnTo>
                <a:lnTo>
                  <a:pt x="301331" y="644152"/>
                </a:lnTo>
                <a:lnTo>
                  <a:pt x="304481" y="656007"/>
                </a:lnTo>
                <a:lnTo>
                  <a:pt x="307630" y="666854"/>
                </a:lnTo>
                <a:lnTo>
                  <a:pt x="310776" y="676693"/>
                </a:lnTo>
                <a:lnTo>
                  <a:pt x="313921" y="685523"/>
                </a:lnTo>
                <a:lnTo>
                  <a:pt x="317065" y="693347"/>
                </a:lnTo>
                <a:lnTo>
                  <a:pt x="320209" y="700164"/>
                </a:lnTo>
                <a:lnTo>
                  <a:pt x="328935" y="714866"/>
                </a:lnTo>
                <a:lnTo>
                  <a:pt x="338171" y="725577"/>
                </a:lnTo>
                <a:lnTo>
                  <a:pt x="348294" y="733052"/>
                </a:lnTo>
                <a:lnTo>
                  <a:pt x="359302" y="737299"/>
                </a:lnTo>
                <a:lnTo>
                  <a:pt x="368972" y="738378"/>
                </a:lnTo>
                <a:lnTo>
                  <a:pt x="385331" y="739998"/>
                </a:lnTo>
                <a:lnTo>
                  <a:pt x="397069" y="744854"/>
                </a:lnTo>
                <a:lnTo>
                  <a:pt x="404204" y="752939"/>
                </a:lnTo>
                <a:lnTo>
                  <a:pt x="406757" y="764247"/>
                </a:lnTo>
                <a:lnTo>
                  <a:pt x="405167" y="777113"/>
                </a:lnTo>
                <a:lnTo>
                  <a:pt x="399909" y="792067"/>
                </a:lnTo>
                <a:lnTo>
                  <a:pt x="392272" y="803389"/>
                </a:lnTo>
                <a:lnTo>
                  <a:pt x="369894" y="815077"/>
                </a:lnTo>
                <a:lnTo>
                  <a:pt x="361479" y="815721"/>
                </a:lnTo>
                <a:lnTo>
                  <a:pt x="350932" y="814901"/>
                </a:lnTo>
                <a:lnTo>
                  <a:pt x="328078" y="808346"/>
                </a:lnTo>
                <a:lnTo>
                  <a:pt x="315763" y="802610"/>
                </a:lnTo>
                <a:lnTo>
                  <a:pt x="302850" y="795235"/>
                </a:lnTo>
                <a:lnTo>
                  <a:pt x="290182" y="786183"/>
                </a:lnTo>
                <a:lnTo>
                  <a:pt x="278820" y="772843"/>
                </a:lnTo>
                <a:lnTo>
                  <a:pt x="268360" y="754443"/>
                </a:lnTo>
                <a:lnTo>
                  <a:pt x="258802" y="730978"/>
                </a:lnTo>
                <a:lnTo>
                  <a:pt x="254361" y="717345"/>
                </a:lnTo>
                <a:lnTo>
                  <a:pt x="250146" y="702445"/>
                </a:lnTo>
                <a:lnTo>
                  <a:pt x="246157" y="686277"/>
                </a:lnTo>
                <a:lnTo>
                  <a:pt x="242392" y="668841"/>
                </a:lnTo>
                <a:lnTo>
                  <a:pt x="238854" y="650135"/>
                </a:lnTo>
                <a:lnTo>
                  <a:pt x="200316" y="424942"/>
                </a:lnTo>
                <a:lnTo>
                  <a:pt x="58330" y="816610"/>
                </a:lnTo>
                <a:lnTo>
                  <a:pt x="44010" y="816183"/>
                </a:lnTo>
                <a:lnTo>
                  <a:pt x="32056" y="814113"/>
                </a:lnTo>
                <a:lnTo>
                  <a:pt x="22468" y="810401"/>
                </a:lnTo>
                <a:lnTo>
                  <a:pt x="15246" y="805045"/>
                </a:lnTo>
                <a:lnTo>
                  <a:pt x="10391" y="798047"/>
                </a:lnTo>
                <a:lnTo>
                  <a:pt x="7902" y="789405"/>
                </a:lnTo>
                <a:lnTo>
                  <a:pt x="7780" y="779121"/>
                </a:lnTo>
                <a:lnTo>
                  <a:pt x="10024" y="767194"/>
                </a:lnTo>
                <a:lnTo>
                  <a:pt x="14634" y="753624"/>
                </a:lnTo>
                <a:lnTo>
                  <a:pt x="21611" y="738411"/>
                </a:lnTo>
                <a:lnTo>
                  <a:pt x="27088" y="728218"/>
                </a:lnTo>
                <a:lnTo>
                  <a:pt x="170852" y="337947"/>
                </a:lnTo>
                <a:lnTo>
                  <a:pt x="168899" y="320737"/>
                </a:lnTo>
                <a:lnTo>
                  <a:pt x="166926" y="304112"/>
                </a:lnTo>
                <a:lnTo>
                  <a:pt x="164936" y="288071"/>
                </a:lnTo>
                <a:lnTo>
                  <a:pt x="162927" y="272615"/>
                </a:lnTo>
                <a:lnTo>
                  <a:pt x="160900" y="257743"/>
                </a:lnTo>
                <a:lnTo>
                  <a:pt x="158854" y="243456"/>
                </a:lnTo>
                <a:lnTo>
                  <a:pt x="156790" y="229752"/>
                </a:lnTo>
                <a:lnTo>
                  <a:pt x="154707" y="216632"/>
                </a:lnTo>
                <a:lnTo>
                  <a:pt x="152607" y="204096"/>
                </a:lnTo>
                <a:lnTo>
                  <a:pt x="150488" y="192143"/>
                </a:lnTo>
                <a:lnTo>
                  <a:pt x="148350" y="180774"/>
                </a:lnTo>
                <a:lnTo>
                  <a:pt x="146194" y="169988"/>
                </a:lnTo>
                <a:lnTo>
                  <a:pt x="144020" y="159785"/>
                </a:lnTo>
                <a:lnTo>
                  <a:pt x="141828" y="150164"/>
                </a:lnTo>
                <a:lnTo>
                  <a:pt x="139617" y="141127"/>
                </a:lnTo>
                <a:lnTo>
                  <a:pt x="135140" y="124799"/>
                </a:lnTo>
                <a:lnTo>
                  <a:pt x="129015" y="106827"/>
                </a:lnTo>
                <a:lnTo>
                  <a:pt x="122411" y="92553"/>
                </a:lnTo>
                <a:lnTo>
                  <a:pt x="115231" y="81636"/>
                </a:lnTo>
                <a:lnTo>
                  <a:pt x="107480" y="74074"/>
                </a:lnTo>
                <a:lnTo>
                  <a:pt x="99164" y="69863"/>
                </a:lnTo>
                <a:lnTo>
                  <a:pt x="90287" y="69002"/>
                </a:lnTo>
                <a:lnTo>
                  <a:pt x="84238" y="70231"/>
                </a:lnTo>
                <a:lnTo>
                  <a:pt x="71451" y="75377"/>
                </a:lnTo>
                <a:lnTo>
                  <a:pt x="60342" y="82174"/>
                </a:lnTo>
                <a:lnTo>
                  <a:pt x="50909" y="90628"/>
                </a:lnTo>
                <a:lnTo>
                  <a:pt x="43154" y="100748"/>
                </a:lnTo>
                <a:lnTo>
                  <a:pt x="38899" y="108458"/>
                </a:lnTo>
                <a:lnTo>
                  <a:pt x="30913" y="120995"/>
                </a:lnTo>
                <a:lnTo>
                  <a:pt x="22351" y="126912"/>
                </a:lnTo>
                <a:lnTo>
                  <a:pt x="13179" y="126207"/>
                </a:lnTo>
                <a:lnTo>
                  <a:pt x="7784" y="122936"/>
                </a:lnTo>
                <a:lnTo>
                  <a:pt x="2444" y="116400"/>
                </a:lnTo>
                <a:lnTo>
                  <a:pt x="0" y="107388"/>
                </a:lnTo>
                <a:lnTo>
                  <a:pt x="458" y="95905"/>
                </a:lnTo>
                <a:lnTo>
                  <a:pt x="3824" y="81957"/>
                </a:lnTo>
                <a:lnTo>
                  <a:pt x="10105" y="65549"/>
                </a:lnTo>
                <a:lnTo>
                  <a:pt x="16659" y="52685"/>
                </a:lnTo>
                <a:lnTo>
                  <a:pt x="23562" y="42609"/>
                </a:lnTo>
                <a:lnTo>
                  <a:pt x="31670" y="33398"/>
                </a:lnTo>
                <a:lnTo>
                  <a:pt x="40983" y="25052"/>
                </a:lnTo>
                <a:lnTo>
                  <a:pt x="51500" y="17571"/>
                </a:lnTo>
                <a:lnTo>
                  <a:pt x="63221" y="10956"/>
                </a:lnTo>
                <a:lnTo>
                  <a:pt x="76146" y="5206"/>
                </a:lnTo>
                <a:lnTo>
                  <a:pt x="90276" y="321"/>
                </a:lnTo>
                <a:lnTo>
                  <a:pt x="9135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87652" y="5266944"/>
            <a:ext cx="2534412" cy="903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292" y="5283073"/>
            <a:ext cx="2453512" cy="822020"/>
          </a:xfrm>
          <a:custGeom>
            <a:avLst/>
            <a:gdLst/>
            <a:ahLst/>
            <a:cxnLst/>
            <a:rect l="l" t="t" r="r" b="b"/>
            <a:pathLst>
              <a:path w="2453512" h="822020">
                <a:moveTo>
                  <a:pt x="261698" y="315249"/>
                </a:moveTo>
                <a:lnTo>
                  <a:pt x="267380" y="302220"/>
                </a:lnTo>
                <a:lnTo>
                  <a:pt x="273057" y="287709"/>
                </a:lnTo>
                <a:lnTo>
                  <a:pt x="278729" y="271715"/>
                </a:lnTo>
                <a:lnTo>
                  <a:pt x="284396" y="254238"/>
                </a:lnTo>
                <a:lnTo>
                  <a:pt x="290058" y="235279"/>
                </a:lnTo>
                <a:lnTo>
                  <a:pt x="295716" y="214837"/>
                </a:lnTo>
                <a:lnTo>
                  <a:pt x="301370" y="192912"/>
                </a:lnTo>
                <a:lnTo>
                  <a:pt x="301370" y="192434"/>
                </a:lnTo>
                <a:lnTo>
                  <a:pt x="301012" y="177063"/>
                </a:lnTo>
                <a:lnTo>
                  <a:pt x="299978" y="162343"/>
                </a:lnTo>
                <a:lnTo>
                  <a:pt x="298270" y="148271"/>
                </a:lnTo>
                <a:lnTo>
                  <a:pt x="295889" y="134848"/>
                </a:lnTo>
                <a:lnTo>
                  <a:pt x="292837" y="122071"/>
                </a:lnTo>
                <a:lnTo>
                  <a:pt x="289113" y="109939"/>
                </a:lnTo>
                <a:lnTo>
                  <a:pt x="279659" y="87609"/>
                </a:lnTo>
                <a:lnTo>
                  <a:pt x="267536" y="67848"/>
                </a:lnTo>
                <a:lnTo>
                  <a:pt x="253021" y="50850"/>
                </a:lnTo>
                <a:lnTo>
                  <a:pt x="243083" y="41670"/>
                </a:lnTo>
                <a:lnTo>
                  <a:pt x="232636" y="33714"/>
                </a:lnTo>
                <a:lnTo>
                  <a:pt x="221682" y="26983"/>
                </a:lnTo>
                <a:lnTo>
                  <a:pt x="210223" y="21475"/>
                </a:lnTo>
                <a:lnTo>
                  <a:pt x="198261" y="17191"/>
                </a:lnTo>
                <a:lnTo>
                  <a:pt x="185800" y="14131"/>
                </a:lnTo>
                <a:lnTo>
                  <a:pt x="172840" y="12295"/>
                </a:lnTo>
                <a:lnTo>
                  <a:pt x="159384" y="11683"/>
                </a:lnTo>
                <a:lnTo>
                  <a:pt x="146160" y="12333"/>
                </a:lnTo>
                <a:lnTo>
                  <a:pt x="132826" y="14472"/>
                </a:lnTo>
                <a:lnTo>
                  <a:pt x="120348" y="18105"/>
                </a:lnTo>
                <a:lnTo>
                  <a:pt x="108725" y="23234"/>
                </a:lnTo>
                <a:lnTo>
                  <a:pt x="97959" y="29862"/>
                </a:lnTo>
                <a:lnTo>
                  <a:pt x="88048" y="37992"/>
                </a:lnTo>
                <a:lnTo>
                  <a:pt x="78993" y="47624"/>
                </a:lnTo>
                <a:lnTo>
                  <a:pt x="69906" y="59496"/>
                </a:lnTo>
                <a:lnTo>
                  <a:pt x="62983" y="70238"/>
                </a:lnTo>
                <a:lnTo>
                  <a:pt x="56931" y="81418"/>
                </a:lnTo>
                <a:lnTo>
                  <a:pt x="51756" y="93031"/>
                </a:lnTo>
                <a:lnTo>
                  <a:pt x="47461" y="105073"/>
                </a:lnTo>
                <a:lnTo>
                  <a:pt x="44051" y="117541"/>
                </a:lnTo>
                <a:lnTo>
                  <a:pt x="41528" y="130428"/>
                </a:lnTo>
                <a:lnTo>
                  <a:pt x="39838" y="143770"/>
                </a:lnTo>
                <a:lnTo>
                  <a:pt x="38542" y="158288"/>
                </a:lnTo>
                <a:lnTo>
                  <a:pt x="37287" y="176285"/>
                </a:lnTo>
                <a:lnTo>
                  <a:pt x="36071" y="197762"/>
                </a:lnTo>
                <a:lnTo>
                  <a:pt x="34895" y="222718"/>
                </a:lnTo>
                <a:lnTo>
                  <a:pt x="34322" y="236501"/>
                </a:lnTo>
                <a:lnTo>
                  <a:pt x="33759" y="251153"/>
                </a:lnTo>
                <a:lnTo>
                  <a:pt x="33206" y="266676"/>
                </a:lnTo>
                <a:lnTo>
                  <a:pt x="32663" y="283068"/>
                </a:lnTo>
                <a:lnTo>
                  <a:pt x="32130" y="300331"/>
                </a:lnTo>
                <a:lnTo>
                  <a:pt x="31607" y="318463"/>
                </a:lnTo>
                <a:lnTo>
                  <a:pt x="31094" y="337465"/>
                </a:lnTo>
                <a:lnTo>
                  <a:pt x="30591" y="357337"/>
                </a:lnTo>
                <a:lnTo>
                  <a:pt x="30099" y="378078"/>
                </a:lnTo>
                <a:lnTo>
                  <a:pt x="29971" y="384149"/>
                </a:lnTo>
                <a:lnTo>
                  <a:pt x="23494" y="385559"/>
                </a:lnTo>
                <a:lnTo>
                  <a:pt x="15875" y="387083"/>
                </a:lnTo>
                <a:lnTo>
                  <a:pt x="8000" y="388505"/>
                </a:lnTo>
                <a:lnTo>
                  <a:pt x="0" y="389826"/>
                </a:lnTo>
                <a:lnTo>
                  <a:pt x="4444" y="434479"/>
                </a:lnTo>
                <a:lnTo>
                  <a:pt x="10794" y="432003"/>
                </a:lnTo>
                <a:lnTo>
                  <a:pt x="17018" y="429691"/>
                </a:lnTo>
                <a:lnTo>
                  <a:pt x="23113" y="427532"/>
                </a:lnTo>
                <a:lnTo>
                  <a:pt x="29082" y="425551"/>
                </a:lnTo>
                <a:lnTo>
                  <a:pt x="28701" y="440499"/>
                </a:lnTo>
                <a:lnTo>
                  <a:pt x="28280" y="466315"/>
                </a:lnTo>
                <a:lnTo>
                  <a:pt x="28046" y="491121"/>
                </a:lnTo>
                <a:lnTo>
                  <a:pt x="27999" y="514916"/>
                </a:lnTo>
                <a:lnTo>
                  <a:pt x="28138" y="537701"/>
                </a:lnTo>
                <a:lnTo>
                  <a:pt x="28463" y="559476"/>
                </a:lnTo>
                <a:lnTo>
                  <a:pt x="28976" y="580241"/>
                </a:lnTo>
                <a:lnTo>
                  <a:pt x="29675" y="599995"/>
                </a:lnTo>
                <a:lnTo>
                  <a:pt x="30561" y="618739"/>
                </a:lnTo>
                <a:lnTo>
                  <a:pt x="31633" y="636472"/>
                </a:lnTo>
                <a:lnTo>
                  <a:pt x="32892" y="653195"/>
                </a:lnTo>
                <a:lnTo>
                  <a:pt x="34338" y="668909"/>
                </a:lnTo>
                <a:lnTo>
                  <a:pt x="35971" y="683611"/>
                </a:lnTo>
                <a:lnTo>
                  <a:pt x="37790" y="697304"/>
                </a:lnTo>
                <a:lnTo>
                  <a:pt x="39796" y="709987"/>
                </a:lnTo>
                <a:lnTo>
                  <a:pt x="41989" y="721659"/>
                </a:lnTo>
                <a:lnTo>
                  <a:pt x="46934" y="741974"/>
                </a:lnTo>
                <a:lnTo>
                  <a:pt x="52626" y="758248"/>
                </a:lnTo>
                <a:lnTo>
                  <a:pt x="63571" y="777713"/>
                </a:lnTo>
                <a:lnTo>
                  <a:pt x="71429" y="787548"/>
                </a:lnTo>
                <a:lnTo>
                  <a:pt x="80205" y="796018"/>
                </a:lnTo>
                <a:lnTo>
                  <a:pt x="83574" y="599987"/>
                </a:lnTo>
                <a:lnTo>
                  <a:pt x="83066" y="578279"/>
                </a:lnTo>
                <a:lnTo>
                  <a:pt x="83018" y="555084"/>
                </a:lnTo>
                <a:lnTo>
                  <a:pt x="83428" y="530401"/>
                </a:lnTo>
                <a:lnTo>
                  <a:pt x="84298" y="504230"/>
                </a:lnTo>
                <a:lnTo>
                  <a:pt x="85627" y="476570"/>
                </a:lnTo>
                <a:lnTo>
                  <a:pt x="87415" y="447423"/>
                </a:lnTo>
                <a:lnTo>
                  <a:pt x="89662" y="416788"/>
                </a:lnTo>
                <a:lnTo>
                  <a:pt x="90296" y="409219"/>
                </a:lnTo>
                <a:lnTo>
                  <a:pt x="103885" y="407200"/>
                </a:lnTo>
                <a:lnTo>
                  <a:pt x="94106" y="366229"/>
                </a:lnTo>
                <a:lnTo>
                  <a:pt x="96012" y="346138"/>
                </a:lnTo>
                <a:lnTo>
                  <a:pt x="96900" y="337908"/>
                </a:lnTo>
                <a:lnTo>
                  <a:pt x="97789" y="329552"/>
                </a:lnTo>
                <a:lnTo>
                  <a:pt x="98678" y="321068"/>
                </a:lnTo>
                <a:lnTo>
                  <a:pt x="98833" y="264414"/>
                </a:lnTo>
                <a:lnTo>
                  <a:pt x="98966" y="246587"/>
                </a:lnTo>
                <a:lnTo>
                  <a:pt x="99140" y="230178"/>
                </a:lnTo>
                <a:lnTo>
                  <a:pt x="99356" y="215185"/>
                </a:lnTo>
                <a:lnTo>
                  <a:pt x="99614" y="201611"/>
                </a:lnTo>
                <a:lnTo>
                  <a:pt x="99914" y="189454"/>
                </a:lnTo>
                <a:lnTo>
                  <a:pt x="100256" y="178715"/>
                </a:lnTo>
                <a:lnTo>
                  <a:pt x="100641" y="169395"/>
                </a:lnTo>
                <a:lnTo>
                  <a:pt x="101541" y="155011"/>
                </a:lnTo>
                <a:lnTo>
                  <a:pt x="102615" y="146303"/>
                </a:lnTo>
                <a:lnTo>
                  <a:pt x="108557" y="129459"/>
                </a:lnTo>
                <a:lnTo>
                  <a:pt x="115469" y="118570"/>
                </a:lnTo>
                <a:lnTo>
                  <a:pt x="124713" y="108076"/>
                </a:lnTo>
                <a:lnTo>
                  <a:pt x="131788" y="102123"/>
                </a:lnTo>
                <a:lnTo>
                  <a:pt x="143149" y="96218"/>
                </a:lnTo>
                <a:lnTo>
                  <a:pt x="155575" y="93852"/>
                </a:lnTo>
                <a:lnTo>
                  <a:pt x="159384" y="93725"/>
                </a:lnTo>
                <a:lnTo>
                  <a:pt x="163321" y="93979"/>
                </a:lnTo>
                <a:lnTo>
                  <a:pt x="182833" y="99145"/>
                </a:lnTo>
                <a:lnTo>
                  <a:pt x="194102" y="104416"/>
                </a:lnTo>
                <a:lnTo>
                  <a:pt x="205415" y="111418"/>
                </a:lnTo>
                <a:lnTo>
                  <a:pt x="216788" y="120141"/>
                </a:lnTo>
                <a:lnTo>
                  <a:pt x="222916" y="128020"/>
                </a:lnTo>
                <a:lnTo>
                  <a:pt x="227867" y="143968"/>
                </a:lnTo>
                <a:lnTo>
                  <a:pt x="229016" y="154318"/>
                </a:lnTo>
                <a:lnTo>
                  <a:pt x="229282" y="166252"/>
                </a:lnTo>
                <a:lnTo>
                  <a:pt x="228668" y="179770"/>
                </a:lnTo>
                <a:lnTo>
                  <a:pt x="227173" y="194872"/>
                </a:lnTo>
                <a:lnTo>
                  <a:pt x="224800" y="211558"/>
                </a:lnTo>
                <a:lnTo>
                  <a:pt x="221550" y="229828"/>
                </a:lnTo>
                <a:lnTo>
                  <a:pt x="217424" y="249681"/>
                </a:lnTo>
                <a:lnTo>
                  <a:pt x="211990" y="267845"/>
                </a:lnTo>
                <a:lnTo>
                  <a:pt x="207251" y="278736"/>
                </a:lnTo>
                <a:lnTo>
                  <a:pt x="201501" y="289171"/>
                </a:lnTo>
                <a:lnTo>
                  <a:pt x="194740" y="299149"/>
                </a:lnTo>
                <a:lnTo>
                  <a:pt x="186969" y="308671"/>
                </a:lnTo>
                <a:lnTo>
                  <a:pt x="178186" y="317736"/>
                </a:lnTo>
                <a:lnTo>
                  <a:pt x="168393" y="326343"/>
                </a:lnTo>
                <a:lnTo>
                  <a:pt x="157590" y="334492"/>
                </a:lnTo>
                <a:lnTo>
                  <a:pt x="145775" y="342184"/>
                </a:lnTo>
                <a:lnTo>
                  <a:pt x="132950" y="349418"/>
                </a:lnTo>
                <a:lnTo>
                  <a:pt x="119113" y="356192"/>
                </a:lnTo>
                <a:lnTo>
                  <a:pt x="104754" y="407098"/>
                </a:lnTo>
                <a:lnTo>
                  <a:pt x="117804" y="405997"/>
                </a:lnTo>
                <a:lnTo>
                  <a:pt x="130047" y="405790"/>
                </a:lnTo>
                <a:lnTo>
                  <a:pt x="132359" y="405855"/>
                </a:lnTo>
                <a:lnTo>
                  <a:pt x="147417" y="407232"/>
                </a:lnTo>
                <a:lnTo>
                  <a:pt x="161021" y="410234"/>
                </a:lnTo>
                <a:lnTo>
                  <a:pt x="173173" y="414860"/>
                </a:lnTo>
                <a:lnTo>
                  <a:pt x="183873" y="421112"/>
                </a:lnTo>
                <a:lnTo>
                  <a:pt x="193120" y="428989"/>
                </a:lnTo>
                <a:lnTo>
                  <a:pt x="200913" y="438492"/>
                </a:lnTo>
                <a:lnTo>
                  <a:pt x="203167" y="441809"/>
                </a:lnTo>
                <a:lnTo>
                  <a:pt x="212020" y="455104"/>
                </a:lnTo>
                <a:lnTo>
                  <a:pt x="213868" y="366166"/>
                </a:lnTo>
                <a:lnTo>
                  <a:pt x="215979" y="366109"/>
                </a:lnTo>
                <a:lnTo>
                  <a:pt x="221723" y="364940"/>
                </a:lnTo>
                <a:lnTo>
                  <a:pt x="227457" y="362288"/>
                </a:lnTo>
                <a:lnTo>
                  <a:pt x="233183" y="358155"/>
                </a:lnTo>
                <a:lnTo>
                  <a:pt x="238901" y="352538"/>
                </a:lnTo>
                <a:lnTo>
                  <a:pt x="244611" y="345440"/>
                </a:lnTo>
                <a:lnTo>
                  <a:pt x="250313" y="336859"/>
                </a:lnTo>
                <a:lnTo>
                  <a:pt x="256009" y="326795"/>
                </a:lnTo>
                <a:lnTo>
                  <a:pt x="261698" y="315249"/>
                </a:lnTo>
                <a:close/>
              </a:path>
              <a:path w="2453512" h="822020">
                <a:moveTo>
                  <a:pt x="104266" y="362508"/>
                </a:moveTo>
                <a:lnTo>
                  <a:pt x="94106" y="366229"/>
                </a:lnTo>
                <a:lnTo>
                  <a:pt x="103885" y="407200"/>
                </a:lnTo>
                <a:lnTo>
                  <a:pt x="104754" y="407098"/>
                </a:lnTo>
                <a:lnTo>
                  <a:pt x="119113" y="356192"/>
                </a:lnTo>
                <a:lnTo>
                  <a:pt x="104266" y="362508"/>
                </a:lnTo>
                <a:close/>
              </a:path>
              <a:path w="2453512" h="822020">
                <a:moveTo>
                  <a:pt x="100517" y="808866"/>
                </a:moveTo>
                <a:lnTo>
                  <a:pt x="112052" y="813244"/>
                </a:lnTo>
                <a:lnTo>
                  <a:pt x="124506" y="816258"/>
                </a:lnTo>
                <a:lnTo>
                  <a:pt x="137880" y="817908"/>
                </a:lnTo>
                <a:lnTo>
                  <a:pt x="152173" y="818195"/>
                </a:lnTo>
                <a:lnTo>
                  <a:pt x="167385" y="817117"/>
                </a:lnTo>
                <a:lnTo>
                  <a:pt x="172355" y="817615"/>
                </a:lnTo>
                <a:lnTo>
                  <a:pt x="196384" y="817512"/>
                </a:lnTo>
                <a:lnTo>
                  <a:pt x="220275" y="813238"/>
                </a:lnTo>
                <a:lnTo>
                  <a:pt x="244028" y="804792"/>
                </a:lnTo>
                <a:lnTo>
                  <a:pt x="267643" y="792174"/>
                </a:lnTo>
                <a:lnTo>
                  <a:pt x="282819" y="781732"/>
                </a:lnTo>
                <a:lnTo>
                  <a:pt x="296690" y="768147"/>
                </a:lnTo>
                <a:lnTo>
                  <a:pt x="308534" y="750922"/>
                </a:lnTo>
                <a:lnTo>
                  <a:pt x="318354" y="730055"/>
                </a:lnTo>
                <a:lnTo>
                  <a:pt x="326153" y="705547"/>
                </a:lnTo>
                <a:lnTo>
                  <a:pt x="331932" y="677397"/>
                </a:lnTo>
                <a:lnTo>
                  <a:pt x="334065" y="661956"/>
                </a:lnTo>
                <a:lnTo>
                  <a:pt x="335693" y="645605"/>
                </a:lnTo>
                <a:lnTo>
                  <a:pt x="336818" y="628343"/>
                </a:lnTo>
                <a:lnTo>
                  <a:pt x="337438" y="610171"/>
                </a:lnTo>
                <a:lnTo>
                  <a:pt x="337400" y="596772"/>
                </a:lnTo>
                <a:lnTo>
                  <a:pt x="335382" y="570351"/>
                </a:lnTo>
                <a:lnTo>
                  <a:pt x="330775" y="544436"/>
                </a:lnTo>
                <a:lnTo>
                  <a:pt x="323581" y="519026"/>
                </a:lnTo>
                <a:lnTo>
                  <a:pt x="313802" y="494121"/>
                </a:lnTo>
                <a:lnTo>
                  <a:pt x="301438" y="469721"/>
                </a:lnTo>
                <a:lnTo>
                  <a:pt x="286492" y="445826"/>
                </a:lnTo>
                <a:lnTo>
                  <a:pt x="268966" y="422435"/>
                </a:lnTo>
                <a:lnTo>
                  <a:pt x="259235" y="410929"/>
                </a:lnTo>
                <a:lnTo>
                  <a:pt x="248860" y="399549"/>
                </a:lnTo>
                <a:lnTo>
                  <a:pt x="237840" y="388295"/>
                </a:lnTo>
                <a:lnTo>
                  <a:pt x="226176" y="377167"/>
                </a:lnTo>
                <a:lnTo>
                  <a:pt x="213868" y="366166"/>
                </a:lnTo>
                <a:lnTo>
                  <a:pt x="212020" y="455104"/>
                </a:lnTo>
                <a:lnTo>
                  <a:pt x="220192" y="467830"/>
                </a:lnTo>
                <a:lnTo>
                  <a:pt x="227683" y="479987"/>
                </a:lnTo>
                <a:lnTo>
                  <a:pt x="234489" y="491574"/>
                </a:lnTo>
                <a:lnTo>
                  <a:pt x="240609" y="502591"/>
                </a:lnTo>
                <a:lnTo>
                  <a:pt x="246041" y="513038"/>
                </a:lnTo>
                <a:lnTo>
                  <a:pt x="250783" y="522914"/>
                </a:lnTo>
                <a:lnTo>
                  <a:pt x="254834" y="532220"/>
                </a:lnTo>
                <a:lnTo>
                  <a:pt x="258190" y="540956"/>
                </a:lnTo>
                <a:lnTo>
                  <a:pt x="261817" y="551929"/>
                </a:lnTo>
                <a:lnTo>
                  <a:pt x="265017" y="563705"/>
                </a:lnTo>
                <a:lnTo>
                  <a:pt x="267634" y="575858"/>
                </a:lnTo>
                <a:lnTo>
                  <a:pt x="269670" y="588388"/>
                </a:lnTo>
                <a:lnTo>
                  <a:pt x="271124" y="601296"/>
                </a:lnTo>
                <a:lnTo>
                  <a:pt x="271997" y="614581"/>
                </a:lnTo>
                <a:lnTo>
                  <a:pt x="272288" y="628243"/>
                </a:lnTo>
                <a:lnTo>
                  <a:pt x="270341" y="642872"/>
                </a:lnTo>
                <a:lnTo>
                  <a:pt x="267684" y="658468"/>
                </a:lnTo>
                <a:lnTo>
                  <a:pt x="264560" y="672898"/>
                </a:lnTo>
                <a:lnTo>
                  <a:pt x="260969" y="686160"/>
                </a:lnTo>
                <a:lnTo>
                  <a:pt x="256910" y="698255"/>
                </a:lnTo>
                <a:lnTo>
                  <a:pt x="252381" y="709182"/>
                </a:lnTo>
                <a:lnTo>
                  <a:pt x="247381" y="718943"/>
                </a:lnTo>
                <a:lnTo>
                  <a:pt x="241910" y="727536"/>
                </a:lnTo>
                <a:lnTo>
                  <a:pt x="235965" y="734961"/>
                </a:lnTo>
                <a:lnTo>
                  <a:pt x="223490" y="744886"/>
                </a:lnTo>
                <a:lnTo>
                  <a:pt x="214311" y="749051"/>
                </a:lnTo>
                <a:lnTo>
                  <a:pt x="203827" y="751918"/>
                </a:lnTo>
                <a:lnTo>
                  <a:pt x="192042" y="753487"/>
                </a:lnTo>
                <a:lnTo>
                  <a:pt x="178958" y="753758"/>
                </a:lnTo>
                <a:lnTo>
                  <a:pt x="164580" y="752731"/>
                </a:lnTo>
                <a:lnTo>
                  <a:pt x="148910" y="750407"/>
                </a:lnTo>
                <a:lnTo>
                  <a:pt x="131952" y="746785"/>
                </a:lnTo>
                <a:lnTo>
                  <a:pt x="119460" y="740567"/>
                </a:lnTo>
                <a:lnTo>
                  <a:pt x="108803" y="728398"/>
                </a:lnTo>
                <a:lnTo>
                  <a:pt x="104163" y="720081"/>
                </a:lnTo>
                <a:lnTo>
                  <a:pt x="99983" y="710277"/>
                </a:lnTo>
                <a:lnTo>
                  <a:pt x="96261" y="698985"/>
                </a:lnTo>
                <a:lnTo>
                  <a:pt x="92999" y="686205"/>
                </a:lnTo>
                <a:lnTo>
                  <a:pt x="90196" y="671937"/>
                </a:lnTo>
                <a:lnTo>
                  <a:pt x="87852" y="656182"/>
                </a:lnTo>
                <a:lnTo>
                  <a:pt x="85967" y="638938"/>
                </a:lnTo>
                <a:lnTo>
                  <a:pt x="84541" y="620206"/>
                </a:lnTo>
                <a:lnTo>
                  <a:pt x="83574" y="599987"/>
                </a:lnTo>
                <a:lnTo>
                  <a:pt x="80205" y="796018"/>
                </a:lnTo>
                <a:lnTo>
                  <a:pt x="89901" y="803124"/>
                </a:lnTo>
                <a:lnTo>
                  <a:pt x="100517" y="808866"/>
                </a:lnTo>
                <a:close/>
              </a:path>
              <a:path w="2453512" h="822020">
                <a:moveTo>
                  <a:pt x="1310034" y="96036"/>
                </a:moveTo>
                <a:lnTo>
                  <a:pt x="1309589" y="107488"/>
                </a:lnTo>
                <a:lnTo>
                  <a:pt x="1312037" y="116492"/>
                </a:lnTo>
                <a:lnTo>
                  <a:pt x="1317370" y="123062"/>
                </a:lnTo>
                <a:lnTo>
                  <a:pt x="1322592" y="126211"/>
                </a:lnTo>
                <a:lnTo>
                  <a:pt x="1331819" y="126976"/>
                </a:lnTo>
                <a:lnTo>
                  <a:pt x="1340402" y="121101"/>
                </a:lnTo>
                <a:lnTo>
                  <a:pt x="1348358" y="108584"/>
                </a:lnTo>
                <a:lnTo>
                  <a:pt x="1352660" y="100875"/>
                </a:lnTo>
                <a:lnTo>
                  <a:pt x="1360456" y="90755"/>
                </a:lnTo>
                <a:lnTo>
                  <a:pt x="1369894" y="82301"/>
                </a:lnTo>
                <a:lnTo>
                  <a:pt x="1380974" y="75504"/>
                </a:lnTo>
                <a:lnTo>
                  <a:pt x="1393697" y="70357"/>
                </a:lnTo>
                <a:lnTo>
                  <a:pt x="1399958" y="69082"/>
                </a:lnTo>
                <a:lnTo>
                  <a:pt x="1408820" y="69979"/>
                </a:lnTo>
                <a:lnTo>
                  <a:pt x="1431983" y="92739"/>
                </a:lnTo>
                <a:lnTo>
                  <a:pt x="1444624" y="124586"/>
                </a:lnTo>
                <a:lnTo>
                  <a:pt x="1451405" y="150256"/>
                </a:lnTo>
                <a:lnTo>
                  <a:pt x="1457924" y="180866"/>
                </a:lnTo>
                <a:lnTo>
                  <a:pt x="1462174" y="204189"/>
                </a:lnTo>
                <a:lnTo>
                  <a:pt x="1466346" y="229846"/>
                </a:lnTo>
                <a:lnTo>
                  <a:pt x="1470438" y="257837"/>
                </a:lnTo>
                <a:lnTo>
                  <a:pt x="1474449" y="288164"/>
                </a:lnTo>
                <a:lnTo>
                  <a:pt x="1478378" y="320827"/>
                </a:lnTo>
                <a:lnTo>
                  <a:pt x="1480311" y="338035"/>
                </a:lnTo>
                <a:lnTo>
                  <a:pt x="1336547" y="728256"/>
                </a:lnTo>
                <a:lnTo>
                  <a:pt x="1331115" y="738417"/>
                </a:lnTo>
                <a:lnTo>
                  <a:pt x="1324158" y="753663"/>
                </a:lnTo>
                <a:lnTo>
                  <a:pt x="1319562" y="767260"/>
                </a:lnTo>
                <a:lnTo>
                  <a:pt x="1317327" y="779208"/>
                </a:lnTo>
                <a:lnTo>
                  <a:pt x="1317453" y="789506"/>
                </a:lnTo>
                <a:lnTo>
                  <a:pt x="1324787" y="805156"/>
                </a:lnTo>
                <a:lnTo>
                  <a:pt x="1341566" y="814208"/>
                </a:lnTo>
                <a:lnTo>
                  <a:pt x="1367789" y="816660"/>
                </a:lnTo>
                <a:lnTo>
                  <a:pt x="1509775" y="425094"/>
                </a:lnTo>
                <a:lnTo>
                  <a:pt x="1548257" y="649236"/>
                </a:lnTo>
                <a:lnTo>
                  <a:pt x="1551954" y="668858"/>
                </a:lnTo>
                <a:lnTo>
                  <a:pt x="1555719" y="686314"/>
                </a:lnTo>
                <a:lnTo>
                  <a:pt x="1559710" y="702499"/>
                </a:lnTo>
                <a:lnTo>
                  <a:pt x="1563926" y="717414"/>
                </a:lnTo>
                <a:lnTo>
                  <a:pt x="1568368" y="731058"/>
                </a:lnTo>
                <a:lnTo>
                  <a:pt x="1573037" y="743432"/>
                </a:lnTo>
                <a:lnTo>
                  <a:pt x="1577931" y="754536"/>
                </a:lnTo>
                <a:lnTo>
                  <a:pt x="1583050" y="764369"/>
                </a:lnTo>
                <a:lnTo>
                  <a:pt x="1588396" y="772931"/>
                </a:lnTo>
                <a:lnTo>
                  <a:pt x="1593967" y="780222"/>
                </a:lnTo>
                <a:lnTo>
                  <a:pt x="1599765" y="786243"/>
                </a:lnTo>
                <a:lnTo>
                  <a:pt x="1605787" y="790994"/>
                </a:lnTo>
                <a:lnTo>
                  <a:pt x="1612440" y="795279"/>
                </a:lnTo>
                <a:lnTo>
                  <a:pt x="1625352" y="802657"/>
                </a:lnTo>
                <a:lnTo>
                  <a:pt x="1637666" y="808395"/>
                </a:lnTo>
                <a:lnTo>
                  <a:pt x="1649387" y="812493"/>
                </a:lnTo>
                <a:lnTo>
                  <a:pt x="1660518" y="814952"/>
                </a:lnTo>
                <a:lnTo>
                  <a:pt x="1671066" y="815771"/>
                </a:lnTo>
                <a:lnTo>
                  <a:pt x="1679488" y="815130"/>
                </a:lnTo>
                <a:lnTo>
                  <a:pt x="1691855" y="811130"/>
                </a:lnTo>
                <a:lnTo>
                  <a:pt x="1701861" y="803467"/>
                </a:lnTo>
                <a:lnTo>
                  <a:pt x="1709496" y="792140"/>
                </a:lnTo>
                <a:lnTo>
                  <a:pt x="1714754" y="777151"/>
                </a:lnTo>
                <a:lnTo>
                  <a:pt x="1716334" y="764368"/>
                </a:lnTo>
                <a:lnTo>
                  <a:pt x="1713772" y="753065"/>
                </a:lnTo>
                <a:lnTo>
                  <a:pt x="1706622" y="744990"/>
                </a:lnTo>
                <a:lnTo>
                  <a:pt x="1694884" y="740145"/>
                </a:lnTo>
                <a:lnTo>
                  <a:pt x="1678558" y="738530"/>
                </a:lnTo>
                <a:lnTo>
                  <a:pt x="1668861" y="737444"/>
                </a:lnTo>
                <a:lnTo>
                  <a:pt x="1657834" y="733182"/>
                </a:lnTo>
                <a:lnTo>
                  <a:pt x="1647696" y="725693"/>
                </a:lnTo>
                <a:lnTo>
                  <a:pt x="1638468" y="714975"/>
                </a:lnTo>
                <a:lnTo>
                  <a:pt x="1630171" y="701027"/>
                </a:lnTo>
                <a:lnTo>
                  <a:pt x="1626646" y="693451"/>
                </a:lnTo>
                <a:lnTo>
                  <a:pt x="1623502" y="685626"/>
                </a:lnTo>
                <a:lnTo>
                  <a:pt x="1620358" y="676793"/>
                </a:lnTo>
                <a:lnTo>
                  <a:pt x="1617212" y="666951"/>
                </a:lnTo>
                <a:lnTo>
                  <a:pt x="1614064" y="656100"/>
                </a:lnTo>
                <a:lnTo>
                  <a:pt x="1610914" y="644241"/>
                </a:lnTo>
                <a:lnTo>
                  <a:pt x="1607761" y="631373"/>
                </a:lnTo>
                <a:lnTo>
                  <a:pt x="1604606" y="617496"/>
                </a:lnTo>
                <a:lnTo>
                  <a:pt x="1601447" y="602611"/>
                </a:lnTo>
                <a:lnTo>
                  <a:pt x="1598284" y="586717"/>
                </a:lnTo>
                <a:lnTo>
                  <a:pt x="1595117" y="569815"/>
                </a:lnTo>
                <a:lnTo>
                  <a:pt x="1591945" y="551903"/>
                </a:lnTo>
                <a:lnTo>
                  <a:pt x="1555877" y="372414"/>
                </a:lnTo>
                <a:lnTo>
                  <a:pt x="1552557" y="353571"/>
                </a:lnTo>
                <a:lnTo>
                  <a:pt x="1549304" y="335348"/>
                </a:lnTo>
                <a:lnTo>
                  <a:pt x="1546118" y="317745"/>
                </a:lnTo>
                <a:lnTo>
                  <a:pt x="1542998" y="300763"/>
                </a:lnTo>
                <a:lnTo>
                  <a:pt x="1539944" y="284400"/>
                </a:lnTo>
                <a:lnTo>
                  <a:pt x="1536956" y="268657"/>
                </a:lnTo>
                <a:lnTo>
                  <a:pt x="1534035" y="253535"/>
                </a:lnTo>
                <a:lnTo>
                  <a:pt x="1531180" y="239033"/>
                </a:lnTo>
                <a:lnTo>
                  <a:pt x="1528390" y="225151"/>
                </a:lnTo>
                <a:lnTo>
                  <a:pt x="1525666" y="211889"/>
                </a:lnTo>
                <a:lnTo>
                  <a:pt x="1523008" y="199249"/>
                </a:lnTo>
                <a:lnTo>
                  <a:pt x="1517889" y="175828"/>
                </a:lnTo>
                <a:lnTo>
                  <a:pt x="1513032" y="154891"/>
                </a:lnTo>
                <a:lnTo>
                  <a:pt x="1508435" y="136436"/>
                </a:lnTo>
                <a:lnTo>
                  <a:pt x="1504099" y="120465"/>
                </a:lnTo>
                <a:lnTo>
                  <a:pt x="1496415" y="96116"/>
                </a:lnTo>
                <a:lnTo>
                  <a:pt x="1490986" y="81593"/>
                </a:lnTo>
                <a:lnTo>
                  <a:pt x="1485316" y="68432"/>
                </a:lnTo>
                <a:lnTo>
                  <a:pt x="1479405" y="56629"/>
                </a:lnTo>
                <a:lnTo>
                  <a:pt x="1466868" y="37097"/>
                </a:lnTo>
                <a:lnTo>
                  <a:pt x="1453387" y="22986"/>
                </a:lnTo>
                <a:lnTo>
                  <a:pt x="1434861" y="10212"/>
                </a:lnTo>
                <a:lnTo>
                  <a:pt x="1423117" y="4549"/>
                </a:lnTo>
                <a:lnTo>
                  <a:pt x="1400937" y="0"/>
                </a:lnTo>
                <a:lnTo>
                  <a:pt x="1399862" y="324"/>
                </a:lnTo>
                <a:lnTo>
                  <a:pt x="1385732" y="5250"/>
                </a:lnTo>
                <a:lnTo>
                  <a:pt x="1372807" y="11029"/>
                </a:lnTo>
                <a:lnTo>
                  <a:pt x="1361086" y="17661"/>
                </a:lnTo>
                <a:lnTo>
                  <a:pt x="1350569" y="25147"/>
                </a:lnTo>
                <a:lnTo>
                  <a:pt x="1341257" y="33486"/>
                </a:lnTo>
                <a:lnTo>
                  <a:pt x="1326245" y="52726"/>
                </a:lnTo>
                <a:lnTo>
                  <a:pt x="1319622" y="65715"/>
                </a:lnTo>
                <a:lnTo>
                  <a:pt x="1313376" y="82117"/>
                </a:lnTo>
                <a:lnTo>
                  <a:pt x="1310034" y="96036"/>
                </a:lnTo>
                <a:close/>
              </a:path>
              <a:path w="2453512" h="822020">
                <a:moveTo>
                  <a:pt x="2147940" y="704716"/>
                </a:moveTo>
                <a:lnTo>
                  <a:pt x="2141336" y="694576"/>
                </a:lnTo>
                <a:lnTo>
                  <a:pt x="2135469" y="683438"/>
                </a:lnTo>
                <a:lnTo>
                  <a:pt x="2130348" y="671301"/>
                </a:lnTo>
                <a:lnTo>
                  <a:pt x="2132967" y="791120"/>
                </a:lnTo>
                <a:lnTo>
                  <a:pt x="2156841" y="802601"/>
                </a:lnTo>
                <a:lnTo>
                  <a:pt x="2178611" y="809707"/>
                </a:lnTo>
                <a:lnTo>
                  <a:pt x="2203181" y="814734"/>
                </a:lnTo>
                <a:lnTo>
                  <a:pt x="2229441" y="817248"/>
                </a:lnTo>
                <a:lnTo>
                  <a:pt x="2243200" y="817562"/>
                </a:lnTo>
                <a:lnTo>
                  <a:pt x="2246374" y="817545"/>
                </a:lnTo>
                <a:lnTo>
                  <a:pt x="2273280" y="815929"/>
                </a:lnTo>
                <a:lnTo>
                  <a:pt x="2298530" y="811680"/>
                </a:lnTo>
                <a:lnTo>
                  <a:pt x="2322156" y="804796"/>
                </a:lnTo>
                <a:lnTo>
                  <a:pt x="2338089" y="798258"/>
                </a:lnTo>
                <a:lnTo>
                  <a:pt x="2361076" y="785607"/>
                </a:lnTo>
                <a:lnTo>
                  <a:pt x="2381221" y="770235"/>
                </a:lnTo>
                <a:lnTo>
                  <a:pt x="2398522" y="752144"/>
                </a:lnTo>
                <a:lnTo>
                  <a:pt x="2410626" y="735805"/>
                </a:lnTo>
                <a:lnTo>
                  <a:pt x="2423316" y="714200"/>
                </a:lnTo>
                <a:lnTo>
                  <a:pt x="2434095" y="690350"/>
                </a:lnTo>
                <a:lnTo>
                  <a:pt x="2441103" y="670338"/>
                </a:lnTo>
                <a:lnTo>
                  <a:pt x="2447167" y="646541"/>
                </a:lnTo>
                <a:lnTo>
                  <a:pt x="2451223" y="621546"/>
                </a:lnTo>
                <a:lnTo>
                  <a:pt x="2453258" y="595355"/>
                </a:lnTo>
                <a:lnTo>
                  <a:pt x="2453512" y="581812"/>
                </a:lnTo>
                <a:lnTo>
                  <a:pt x="2453360" y="570423"/>
                </a:lnTo>
                <a:lnTo>
                  <a:pt x="2451685" y="543567"/>
                </a:lnTo>
                <a:lnTo>
                  <a:pt x="2448163" y="518348"/>
                </a:lnTo>
                <a:lnTo>
                  <a:pt x="2442793" y="494767"/>
                </a:lnTo>
                <a:lnTo>
                  <a:pt x="2437612" y="478284"/>
                </a:lnTo>
                <a:lnTo>
                  <a:pt x="2427402" y="453418"/>
                </a:lnTo>
                <a:lnTo>
                  <a:pt x="2415211" y="431298"/>
                </a:lnTo>
                <a:lnTo>
                  <a:pt x="2401061" y="411924"/>
                </a:lnTo>
                <a:lnTo>
                  <a:pt x="2383184" y="394191"/>
                </a:lnTo>
                <a:lnTo>
                  <a:pt x="2362362" y="379651"/>
                </a:lnTo>
                <a:lnTo>
                  <a:pt x="2338450" y="368172"/>
                </a:lnTo>
                <a:lnTo>
                  <a:pt x="2316680" y="361067"/>
                </a:lnTo>
                <a:lnTo>
                  <a:pt x="2292110" y="356040"/>
                </a:lnTo>
                <a:lnTo>
                  <a:pt x="2265850" y="353526"/>
                </a:lnTo>
                <a:lnTo>
                  <a:pt x="2252091" y="353212"/>
                </a:lnTo>
                <a:lnTo>
                  <a:pt x="2248917" y="353229"/>
                </a:lnTo>
                <a:lnTo>
                  <a:pt x="2222011" y="354845"/>
                </a:lnTo>
                <a:lnTo>
                  <a:pt x="2196761" y="359094"/>
                </a:lnTo>
                <a:lnTo>
                  <a:pt x="2173135" y="365977"/>
                </a:lnTo>
                <a:lnTo>
                  <a:pt x="2157202" y="372516"/>
                </a:lnTo>
                <a:lnTo>
                  <a:pt x="2134215" y="385167"/>
                </a:lnTo>
                <a:lnTo>
                  <a:pt x="2114070" y="400539"/>
                </a:lnTo>
                <a:lnTo>
                  <a:pt x="2096770" y="418630"/>
                </a:lnTo>
                <a:lnTo>
                  <a:pt x="2084823" y="434699"/>
                </a:lnTo>
                <a:lnTo>
                  <a:pt x="2072057" y="456276"/>
                </a:lnTo>
                <a:lnTo>
                  <a:pt x="2061219" y="480043"/>
                </a:lnTo>
                <a:lnTo>
                  <a:pt x="2054304" y="499542"/>
                </a:lnTo>
                <a:lnTo>
                  <a:pt x="2048184" y="523244"/>
                </a:lnTo>
                <a:lnTo>
                  <a:pt x="2044090" y="548218"/>
                </a:lnTo>
                <a:lnTo>
                  <a:pt x="2042036" y="574462"/>
                </a:lnTo>
                <a:lnTo>
                  <a:pt x="2041779" y="588060"/>
                </a:lnTo>
                <a:lnTo>
                  <a:pt x="2041943" y="599982"/>
                </a:lnTo>
                <a:lnTo>
                  <a:pt x="2043636" y="626873"/>
                </a:lnTo>
                <a:lnTo>
                  <a:pt x="2047159" y="652081"/>
                </a:lnTo>
                <a:lnTo>
                  <a:pt x="2052512" y="675607"/>
                </a:lnTo>
                <a:lnTo>
                  <a:pt x="2057744" y="692231"/>
                </a:lnTo>
                <a:lnTo>
                  <a:pt x="2067942" y="717053"/>
                </a:lnTo>
                <a:lnTo>
                  <a:pt x="2080111" y="739184"/>
                </a:lnTo>
                <a:lnTo>
                  <a:pt x="2094230" y="758621"/>
                </a:lnTo>
                <a:lnTo>
                  <a:pt x="2112173" y="776538"/>
                </a:lnTo>
                <a:lnTo>
                  <a:pt x="2119302" y="625747"/>
                </a:lnTo>
                <a:lnTo>
                  <a:pt x="2117932" y="612907"/>
                </a:lnTo>
                <a:lnTo>
                  <a:pt x="2117110" y="599452"/>
                </a:lnTo>
                <a:lnTo>
                  <a:pt x="2116835" y="585381"/>
                </a:lnTo>
                <a:lnTo>
                  <a:pt x="2117130" y="572203"/>
                </a:lnTo>
                <a:lnTo>
                  <a:pt x="2118007" y="559359"/>
                </a:lnTo>
                <a:lnTo>
                  <a:pt x="2119474" y="546745"/>
                </a:lnTo>
                <a:lnTo>
                  <a:pt x="2121537" y="534363"/>
                </a:lnTo>
                <a:lnTo>
                  <a:pt x="2124202" y="522211"/>
                </a:lnTo>
                <a:lnTo>
                  <a:pt x="2130208" y="502530"/>
                </a:lnTo>
                <a:lnTo>
                  <a:pt x="2135110" y="490742"/>
                </a:lnTo>
                <a:lnTo>
                  <a:pt x="2140847" y="479665"/>
                </a:lnTo>
                <a:lnTo>
                  <a:pt x="2147443" y="469303"/>
                </a:lnTo>
                <a:lnTo>
                  <a:pt x="2157806" y="456397"/>
                </a:lnTo>
                <a:lnTo>
                  <a:pt x="2166932" y="447575"/>
                </a:lnTo>
                <a:lnTo>
                  <a:pt x="2177027" y="439748"/>
                </a:lnTo>
                <a:lnTo>
                  <a:pt x="2188083" y="432917"/>
                </a:lnTo>
                <a:lnTo>
                  <a:pt x="2208139" y="424590"/>
                </a:lnTo>
                <a:lnTo>
                  <a:pt x="2220430" y="421646"/>
                </a:lnTo>
                <a:lnTo>
                  <a:pt x="2233597" y="419879"/>
                </a:lnTo>
                <a:lnTo>
                  <a:pt x="2247646" y="419290"/>
                </a:lnTo>
                <a:lnTo>
                  <a:pt x="2252411" y="419358"/>
                </a:lnTo>
                <a:lnTo>
                  <a:pt x="2265655" y="420301"/>
                </a:lnTo>
                <a:lnTo>
                  <a:pt x="2278308" y="422354"/>
                </a:lnTo>
                <a:lnTo>
                  <a:pt x="2290378" y="425514"/>
                </a:lnTo>
                <a:lnTo>
                  <a:pt x="2301874" y="429780"/>
                </a:lnTo>
                <a:lnTo>
                  <a:pt x="2314225" y="436042"/>
                </a:lnTo>
                <a:lnTo>
                  <a:pt x="2324756" y="443140"/>
                </a:lnTo>
                <a:lnTo>
                  <a:pt x="2334394" y="451472"/>
                </a:lnTo>
                <a:lnTo>
                  <a:pt x="2343149" y="461035"/>
                </a:lnTo>
                <a:lnTo>
                  <a:pt x="2353893" y="476513"/>
                </a:lnTo>
                <a:lnTo>
                  <a:pt x="2359785" y="487639"/>
                </a:lnTo>
                <a:lnTo>
                  <a:pt x="2364928" y="499747"/>
                </a:lnTo>
                <a:lnTo>
                  <a:pt x="2369311" y="512838"/>
                </a:lnTo>
                <a:lnTo>
                  <a:pt x="2374041" y="532752"/>
                </a:lnTo>
                <a:lnTo>
                  <a:pt x="2375973" y="544960"/>
                </a:lnTo>
                <a:lnTo>
                  <a:pt x="2377352" y="557802"/>
                </a:lnTo>
                <a:lnTo>
                  <a:pt x="2378180" y="571276"/>
                </a:lnTo>
                <a:lnTo>
                  <a:pt x="2378456" y="585381"/>
                </a:lnTo>
                <a:lnTo>
                  <a:pt x="2378455" y="585958"/>
                </a:lnTo>
                <a:lnTo>
                  <a:pt x="2378145" y="599095"/>
                </a:lnTo>
                <a:lnTo>
                  <a:pt x="2377259" y="611968"/>
                </a:lnTo>
                <a:lnTo>
                  <a:pt x="2375792" y="624578"/>
                </a:lnTo>
                <a:lnTo>
                  <a:pt x="2373737" y="636925"/>
                </a:lnTo>
                <a:lnTo>
                  <a:pt x="2371090" y="649008"/>
                </a:lnTo>
                <a:lnTo>
                  <a:pt x="2365054" y="668688"/>
                </a:lnTo>
                <a:lnTo>
                  <a:pt x="2360129" y="680477"/>
                </a:lnTo>
                <a:lnTo>
                  <a:pt x="2354393" y="691553"/>
                </a:lnTo>
                <a:lnTo>
                  <a:pt x="2347848" y="701916"/>
                </a:lnTo>
                <a:lnTo>
                  <a:pt x="2337485" y="714821"/>
                </a:lnTo>
                <a:lnTo>
                  <a:pt x="2328359" y="723643"/>
                </a:lnTo>
                <a:lnTo>
                  <a:pt x="2318264" y="731470"/>
                </a:lnTo>
                <a:lnTo>
                  <a:pt x="2307209" y="738301"/>
                </a:lnTo>
                <a:lnTo>
                  <a:pt x="2287152" y="746628"/>
                </a:lnTo>
                <a:lnTo>
                  <a:pt x="2274861" y="749572"/>
                </a:lnTo>
                <a:lnTo>
                  <a:pt x="2261694" y="751339"/>
                </a:lnTo>
                <a:lnTo>
                  <a:pt x="2247646" y="751928"/>
                </a:lnTo>
                <a:lnTo>
                  <a:pt x="2242575" y="751853"/>
                </a:lnTo>
                <a:lnTo>
                  <a:pt x="2229264" y="750897"/>
                </a:lnTo>
                <a:lnTo>
                  <a:pt x="2216591" y="748841"/>
                </a:lnTo>
                <a:lnTo>
                  <a:pt x="2204557" y="745687"/>
                </a:lnTo>
                <a:lnTo>
                  <a:pt x="2193162" y="741438"/>
                </a:lnTo>
                <a:lnTo>
                  <a:pt x="2181039" y="735253"/>
                </a:lnTo>
                <a:lnTo>
                  <a:pt x="2170536" y="728139"/>
                </a:lnTo>
                <a:lnTo>
                  <a:pt x="2160912" y="719782"/>
                </a:lnTo>
                <a:lnTo>
                  <a:pt x="2152142" y="710183"/>
                </a:lnTo>
                <a:lnTo>
                  <a:pt x="2147940" y="704716"/>
                </a:lnTo>
                <a:close/>
              </a:path>
              <a:path w="2453512" h="822020">
                <a:moveTo>
                  <a:pt x="2130348" y="671301"/>
                </a:moveTo>
                <a:lnTo>
                  <a:pt x="2125980" y="658164"/>
                </a:lnTo>
                <a:lnTo>
                  <a:pt x="2123687" y="649579"/>
                </a:lnTo>
                <a:lnTo>
                  <a:pt x="2121221" y="637970"/>
                </a:lnTo>
                <a:lnTo>
                  <a:pt x="2119302" y="625747"/>
                </a:lnTo>
                <a:lnTo>
                  <a:pt x="2122187" y="784216"/>
                </a:lnTo>
                <a:lnTo>
                  <a:pt x="2132967" y="791120"/>
                </a:lnTo>
                <a:lnTo>
                  <a:pt x="2130348" y="671301"/>
                </a:lnTo>
                <a:close/>
              </a:path>
              <a:path w="2453512" h="822020">
                <a:moveTo>
                  <a:pt x="1867788" y="371970"/>
                </a:moveTo>
                <a:lnTo>
                  <a:pt x="1802130" y="377774"/>
                </a:lnTo>
                <a:lnTo>
                  <a:pt x="1801316" y="414259"/>
                </a:lnTo>
                <a:lnTo>
                  <a:pt x="1800590" y="448974"/>
                </a:lnTo>
                <a:lnTo>
                  <a:pt x="1799952" y="481918"/>
                </a:lnTo>
                <a:lnTo>
                  <a:pt x="1799401" y="513093"/>
                </a:lnTo>
                <a:lnTo>
                  <a:pt x="1798937" y="542497"/>
                </a:lnTo>
                <a:lnTo>
                  <a:pt x="1798560" y="570130"/>
                </a:lnTo>
                <a:lnTo>
                  <a:pt x="1798270" y="595994"/>
                </a:lnTo>
                <a:lnTo>
                  <a:pt x="1798068" y="620087"/>
                </a:lnTo>
                <a:lnTo>
                  <a:pt x="1797923" y="662962"/>
                </a:lnTo>
                <a:lnTo>
                  <a:pt x="1797980" y="681744"/>
                </a:lnTo>
                <a:lnTo>
                  <a:pt x="1798124" y="698756"/>
                </a:lnTo>
                <a:lnTo>
                  <a:pt x="1798355" y="713997"/>
                </a:lnTo>
                <a:lnTo>
                  <a:pt x="1799076" y="739169"/>
                </a:lnTo>
                <a:lnTo>
                  <a:pt x="1800141" y="757260"/>
                </a:lnTo>
                <a:lnTo>
                  <a:pt x="1805304" y="777111"/>
                </a:lnTo>
                <a:lnTo>
                  <a:pt x="1820352" y="797272"/>
                </a:lnTo>
                <a:lnTo>
                  <a:pt x="1836463" y="810804"/>
                </a:lnTo>
                <a:lnTo>
                  <a:pt x="1860055" y="820774"/>
                </a:lnTo>
                <a:lnTo>
                  <a:pt x="1872615" y="822020"/>
                </a:lnTo>
                <a:lnTo>
                  <a:pt x="1886767" y="821774"/>
                </a:lnTo>
                <a:lnTo>
                  <a:pt x="1905617" y="820410"/>
                </a:lnTo>
                <a:lnTo>
                  <a:pt x="1920581" y="817853"/>
                </a:lnTo>
                <a:lnTo>
                  <a:pt x="1938851" y="809156"/>
                </a:lnTo>
                <a:lnTo>
                  <a:pt x="1942156" y="803015"/>
                </a:lnTo>
                <a:lnTo>
                  <a:pt x="1941575" y="795680"/>
                </a:lnTo>
                <a:lnTo>
                  <a:pt x="1932201" y="778730"/>
                </a:lnTo>
                <a:lnTo>
                  <a:pt x="1908174" y="769340"/>
                </a:lnTo>
                <a:lnTo>
                  <a:pt x="1894623" y="767982"/>
                </a:lnTo>
                <a:lnTo>
                  <a:pt x="1882783" y="762931"/>
                </a:lnTo>
                <a:lnTo>
                  <a:pt x="1875282" y="754151"/>
                </a:lnTo>
                <a:lnTo>
                  <a:pt x="1873772" y="750689"/>
                </a:lnTo>
                <a:lnTo>
                  <a:pt x="1871129" y="741386"/>
                </a:lnTo>
                <a:lnTo>
                  <a:pt x="1869262" y="729486"/>
                </a:lnTo>
                <a:lnTo>
                  <a:pt x="1868154" y="714991"/>
                </a:lnTo>
                <a:lnTo>
                  <a:pt x="1867788" y="697903"/>
                </a:lnTo>
                <a:lnTo>
                  <a:pt x="1867788" y="371970"/>
                </a:lnTo>
                <a:close/>
              </a:path>
              <a:path w="2453512" h="822020">
                <a:moveTo>
                  <a:pt x="599820" y="371970"/>
                </a:moveTo>
                <a:lnTo>
                  <a:pt x="534162" y="377774"/>
                </a:lnTo>
                <a:lnTo>
                  <a:pt x="533348" y="414259"/>
                </a:lnTo>
                <a:lnTo>
                  <a:pt x="532622" y="448974"/>
                </a:lnTo>
                <a:lnTo>
                  <a:pt x="531984" y="481918"/>
                </a:lnTo>
                <a:lnTo>
                  <a:pt x="531433" y="513093"/>
                </a:lnTo>
                <a:lnTo>
                  <a:pt x="530969" y="542497"/>
                </a:lnTo>
                <a:lnTo>
                  <a:pt x="530592" y="570130"/>
                </a:lnTo>
                <a:lnTo>
                  <a:pt x="530302" y="595994"/>
                </a:lnTo>
                <a:lnTo>
                  <a:pt x="530100" y="620087"/>
                </a:lnTo>
                <a:lnTo>
                  <a:pt x="529955" y="662962"/>
                </a:lnTo>
                <a:lnTo>
                  <a:pt x="530012" y="681744"/>
                </a:lnTo>
                <a:lnTo>
                  <a:pt x="530156" y="698756"/>
                </a:lnTo>
                <a:lnTo>
                  <a:pt x="530387" y="713997"/>
                </a:lnTo>
                <a:lnTo>
                  <a:pt x="531108" y="739169"/>
                </a:lnTo>
                <a:lnTo>
                  <a:pt x="532173" y="757260"/>
                </a:lnTo>
                <a:lnTo>
                  <a:pt x="537336" y="777111"/>
                </a:lnTo>
                <a:lnTo>
                  <a:pt x="552384" y="797272"/>
                </a:lnTo>
                <a:lnTo>
                  <a:pt x="568495" y="810804"/>
                </a:lnTo>
                <a:lnTo>
                  <a:pt x="592087" y="820774"/>
                </a:lnTo>
                <a:lnTo>
                  <a:pt x="604646" y="822020"/>
                </a:lnTo>
                <a:lnTo>
                  <a:pt x="618799" y="821774"/>
                </a:lnTo>
                <a:lnTo>
                  <a:pt x="637649" y="820410"/>
                </a:lnTo>
                <a:lnTo>
                  <a:pt x="652613" y="817853"/>
                </a:lnTo>
                <a:lnTo>
                  <a:pt x="670883" y="809156"/>
                </a:lnTo>
                <a:lnTo>
                  <a:pt x="674188" y="803015"/>
                </a:lnTo>
                <a:lnTo>
                  <a:pt x="673607" y="795680"/>
                </a:lnTo>
                <a:lnTo>
                  <a:pt x="664233" y="778730"/>
                </a:lnTo>
                <a:lnTo>
                  <a:pt x="640207" y="769340"/>
                </a:lnTo>
                <a:lnTo>
                  <a:pt x="626655" y="767982"/>
                </a:lnTo>
                <a:lnTo>
                  <a:pt x="614815" y="762931"/>
                </a:lnTo>
                <a:lnTo>
                  <a:pt x="607313" y="754151"/>
                </a:lnTo>
                <a:lnTo>
                  <a:pt x="605804" y="750689"/>
                </a:lnTo>
                <a:lnTo>
                  <a:pt x="603161" y="741386"/>
                </a:lnTo>
                <a:lnTo>
                  <a:pt x="601294" y="729486"/>
                </a:lnTo>
                <a:lnTo>
                  <a:pt x="600186" y="714991"/>
                </a:lnTo>
                <a:lnTo>
                  <a:pt x="599820" y="697903"/>
                </a:lnTo>
                <a:lnTo>
                  <a:pt x="599820" y="371970"/>
                </a:lnTo>
                <a:close/>
              </a:path>
              <a:path w="2453512" h="822020">
                <a:moveTo>
                  <a:pt x="1857502" y="188848"/>
                </a:moveTo>
                <a:lnTo>
                  <a:pt x="1814195" y="326428"/>
                </a:lnTo>
                <a:lnTo>
                  <a:pt x="1865503" y="325983"/>
                </a:lnTo>
                <a:lnTo>
                  <a:pt x="1944116" y="188848"/>
                </a:lnTo>
                <a:lnTo>
                  <a:pt x="1857502" y="188848"/>
                </a:lnTo>
                <a:close/>
              </a:path>
              <a:path w="2453512" h="822020">
                <a:moveTo>
                  <a:pt x="1048082" y="315249"/>
                </a:moveTo>
                <a:lnTo>
                  <a:pt x="1053764" y="302220"/>
                </a:lnTo>
                <a:lnTo>
                  <a:pt x="1059441" y="287709"/>
                </a:lnTo>
                <a:lnTo>
                  <a:pt x="1065113" y="271715"/>
                </a:lnTo>
                <a:lnTo>
                  <a:pt x="1070780" y="254238"/>
                </a:lnTo>
                <a:lnTo>
                  <a:pt x="1076442" y="235279"/>
                </a:lnTo>
                <a:lnTo>
                  <a:pt x="1082100" y="214837"/>
                </a:lnTo>
                <a:lnTo>
                  <a:pt x="1087755" y="192912"/>
                </a:lnTo>
                <a:lnTo>
                  <a:pt x="1087754" y="192434"/>
                </a:lnTo>
                <a:lnTo>
                  <a:pt x="1087396" y="177063"/>
                </a:lnTo>
                <a:lnTo>
                  <a:pt x="1086362" y="162343"/>
                </a:lnTo>
                <a:lnTo>
                  <a:pt x="1084654" y="148271"/>
                </a:lnTo>
                <a:lnTo>
                  <a:pt x="1082273" y="134848"/>
                </a:lnTo>
                <a:lnTo>
                  <a:pt x="1079221" y="122071"/>
                </a:lnTo>
                <a:lnTo>
                  <a:pt x="1075497" y="109939"/>
                </a:lnTo>
                <a:lnTo>
                  <a:pt x="1066043" y="87609"/>
                </a:lnTo>
                <a:lnTo>
                  <a:pt x="1053920" y="67848"/>
                </a:lnTo>
                <a:lnTo>
                  <a:pt x="1039405" y="50850"/>
                </a:lnTo>
                <a:lnTo>
                  <a:pt x="1029467" y="41670"/>
                </a:lnTo>
                <a:lnTo>
                  <a:pt x="1019020" y="33714"/>
                </a:lnTo>
                <a:lnTo>
                  <a:pt x="1008066" y="26983"/>
                </a:lnTo>
                <a:lnTo>
                  <a:pt x="996607" y="21475"/>
                </a:lnTo>
                <a:lnTo>
                  <a:pt x="984645" y="17191"/>
                </a:lnTo>
                <a:lnTo>
                  <a:pt x="972184" y="14131"/>
                </a:lnTo>
                <a:lnTo>
                  <a:pt x="959224" y="12295"/>
                </a:lnTo>
                <a:lnTo>
                  <a:pt x="945769" y="11683"/>
                </a:lnTo>
                <a:lnTo>
                  <a:pt x="932544" y="12333"/>
                </a:lnTo>
                <a:lnTo>
                  <a:pt x="919210" y="14472"/>
                </a:lnTo>
                <a:lnTo>
                  <a:pt x="906732" y="18105"/>
                </a:lnTo>
                <a:lnTo>
                  <a:pt x="895109" y="23234"/>
                </a:lnTo>
                <a:lnTo>
                  <a:pt x="884343" y="29862"/>
                </a:lnTo>
                <a:lnTo>
                  <a:pt x="874432" y="37992"/>
                </a:lnTo>
                <a:lnTo>
                  <a:pt x="865377" y="47624"/>
                </a:lnTo>
                <a:lnTo>
                  <a:pt x="856290" y="59496"/>
                </a:lnTo>
                <a:lnTo>
                  <a:pt x="849367" y="70238"/>
                </a:lnTo>
                <a:lnTo>
                  <a:pt x="843315" y="81418"/>
                </a:lnTo>
                <a:lnTo>
                  <a:pt x="838140" y="93031"/>
                </a:lnTo>
                <a:lnTo>
                  <a:pt x="833845" y="105073"/>
                </a:lnTo>
                <a:lnTo>
                  <a:pt x="830435" y="117541"/>
                </a:lnTo>
                <a:lnTo>
                  <a:pt x="827913" y="130428"/>
                </a:lnTo>
                <a:lnTo>
                  <a:pt x="826222" y="143770"/>
                </a:lnTo>
                <a:lnTo>
                  <a:pt x="824926" y="158288"/>
                </a:lnTo>
                <a:lnTo>
                  <a:pt x="823671" y="176285"/>
                </a:lnTo>
                <a:lnTo>
                  <a:pt x="822455" y="197762"/>
                </a:lnTo>
                <a:lnTo>
                  <a:pt x="821279" y="222718"/>
                </a:lnTo>
                <a:lnTo>
                  <a:pt x="820706" y="236501"/>
                </a:lnTo>
                <a:lnTo>
                  <a:pt x="820143" y="251153"/>
                </a:lnTo>
                <a:lnTo>
                  <a:pt x="819590" y="266676"/>
                </a:lnTo>
                <a:lnTo>
                  <a:pt x="819047" y="283068"/>
                </a:lnTo>
                <a:lnTo>
                  <a:pt x="818514" y="300331"/>
                </a:lnTo>
                <a:lnTo>
                  <a:pt x="817991" y="318463"/>
                </a:lnTo>
                <a:lnTo>
                  <a:pt x="817478" y="337465"/>
                </a:lnTo>
                <a:lnTo>
                  <a:pt x="816975" y="357337"/>
                </a:lnTo>
                <a:lnTo>
                  <a:pt x="816482" y="378078"/>
                </a:lnTo>
                <a:lnTo>
                  <a:pt x="816356" y="384149"/>
                </a:lnTo>
                <a:lnTo>
                  <a:pt x="809878" y="385559"/>
                </a:lnTo>
                <a:lnTo>
                  <a:pt x="802258" y="387083"/>
                </a:lnTo>
                <a:lnTo>
                  <a:pt x="794384" y="388505"/>
                </a:lnTo>
                <a:lnTo>
                  <a:pt x="786383" y="389826"/>
                </a:lnTo>
                <a:lnTo>
                  <a:pt x="790828" y="434479"/>
                </a:lnTo>
                <a:lnTo>
                  <a:pt x="797178" y="432003"/>
                </a:lnTo>
                <a:lnTo>
                  <a:pt x="803401" y="429691"/>
                </a:lnTo>
                <a:lnTo>
                  <a:pt x="809497" y="427532"/>
                </a:lnTo>
                <a:lnTo>
                  <a:pt x="815466" y="425551"/>
                </a:lnTo>
                <a:lnTo>
                  <a:pt x="815085" y="440499"/>
                </a:lnTo>
                <a:lnTo>
                  <a:pt x="814664" y="466315"/>
                </a:lnTo>
                <a:lnTo>
                  <a:pt x="814430" y="491121"/>
                </a:lnTo>
                <a:lnTo>
                  <a:pt x="814383" y="514916"/>
                </a:lnTo>
                <a:lnTo>
                  <a:pt x="814522" y="537701"/>
                </a:lnTo>
                <a:lnTo>
                  <a:pt x="814847" y="559476"/>
                </a:lnTo>
                <a:lnTo>
                  <a:pt x="815360" y="580241"/>
                </a:lnTo>
                <a:lnTo>
                  <a:pt x="816059" y="599995"/>
                </a:lnTo>
                <a:lnTo>
                  <a:pt x="816945" y="618739"/>
                </a:lnTo>
                <a:lnTo>
                  <a:pt x="818017" y="636472"/>
                </a:lnTo>
                <a:lnTo>
                  <a:pt x="819276" y="653195"/>
                </a:lnTo>
                <a:lnTo>
                  <a:pt x="820722" y="668909"/>
                </a:lnTo>
                <a:lnTo>
                  <a:pt x="822355" y="683611"/>
                </a:lnTo>
                <a:lnTo>
                  <a:pt x="824174" y="697304"/>
                </a:lnTo>
                <a:lnTo>
                  <a:pt x="826180" y="709987"/>
                </a:lnTo>
                <a:lnTo>
                  <a:pt x="828373" y="721659"/>
                </a:lnTo>
                <a:lnTo>
                  <a:pt x="833318" y="741974"/>
                </a:lnTo>
                <a:lnTo>
                  <a:pt x="839010" y="758248"/>
                </a:lnTo>
                <a:lnTo>
                  <a:pt x="849955" y="777713"/>
                </a:lnTo>
                <a:lnTo>
                  <a:pt x="857813" y="787548"/>
                </a:lnTo>
                <a:lnTo>
                  <a:pt x="866589" y="796018"/>
                </a:lnTo>
                <a:lnTo>
                  <a:pt x="869958" y="599987"/>
                </a:lnTo>
                <a:lnTo>
                  <a:pt x="869450" y="578279"/>
                </a:lnTo>
                <a:lnTo>
                  <a:pt x="869402" y="555084"/>
                </a:lnTo>
                <a:lnTo>
                  <a:pt x="869812" y="530401"/>
                </a:lnTo>
                <a:lnTo>
                  <a:pt x="870682" y="504230"/>
                </a:lnTo>
                <a:lnTo>
                  <a:pt x="872011" y="476570"/>
                </a:lnTo>
                <a:lnTo>
                  <a:pt x="873799" y="447423"/>
                </a:lnTo>
                <a:lnTo>
                  <a:pt x="876045" y="416788"/>
                </a:lnTo>
                <a:lnTo>
                  <a:pt x="876681" y="409219"/>
                </a:lnTo>
                <a:lnTo>
                  <a:pt x="890269" y="407200"/>
                </a:lnTo>
                <a:lnTo>
                  <a:pt x="880490" y="366229"/>
                </a:lnTo>
                <a:lnTo>
                  <a:pt x="882395" y="346138"/>
                </a:lnTo>
                <a:lnTo>
                  <a:pt x="883284" y="337908"/>
                </a:lnTo>
                <a:lnTo>
                  <a:pt x="884174" y="329552"/>
                </a:lnTo>
                <a:lnTo>
                  <a:pt x="885063" y="321068"/>
                </a:lnTo>
                <a:lnTo>
                  <a:pt x="885217" y="264414"/>
                </a:lnTo>
                <a:lnTo>
                  <a:pt x="885350" y="246587"/>
                </a:lnTo>
                <a:lnTo>
                  <a:pt x="885524" y="230178"/>
                </a:lnTo>
                <a:lnTo>
                  <a:pt x="885740" y="215185"/>
                </a:lnTo>
                <a:lnTo>
                  <a:pt x="885998" y="201611"/>
                </a:lnTo>
                <a:lnTo>
                  <a:pt x="886298" y="189454"/>
                </a:lnTo>
                <a:lnTo>
                  <a:pt x="886640" y="178715"/>
                </a:lnTo>
                <a:lnTo>
                  <a:pt x="887025" y="169395"/>
                </a:lnTo>
                <a:lnTo>
                  <a:pt x="887925" y="155011"/>
                </a:lnTo>
                <a:lnTo>
                  <a:pt x="889000" y="146303"/>
                </a:lnTo>
                <a:lnTo>
                  <a:pt x="894941" y="129459"/>
                </a:lnTo>
                <a:lnTo>
                  <a:pt x="901853" y="118570"/>
                </a:lnTo>
                <a:lnTo>
                  <a:pt x="911097" y="108076"/>
                </a:lnTo>
                <a:lnTo>
                  <a:pt x="918172" y="102123"/>
                </a:lnTo>
                <a:lnTo>
                  <a:pt x="929533" y="96218"/>
                </a:lnTo>
                <a:lnTo>
                  <a:pt x="941958" y="93852"/>
                </a:lnTo>
                <a:lnTo>
                  <a:pt x="945769" y="93725"/>
                </a:lnTo>
                <a:lnTo>
                  <a:pt x="949706" y="93979"/>
                </a:lnTo>
                <a:lnTo>
                  <a:pt x="969217" y="99145"/>
                </a:lnTo>
                <a:lnTo>
                  <a:pt x="980486" y="104416"/>
                </a:lnTo>
                <a:lnTo>
                  <a:pt x="991799" y="111418"/>
                </a:lnTo>
                <a:lnTo>
                  <a:pt x="1003172" y="120141"/>
                </a:lnTo>
                <a:lnTo>
                  <a:pt x="1009300" y="128020"/>
                </a:lnTo>
                <a:lnTo>
                  <a:pt x="1014251" y="143968"/>
                </a:lnTo>
                <a:lnTo>
                  <a:pt x="1015400" y="154318"/>
                </a:lnTo>
                <a:lnTo>
                  <a:pt x="1015666" y="166252"/>
                </a:lnTo>
                <a:lnTo>
                  <a:pt x="1015052" y="179770"/>
                </a:lnTo>
                <a:lnTo>
                  <a:pt x="1013557" y="194872"/>
                </a:lnTo>
                <a:lnTo>
                  <a:pt x="1011184" y="211558"/>
                </a:lnTo>
                <a:lnTo>
                  <a:pt x="1007934" y="229828"/>
                </a:lnTo>
                <a:lnTo>
                  <a:pt x="1003807" y="249681"/>
                </a:lnTo>
                <a:lnTo>
                  <a:pt x="998374" y="267845"/>
                </a:lnTo>
                <a:lnTo>
                  <a:pt x="993635" y="278736"/>
                </a:lnTo>
                <a:lnTo>
                  <a:pt x="987885" y="289171"/>
                </a:lnTo>
                <a:lnTo>
                  <a:pt x="981124" y="299149"/>
                </a:lnTo>
                <a:lnTo>
                  <a:pt x="973353" y="308671"/>
                </a:lnTo>
                <a:lnTo>
                  <a:pt x="964570" y="317736"/>
                </a:lnTo>
                <a:lnTo>
                  <a:pt x="954777" y="326343"/>
                </a:lnTo>
                <a:lnTo>
                  <a:pt x="943974" y="334492"/>
                </a:lnTo>
                <a:lnTo>
                  <a:pt x="932159" y="342184"/>
                </a:lnTo>
                <a:lnTo>
                  <a:pt x="919334" y="349418"/>
                </a:lnTo>
                <a:lnTo>
                  <a:pt x="905497" y="356192"/>
                </a:lnTo>
                <a:lnTo>
                  <a:pt x="891138" y="407098"/>
                </a:lnTo>
                <a:lnTo>
                  <a:pt x="904188" y="405997"/>
                </a:lnTo>
                <a:lnTo>
                  <a:pt x="916432" y="405790"/>
                </a:lnTo>
                <a:lnTo>
                  <a:pt x="918743" y="405855"/>
                </a:lnTo>
                <a:lnTo>
                  <a:pt x="933801" y="407232"/>
                </a:lnTo>
                <a:lnTo>
                  <a:pt x="947405" y="410234"/>
                </a:lnTo>
                <a:lnTo>
                  <a:pt x="959557" y="414860"/>
                </a:lnTo>
                <a:lnTo>
                  <a:pt x="970257" y="421112"/>
                </a:lnTo>
                <a:lnTo>
                  <a:pt x="979504" y="428989"/>
                </a:lnTo>
                <a:lnTo>
                  <a:pt x="987297" y="438492"/>
                </a:lnTo>
                <a:lnTo>
                  <a:pt x="989551" y="441809"/>
                </a:lnTo>
                <a:lnTo>
                  <a:pt x="998404" y="455104"/>
                </a:lnTo>
                <a:lnTo>
                  <a:pt x="1000251" y="366166"/>
                </a:lnTo>
                <a:lnTo>
                  <a:pt x="1002363" y="366109"/>
                </a:lnTo>
                <a:lnTo>
                  <a:pt x="1008107" y="364940"/>
                </a:lnTo>
                <a:lnTo>
                  <a:pt x="1013841" y="362288"/>
                </a:lnTo>
                <a:lnTo>
                  <a:pt x="1019567" y="358155"/>
                </a:lnTo>
                <a:lnTo>
                  <a:pt x="1025285" y="352538"/>
                </a:lnTo>
                <a:lnTo>
                  <a:pt x="1030995" y="345440"/>
                </a:lnTo>
                <a:lnTo>
                  <a:pt x="1036697" y="336859"/>
                </a:lnTo>
                <a:lnTo>
                  <a:pt x="1042393" y="326795"/>
                </a:lnTo>
                <a:lnTo>
                  <a:pt x="1048082" y="315249"/>
                </a:lnTo>
                <a:close/>
              </a:path>
              <a:path w="2453512" h="822020">
                <a:moveTo>
                  <a:pt x="890651" y="362508"/>
                </a:moveTo>
                <a:lnTo>
                  <a:pt x="880490" y="366229"/>
                </a:lnTo>
                <a:lnTo>
                  <a:pt x="890269" y="407200"/>
                </a:lnTo>
                <a:lnTo>
                  <a:pt x="891138" y="407098"/>
                </a:lnTo>
                <a:lnTo>
                  <a:pt x="905497" y="356192"/>
                </a:lnTo>
                <a:lnTo>
                  <a:pt x="890651" y="362508"/>
                </a:lnTo>
                <a:close/>
              </a:path>
              <a:path w="2453512" h="822020">
                <a:moveTo>
                  <a:pt x="886901" y="808866"/>
                </a:moveTo>
                <a:lnTo>
                  <a:pt x="898436" y="813244"/>
                </a:lnTo>
                <a:lnTo>
                  <a:pt x="910890" y="816258"/>
                </a:lnTo>
                <a:lnTo>
                  <a:pt x="924264" y="817908"/>
                </a:lnTo>
                <a:lnTo>
                  <a:pt x="938557" y="818195"/>
                </a:lnTo>
                <a:lnTo>
                  <a:pt x="953769" y="817117"/>
                </a:lnTo>
                <a:lnTo>
                  <a:pt x="958739" y="817615"/>
                </a:lnTo>
                <a:lnTo>
                  <a:pt x="982768" y="817512"/>
                </a:lnTo>
                <a:lnTo>
                  <a:pt x="1006659" y="813238"/>
                </a:lnTo>
                <a:lnTo>
                  <a:pt x="1030412" y="804792"/>
                </a:lnTo>
                <a:lnTo>
                  <a:pt x="1054027" y="792174"/>
                </a:lnTo>
                <a:lnTo>
                  <a:pt x="1069203" y="781732"/>
                </a:lnTo>
                <a:lnTo>
                  <a:pt x="1083074" y="768147"/>
                </a:lnTo>
                <a:lnTo>
                  <a:pt x="1094918" y="750922"/>
                </a:lnTo>
                <a:lnTo>
                  <a:pt x="1104738" y="730055"/>
                </a:lnTo>
                <a:lnTo>
                  <a:pt x="1112537" y="705547"/>
                </a:lnTo>
                <a:lnTo>
                  <a:pt x="1118316" y="677397"/>
                </a:lnTo>
                <a:lnTo>
                  <a:pt x="1120449" y="661956"/>
                </a:lnTo>
                <a:lnTo>
                  <a:pt x="1122077" y="645605"/>
                </a:lnTo>
                <a:lnTo>
                  <a:pt x="1123202" y="628343"/>
                </a:lnTo>
                <a:lnTo>
                  <a:pt x="1123822" y="610171"/>
                </a:lnTo>
                <a:lnTo>
                  <a:pt x="1123784" y="596772"/>
                </a:lnTo>
                <a:lnTo>
                  <a:pt x="1121766" y="570351"/>
                </a:lnTo>
                <a:lnTo>
                  <a:pt x="1117159" y="544436"/>
                </a:lnTo>
                <a:lnTo>
                  <a:pt x="1109965" y="519026"/>
                </a:lnTo>
                <a:lnTo>
                  <a:pt x="1100186" y="494121"/>
                </a:lnTo>
                <a:lnTo>
                  <a:pt x="1087822" y="469721"/>
                </a:lnTo>
                <a:lnTo>
                  <a:pt x="1072876" y="445826"/>
                </a:lnTo>
                <a:lnTo>
                  <a:pt x="1055350" y="422435"/>
                </a:lnTo>
                <a:lnTo>
                  <a:pt x="1045619" y="410929"/>
                </a:lnTo>
                <a:lnTo>
                  <a:pt x="1035244" y="399549"/>
                </a:lnTo>
                <a:lnTo>
                  <a:pt x="1024224" y="388295"/>
                </a:lnTo>
                <a:lnTo>
                  <a:pt x="1012560" y="377167"/>
                </a:lnTo>
                <a:lnTo>
                  <a:pt x="1000251" y="366166"/>
                </a:lnTo>
                <a:lnTo>
                  <a:pt x="998404" y="455104"/>
                </a:lnTo>
                <a:lnTo>
                  <a:pt x="1006576" y="467830"/>
                </a:lnTo>
                <a:lnTo>
                  <a:pt x="1014067" y="479987"/>
                </a:lnTo>
                <a:lnTo>
                  <a:pt x="1020873" y="491574"/>
                </a:lnTo>
                <a:lnTo>
                  <a:pt x="1026993" y="502591"/>
                </a:lnTo>
                <a:lnTo>
                  <a:pt x="1032425" y="513038"/>
                </a:lnTo>
                <a:lnTo>
                  <a:pt x="1037167" y="522914"/>
                </a:lnTo>
                <a:lnTo>
                  <a:pt x="1041218" y="532220"/>
                </a:lnTo>
                <a:lnTo>
                  <a:pt x="1044575" y="540956"/>
                </a:lnTo>
                <a:lnTo>
                  <a:pt x="1048201" y="551929"/>
                </a:lnTo>
                <a:lnTo>
                  <a:pt x="1051401" y="563705"/>
                </a:lnTo>
                <a:lnTo>
                  <a:pt x="1054018" y="575858"/>
                </a:lnTo>
                <a:lnTo>
                  <a:pt x="1056054" y="588388"/>
                </a:lnTo>
                <a:lnTo>
                  <a:pt x="1057508" y="601296"/>
                </a:lnTo>
                <a:lnTo>
                  <a:pt x="1058381" y="614581"/>
                </a:lnTo>
                <a:lnTo>
                  <a:pt x="1058671" y="628243"/>
                </a:lnTo>
                <a:lnTo>
                  <a:pt x="1056725" y="642872"/>
                </a:lnTo>
                <a:lnTo>
                  <a:pt x="1054068" y="658468"/>
                </a:lnTo>
                <a:lnTo>
                  <a:pt x="1050944" y="672898"/>
                </a:lnTo>
                <a:lnTo>
                  <a:pt x="1047353" y="686160"/>
                </a:lnTo>
                <a:lnTo>
                  <a:pt x="1043294" y="698255"/>
                </a:lnTo>
                <a:lnTo>
                  <a:pt x="1038765" y="709182"/>
                </a:lnTo>
                <a:lnTo>
                  <a:pt x="1033765" y="718943"/>
                </a:lnTo>
                <a:lnTo>
                  <a:pt x="1028294" y="727536"/>
                </a:lnTo>
                <a:lnTo>
                  <a:pt x="1022350" y="734961"/>
                </a:lnTo>
                <a:lnTo>
                  <a:pt x="1009874" y="744886"/>
                </a:lnTo>
                <a:lnTo>
                  <a:pt x="1000695" y="749051"/>
                </a:lnTo>
                <a:lnTo>
                  <a:pt x="990211" y="751918"/>
                </a:lnTo>
                <a:lnTo>
                  <a:pt x="978426" y="753487"/>
                </a:lnTo>
                <a:lnTo>
                  <a:pt x="965342" y="753758"/>
                </a:lnTo>
                <a:lnTo>
                  <a:pt x="950964" y="752731"/>
                </a:lnTo>
                <a:lnTo>
                  <a:pt x="935294" y="750407"/>
                </a:lnTo>
                <a:lnTo>
                  <a:pt x="918337" y="746785"/>
                </a:lnTo>
                <a:lnTo>
                  <a:pt x="905844" y="740567"/>
                </a:lnTo>
                <a:lnTo>
                  <a:pt x="895187" y="728398"/>
                </a:lnTo>
                <a:lnTo>
                  <a:pt x="890547" y="720081"/>
                </a:lnTo>
                <a:lnTo>
                  <a:pt x="886367" y="710277"/>
                </a:lnTo>
                <a:lnTo>
                  <a:pt x="882645" y="698985"/>
                </a:lnTo>
                <a:lnTo>
                  <a:pt x="879383" y="686205"/>
                </a:lnTo>
                <a:lnTo>
                  <a:pt x="876580" y="671937"/>
                </a:lnTo>
                <a:lnTo>
                  <a:pt x="874236" y="656182"/>
                </a:lnTo>
                <a:lnTo>
                  <a:pt x="872351" y="638938"/>
                </a:lnTo>
                <a:lnTo>
                  <a:pt x="870925" y="620206"/>
                </a:lnTo>
                <a:lnTo>
                  <a:pt x="869958" y="599987"/>
                </a:lnTo>
                <a:lnTo>
                  <a:pt x="866589" y="796018"/>
                </a:lnTo>
                <a:lnTo>
                  <a:pt x="876285" y="803124"/>
                </a:lnTo>
                <a:lnTo>
                  <a:pt x="886901" y="80886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5128" y="5702363"/>
            <a:ext cx="261620" cy="332638"/>
          </a:xfrm>
          <a:custGeom>
            <a:avLst/>
            <a:gdLst/>
            <a:ahLst/>
            <a:cxnLst/>
            <a:rect l="l" t="t" r="r" b="b"/>
            <a:pathLst>
              <a:path w="261620" h="332638">
                <a:moveTo>
                  <a:pt x="130810" y="0"/>
                </a:moveTo>
                <a:lnTo>
                  <a:pt x="116761" y="589"/>
                </a:lnTo>
                <a:lnTo>
                  <a:pt x="103594" y="2356"/>
                </a:lnTo>
                <a:lnTo>
                  <a:pt x="91303" y="5300"/>
                </a:lnTo>
                <a:lnTo>
                  <a:pt x="79880" y="9420"/>
                </a:lnTo>
                <a:lnTo>
                  <a:pt x="60191" y="20458"/>
                </a:lnTo>
                <a:lnTo>
                  <a:pt x="50096" y="28285"/>
                </a:lnTo>
                <a:lnTo>
                  <a:pt x="40970" y="37107"/>
                </a:lnTo>
                <a:lnTo>
                  <a:pt x="32823" y="46924"/>
                </a:lnTo>
                <a:lnTo>
                  <a:pt x="24011" y="60375"/>
                </a:lnTo>
                <a:lnTo>
                  <a:pt x="18274" y="71451"/>
                </a:lnTo>
                <a:lnTo>
                  <a:pt x="13372" y="83239"/>
                </a:lnTo>
                <a:lnTo>
                  <a:pt x="9280" y="95739"/>
                </a:lnTo>
                <a:lnTo>
                  <a:pt x="4701" y="115072"/>
                </a:lnTo>
                <a:lnTo>
                  <a:pt x="2638" y="127455"/>
                </a:lnTo>
                <a:lnTo>
                  <a:pt x="1171" y="140068"/>
                </a:lnTo>
                <a:lnTo>
                  <a:pt x="294" y="152913"/>
                </a:lnTo>
                <a:lnTo>
                  <a:pt x="0" y="166090"/>
                </a:lnTo>
                <a:lnTo>
                  <a:pt x="274" y="180162"/>
                </a:lnTo>
                <a:lnTo>
                  <a:pt x="1096" y="193617"/>
                </a:lnTo>
                <a:lnTo>
                  <a:pt x="2466" y="206456"/>
                </a:lnTo>
                <a:lnTo>
                  <a:pt x="4385" y="218680"/>
                </a:lnTo>
                <a:lnTo>
                  <a:pt x="6851" y="230289"/>
                </a:lnTo>
                <a:lnTo>
                  <a:pt x="13512" y="252010"/>
                </a:lnTo>
                <a:lnTo>
                  <a:pt x="18633" y="264147"/>
                </a:lnTo>
                <a:lnTo>
                  <a:pt x="24500" y="275285"/>
                </a:lnTo>
                <a:lnTo>
                  <a:pt x="31104" y="285425"/>
                </a:lnTo>
                <a:lnTo>
                  <a:pt x="44076" y="300491"/>
                </a:lnTo>
                <a:lnTo>
                  <a:pt x="53700" y="308848"/>
                </a:lnTo>
                <a:lnTo>
                  <a:pt x="64203" y="315963"/>
                </a:lnTo>
                <a:lnTo>
                  <a:pt x="75605" y="321832"/>
                </a:lnTo>
                <a:lnTo>
                  <a:pt x="87721" y="326397"/>
                </a:lnTo>
                <a:lnTo>
                  <a:pt x="99755" y="329550"/>
                </a:lnTo>
                <a:lnTo>
                  <a:pt x="112428" y="331606"/>
                </a:lnTo>
                <a:lnTo>
                  <a:pt x="125739" y="332563"/>
                </a:lnTo>
                <a:lnTo>
                  <a:pt x="130810" y="332638"/>
                </a:lnTo>
                <a:lnTo>
                  <a:pt x="144858" y="332049"/>
                </a:lnTo>
                <a:lnTo>
                  <a:pt x="158025" y="330282"/>
                </a:lnTo>
                <a:lnTo>
                  <a:pt x="170316" y="327338"/>
                </a:lnTo>
                <a:lnTo>
                  <a:pt x="181739" y="323217"/>
                </a:lnTo>
                <a:lnTo>
                  <a:pt x="201428" y="312180"/>
                </a:lnTo>
                <a:lnTo>
                  <a:pt x="211523" y="304353"/>
                </a:lnTo>
                <a:lnTo>
                  <a:pt x="220649" y="295531"/>
                </a:lnTo>
                <a:lnTo>
                  <a:pt x="228796" y="285713"/>
                </a:lnTo>
                <a:lnTo>
                  <a:pt x="237557" y="272262"/>
                </a:lnTo>
                <a:lnTo>
                  <a:pt x="243293" y="261186"/>
                </a:lnTo>
                <a:lnTo>
                  <a:pt x="248218" y="249398"/>
                </a:lnTo>
                <a:lnTo>
                  <a:pt x="252334" y="236898"/>
                </a:lnTo>
                <a:lnTo>
                  <a:pt x="256901" y="217634"/>
                </a:lnTo>
                <a:lnTo>
                  <a:pt x="258956" y="205288"/>
                </a:lnTo>
                <a:lnTo>
                  <a:pt x="260423" y="192678"/>
                </a:lnTo>
                <a:lnTo>
                  <a:pt x="261309" y="179804"/>
                </a:lnTo>
                <a:lnTo>
                  <a:pt x="261619" y="166667"/>
                </a:lnTo>
                <a:lnTo>
                  <a:pt x="261620" y="166090"/>
                </a:lnTo>
                <a:lnTo>
                  <a:pt x="261344" y="151985"/>
                </a:lnTo>
                <a:lnTo>
                  <a:pt x="260516" y="138511"/>
                </a:lnTo>
                <a:lnTo>
                  <a:pt x="259137" y="125670"/>
                </a:lnTo>
                <a:lnTo>
                  <a:pt x="257205" y="113461"/>
                </a:lnTo>
                <a:lnTo>
                  <a:pt x="254723" y="101888"/>
                </a:lnTo>
                <a:lnTo>
                  <a:pt x="248092" y="80457"/>
                </a:lnTo>
                <a:lnTo>
                  <a:pt x="242949" y="68348"/>
                </a:lnTo>
                <a:lnTo>
                  <a:pt x="237057" y="57223"/>
                </a:lnTo>
                <a:lnTo>
                  <a:pt x="230422" y="47081"/>
                </a:lnTo>
                <a:lnTo>
                  <a:pt x="217558" y="32181"/>
                </a:lnTo>
                <a:lnTo>
                  <a:pt x="207920" y="23850"/>
                </a:lnTo>
                <a:lnTo>
                  <a:pt x="197389" y="16751"/>
                </a:lnTo>
                <a:lnTo>
                  <a:pt x="185953" y="10888"/>
                </a:lnTo>
                <a:lnTo>
                  <a:pt x="173542" y="6224"/>
                </a:lnTo>
                <a:lnTo>
                  <a:pt x="161472" y="3063"/>
                </a:lnTo>
                <a:lnTo>
                  <a:pt x="148819" y="1011"/>
                </a:lnTo>
                <a:lnTo>
                  <a:pt x="135575" y="67"/>
                </a:lnTo>
                <a:lnTo>
                  <a:pt x="130810" y="0"/>
                </a:lnTo>
                <a:close/>
              </a:path>
            </a:pathLst>
          </a:custGeom>
          <a:ln w="177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7694" y="5688863"/>
            <a:ext cx="189269" cy="347967"/>
          </a:xfrm>
          <a:custGeom>
            <a:avLst/>
            <a:gdLst/>
            <a:ahLst/>
            <a:cxnLst/>
            <a:rect l="l" t="t" r="r" b="b"/>
            <a:pathLst>
              <a:path w="189269" h="347967">
                <a:moveTo>
                  <a:pt x="47029" y="0"/>
                </a:moveTo>
                <a:lnTo>
                  <a:pt x="34786" y="207"/>
                </a:lnTo>
                <a:lnTo>
                  <a:pt x="21735" y="1307"/>
                </a:lnTo>
                <a:lnTo>
                  <a:pt x="7278" y="3428"/>
                </a:lnTo>
                <a:lnTo>
                  <a:pt x="4396" y="41633"/>
                </a:lnTo>
                <a:lnTo>
                  <a:pt x="2608" y="70780"/>
                </a:lnTo>
                <a:lnTo>
                  <a:pt x="1280" y="98439"/>
                </a:lnTo>
                <a:lnTo>
                  <a:pt x="410" y="124610"/>
                </a:lnTo>
                <a:lnTo>
                  <a:pt x="0" y="149294"/>
                </a:lnTo>
                <a:lnTo>
                  <a:pt x="48" y="172489"/>
                </a:lnTo>
                <a:lnTo>
                  <a:pt x="556" y="194196"/>
                </a:lnTo>
                <a:lnTo>
                  <a:pt x="1523" y="214416"/>
                </a:lnTo>
                <a:lnTo>
                  <a:pt x="2948" y="233147"/>
                </a:lnTo>
                <a:lnTo>
                  <a:pt x="4833" y="250391"/>
                </a:lnTo>
                <a:lnTo>
                  <a:pt x="7178" y="266147"/>
                </a:lnTo>
                <a:lnTo>
                  <a:pt x="9981" y="280415"/>
                </a:lnTo>
                <a:lnTo>
                  <a:pt x="13243" y="293195"/>
                </a:lnTo>
                <a:lnTo>
                  <a:pt x="16964" y="304487"/>
                </a:lnTo>
                <a:lnTo>
                  <a:pt x="25785" y="322607"/>
                </a:lnTo>
                <a:lnTo>
                  <a:pt x="36441" y="334777"/>
                </a:lnTo>
                <a:lnTo>
                  <a:pt x="48934" y="340994"/>
                </a:lnTo>
                <a:lnTo>
                  <a:pt x="65892" y="344616"/>
                </a:lnTo>
                <a:lnTo>
                  <a:pt x="81561" y="346941"/>
                </a:lnTo>
                <a:lnTo>
                  <a:pt x="95940" y="347967"/>
                </a:lnTo>
                <a:lnTo>
                  <a:pt x="109024" y="347696"/>
                </a:lnTo>
                <a:lnTo>
                  <a:pt x="120809" y="346127"/>
                </a:lnTo>
                <a:lnTo>
                  <a:pt x="140471" y="339095"/>
                </a:lnTo>
                <a:lnTo>
                  <a:pt x="152947" y="329171"/>
                </a:lnTo>
                <a:lnTo>
                  <a:pt x="164363" y="313152"/>
                </a:lnTo>
                <a:lnTo>
                  <a:pt x="173891" y="292465"/>
                </a:lnTo>
                <a:lnTo>
                  <a:pt x="177951" y="280370"/>
                </a:lnTo>
                <a:lnTo>
                  <a:pt x="181542" y="267107"/>
                </a:lnTo>
                <a:lnTo>
                  <a:pt x="184665" y="252678"/>
                </a:lnTo>
                <a:lnTo>
                  <a:pt x="187323" y="237081"/>
                </a:lnTo>
                <a:lnTo>
                  <a:pt x="189269" y="222453"/>
                </a:lnTo>
                <a:lnTo>
                  <a:pt x="188978" y="208790"/>
                </a:lnTo>
                <a:lnTo>
                  <a:pt x="188106" y="195505"/>
                </a:lnTo>
                <a:lnTo>
                  <a:pt x="186652" y="182598"/>
                </a:lnTo>
                <a:lnTo>
                  <a:pt x="184616" y="170067"/>
                </a:lnTo>
                <a:lnTo>
                  <a:pt x="181998" y="157914"/>
                </a:lnTo>
                <a:lnTo>
                  <a:pt x="178799" y="146138"/>
                </a:lnTo>
                <a:lnTo>
                  <a:pt x="171816" y="126430"/>
                </a:lnTo>
                <a:lnTo>
                  <a:pt x="163023" y="107247"/>
                </a:lnTo>
                <a:lnTo>
                  <a:pt x="157591" y="96800"/>
                </a:lnTo>
                <a:lnTo>
                  <a:pt x="151471" y="85783"/>
                </a:lnTo>
                <a:lnTo>
                  <a:pt x="144664" y="74196"/>
                </a:lnTo>
                <a:lnTo>
                  <a:pt x="137174" y="62040"/>
                </a:lnTo>
                <a:lnTo>
                  <a:pt x="129002" y="49314"/>
                </a:lnTo>
                <a:lnTo>
                  <a:pt x="120149" y="36018"/>
                </a:lnTo>
                <a:lnTo>
                  <a:pt x="110101" y="23199"/>
                </a:lnTo>
                <a:lnTo>
                  <a:pt x="100855" y="15321"/>
                </a:lnTo>
                <a:lnTo>
                  <a:pt x="90155" y="9070"/>
                </a:lnTo>
                <a:lnTo>
                  <a:pt x="78003" y="4443"/>
                </a:lnTo>
                <a:lnTo>
                  <a:pt x="64398" y="1442"/>
                </a:lnTo>
                <a:lnTo>
                  <a:pt x="49341" y="64"/>
                </a:lnTo>
                <a:lnTo>
                  <a:pt x="47029" y="0"/>
                </a:lnTo>
                <a:close/>
              </a:path>
            </a:pathLst>
          </a:custGeom>
          <a:ln w="177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1310" y="5688863"/>
            <a:ext cx="189269" cy="347967"/>
          </a:xfrm>
          <a:custGeom>
            <a:avLst/>
            <a:gdLst/>
            <a:ahLst/>
            <a:cxnLst/>
            <a:rect l="l" t="t" r="r" b="b"/>
            <a:pathLst>
              <a:path w="189269" h="347967">
                <a:moveTo>
                  <a:pt x="47029" y="0"/>
                </a:moveTo>
                <a:lnTo>
                  <a:pt x="34786" y="207"/>
                </a:lnTo>
                <a:lnTo>
                  <a:pt x="21735" y="1307"/>
                </a:lnTo>
                <a:lnTo>
                  <a:pt x="7278" y="3428"/>
                </a:lnTo>
                <a:lnTo>
                  <a:pt x="4396" y="41633"/>
                </a:lnTo>
                <a:lnTo>
                  <a:pt x="2608" y="70780"/>
                </a:lnTo>
                <a:lnTo>
                  <a:pt x="1280" y="98439"/>
                </a:lnTo>
                <a:lnTo>
                  <a:pt x="410" y="124610"/>
                </a:lnTo>
                <a:lnTo>
                  <a:pt x="0" y="149294"/>
                </a:lnTo>
                <a:lnTo>
                  <a:pt x="48" y="172489"/>
                </a:lnTo>
                <a:lnTo>
                  <a:pt x="556" y="194196"/>
                </a:lnTo>
                <a:lnTo>
                  <a:pt x="1523" y="214416"/>
                </a:lnTo>
                <a:lnTo>
                  <a:pt x="2948" y="233147"/>
                </a:lnTo>
                <a:lnTo>
                  <a:pt x="4833" y="250391"/>
                </a:lnTo>
                <a:lnTo>
                  <a:pt x="7178" y="266147"/>
                </a:lnTo>
                <a:lnTo>
                  <a:pt x="9981" y="280415"/>
                </a:lnTo>
                <a:lnTo>
                  <a:pt x="13243" y="293195"/>
                </a:lnTo>
                <a:lnTo>
                  <a:pt x="16964" y="304487"/>
                </a:lnTo>
                <a:lnTo>
                  <a:pt x="25785" y="322607"/>
                </a:lnTo>
                <a:lnTo>
                  <a:pt x="36441" y="334777"/>
                </a:lnTo>
                <a:lnTo>
                  <a:pt x="48934" y="340994"/>
                </a:lnTo>
                <a:lnTo>
                  <a:pt x="65892" y="344616"/>
                </a:lnTo>
                <a:lnTo>
                  <a:pt x="81561" y="346941"/>
                </a:lnTo>
                <a:lnTo>
                  <a:pt x="95940" y="347967"/>
                </a:lnTo>
                <a:lnTo>
                  <a:pt x="109024" y="347696"/>
                </a:lnTo>
                <a:lnTo>
                  <a:pt x="120809" y="346127"/>
                </a:lnTo>
                <a:lnTo>
                  <a:pt x="140471" y="339095"/>
                </a:lnTo>
                <a:lnTo>
                  <a:pt x="152947" y="329171"/>
                </a:lnTo>
                <a:lnTo>
                  <a:pt x="164363" y="313152"/>
                </a:lnTo>
                <a:lnTo>
                  <a:pt x="173891" y="292465"/>
                </a:lnTo>
                <a:lnTo>
                  <a:pt x="177951" y="280370"/>
                </a:lnTo>
                <a:lnTo>
                  <a:pt x="181542" y="267107"/>
                </a:lnTo>
                <a:lnTo>
                  <a:pt x="184665" y="252678"/>
                </a:lnTo>
                <a:lnTo>
                  <a:pt x="187323" y="237081"/>
                </a:lnTo>
                <a:lnTo>
                  <a:pt x="189269" y="222453"/>
                </a:lnTo>
                <a:lnTo>
                  <a:pt x="188978" y="208790"/>
                </a:lnTo>
                <a:lnTo>
                  <a:pt x="188106" y="195505"/>
                </a:lnTo>
                <a:lnTo>
                  <a:pt x="186652" y="182598"/>
                </a:lnTo>
                <a:lnTo>
                  <a:pt x="184616" y="170067"/>
                </a:lnTo>
                <a:lnTo>
                  <a:pt x="181998" y="157914"/>
                </a:lnTo>
                <a:lnTo>
                  <a:pt x="178799" y="146138"/>
                </a:lnTo>
                <a:lnTo>
                  <a:pt x="171816" y="126430"/>
                </a:lnTo>
                <a:lnTo>
                  <a:pt x="163023" y="107247"/>
                </a:lnTo>
                <a:lnTo>
                  <a:pt x="157591" y="96800"/>
                </a:lnTo>
                <a:lnTo>
                  <a:pt x="151471" y="85783"/>
                </a:lnTo>
                <a:lnTo>
                  <a:pt x="144664" y="74196"/>
                </a:lnTo>
                <a:lnTo>
                  <a:pt x="137174" y="62040"/>
                </a:lnTo>
                <a:lnTo>
                  <a:pt x="129002" y="49314"/>
                </a:lnTo>
                <a:lnTo>
                  <a:pt x="120149" y="36018"/>
                </a:lnTo>
                <a:lnTo>
                  <a:pt x="110101" y="23199"/>
                </a:lnTo>
                <a:lnTo>
                  <a:pt x="100855" y="15321"/>
                </a:lnTo>
                <a:lnTo>
                  <a:pt x="90155" y="9070"/>
                </a:lnTo>
                <a:lnTo>
                  <a:pt x="78003" y="4443"/>
                </a:lnTo>
                <a:lnTo>
                  <a:pt x="64398" y="1442"/>
                </a:lnTo>
                <a:lnTo>
                  <a:pt x="49341" y="64"/>
                </a:lnTo>
                <a:lnTo>
                  <a:pt x="47029" y="0"/>
                </a:lnTo>
                <a:close/>
              </a:path>
            </a:pathLst>
          </a:custGeom>
          <a:ln w="177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6215" y="5655043"/>
            <a:ext cx="144233" cy="450049"/>
          </a:xfrm>
          <a:custGeom>
            <a:avLst/>
            <a:gdLst/>
            <a:ahLst/>
            <a:cxnLst/>
            <a:rect l="l" t="t" r="r" b="b"/>
            <a:pathLst>
              <a:path w="144233" h="450049">
                <a:moveTo>
                  <a:pt x="69865" y="0"/>
                </a:moveTo>
                <a:lnTo>
                  <a:pt x="69865" y="325932"/>
                </a:lnTo>
                <a:lnTo>
                  <a:pt x="70231" y="343021"/>
                </a:lnTo>
                <a:lnTo>
                  <a:pt x="71339" y="357515"/>
                </a:lnTo>
                <a:lnTo>
                  <a:pt x="75849" y="378718"/>
                </a:lnTo>
                <a:lnTo>
                  <a:pt x="84859" y="390961"/>
                </a:lnTo>
                <a:lnTo>
                  <a:pt x="110251" y="397370"/>
                </a:lnTo>
                <a:lnTo>
                  <a:pt x="123769" y="399717"/>
                </a:lnTo>
                <a:lnTo>
                  <a:pt x="134278" y="406760"/>
                </a:lnTo>
                <a:lnTo>
                  <a:pt x="141757" y="418500"/>
                </a:lnTo>
                <a:lnTo>
                  <a:pt x="143652" y="423710"/>
                </a:lnTo>
                <a:lnTo>
                  <a:pt x="144233" y="431045"/>
                </a:lnTo>
                <a:lnTo>
                  <a:pt x="140928" y="437186"/>
                </a:lnTo>
                <a:lnTo>
                  <a:pt x="122658" y="445883"/>
                </a:lnTo>
                <a:lnTo>
                  <a:pt x="107694" y="448440"/>
                </a:lnTo>
                <a:lnTo>
                  <a:pt x="88844" y="449803"/>
                </a:lnTo>
                <a:lnTo>
                  <a:pt x="74691" y="450049"/>
                </a:lnTo>
                <a:lnTo>
                  <a:pt x="62132" y="448803"/>
                </a:lnTo>
                <a:lnTo>
                  <a:pt x="38540" y="438834"/>
                </a:lnTo>
                <a:lnTo>
                  <a:pt x="22429" y="425301"/>
                </a:lnTo>
                <a:lnTo>
                  <a:pt x="7381" y="405140"/>
                </a:lnTo>
                <a:lnTo>
                  <a:pt x="2218" y="385289"/>
                </a:lnTo>
                <a:lnTo>
                  <a:pt x="1152" y="367199"/>
                </a:lnTo>
                <a:lnTo>
                  <a:pt x="432" y="342027"/>
                </a:lnTo>
                <a:lnTo>
                  <a:pt x="201" y="326785"/>
                </a:lnTo>
                <a:lnTo>
                  <a:pt x="57" y="309773"/>
                </a:lnTo>
                <a:lnTo>
                  <a:pt x="0" y="290991"/>
                </a:lnTo>
                <a:lnTo>
                  <a:pt x="29" y="270439"/>
                </a:lnTo>
                <a:lnTo>
                  <a:pt x="144" y="248116"/>
                </a:lnTo>
                <a:lnTo>
                  <a:pt x="347" y="224023"/>
                </a:lnTo>
                <a:lnTo>
                  <a:pt x="637" y="198160"/>
                </a:lnTo>
                <a:lnTo>
                  <a:pt x="1014" y="170526"/>
                </a:lnTo>
                <a:lnTo>
                  <a:pt x="1477" y="141122"/>
                </a:lnTo>
                <a:lnTo>
                  <a:pt x="2029" y="109948"/>
                </a:lnTo>
                <a:lnTo>
                  <a:pt x="2667" y="77004"/>
                </a:lnTo>
                <a:lnTo>
                  <a:pt x="3393" y="42289"/>
                </a:lnTo>
                <a:lnTo>
                  <a:pt x="4206" y="5803"/>
                </a:lnTo>
                <a:lnTo>
                  <a:pt x="69865" y="0"/>
                </a:lnTo>
                <a:close/>
              </a:path>
            </a:pathLst>
          </a:custGeom>
          <a:ln w="177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58247" y="5655043"/>
            <a:ext cx="144233" cy="450049"/>
          </a:xfrm>
          <a:custGeom>
            <a:avLst/>
            <a:gdLst/>
            <a:ahLst/>
            <a:cxnLst/>
            <a:rect l="l" t="t" r="r" b="b"/>
            <a:pathLst>
              <a:path w="144233" h="450049">
                <a:moveTo>
                  <a:pt x="69865" y="0"/>
                </a:moveTo>
                <a:lnTo>
                  <a:pt x="69865" y="325932"/>
                </a:lnTo>
                <a:lnTo>
                  <a:pt x="70231" y="343021"/>
                </a:lnTo>
                <a:lnTo>
                  <a:pt x="71339" y="357515"/>
                </a:lnTo>
                <a:lnTo>
                  <a:pt x="75849" y="378718"/>
                </a:lnTo>
                <a:lnTo>
                  <a:pt x="84859" y="390961"/>
                </a:lnTo>
                <a:lnTo>
                  <a:pt x="110251" y="397370"/>
                </a:lnTo>
                <a:lnTo>
                  <a:pt x="123769" y="399717"/>
                </a:lnTo>
                <a:lnTo>
                  <a:pt x="134278" y="406760"/>
                </a:lnTo>
                <a:lnTo>
                  <a:pt x="141757" y="418500"/>
                </a:lnTo>
                <a:lnTo>
                  <a:pt x="143652" y="423710"/>
                </a:lnTo>
                <a:lnTo>
                  <a:pt x="144233" y="431045"/>
                </a:lnTo>
                <a:lnTo>
                  <a:pt x="140928" y="437186"/>
                </a:lnTo>
                <a:lnTo>
                  <a:pt x="122658" y="445883"/>
                </a:lnTo>
                <a:lnTo>
                  <a:pt x="107694" y="448440"/>
                </a:lnTo>
                <a:lnTo>
                  <a:pt x="88844" y="449803"/>
                </a:lnTo>
                <a:lnTo>
                  <a:pt x="74691" y="450049"/>
                </a:lnTo>
                <a:lnTo>
                  <a:pt x="62132" y="448803"/>
                </a:lnTo>
                <a:lnTo>
                  <a:pt x="38540" y="438834"/>
                </a:lnTo>
                <a:lnTo>
                  <a:pt x="22429" y="425301"/>
                </a:lnTo>
                <a:lnTo>
                  <a:pt x="7381" y="405140"/>
                </a:lnTo>
                <a:lnTo>
                  <a:pt x="2218" y="385289"/>
                </a:lnTo>
                <a:lnTo>
                  <a:pt x="1152" y="367199"/>
                </a:lnTo>
                <a:lnTo>
                  <a:pt x="432" y="342027"/>
                </a:lnTo>
                <a:lnTo>
                  <a:pt x="201" y="326785"/>
                </a:lnTo>
                <a:lnTo>
                  <a:pt x="57" y="309773"/>
                </a:lnTo>
                <a:lnTo>
                  <a:pt x="0" y="290991"/>
                </a:lnTo>
                <a:lnTo>
                  <a:pt x="29" y="270439"/>
                </a:lnTo>
                <a:lnTo>
                  <a:pt x="144" y="248116"/>
                </a:lnTo>
                <a:lnTo>
                  <a:pt x="347" y="224023"/>
                </a:lnTo>
                <a:lnTo>
                  <a:pt x="637" y="198160"/>
                </a:lnTo>
                <a:lnTo>
                  <a:pt x="1014" y="170526"/>
                </a:lnTo>
                <a:lnTo>
                  <a:pt x="1477" y="141122"/>
                </a:lnTo>
                <a:lnTo>
                  <a:pt x="2029" y="109948"/>
                </a:lnTo>
                <a:lnTo>
                  <a:pt x="2667" y="77004"/>
                </a:lnTo>
                <a:lnTo>
                  <a:pt x="3393" y="42289"/>
                </a:lnTo>
                <a:lnTo>
                  <a:pt x="4206" y="5803"/>
                </a:lnTo>
                <a:lnTo>
                  <a:pt x="69865" y="0"/>
                </a:lnTo>
                <a:close/>
              </a:path>
            </a:pathLst>
          </a:custGeom>
          <a:ln w="177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70071" y="5636285"/>
            <a:ext cx="411733" cy="464350"/>
          </a:xfrm>
          <a:custGeom>
            <a:avLst/>
            <a:gdLst/>
            <a:ahLst/>
            <a:cxnLst/>
            <a:rect l="l" t="t" r="r" b="b"/>
            <a:pathLst>
              <a:path w="411733" h="464350">
                <a:moveTo>
                  <a:pt x="210312" y="0"/>
                </a:moveTo>
                <a:lnTo>
                  <a:pt x="237411" y="1257"/>
                </a:lnTo>
                <a:lnTo>
                  <a:pt x="262829" y="5027"/>
                </a:lnTo>
                <a:lnTo>
                  <a:pt x="286545" y="11309"/>
                </a:lnTo>
                <a:lnTo>
                  <a:pt x="309015" y="20316"/>
                </a:lnTo>
                <a:lnTo>
                  <a:pt x="331379" y="33326"/>
                </a:lnTo>
                <a:lnTo>
                  <a:pt x="350666" y="49394"/>
                </a:lnTo>
                <a:lnTo>
                  <a:pt x="366600" y="68056"/>
                </a:lnTo>
                <a:lnTo>
                  <a:pt x="379773" y="88803"/>
                </a:lnTo>
                <a:lnTo>
                  <a:pt x="390977" y="112295"/>
                </a:lnTo>
                <a:lnTo>
                  <a:pt x="397637" y="130378"/>
                </a:lnTo>
                <a:lnTo>
                  <a:pt x="403930" y="153140"/>
                </a:lnTo>
                <a:lnTo>
                  <a:pt x="408376" y="177540"/>
                </a:lnTo>
                <a:lnTo>
                  <a:pt x="410974" y="203578"/>
                </a:lnTo>
                <a:lnTo>
                  <a:pt x="411733" y="228599"/>
                </a:lnTo>
                <a:lnTo>
                  <a:pt x="411479" y="242143"/>
                </a:lnTo>
                <a:lnTo>
                  <a:pt x="409444" y="268333"/>
                </a:lnTo>
                <a:lnTo>
                  <a:pt x="405388" y="293328"/>
                </a:lnTo>
                <a:lnTo>
                  <a:pt x="399324" y="317126"/>
                </a:lnTo>
                <a:lnTo>
                  <a:pt x="392316" y="337138"/>
                </a:lnTo>
                <a:lnTo>
                  <a:pt x="381537" y="360988"/>
                </a:lnTo>
                <a:lnTo>
                  <a:pt x="368847" y="382593"/>
                </a:lnTo>
                <a:lnTo>
                  <a:pt x="356742" y="398932"/>
                </a:lnTo>
                <a:lnTo>
                  <a:pt x="339442" y="417022"/>
                </a:lnTo>
                <a:lnTo>
                  <a:pt x="319297" y="432394"/>
                </a:lnTo>
                <a:lnTo>
                  <a:pt x="296310" y="445045"/>
                </a:lnTo>
                <a:lnTo>
                  <a:pt x="280377" y="451584"/>
                </a:lnTo>
                <a:lnTo>
                  <a:pt x="256751" y="458468"/>
                </a:lnTo>
                <a:lnTo>
                  <a:pt x="231501" y="462717"/>
                </a:lnTo>
                <a:lnTo>
                  <a:pt x="204595" y="464333"/>
                </a:lnTo>
                <a:lnTo>
                  <a:pt x="201421" y="464350"/>
                </a:lnTo>
                <a:lnTo>
                  <a:pt x="187662" y="464035"/>
                </a:lnTo>
                <a:lnTo>
                  <a:pt x="161402" y="461521"/>
                </a:lnTo>
                <a:lnTo>
                  <a:pt x="136832" y="456495"/>
                </a:lnTo>
                <a:lnTo>
                  <a:pt x="115062" y="449389"/>
                </a:lnTo>
                <a:lnTo>
                  <a:pt x="91188" y="437908"/>
                </a:lnTo>
                <a:lnTo>
                  <a:pt x="70394" y="423325"/>
                </a:lnTo>
                <a:lnTo>
                  <a:pt x="52651" y="405647"/>
                </a:lnTo>
                <a:lnTo>
                  <a:pt x="38332" y="385971"/>
                </a:lnTo>
                <a:lnTo>
                  <a:pt x="26163" y="363840"/>
                </a:lnTo>
                <a:lnTo>
                  <a:pt x="15965" y="339018"/>
                </a:lnTo>
                <a:lnTo>
                  <a:pt x="10733" y="322395"/>
                </a:lnTo>
                <a:lnTo>
                  <a:pt x="5380" y="298869"/>
                </a:lnTo>
                <a:lnTo>
                  <a:pt x="1857" y="273660"/>
                </a:lnTo>
                <a:lnTo>
                  <a:pt x="164" y="246770"/>
                </a:lnTo>
                <a:lnTo>
                  <a:pt x="0" y="234848"/>
                </a:lnTo>
                <a:lnTo>
                  <a:pt x="257" y="221250"/>
                </a:lnTo>
                <a:lnTo>
                  <a:pt x="2311" y="195006"/>
                </a:lnTo>
                <a:lnTo>
                  <a:pt x="6405" y="170032"/>
                </a:lnTo>
                <a:lnTo>
                  <a:pt x="12525" y="146330"/>
                </a:lnTo>
                <a:lnTo>
                  <a:pt x="19440" y="126831"/>
                </a:lnTo>
                <a:lnTo>
                  <a:pt x="30278" y="103064"/>
                </a:lnTo>
                <a:lnTo>
                  <a:pt x="43044" y="81486"/>
                </a:lnTo>
                <a:lnTo>
                  <a:pt x="54990" y="65417"/>
                </a:lnTo>
                <a:lnTo>
                  <a:pt x="72291" y="47327"/>
                </a:lnTo>
                <a:lnTo>
                  <a:pt x="92436" y="31955"/>
                </a:lnTo>
                <a:lnTo>
                  <a:pt x="115423" y="19304"/>
                </a:lnTo>
                <a:lnTo>
                  <a:pt x="131356" y="12765"/>
                </a:lnTo>
                <a:lnTo>
                  <a:pt x="154982" y="5881"/>
                </a:lnTo>
                <a:lnTo>
                  <a:pt x="180232" y="1632"/>
                </a:lnTo>
                <a:lnTo>
                  <a:pt x="207138" y="17"/>
                </a:lnTo>
                <a:lnTo>
                  <a:pt x="210312" y="0"/>
                </a:lnTo>
                <a:close/>
              </a:path>
            </a:pathLst>
          </a:custGeom>
          <a:ln w="177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42487" y="5471922"/>
            <a:ext cx="129921" cy="137579"/>
          </a:xfrm>
          <a:custGeom>
            <a:avLst/>
            <a:gdLst/>
            <a:ahLst/>
            <a:cxnLst/>
            <a:rect l="l" t="t" r="r" b="b"/>
            <a:pathLst>
              <a:path w="129921" h="137579">
                <a:moveTo>
                  <a:pt x="43307" y="0"/>
                </a:moveTo>
                <a:lnTo>
                  <a:pt x="129921" y="0"/>
                </a:lnTo>
                <a:lnTo>
                  <a:pt x="51308" y="137134"/>
                </a:lnTo>
                <a:lnTo>
                  <a:pt x="0" y="137579"/>
                </a:lnTo>
                <a:lnTo>
                  <a:pt x="43307" y="0"/>
                </a:lnTo>
                <a:close/>
              </a:path>
            </a:pathLst>
          </a:custGeom>
          <a:ln w="177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8783" y="5376799"/>
            <a:ext cx="135175" cy="272503"/>
          </a:xfrm>
          <a:custGeom>
            <a:avLst/>
            <a:gdLst/>
            <a:ahLst/>
            <a:cxnLst/>
            <a:rect l="l" t="t" r="r" b="b"/>
            <a:pathLst>
              <a:path w="135175" h="272503">
                <a:moveTo>
                  <a:pt x="61468" y="126"/>
                </a:moveTo>
                <a:lnTo>
                  <a:pt x="49042" y="2492"/>
                </a:lnTo>
                <a:lnTo>
                  <a:pt x="37681" y="8397"/>
                </a:lnTo>
                <a:lnTo>
                  <a:pt x="30606" y="14350"/>
                </a:lnTo>
                <a:lnTo>
                  <a:pt x="21362" y="24844"/>
                </a:lnTo>
                <a:lnTo>
                  <a:pt x="14450" y="35733"/>
                </a:lnTo>
                <a:lnTo>
                  <a:pt x="9871" y="47037"/>
                </a:lnTo>
                <a:lnTo>
                  <a:pt x="7949" y="56221"/>
                </a:lnTo>
                <a:lnTo>
                  <a:pt x="6962" y="67767"/>
                </a:lnTo>
                <a:lnTo>
                  <a:pt x="6534" y="75669"/>
                </a:lnTo>
                <a:lnTo>
                  <a:pt x="6149" y="84989"/>
                </a:lnTo>
                <a:lnTo>
                  <a:pt x="5807" y="95728"/>
                </a:lnTo>
                <a:lnTo>
                  <a:pt x="5507" y="107885"/>
                </a:lnTo>
                <a:lnTo>
                  <a:pt x="5249" y="121459"/>
                </a:lnTo>
                <a:lnTo>
                  <a:pt x="5033" y="136452"/>
                </a:lnTo>
                <a:lnTo>
                  <a:pt x="4859" y="152861"/>
                </a:lnTo>
                <a:lnTo>
                  <a:pt x="4726" y="170688"/>
                </a:lnTo>
                <a:lnTo>
                  <a:pt x="4634" y="189932"/>
                </a:lnTo>
                <a:lnTo>
                  <a:pt x="4583" y="210592"/>
                </a:lnTo>
                <a:lnTo>
                  <a:pt x="4572" y="227342"/>
                </a:lnTo>
                <a:lnTo>
                  <a:pt x="3683" y="235826"/>
                </a:lnTo>
                <a:lnTo>
                  <a:pt x="2793" y="244182"/>
                </a:lnTo>
                <a:lnTo>
                  <a:pt x="1905" y="252412"/>
                </a:lnTo>
                <a:lnTo>
                  <a:pt x="0" y="272503"/>
                </a:lnTo>
                <a:lnTo>
                  <a:pt x="10160" y="268782"/>
                </a:lnTo>
                <a:lnTo>
                  <a:pt x="25006" y="262466"/>
                </a:lnTo>
                <a:lnTo>
                  <a:pt x="38843" y="255692"/>
                </a:lnTo>
                <a:lnTo>
                  <a:pt x="51668" y="248458"/>
                </a:lnTo>
                <a:lnTo>
                  <a:pt x="63483" y="240766"/>
                </a:lnTo>
                <a:lnTo>
                  <a:pt x="74286" y="232617"/>
                </a:lnTo>
                <a:lnTo>
                  <a:pt x="84079" y="224010"/>
                </a:lnTo>
                <a:lnTo>
                  <a:pt x="92862" y="214945"/>
                </a:lnTo>
                <a:lnTo>
                  <a:pt x="100633" y="205423"/>
                </a:lnTo>
                <a:lnTo>
                  <a:pt x="107394" y="195445"/>
                </a:lnTo>
                <a:lnTo>
                  <a:pt x="113144" y="185010"/>
                </a:lnTo>
                <a:lnTo>
                  <a:pt x="117883" y="174119"/>
                </a:lnTo>
                <a:lnTo>
                  <a:pt x="121611" y="162772"/>
                </a:lnTo>
                <a:lnTo>
                  <a:pt x="127443" y="136102"/>
                </a:lnTo>
                <a:lnTo>
                  <a:pt x="130693" y="117832"/>
                </a:lnTo>
                <a:lnTo>
                  <a:pt x="133066" y="101146"/>
                </a:lnTo>
                <a:lnTo>
                  <a:pt x="134561" y="86044"/>
                </a:lnTo>
                <a:lnTo>
                  <a:pt x="135175" y="72526"/>
                </a:lnTo>
                <a:lnTo>
                  <a:pt x="134909" y="60592"/>
                </a:lnTo>
                <a:lnTo>
                  <a:pt x="133760" y="50242"/>
                </a:lnTo>
                <a:lnTo>
                  <a:pt x="128809" y="34294"/>
                </a:lnTo>
                <a:lnTo>
                  <a:pt x="122681" y="26415"/>
                </a:lnTo>
                <a:lnTo>
                  <a:pt x="111308" y="17692"/>
                </a:lnTo>
                <a:lnTo>
                  <a:pt x="99995" y="10690"/>
                </a:lnTo>
                <a:lnTo>
                  <a:pt x="88726" y="5419"/>
                </a:lnTo>
                <a:lnTo>
                  <a:pt x="77481" y="1887"/>
                </a:lnTo>
                <a:lnTo>
                  <a:pt x="65278" y="0"/>
                </a:lnTo>
                <a:lnTo>
                  <a:pt x="61468" y="126"/>
                </a:lnTo>
                <a:close/>
              </a:path>
            </a:pathLst>
          </a:custGeom>
          <a:ln w="177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22399" y="5376799"/>
            <a:ext cx="135175" cy="272503"/>
          </a:xfrm>
          <a:custGeom>
            <a:avLst/>
            <a:gdLst/>
            <a:ahLst/>
            <a:cxnLst/>
            <a:rect l="l" t="t" r="r" b="b"/>
            <a:pathLst>
              <a:path w="135175" h="272503">
                <a:moveTo>
                  <a:pt x="61468" y="126"/>
                </a:moveTo>
                <a:lnTo>
                  <a:pt x="49042" y="2492"/>
                </a:lnTo>
                <a:lnTo>
                  <a:pt x="37681" y="8397"/>
                </a:lnTo>
                <a:lnTo>
                  <a:pt x="30606" y="14350"/>
                </a:lnTo>
                <a:lnTo>
                  <a:pt x="21362" y="24844"/>
                </a:lnTo>
                <a:lnTo>
                  <a:pt x="14450" y="35733"/>
                </a:lnTo>
                <a:lnTo>
                  <a:pt x="9871" y="47037"/>
                </a:lnTo>
                <a:lnTo>
                  <a:pt x="7949" y="56221"/>
                </a:lnTo>
                <a:lnTo>
                  <a:pt x="6962" y="67767"/>
                </a:lnTo>
                <a:lnTo>
                  <a:pt x="6534" y="75669"/>
                </a:lnTo>
                <a:lnTo>
                  <a:pt x="6149" y="84989"/>
                </a:lnTo>
                <a:lnTo>
                  <a:pt x="5807" y="95728"/>
                </a:lnTo>
                <a:lnTo>
                  <a:pt x="5507" y="107885"/>
                </a:lnTo>
                <a:lnTo>
                  <a:pt x="5249" y="121459"/>
                </a:lnTo>
                <a:lnTo>
                  <a:pt x="5033" y="136452"/>
                </a:lnTo>
                <a:lnTo>
                  <a:pt x="4859" y="152861"/>
                </a:lnTo>
                <a:lnTo>
                  <a:pt x="4726" y="170688"/>
                </a:lnTo>
                <a:lnTo>
                  <a:pt x="4634" y="189932"/>
                </a:lnTo>
                <a:lnTo>
                  <a:pt x="4583" y="210592"/>
                </a:lnTo>
                <a:lnTo>
                  <a:pt x="4571" y="227342"/>
                </a:lnTo>
                <a:lnTo>
                  <a:pt x="3682" y="235826"/>
                </a:lnTo>
                <a:lnTo>
                  <a:pt x="2793" y="244182"/>
                </a:lnTo>
                <a:lnTo>
                  <a:pt x="1905" y="252412"/>
                </a:lnTo>
                <a:lnTo>
                  <a:pt x="0" y="272503"/>
                </a:lnTo>
                <a:lnTo>
                  <a:pt x="10159" y="268782"/>
                </a:lnTo>
                <a:lnTo>
                  <a:pt x="25006" y="262466"/>
                </a:lnTo>
                <a:lnTo>
                  <a:pt x="38843" y="255692"/>
                </a:lnTo>
                <a:lnTo>
                  <a:pt x="51668" y="248458"/>
                </a:lnTo>
                <a:lnTo>
                  <a:pt x="63483" y="240766"/>
                </a:lnTo>
                <a:lnTo>
                  <a:pt x="74286" y="232617"/>
                </a:lnTo>
                <a:lnTo>
                  <a:pt x="84079" y="224010"/>
                </a:lnTo>
                <a:lnTo>
                  <a:pt x="92862" y="214945"/>
                </a:lnTo>
                <a:lnTo>
                  <a:pt x="100633" y="205423"/>
                </a:lnTo>
                <a:lnTo>
                  <a:pt x="107394" y="195445"/>
                </a:lnTo>
                <a:lnTo>
                  <a:pt x="113144" y="185010"/>
                </a:lnTo>
                <a:lnTo>
                  <a:pt x="117883" y="174119"/>
                </a:lnTo>
                <a:lnTo>
                  <a:pt x="121611" y="162772"/>
                </a:lnTo>
                <a:lnTo>
                  <a:pt x="127443" y="136102"/>
                </a:lnTo>
                <a:lnTo>
                  <a:pt x="130693" y="117832"/>
                </a:lnTo>
                <a:lnTo>
                  <a:pt x="133066" y="101146"/>
                </a:lnTo>
                <a:lnTo>
                  <a:pt x="134561" y="86044"/>
                </a:lnTo>
                <a:lnTo>
                  <a:pt x="135175" y="72526"/>
                </a:lnTo>
                <a:lnTo>
                  <a:pt x="134909" y="60592"/>
                </a:lnTo>
                <a:lnTo>
                  <a:pt x="133760" y="50242"/>
                </a:lnTo>
                <a:lnTo>
                  <a:pt x="128809" y="34294"/>
                </a:lnTo>
                <a:lnTo>
                  <a:pt x="122681" y="26415"/>
                </a:lnTo>
                <a:lnTo>
                  <a:pt x="111308" y="17692"/>
                </a:lnTo>
                <a:lnTo>
                  <a:pt x="99995" y="10690"/>
                </a:lnTo>
                <a:lnTo>
                  <a:pt x="88726" y="5419"/>
                </a:lnTo>
                <a:lnTo>
                  <a:pt x="77481" y="1887"/>
                </a:lnTo>
                <a:lnTo>
                  <a:pt x="65277" y="0"/>
                </a:lnTo>
                <a:lnTo>
                  <a:pt x="61468" y="126"/>
                </a:lnTo>
                <a:close/>
              </a:path>
            </a:pathLst>
          </a:custGeom>
          <a:ln w="1777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4676" y="5294757"/>
            <a:ext cx="337438" cy="806511"/>
          </a:xfrm>
          <a:custGeom>
            <a:avLst/>
            <a:gdLst/>
            <a:ahLst/>
            <a:cxnLst/>
            <a:rect l="l" t="t" r="r" b="b"/>
            <a:pathLst>
              <a:path w="337438" h="806511">
                <a:moveTo>
                  <a:pt x="159385" y="0"/>
                </a:moveTo>
                <a:lnTo>
                  <a:pt x="172840" y="611"/>
                </a:lnTo>
                <a:lnTo>
                  <a:pt x="185800" y="2447"/>
                </a:lnTo>
                <a:lnTo>
                  <a:pt x="198261" y="5507"/>
                </a:lnTo>
                <a:lnTo>
                  <a:pt x="210223" y="9791"/>
                </a:lnTo>
                <a:lnTo>
                  <a:pt x="221682" y="15299"/>
                </a:lnTo>
                <a:lnTo>
                  <a:pt x="232636" y="22030"/>
                </a:lnTo>
                <a:lnTo>
                  <a:pt x="243083" y="29986"/>
                </a:lnTo>
                <a:lnTo>
                  <a:pt x="253021" y="39166"/>
                </a:lnTo>
                <a:lnTo>
                  <a:pt x="267536" y="56164"/>
                </a:lnTo>
                <a:lnTo>
                  <a:pt x="279659" y="75925"/>
                </a:lnTo>
                <a:lnTo>
                  <a:pt x="284720" y="86769"/>
                </a:lnTo>
                <a:lnTo>
                  <a:pt x="289113" y="98255"/>
                </a:lnTo>
                <a:lnTo>
                  <a:pt x="292837" y="110387"/>
                </a:lnTo>
                <a:lnTo>
                  <a:pt x="295889" y="123164"/>
                </a:lnTo>
                <a:lnTo>
                  <a:pt x="298270" y="136587"/>
                </a:lnTo>
                <a:lnTo>
                  <a:pt x="299978" y="150659"/>
                </a:lnTo>
                <a:lnTo>
                  <a:pt x="301012" y="165379"/>
                </a:lnTo>
                <a:lnTo>
                  <a:pt x="301370" y="180750"/>
                </a:lnTo>
                <a:lnTo>
                  <a:pt x="301371" y="181229"/>
                </a:lnTo>
                <a:lnTo>
                  <a:pt x="295716" y="203153"/>
                </a:lnTo>
                <a:lnTo>
                  <a:pt x="290058" y="223595"/>
                </a:lnTo>
                <a:lnTo>
                  <a:pt x="284396" y="242554"/>
                </a:lnTo>
                <a:lnTo>
                  <a:pt x="278729" y="260031"/>
                </a:lnTo>
                <a:lnTo>
                  <a:pt x="273057" y="276025"/>
                </a:lnTo>
                <a:lnTo>
                  <a:pt x="267380" y="290536"/>
                </a:lnTo>
                <a:lnTo>
                  <a:pt x="261698" y="303565"/>
                </a:lnTo>
                <a:lnTo>
                  <a:pt x="256009" y="315111"/>
                </a:lnTo>
                <a:lnTo>
                  <a:pt x="244611" y="333756"/>
                </a:lnTo>
                <a:lnTo>
                  <a:pt x="233183" y="346471"/>
                </a:lnTo>
                <a:lnTo>
                  <a:pt x="221723" y="353256"/>
                </a:lnTo>
                <a:lnTo>
                  <a:pt x="213868" y="354482"/>
                </a:lnTo>
                <a:lnTo>
                  <a:pt x="226176" y="365483"/>
                </a:lnTo>
                <a:lnTo>
                  <a:pt x="237840" y="376611"/>
                </a:lnTo>
                <a:lnTo>
                  <a:pt x="248860" y="387865"/>
                </a:lnTo>
                <a:lnTo>
                  <a:pt x="259235" y="399245"/>
                </a:lnTo>
                <a:lnTo>
                  <a:pt x="268966" y="410751"/>
                </a:lnTo>
                <a:lnTo>
                  <a:pt x="278052" y="422383"/>
                </a:lnTo>
                <a:lnTo>
                  <a:pt x="294288" y="446026"/>
                </a:lnTo>
                <a:lnTo>
                  <a:pt x="307943" y="470174"/>
                </a:lnTo>
                <a:lnTo>
                  <a:pt x="319014" y="494827"/>
                </a:lnTo>
                <a:lnTo>
                  <a:pt x="327501" y="519984"/>
                </a:lnTo>
                <a:lnTo>
                  <a:pt x="333402" y="545647"/>
                </a:lnTo>
                <a:lnTo>
                  <a:pt x="336715" y="571814"/>
                </a:lnTo>
                <a:lnTo>
                  <a:pt x="337438" y="598487"/>
                </a:lnTo>
                <a:lnTo>
                  <a:pt x="336818" y="616659"/>
                </a:lnTo>
                <a:lnTo>
                  <a:pt x="335693" y="633921"/>
                </a:lnTo>
                <a:lnTo>
                  <a:pt x="334065" y="650272"/>
                </a:lnTo>
                <a:lnTo>
                  <a:pt x="331932" y="665713"/>
                </a:lnTo>
                <a:lnTo>
                  <a:pt x="329295" y="680243"/>
                </a:lnTo>
                <a:lnTo>
                  <a:pt x="322506" y="706572"/>
                </a:lnTo>
                <a:lnTo>
                  <a:pt x="313697" y="729259"/>
                </a:lnTo>
                <a:lnTo>
                  <a:pt x="302865" y="748306"/>
                </a:lnTo>
                <a:lnTo>
                  <a:pt x="290008" y="763711"/>
                </a:lnTo>
                <a:lnTo>
                  <a:pt x="267643" y="780490"/>
                </a:lnTo>
                <a:lnTo>
                  <a:pt x="244028" y="793108"/>
                </a:lnTo>
                <a:lnTo>
                  <a:pt x="220275" y="801554"/>
                </a:lnTo>
                <a:lnTo>
                  <a:pt x="196384" y="805828"/>
                </a:lnTo>
                <a:lnTo>
                  <a:pt x="184387" y="806400"/>
                </a:lnTo>
                <a:lnTo>
                  <a:pt x="172355" y="805931"/>
                </a:lnTo>
                <a:lnTo>
                  <a:pt x="167386" y="805434"/>
                </a:lnTo>
                <a:lnTo>
                  <a:pt x="152173" y="806511"/>
                </a:lnTo>
                <a:lnTo>
                  <a:pt x="137880" y="806224"/>
                </a:lnTo>
                <a:lnTo>
                  <a:pt x="124506" y="804574"/>
                </a:lnTo>
                <a:lnTo>
                  <a:pt x="100517" y="797182"/>
                </a:lnTo>
                <a:lnTo>
                  <a:pt x="80205" y="784334"/>
                </a:lnTo>
                <a:lnTo>
                  <a:pt x="63571" y="766029"/>
                </a:lnTo>
                <a:lnTo>
                  <a:pt x="56634" y="754831"/>
                </a:lnTo>
                <a:lnTo>
                  <a:pt x="49687" y="738932"/>
                </a:lnTo>
                <a:lnTo>
                  <a:pt x="44368" y="720637"/>
                </a:lnTo>
                <a:lnTo>
                  <a:pt x="39796" y="698303"/>
                </a:lnTo>
                <a:lnTo>
                  <a:pt x="35971" y="671927"/>
                </a:lnTo>
                <a:lnTo>
                  <a:pt x="34338" y="657225"/>
                </a:lnTo>
                <a:lnTo>
                  <a:pt x="32892" y="641511"/>
                </a:lnTo>
                <a:lnTo>
                  <a:pt x="31633" y="624788"/>
                </a:lnTo>
                <a:lnTo>
                  <a:pt x="30561" y="607055"/>
                </a:lnTo>
                <a:lnTo>
                  <a:pt x="29675" y="588311"/>
                </a:lnTo>
                <a:lnTo>
                  <a:pt x="28976" y="568557"/>
                </a:lnTo>
                <a:lnTo>
                  <a:pt x="28463" y="547792"/>
                </a:lnTo>
                <a:lnTo>
                  <a:pt x="28138" y="526017"/>
                </a:lnTo>
                <a:lnTo>
                  <a:pt x="27999" y="503232"/>
                </a:lnTo>
                <a:lnTo>
                  <a:pt x="28046" y="479437"/>
                </a:lnTo>
                <a:lnTo>
                  <a:pt x="28280" y="454631"/>
                </a:lnTo>
                <a:lnTo>
                  <a:pt x="28701" y="428815"/>
                </a:lnTo>
                <a:lnTo>
                  <a:pt x="29082" y="413867"/>
                </a:lnTo>
                <a:lnTo>
                  <a:pt x="23113" y="415848"/>
                </a:lnTo>
                <a:lnTo>
                  <a:pt x="17018" y="418007"/>
                </a:lnTo>
                <a:lnTo>
                  <a:pt x="10794" y="420319"/>
                </a:lnTo>
                <a:lnTo>
                  <a:pt x="4444" y="422795"/>
                </a:lnTo>
                <a:lnTo>
                  <a:pt x="0" y="378142"/>
                </a:lnTo>
                <a:lnTo>
                  <a:pt x="8000" y="376821"/>
                </a:lnTo>
                <a:lnTo>
                  <a:pt x="15875" y="375399"/>
                </a:lnTo>
                <a:lnTo>
                  <a:pt x="23494" y="373875"/>
                </a:lnTo>
                <a:lnTo>
                  <a:pt x="29972" y="372465"/>
                </a:lnTo>
                <a:lnTo>
                  <a:pt x="30099" y="366395"/>
                </a:lnTo>
                <a:lnTo>
                  <a:pt x="30591" y="345653"/>
                </a:lnTo>
                <a:lnTo>
                  <a:pt x="31094" y="325781"/>
                </a:lnTo>
                <a:lnTo>
                  <a:pt x="31607" y="306779"/>
                </a:lnTo>
                <a:lnTo>
                  <a:pt x="32130" y="288647"/>
                </a:lnTo>
                <a:lnTo>
                  <a:pt x="32663" y="271384"/>
                </a:lnTo>
                <a:lnTo>
                  <a:pt x="33206" y="254992"/>
                </a:lnTo>
                <a:lnTo>
                  <a:pt x="33759" y="239469"/>
                </a:lnTo>
                <a:lnTo>
                  <a:pt x="34322" y="224817"/>
                </a:lnTo>
                <a:lnTo>
                  <a:pt x="34895" y="211034"/>
                </a:lnTo>
                <a:lnTo>
                  <a:pt x="35478" y="198121"/>
                </a:lnTo>
                <a:lnTo>
                  <a:pt x="36071" y="186078"/>
                </a:lnTo>
                <a:lnTo>
                  <a:pt x="37287" y="164601"/>
                </a:lnTo>
                <a:lnTo>
                  <a:pt x="38542" y="146604"/>
                </a:lnTo>
                <a:lnTo>
                  <a:pt x="39838" y="132086"/>
                </a:lnTo>
                <a:lnTo>
                  <a:pt x="41529" y="118745"/>
                </a:lnTo>
                <a:lnTo>
                  <a:pt x="44051" y="105857"/>
                </a:lnTo>
                <a:lnTo>
                  <a:pt x="47461" y="93389"/>
                </a:lnTo>
                <a:lnTo>
                  <a:pt x="51756" y="81347"/>
                </a:lnTo>
                <a:lnTo>
                  <a:pt x="56931" y="69734"/>
                </a:lnTo>
                <a:lnTo>
                  <a:pt x="62983" y="58554"/>
                </a:lnTo>
                <a:lnTo>
                  <a:pt x="69906" y="47812"/>
                </a:lnTo>
                <a:lnTo>
                  <a:pt x="77697" y="37511"/>
                </a:lnTo>
                <a:lnTo>
                  <a:pt x="88048" y="26308"/>
                </a:lnTo>
                <a:lnTo>
                  <a:pt x="97959" y="18178"/>
                </a:lnTo>
                <a:lnTo>
                  <a:pt x="108725" y="11550"/>
                </a:lnTo>
                <a:lnTo>
                  <a:pt x="120348" y="6421"/>
                </a:lnTo>
                <a:lnTo>
                  <a:pt x="132826" y="2788"/>
                </a:lnTo>
                <a:lnTo>
                  <a:pt x="146160" y="649"/>
                </a:lnTo>
                <a:lnTo>
                  <a:pt x="159385" y="0"/>
                </a:lnTo>
                <a:close/>
              </a:path>
            </a:pathLst>
          </a:custGeom>
          <a:ln w="1777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8292" y="5294757"/>
            <a:ext cx="337438" cy="806511"/>
          </a:xfrm>
          <a:custGeom>
            <a:avLst/>
            <a:gdLst/>
            <a:ahLst/>
            <a:cxnLst/>
            <a:rect l="l" t="t" r="r" b="b"/>
            <a:pathLst>
              <a:path w="337438" h="806511">
                <a:moveTo>
                  <a:pt x="159384" y="0"/>
                </a:moveTo>
                <a:lnTo>
                  <a:pt x="172840" y="611"/>
                </a:lnTo>
                <a:lnTo>
                  <a:pt x="185800" y="2447"/>
                </a:lnTo>
                <a:lnTo>
                  <a:pt x="198261" y="5507"/>
                </a:lnTo>
                <a:lnTo>
                  <a:pt x="210223" y="9791"/>
                </a:lnTo>
                <a:lnTo>
                  <a:pt x="221682" y="15299"/>
                </a:lnTo>
                <a:lnTo>
                  <a:pt x="232636" y="22030"/>
                </a:lnTo>
                <a:lnTo>
                  <a:pt x="243083" y="29986"/>
                </a:lnTo>
                <a:lnTo>
                  <a:pt x="253021" y="39166"/>
                </a:lnTo>
                <a:lnTo>
                  <a:pt x="267536" y="56164"/>
                </a:lnTo>
                <a:lnTo>
                  <a:pt x="279659" y="75925"/>
                </a:lnTo>
                <a:lnTo>
                  <a:pt x="284720" y="86769"/>
                </a:lnTo>
                <a:lnTo>
                  <a:pt x="289113" y="98255"/>
                </a:lnTo>
                <a:lnTo>
                  <a:pt x="292837" y="110387"/>
                </a:lnTo>
                <a:lnTo>
                  <a:pt x="295889" y="123164"/>
                </a:lnTo>
                <a:lnTo>
                  <a:pt x="298270" y="136587"/>
                </a:lnTo>
                <a:lnTo>
                  <a:pt x="299978" y="150659"/>
                </a:lnTo>
                <a:lnTo>
                  <a:pt x="301012" y="165379"/>
                </a:lnTo>
                <a:lnTo>
                  <a:pt x="301370" y="180750"/>
                </a:lnTo>
                <a:lnTo>
                  <a:pt x="301370" y="181229"/>
                </a:lnTo>
                <a:lnTo>
                  <a:pt x="295716" y="203153"/>
                </a:lnTo>
                <a:lnTo>
                  <a:pt x="290058" y="223595"/>
                </a:lnTo>
                <a:lnTo>
                  <a:pt x="284396" y="242554"/>
                </a:lnTo>
                <a:lnTo>
                  <a:pt x="278729" y="260031"/>
                </a:lnTo>
                <a:lnTo>
                  <a:pt x="273057" y="276025"/>
                </a:lnTo>
                <a:lnTo>
                  <a:pt x="267380" y="290536"/>
                </a:lnTo>
                <a:lnTo>
                  <a:pt x="261698" y="303565"/>
                </a:lnTo>
                <a:lnTo>
                  <a:pt x="256009" y="315111"/>
                </a:lnTo>
                <a:lnTo>
                  <a:pt x="244611" y="333756"/>
                </a:lnTo>
                <a:lnTo>
                  <a:pt x="233183" y="346471"/>
                </a:lnTo>
                <a:lnTo>
                  <a:pt x="221723" y="353256"/>
                </a:lnTo>
                <a:lnTo>
                  <a:pt x="213868" y="354482"/>
                </a:lnTo>
                <a:lnTo>
                  <a:pt x="226176" y="365483"/>
                </a:lnTo>
                <a:lnTo>
                  <a:pt x="237840" y="376611"/>
                </a:lnTo>
                <a:lnTo>
                  <a:pt x="248860" y="387865"/>
                </a:lnTo>
                <a:lnTo>
                  <a:pt x="259235" y="399245"/>
                </a:lnTo>
                <a:lnTo>
                  <a:pt x="268966" y="410751"/>
                </a:lnTo>
                <a:lnTo>
                  <a:pt x="278052" y="422383"/>
                </a:lnTo>
                <a:lnTo>
                  <a:pt x="294288" y="446026"/>
                </a:lnTo>
                <a:lnTo>
                  <a:pt x="307943" y="470174"/>
                </a:lnTo>
                <a:lnTo>
                  <a:pt x="319014" y="494827"/>
                </a:lnTo>
                <a:lnTo>
                  <a:pt x="327501" y="519984"/>
                </a:lnTo>
                <a:lnTo>
                  <a:pt x="333402" y="545647"/>
                </a:lnTo>
                <a:lnTo>
                  <a:pt x="336715" y="571814"/>
                </a:lnTo>
                <a:lnTo>
                  <a:pt x="337438" y="598487"/>
                </a:lnTo>
                <a:lnTo>
                  <a:pt x="336818" y="616659"/>
                </a:lnTo>
                <a:lnTo>
                  <a:pt x="335693" y="633921"/>
                </a:lnTo>
                <a:lnTo>
                  <a:pt x="334065" y="650272"/>
                </a:lnTo>
                <a:lnTo>
                  <a:pt x="331932" y="665713"/>
                </a:lnTo>
                <a:lnTo>
                  <a:pt x="329295" y="680243"/>
                </a:lnTo>
                <a:lnTo>
                  <a:pt x="322506" y="706572"/>
                </a:lnTo>
                <a:lnTo>
                  <a:pt x="313697" y="729259"/>
                </a:lnTo>
                <a:lnTo>
                  <a:pt x="302865" y="748306"/>
                </a:lnTo>
                <a:lnTo>
                  <a:pt x="290008" y="763711"/>
                </a:lnTo>
                <a:lnTo>
                  <a:pt x="267643" y="780490"/>
                </a:lnTo>
                <a:lnTo>
                  <a:pt x="244028" y="793108"/>
                </a:lnTo>
                <a:lnTo>
                  <a:pt x="220275" y="801554"/>
                </a:lnTo>
                <a:lnTo>
                  <a:pt x="196384" y="805828"/>
                </a:lnTo>
                <a:lnTo>
                  <a:pt x="184387" y="806400"/>
                </a:lnTo>
                <a:lnTo>
                  <a:pt x="172355" y="805931"/>
                </a:lnTo>
                <a:lnTo>
                  <a:pt x="167385" y="805434"/>
                </a:lnTo>
                <a:lnTo>
                  <a:pt x="152173" y="806511"/>
                </a:lnTo>
                <a:lnTo>
                  <a:pt x="137880" y="806224"/>
                </a:lnTo>
                <a:lnTo>
                  <a:pt x="124506" y="804574"/>
                </a:lnTo>
                <a:lnTo>
                  <a:pt x="100517" y="797182"/>
                </a:lnTo>
                <a:lnTo>
                  <a:pt x="80205" y="784334"/>
                </a:lnTo>
                <a:lnTo>
                  <a:pt x="63571" y="766029"/>
                </a:lnTo>
                <a:lnTo>
                  <a:pt x="56634" y="754831"/>
                </a:lnTo>
                <a:lnTo>
                  <a:pt x="49687" y="738932"/>
                </a:lnTo>
                <a:lnTo>
                  <a:pt x="44368" y="720637"/>
                </a:lnTo>
                <a:lnTo>
                  <a:pt x="39796" y="698303"/>
                </a:lnTo>
                <a:lnTo>
                  <a:pt x="35971" y="671927"/>
                </a:lnTo>
                <a:lnTo>
                  <a:pt x="34338" y="657225"/>
                </a:lnTo>
                <a:lnTo>
                  <a:pt x="32892" y="641511"/>
                </a:lnTo>
                <a:lnTo>
                  <a:pt x="31633" y="624788"/>
                </a:lnTo>
                <a:lnTo>
                  <a:pt x="30561" y="607055"/>
                </a:lnTo>
                <a:lnTo>
                  <a:pt x="29675" y="588311"/>
                </a:lnTo>
                <a:lnTo>
                  <a:pt x="28976" y="568557"/>
                </a:lnTo>
                <a:lnTo>
                  <a:pt x="28463" y="547792"/>
                </a:lnTo>
                <a:lnTo>
                  <a:pt x="28138" y="526017"/>
                </a:lnTo>
                <a:lnTo>
                  <a:pt x="27999" y="503232"/>
                </a:lnTo>
                <a:lnTo>
                  <a:pt x="28046" y="479437"/>
                </a:lnTo>
                <a:lnTo>
                  <a:pt x="28280" y="454631"/>
                </a:lnTo>
                <a:lnTo>
                  <a:pt x="28701" y="428815"/>
                </a:lnTo>
                <a:lnTo>
                  <a:pt x="29082" y="413867"/>
                </a:lnTo>
                <a:lnTo>
                  <a:pt x="23113" y="415848"/>
                </a:lnTo>
                <a:lnTo>
                  <a:pt x="17018" y="418007"/>
                </a:lnTo>
                <a:lnTo>
                  <a:pt x="10794" y="420319"/>
                </a:lnTo>
                <a:lnTo>
                  <a:pt x="4444" y="422795"/>
                </a:lnTo>
                <a:lnTo>
                  <a:pt x="0" y="378142"/>
                </a:lnTo>
                <a:lnTo>
                  <a:pt x="8000" y="376821"/>
                </a:lnTo>
                <a:lnTo>
                  <a:pt x="15875" y="375399"/>
                </a:lnTo>
                <a:lnTo>
                  <a:pt x="23494" y="373875"/>
                </a:lnTo>
                <a:lnTo>
                  <a:pt x="29971" y="372465"/>
                </a:lnTo>
                <a:lnTo>
                  <a:pt x="30099" y="366395"/>
                </a:lnTo>
                <a:lnTo>
                  <a:pt x="30591" y="345653"/>
                </a:lnTo>
                <a:lnTo>
                  <a:pt x="31094" y="325781"/>
                </a:lnTo>
                <a:lnTo>
                  <a:pt x="31607" y="306779"/>
                </a:lnTo>
                <a:lnTo>
                  <a:pt x="32130" y="288647"/>
                </a:lnTo>
                <a:lnTo>
                  <a:pt x="32663" y="271384"/>
                </a:lnTo>
                <a:lnTo>
                  <a:pt x="33206" y="254992"/>
                </a:lnTo>
                <a:lnTo>
                  <a:pt x="33759" y="239469"/>
                </a:lnTo>
                <a:lnTo>
                  <a:pt x="34322" y="224817"/>
                </a:lnTo>
                <a:lnTo>
                  <a:pt x="34895" y="211034"/>
                </a:lnTo>
                <a:lnTo>
                  <a:pt x="35478" y="198121"/>
                </a:lnTo>
                <a:lnTo>
                  <a:pt x="36071" y="186078"/>
                </a:lnTo>
                <a:lnTo>
                  <a:pt x="37287" y="164601"/>
                </a:lnTo>
                <a:lnTo>
                  <a:pt x="38542" y="146604"/>
                </a:lnTo>
                <a:lnTo>
                  <a:pt x="39838" y="132086"/>
                </a:lnTo>
                <a:lnTo>
                  <a:pt x="41528" y="118745"/>
                </a:lnTo>
                <a:lnTo>
                  <a:pt x="44051" y="105857"/>
                </a:lnTo>
                <a:lnTo>
                  <a:pt x="47461" y="93389"/>
                </a:lnTo>
                <a:lnTo>
                  <a:pt x="51756" y="81347"/>
                </a:lnTo>
                <a:lnTo>
                  <a:pt x="56931" y="69734"/>
                </a:lnTo>
                <a:lnTo>
                  <a:pt x="62983" y="58554"/>
                </a:lnTo>
                <a:lnTo>
                  <a:pt x="69906" y="47812"/>
                </a:lnTo>
                <a:lnTo>
                  <a:pt x="77697" y="37511"/>
                </a:lnTo>
                <a:lnTo>
                  <a:pt x="88048" y="26308"/>
                </a:lnTo>
                <a:lnTo>
                  <a:pt x="97959" y="18178"/>
                </a:lnTo>
                <a:lnTo>
                  <a:pt x="108725" y="11550"/>
                </a:lnTo>
                <a:lnTo>
                  <a:pt x="120348" y="6421"/>
                </a:lnTo>
                <a:lnTo>
                  <a:pt x="132826" y="2788"/>
                </a:lnTo>
                <a:lnTo>
                  <a:pt x="146160" y="649"/>
                </a:lnTo>
                <a:lnTo>
                  <a:pt x="159384" y="0"/>
                </a:lnTo>
                <a:close/>
              </a:path>
            </a:pathLst>
          </a:custGeom>
          <a:ln w="1777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37881" y="5283073"/>
            <a:ext cx="406744" cy="816660"/>
          </a:xfrm>
          <a:custGeom>
            <a:avLst/>
            <a:gdLst/>
            <a:ahLst/>
            <a:cxnLst/>
            <a:rect l="l" t="t" r="r" b="b"/>
            <a:pathLst>
              <a:path w="406744" h="816660">
                <a:moveTo>
                  <a:pt x="91347" y="0"/>
                </a:moveTo>
                <a:lnTo>
                  <a:pt x="113528" y="4549"/>
                </a:lnTo>
                <a:lnTo>
                  <a:pt x="125272" y="10212"/>
                </a:lnTo>
                <a:lnTo>
                  <a:pt x="137441" y="18110"/>
                </a:lnTo>
                <a:lnTo>
                  <a:pt x="150656" y="29365"/>
                </a:lnTo>
                <a:lnTo>
                  <a:pt x="163666" y="46185"/>
                </a:lnTo>
                <a:lnTo>
                  <a:pt x="175726" y="68432"/>
                </a:lnTo>
                <a:lnTo>
                  <a:pt x="181397" y="81593"/>
                </a:lnTo>
                <a:lnTo>
                  <a:pt x="186825" y="96116"/>
                </a:lnTo>
                <a:lnTo>
                  <a:pt x="192011" y="112001"/>
                </a:lnTo>
                <a:lnTo>
                  <a:pt x="196645" y="128140"/>
                </a:lnTo>
                <a:lnTo>
                  <a:pt x="201111" y="145353"/>
                </a:lnTo>
                <a:lnTo>
                  <a:pt x="205838" y="165049"/>
                </a:lnTo>
                <a:lnTo>
                  <a:pt x="210826" y="187228"/>
                </a:lnTo>
                <a:lnTo>
                  <a:pt x="216077" y="211889"/>
                </a:lnTo>
                <a:lnTo>
                  <a:pt x="218800" y="225151"/>
                </a:lnTo>
                <a:lnTo>
                  <a:pt x="221590" y="239033"/>
                </a:lnTo>
                <a:lnTo>
                  <a:pt x="224445" y="253535"/>
                </a:lnTo>
                <a:lnTo>
                  <a:pt x="227367" y="268657"/>
                </a:lnTo>
                <a:lnTo>
                  <a:pt x="230354" y="284400"/>
                </a:lnTo>
                <a:lnTo>
                  <a:pt x="233408" y="300763"/>
                </a:lnTo>
                <a:lnTo>
                  <a:pt x="236528" y="317745"/>
                </a:lnTo>
                <a:lnTo>
                  <a:pt x="239714" y="335348"/>
                </a:lnTo>
                <a:lnTo>
                  <a:pt x="242967" y="353571"/>
                </a:lnTo>
                <a:lnTo>
                  <a:pt x="246287" y="372414"/>
                </a:lnTo>
                <a:lnTo>
                  <a:pt x="282355" y="551903"/>
                </a:lnTo>
                <a:lnTo>
                  <a:pt x="285527" y="569815"/>
                </a:lnTo>
                <a:lnTo>
                  <a:pt x="288694" y="586717"/>
                </a:lnTo>
                <a:lnTo>
                  <a:pt x="291857" y="602611"/>
                </a:lnTo>
                <a:lnTo>
                  <a:pt x="295016" y="617496"/>
                </a:lnTo>
                <a:lnTo>
                  <a:pt x="298172" y="631373"/>
                </a:lnTo>
                <a:lnTo>
                  <a:pt x="301324" y="644241"/>
                </a:lnTo>
                <a:lnTo>
                  <a:pt x="304474" y="656100"/>
                </a:lnTo>
                <a:lnTo>
                  <a:pt x="307622" y="666951"/>
                </a:lnTo>
                <a:lnTo>
                  <a:pt x="310768" y="676793"/>
                </a:lnTo>
                <a:lnTo>
                  <a:pt x="313913" y="685626"/>
                </a:lnTo>
                <a:lnTo>
                  <a:pt x="317056" y="693451"/>
                </a:lnTo>
                <a:lnTo>
                  <a:pt x="320199" y="700266"/>
                </a:lnTo>
                <a:lnTo>
                  <a:pt x="328879" y="714975"/>
                </a:lnTo>
                <a:lnTo>
                  <a:pt x="338106" y="725693"/>
                </a:lnTo>
                <a:lnTo>
                  <a:pt x="348244" y="733182"/>
                </a:lnTo>
                <a:lnTo>
                  <a:pt x="359272" y="737444"/>
                </a:lnTo>
                <a:lnTo>
                  <a:pt x="368969" y="738530"/>
                </a:lnTo>
                <a:lnTo>
                  <a:pt x="385295" y="740145"/>
                </a:lnTo>
                <a:lnTo>
                  <a:pt x="397032" y="744990"/>
                </a:lnTo>
                <a:lnTo>
                  <a:pt x="404182" y="753065"/>
                </a:lnTo>
                <a:lnTo>
                  <a:pt x="406744" y="764368"/>
                </a:lnTo>
                <a:lnTo>
                  <a:pt x="405164" y="777151"/>
                </a:lnTo>
                <a:lnTo>
                  <a:pt x="399906" y="792140"/>
                </a:lnTo>
                <a:lnTo>
                  <a:pt x="392271" y="803467"/>
                </a:lnTo>
                <a:lnTo>
                  <a:pt x="369899" y="815130"/>
                </a:lnTo>
                <a:lnTo>
                  <a:pt x="361476" y="815771"/>
                </a:lnTo>
                <a:lnTo>
                  <a:pt x="350929" y="814952"/>
                </a:lnTo>
                <a:lnTo>
                  <a:pt x="328077" y="808395"/>
                </a:lnTo>
                <a:lnTo>
                  <a:pt x="315763" y="802657"/>
                </a:lnTo>
                <a:lnTo>
                  <a:pt x="302850" y="795279"/>
                </a:lnTo>
                <a:lnTo>
                  <a:pt x="290175" y="786243"/>
                </a:lnTo>
                <a:lnTo>
                  <a:pt x="278806" y="772931"/>
                </a:lnTo>
                <a:lnTo>
                  <a:pt x="268341" y="754536"/>
                </a:lnTo>
                <a:lnTo>
                  <a:pt x="258779" y="731058"/>
                </a:lnTo>
                <a:lnTo>
                  <a:pt x="254336" y="717414"/>
                </a:lnTo>
                <a:lnTo>
                  <a:pt x="250120" y="702499"/>
                </a:lnTo>
                <a:lnTo>
                  <a:pt x="246129" y="686314"/>
                </a:lnTo>
                <a:lnTo>
                  <a:pt x="242364" y="668858"/>
                </a:lnTo>
                <a:lnTo>
                  <a:pt x="238825" y="650132"/>
                </a:lnTo>
                <a:lnTo>
                  <a:pt x="200186" y="425094"/>
                </a:lnTo>
                <a:lnTo>
                  <a:pt x="58200" y="816660"/>
                </a:lnTo>
                <a:lnTo>
                  <a:pt x="43908" y="816259"/>
                </a:lnTo>
                <a:lnTo>
                  <a:pt x="31977" y="814208"/>
                </a:lnTo>
                <a:lnTo>
                  <a:pt x="22407" y="810507"/>
                </a:lnTo>
                <a:lnTo>
                  <a:pt x="15198" y="805156"/>
                </a:lnTo>
                <a:lnTo>
                  <a:pt x="10350" y="798156"/>
                </a:lnTo>
                <a:lnTo>
                  <a:pt x="7863" y="789506"/>
                </a:lnTo>
                <a:lnTo>
                  <a:pt x="7737" y="779208"/>
                </a:lnTo>
                <a:lnTo>
                  <a:pt x="9972" y="767260"/>
                </a:lnTo>
                <a:lnTo>
                  <a:pt x="14568" y="753663"/>
                </a:lnTo>
                <a:lnTo>
                  <a:pt x="21525" y="738417"/>
                </a:lnTo>
                <a:lnTo>
                  <a:pt x="26958" y="728256"/>
                </a:lnTo>
                <a:lnTo>
                  <a:pt x="170722" y="338035"/>
                </a:lnTo>
                <a:lnTo>
                  <a:pt x="168789" y="320827"/>
                </a:lnTo>
                <a:lnTo>
                  <a:pt x="166834" y="304204"/>
                </a:lnTo>
                <a:lnTo>
                  <a:pt x="164860" y="288164"/>
                </a:lnTo>
                <a:lnTo>
                  <a:pt x="162864" y="272709"/>
                </a:lnTo>
                <a:lnTo>
                  <a:pt x="160848" y="257837"/>
                </a:lnTo>
                <a:lnTo>
                  <a:pt x="158812" y="243550"/>
                </a:lnTo>
                <a:lnTo>
                  <a:pt x="156756" y="229846"/>
                </a:lnTo>
                <a:lnTo>
                  <a:pt x="154680" y="216726"/>
                </a:lnTo>
                <a:lnTo>
                  <a:pt x="152585" y="204189"/>
                </a:lnTo>
                <a:lnTo>
                  <a:pt x="150469" y="192236"/>
                </a:lnTo>
                <a:lnTo>
                  <a:pt x="148334" y="180866"/>
                </a:lnTo>
                <a:lnTo>
                  <a:pt x="146180" y="170080"/>
                </a:lnTo>
                <a:lnTo>
                  <a:pt x="144007" y="159876"/>
                </a:lnTo>
                <a:lnTo>
                  <a:pt x="141815" y="150256"/>
                </a:lnTo>
                <a:lnTo>
                  <a:pt x="139604" y="141218"/>
                </a:lnTo>
                <a:lnTo>
                  <a:pt x="135126" y="124891"/>
                </a:lnTo>
                <a:lnTo>
                  <a:pt x="128991" y="106999"/>
                </a:lnTo>
                <a:lnTo>
                  <a:pt x="122393" y="92739"/>
                </a:lnTo>
                <a:lnTo>
                  <a:pt x="115238" y="81812"/>
                </a:lnTo>
                <a:lnTo>
                  <a:pt x="107518" y="74224"/>
                </a:lnTo>
                <a:lnTo>
                  <a:pt x="99230" y="69979"/>
                </a:lnTo>
                <a:lnTo>
                  <a:pt x="90369" y="69082"/>
                </a:lnTo>
                <a:lnTo>
                  <a:pt x="84108" y="70357"/>
                </a:lnTo>
                <a:lnTo>
                  <a:pt x="71385" y="75504"/>
                </a:lnTo>
                <a:lnTo>
                  <a:pt x="60304" y="82301"/>
                </a:lnTo>
                <a:lnTo>
                  <a:pt x="50866" y="90755"/>
                </a:lnTo>
                <a:lnTo>
                  <a:pt x="43071" y="100875"/>
                </a:lnTo>
                <a:lnTo>
                  <a:pt x="38769" y="108584"/>
                </a:lnTo>
                <a:lnTo>
                  <a:pt x="30812" y="121101"/>
                </a:lnTo>
                <a:lnTo>
                  <a:pt x="22229" y="126976"/>
                </a:lnTo>
                <a:lnTo>
                  <a:pt x="13003" y="126211"/>
                </a:lnTo>
                <a:lnTo>
                  <a:pt x="7781" y="123062"/>
                </a:lnTo>
                <a:lnTo>
                  <a:pt x="2447" y="116492"/>
                </a:lnTo>
                <a:lnTo>
                  <a:pt x="0" y="107488"/>
                </a:lnTo>
                <a:lnTo>
                  <a:pt x="444" y="96036"/>
                </a:lnTo>
                <a:lnTo>
                  <a:pt x="3786" y="82117"/>
                </a:lnTo>
                <a:lnTo>
                  <a:pt x="10032" y="65715"/>
                </a:lnTo>
                <a:lnTo>
                  <a:pt x="16655" y="52726"/>
                </a:lnTo>
                <a:lnTo>
                  <a:pt x="23559" y="42680"/>
                </a:lnTo>
                <a:lnTo>
                  <a:pt x="31667" y="33486"/>
                </a:lnTo>
                <a:lnTo>
                  <a:pt x="40979" y="25147"/>
                </a:lnTo>
                <a:lnTo>
                  <a:pt x="51496" y="17661"/>
                </a:lnTo>
                <a:lnTo>
                  <a:pt x="63217" y="11029"/>
                </a:lnTo>
                <a:lnTo>
                  <a:pt x="76142" y="5250"/>
                </a:lnTo>
                <a:lnTo>
                  <a:pt x="90272" y="324"/>
                </a:lnTo>
                <a:lnTo>
                  <a:pt x="91347" y="0"/>
                </a:lnTo>
                <a:close/>
              </a:path>
            </a:pathLst>
          </a:custGeom>
          <a:ln w="177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31392" y="922020"/>
            <a:ext cx="3829812" cy="38298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11696" y="975359"/>
            <a:ext cx="1120140" cy="1991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85864" y="1009523"/>
            <a:ext cx="972565" cy="1844293"/>
          </a:xfrm>
          <a:custGeom>
            <a:avLst/>
            <a:gdLst/>
            <a:ahLst/>
            <a:cxnLst/>
            <a:rect l="l" t="t" r="r" b="b"/>
            <a:pathLst>
              <a:path w="972565" h="1844293">
                <a:moveTo>
                  <a:pt x="0" y="0"/>
                </a:moveTo>
                <a:lnTo>
                  <a:pt x="0" y="1844293"/>
                </a:lnTo>
                <a:lnTo>
                  <a:pt x="194563" y="1844293"/>
                </a:lnTo>
                <a:lnTo>
                  <a:pt x="194563" y="174371"/>
                </a:lnTo>
                <a:lnTo>
                  <a:pt x="972565" y="174371"/>
                </a:lnTo>
                <a:lnTo>
                  <a:pt x="9725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85864" y="1009523"/>
            <a:ext cx="972565" cy="1844293"/>
          </a:xfrm>
          <a:custGeom>
            <a:avLst/>
            <a:gdLst/>
            <a:ahLst/>
            <a:cxnLst/>
            <a:rect l="l" t="t" r="r" b="b"/>
            <a:pathLst>
              <a:path w="972565" h="1844293">
                <a:moveTo>
                  <a:pt x="0" y="0"/>
                </a:moveTo>
                <a:lnTo>
                  <a:pt x="972565" y="0"/>
                </a:lnTo>
                <a:lnTo>
                  <a:pt x="972565" y="174371"/>
                </a:lnTo>
                <a:lnTo>
                  <a:pt x="194563" y="174371"/>
                </a:lnTo>
                <a:lnTo>
                  <a:pt x="194563" y="1844293"/>
                </a:lnTo>
                <a:lnTo>
                  <a:pt x="0" y="1844293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15883" y="1792224"/>
            <a:ext cx="990600" cy="1615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89544" y="1825752"/>
            <a:ext cx="843406" cy="1467739"/>
          </a:xfrm>
          <a:custGeom>
            <a:avLst/>
            <a:gdLst/>
            <a:ahLst/>
            <a:cxnLst/>
            <a:rect l="l" t="t" r="r" b="b"/>
            <a:pathLst>
              <a:path w="843406" h="1467739">
                <a:moveTo>
                  <a:pt x="190878" y="1254358"/>
                </a:moveTo>
                <a:lnTo>
                  <a:pt x="190965" y="1270261"/>
                </a:lnTo>
                <a:lnTo>
                  <a:pt x="192328" y="1285006"/>
                </a:lnTo>
                <a:lnTo>
                  <a:pt x="194967" y="1298592"/>
                </a:lnTo>
                <a:lnTo>
                  <a:pt x="198881" y="1311021"/>
                </a:lnTo>
                <a:lnTo>
                  <a:pt x="199423" y="1325908"/>
                </a:lnTo>
                <a:lnTo>
                  <a:pt x="201049" y="1340053"/>
                </a:lnTo>
                <a:lnTo>
                  <a:pt x="203759" y="1353455"/>
                </a:lnTo>
                <a:lnTo>
                  <a:pt x="207553" y="1366114"/>
                </a:lnTo>
                <a:lnTo>
                  <a:pt x="212431" y="1378031"/>
                </a:lnTo>
                <a:lnTo>
                  <a:pt x="218393" y="1389205"/>
                </a:lnTo>
                <a:lnTo>
                  <a:pt x="225438" y="1399637"/>
                </a:lnTo>
                <a:lnTo>
                  <a:pt x="233568" y="1409327"/>
                </a:lnTo>
                <a:lnTo>
                  <a:pt x="242781" y="1418274"/>
                </a:lnTo>
                <a:lnTo>
                  <a:pt x="253079" y="1426479"/>
                </a:lnTo>
                <a:lnTo>
                  <a:pt x="264460" y="1433943"/>
                </a:lnTo>
                <a:lnTo>
                  <a:pt x="276926" y="1440664"/>
                </a:lnTo>
                <a:lnTo>
                  <a:pt x="290475" y="1446644"/>
                </a:lnTo>
                <a:lnTo>
                  <a:pt x="305108" y="1451882"/>
                </a:lnTo>
                <a:lnTo>
                  <a:pt x="320825" y="1456378"/>
                </a:lnTo>
                <a:lnTo>
                  <a:pt x="337626" y="1460133"/>
                </a:lnTo>
                <a:lnTo>
                  <a:pt x="355512" y="1463146"/>
                </a:lnTo>
                <a:lnTo>
                  <a:pt x="366509" y="1250516"/>
                </a:lnTo>
                <a:lnTo>
                  <a:pt x="366604" y="1240840"/>
                </a:lnTo>
                <a:lnTo>
                  <a:pt x="367553" y="1230010"/>
                </a:lnTo>
                <a:lnTo>
                  <a:pt x="369357" y="1218027"/>
                </a:lnTo>
                <a:lnTo>
                  <a:pt x="372015" y="1204891"/>
                </a:lnTo>
                <a:lnTo>
                  <a:pt x="375528" y="1190602"/>
                </a:lnTo>
                <a:lnTo>
                  <a:pt x="379895" y="1175159"/>
                </a:lnTo>
                <a:lnTo>
                  <a:pt x="385117" y="1158563"/>
                </a:lnTo>
                <a:lnTo>
                  <a:pt x="391194" y="1140814"/>
                </a:lnTo>
                <a:lnTo>
                  <a:pt x="398126" y="1121912"/>
                </a:lnTo>
                <a:lnTo>
                  <a:pt x="405913" y="1101858"/>
                </a:lnTo>
                <a:lnTo>
                  <a:pt x="414555" y="1080650"/>
                </a:lnTo>
                <a:lnTo>
                  <a:pt x="424052" y="1058290"/>
                </a:lnTo>
                <a:lnTo>
                  <a:pt x="424995" y="1063176"/>
                </a:lnTo>
                <a:lnTo>
                  <a:pt x="429152" y="1085952"/>
                </a:lnTo>
                <a:lnTo>
                  <a:pt x="432682" y="1107501"/>
                </a:lnTo>
                <a:lnTo>
                  <a:pt x="435583" y="1127825"/>
                </a:lnTo>
                <a:lnTo>
                  <a:pt x="437856" y="1146921"/>
                </a:lnTo>
                <a:lnTo>
                  <a:pt x="439501" y="1164792"/>
                </a:lnTo>
                <a:lnTo>
                  <a:pt x="440518" y="1181438"/>
                </a:lnTo>
                <a:lnTo>
                  <a:pt x="440905" y="1196857"/>
                </a:lnTo>
                <a:lnTo>
                  <a:pt x="440665" y="1211052"/>
                </a:lnTo>
                <a:lnTo>
                  <a:pt x="439795" y="1224021"/>
                </a:lnTo>
                <a:lnTo>
                  <a:pt x="438297" y="1235765"/>
                </a:lnTo>
                <a:lnTo>
                  <a:pt x="436169" y="1246285"/>
                </a:lnTo>
                <a:lnTo>
                  <a:pt x="433413" y="1255581"/>
                </a:lnTo>
                <a:lnTo>
                  <a:pt x="430027" y="1263652"/>
                </a:lnTo>
                <a:lnTo>
                  <a:pt x="426012" y="1270499"/>
                </a:lnTo>
                <a:lnTo>
                  <a:pt x="416093" y="1280522"/>
                </a:lnTo>
                <a:lnTo>
                  <a:pt x="403657" y="1285652"/>
                </a:lnTo>
                <a:lnTo>
                  <a:pt x="396494" y="1286383"/>
                </a:lnTo>
                <a:lnTo>
                  <a:pt x="389757" y="1285939"/>
                </a:lnTo>
                <a:lnTo>
                  <a:pt x="383875" y="1284340"/>
                </a:lnTo>
                <a:lnTo>
                  <a:pt x="378846" y="1281588"/>
                </a:lnTo>
                <a:lnTo>
                  <a:pt x="374671" y="1277681"/>
                </a:lnTo>
                <a:lnTo>
                  <a:pt x="374481" y="1465418"/>
                </a:lnTo>
                <a:lnTo>
                  <a:pt x="394534" y="1466949"/>
                </a:lnTo>
                <a:lnTo>
                  <a:pt x="415671" y="1467739"/>
                </a:lnTo>
                <a:lnTo>
                  <a:pt x="436757" y="1467422"/>
                </a:lnTo>
                <a:lnTo>
                  <a:pt x="456621" y="1465598"/>
                </a:lnTo>
                <a:lnTo>
                  <a:pt x="475262" y="1462264"/>
                </a:lnTo>
                <a:lnTo>
                  <a:pt x="492680" y="1457423"/>
                </a:lnTo>
                <a:lnTo>
                  <a:pt x="508877" y="1451074"/>
                </a:lnTo>
                <a:lnTo>
                  <a:pt x="523851" y="1443217"/>
                </a:lnTo>
                <a:lnTo>
                  <a:pt x="537603" y="1433852"/>
                </a:lnTo>
                <a:lnTo>
                  <a:pt x="550134" y="1422980"/>
                </a:lnTo>
                <a:lnTo>
                  <a:pt x="561443" y="1410600"/>
                </a:lnTo>
                <a:lnTo>
                  <a:pt x="571531" y="1396714"/>
                </a:lnTo>
                <a:lnTo>
                  <a:pt x="580398" y="1381320"/>
                </a:lnTo>
                <a:lnTo>
                  <a:pt x="588044" y="1364420"/>
                </a:lnTo>
                <a:lnTo>
                  <a:pt x="594469" y="1346014"/>
                </a:lnTo>
                <a:lnTo>
                  <a:pt x="599674" y="1326101"/>
                </a:lnTo>
                <a:lnTo>
                  <a:pt x="603658" y="1304682"/>
                </a:lnTo>
                <a:lnTo>
                  <a:pt x="606422" y="1281758"/>
                </a:lnTo>
                <a:lnTo>
                  <a:pt x="607967" y="1257327"/>
                </a:lnTo>
                <a:lnTo>
                  <a:pt x="608291" y="1231391"/>
                </a:lnTo>
                <a:lnTo>
                  <a:pt x="607396" y="1203950"/>
                </a:lnTo>
                <a:lnTo>
                  <a:pt x="605281" y="1175003"/>
                </a:lnTo>
                <a:lnTo>
                  <a:pt x="606173" y="1173707"/>
                </a:lnTo>
                <a:lnTo>
                  <a:pt x="606828" y="1170885"/>
                </a:lnTo>
                <a:lnTo>
                  <a:pt x="607247" y="1166537"/>
                </a:lnTo>
                <a:lnTo>
                  <a:pt x="607429" y="1160663"/>
                </a:lnTo>
                <a:lnTo>
                  <a:pt x="607375" y="1153263"/>
                </a:lnTo>
                <a:lnTo>
                  <a:pt x="606556" y="1133885"/>
                </a:lnTo>
                <a:lnTo>
                  <a:pt x="605792" y="1121907"/>
                </a:lnTo>
                <a:lnTo>
                  <a:pt x="604790" y="1108404"/>
                </a:lnTo>
                <a:lnTo>
                  <a:pt x="603551" y="1093374"/>
                </a:lnTo>
                <a:lnTo>
                  <a:pt x="602075" y="1076819"/>
                </a:lnTo>
                <a:lnTo>
                  <a:pt x="600362" y="1058738"/>
                </a:lnTo>
                <a:lnTo>
                  <a:pt x="598411" y="1039130"/>
                </a:lnTo>
                <a:lnTo>
                  <a:pt x="596223" y="1017997"/>
                </a:lnTo>
                <a:lnTo>
                  <a:pt x="593798" y="995338"/>
                </a:lnTo>
                <a:lnTo>
                  <a:pt x="591135" y="971153"/>
                </a:lnTo>
                <a:lnTo>
                  <a:pt x="588234" y="945442"/>
                </a:lnTo>
                <a:lnTo>
                  <a:pt x="585095" y="918206"/>
                </a:lnTo>
                <a:lnTo>
                  <a:pt x="581718" y="889443"/>
                </a:lnTo>
                <a:lnTo>
                  <a:pt x="578103" y="859155"/>
                </a:lnTo>
                <a:lnTo>
                  <a:pt x="843406" y="45593"/>
                </a:lnTo>
                <a:lnTo>
                  <a:pt x="670432" y="5080"/>
                </a:lnTo>
                <a:lnTo>
                  <a:pt x="491871" y="650875"/>
                </a:lnTo>
                <a:lnTo>
                  <a:pt x="485768" y="618817"/>
                </a:lnTo>
                <a:lnTo>
                  <a:pt x="479652" y="587567"/>
                </a:lnTo>
                <a:lnTo>
                  <a:pt x="473523" y="557125"/>
                </a:lnTo>
                <a:lnTo>
                  <a:pt x="467381" y="527490"/>
                </a:lnTo>
                <a:lnTo>
                  <a:pt x="461226" y="498663"/>
                </a:lnTo>
                <a:lnTo>
                  <a:pt x="455058" y="470643"/>
                </a:lnTo>
                <a:lnTo>
                  <a:pt x="448877" y="443430"/>
                </a:lnTo>
                <a:lnTo>
                  <a:pt x="442684" y="417024"/>
                </a:lnTo>
                <a:lnTo>
                  <a:pt x="436478" y="391425"/>
                </a:lnTo>
                <a:lnTo>
                  <a:pt x="430260" y="366633"/>
                </a:lnTo>
                <a:lnTo>
                  <a:pt x="424029" y="342647"/>
                </a:lnTo>
                <a:lnTo>
                  <a:pt x="417786" y="319469"/>
                </a:lnTo>
                <a:lnTo>
                  <a:pt x="411531" y="297096"/>
                </a:lnTo>
                <a:lnTo>
                  <a:pt x="405263" y="275531"/>
                </a:lnTo>
                <a:lnTo>
                  <a:pt x="398984" y="254771"/>
                </a:lnTo>
                <a:lnTo>
                  <a:pt x="392693" y="234818"/>
                </a:lnTo>
                <a:lnTo>
                  <a:pt x="380075" y="197331"/>
                </a:lnTo>
                <a:lnTo>
                  <a:pt x="367410" y="163068"/>
                </a:lnTo>
                <a:lnTo>
                  <a:pt x="354929" y="133964"/>
                </a:lnTo>
                <a:lnTo>
                  <a:pt x="340233" y="105848"/>
                </a:lnTo>
                <a:lnTo>
                  <a:pt x="324218" y="81040"/>
                </a:lnTo>
                <a:lnTo>
                  <a:pt x="306883" y="59539"/>
                </a:lnTo>
                <a:lnTo>
                  <a:pt x="288224" y="41347"/>
                </a:lnTo>
                <a:lnTo>
                  <a:pt x="268241" y="26462"/>
                </a:lnTo>
                <a:lnTo>
                  <a:pt x="246929" y="14884"/>
                </a:lnTo>
                <a:lnTo>
                  <a:pt x="224288" y="6615"/>
                </a:lnTo>
                <a:lnTo>
                  <a:pt x="200314" y="1653"/>
                </a:lnTo>
                <a:lnTo>
                  <a:pt x="175005" y="0"/>
                </a:lnTo>
                <a:lnTo>
                  <a:pt x="168130" y="48"/>
                </a:lnTo>
                <a:lnTo>
                  <a:pt x="130299" y="2328"/>
                </a:lnTo>
                <a:lnTo>
                  <a:pt x="97276" y="8016"/>
                </a:lnTo>
                <a:lnTo>
                  <a:pt x="69064" y="17114"/>
                </a:lnTo>
                <a:lnTo>
                  <a:pt x="45665" y="29622"/>
                </a:lnTo>
                <a:lnTo>
                  <a:pt x="27082" y="45541"/>
                </a:lnTo>
                <a:lnTo>
                  <a:pt x="13317" y="64873"/>
                </a:lnTo>
                <a:lnTo>
                  <a:pt x="4373" y="87619"/>
                </a:lnTo>
                <a:lnTo>
                  <a:pt x="251" y="113781"/>
                </a:lnTo>
                <a:lnTo>
                  <a:pt x="0" y="128143"/>
                </a:lnTo>
                <a:lnTo>
                  <a:pt x="681" y="140738"/>
                </a:lnTo>
                <a:lnTo>
                  <a:pt x="5261" y="166196"/>
                </a:lnTo>
                <a:lnTo>
                  <a:pt x="14035" y="186378"/>
                </a:lnTo>
                <a:lnTo>
                  <a:pt x="35061" y="206754"/>
                </a:lnTo>
                <a:lnTo>
                  <a:pt x="65530" y="215252"/>
                </a:lnTo>
                <a:lnTo>
                  <a:pt x="91091" y="214317"/>
                </a:lnTo>
                <a:lnTo>
                  <a:pt x="120851" y="208098"/>
                </a:lnTo>
                <a:lnTo>
                  <a:pt x="154812" y="196596"/>
                </a:lnTo>
                <a:lnTo>
                  <a:pt x="165320" y="197429"/>
                </a:lnTo>
                <a:lnTo>
                  <a:pt x="194792" y="209861"/>
                </a:lnTo>
                <a:lnTo>
                  <a:pt x="212825" y="226425"/>
                </a:lnTo>
                <a:lnTo>
                  <a:pt x="229561" y="249609"/>
                </a:lnTo>
                <a:lnTo>
                  <a:pt x="244995" y="279413"/>
                </a:lnTo>
                <a:lnTo>
                  <a:pt x="256129" y="307041"/>
                </a:lnTo>
                <a:lnTo>
                  <a:pt x="263954" y="328856"/>
                </a:lnTo>
                <a:lnTo>
                  <a:pt x="271791" y="352446"/>
                </a:lnTo>
                <a:lnTo>
                  <a:pt x="279641" y="377810"/>
                </a:lnTo>
                <a:lnTo>
                  <a:pt x="287500" y="404946"/>
                </a:lnTo>
                <a:lnTo>
                  <a:pt x="295367" y="433855"/>
                </a:lnTo>
                <a:lnTo>
                  <a:pt x="303242" y="464534"/>
                </a:lnTo>
                <a:lnTo>
                  <a:pt x="311122" y="496984"/>
                </a:lnTo>
                <a:lnTo>
                  <a:pt x="319005" y="531204"/>
                </a:lnTo>
                <a:lnTo>
                  <a:pt x="326891" y="567193"/>
                </a:lnTo>
                <a:lnTo>
                  <a:pt x="334679" y="604426"/>
                </a:lnTo>
                <a:lnTo>
                  <a:pt x="341659" y="639761"/>
                </a:lnTo>
                <a:lnTo>
                  <a:pt x="347694" y="672673"/>
                </a:lnTo>
                <a:lnTo>
                  <a:pt x="352784" y="703164"/>
                </a:lnTo>
                <a:lnTo>
                  <a:pt x="356929" y="731235"/>
                </a:lnTo>
                <a:lnTo>
                  <a:pt x="360130" y="756885"/>
                </a:lnTo>
                <a:lnTo>
                  <a:pt x="362385" y="780117"/>
                </a:lnTo>
                <a:lnTo>
                  <a:pt x="363997" y="810431"/>
                </a:lnTo>
                <a:lnTo>
                  <a:pt x="364062" y="819327"/>
                </a:lnTo>
                <a:lnTo>
                  <a:pt x="363890" y="827619"/>
                </a:lnTo>
                <a:lnTo>
                  <a:pt x="363482" y="835307"/>
                </a:lnTo>
                <a:lnTo>
                  <a:pt x="362838" y="842390"/>
                </a:lnTo>
                <a:lnTo>
                  <a:pt x="342539" y="876825"/>
                </a:lnTo>
                <a:lnTo>
                  <a:pt x="323512" y="910102"/>
                </a:lnTo>
                <a:lnTo>
                  <a:pt x="305758" y="942220"/>
                </a:lnTo>
                <a:lnTo>
                  <a:pt x="289277" y="973180"/>
                </a:lnTo>
                <a:lnTo>
                  <a:pt x="274069" y="1002982"/>
                </a:lnTo>
                <a:lnTo>
                  <a:pt x="260135" y="1031626"/>
                </a:lnTo>
                <a:lnTo>
                  <a:pt x="247475" y="1059111"/>
                </a:lnTo>
                <a:lnTo>
                  <a:pt x="236088" y="1085438"/>
                </a:lnTo>
                <a:lnTo>
                  <a:pt x="225976" y="1110607"/>
                </a:lnTo>
                <a:lnTo>
                  <a:pt x="217138" y="1134618"/>
                </a:lnTo>
                <a:lnTo>
                  <a:pt x="209574" y="1157470"/>
                </a:lnTo>
                <a:lnTo>
                  <a:pt x="203285" y="1179164"/>
                </a:lnTo>
                <a:lnTo>
                  <a:pt x="198271" y="1199700"/>
                </a:lnTo>
                <a:lnTo>
                  <a:pt x="194531" y="1219078"/>
                </a:lnTo>
                <a:lnTo>
                  <a:pt x="192067" y="1237297"/>
                </a:lnTo>
                <a:lnTo>
                  <a:pt x="190878" y="1254358"/>
                </a:lnTo>
                <a:close/>
              </a:path>
              <a:path w="843406" h="1467739">
                <a:moveTo>
                  <a:pt x="374481" y="1465418"/>
                </a:moveTo>
                <a:lnTo>
                  <a:pt x="374671" y="1277681"/>
                </a:lnTo>
                <a:lnTo>
                  <a:pt x="371349" y="1272621"/>
                </a:lnTo>
                <a:lnTo>
                  <a:pt x="368882" y="1266406"/>
                </a:lnTo>
                <a:lnTo>
                  <a:pt x="367269" y="1259038"/>
                </a:lnTo>
                <a:lnTo>
                  <a:pt x="366509" y="1250516"/>
                </a:lnTo>
                <a:lnTo>
                  <a:pt x="355512" y="1463146"/>
                </a:lnTo>
                <a:lnTo>
                  <a:pt x="374481" y="146541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56053" y="2884042"/>
            <a:ext cx="74396" cy="228092"/>
          </a:xfrm>
          <a:custGeom>
            <a:avLst/>
            <a:gdLst/>
            <a:ahLst/>
            <a:cxnLst/>
            <a:rect l="l" t="t" r="r" b="b"/>
            <a:pathLst>
              <a:path w="74396" h="228092">
                <a:moveTo>
                  <a:pt x="57543" y="0"/>
                </a:moveTo>
                <a:lnTo>
                  <a:pt x="48045" y="22359"/>
                </a:lnTo>
                <a:lnTo>
                  <a:pt x="39403" y="43567"/>
                </a:lnTo>
                <a:lnTo>
                  <a:pt x="31616" y="63621"/>
                </a:lnTo>
                <a:lnTo>
                  <a:pt x="24684" y="82523"/>
                </a:lnTo>
                <a:lnTo>
                  <a:pt x="18607" y="100272"/>
                </a:lnTo>
                <a:lnTo>
                  <a:pt x="13385" y="116868"/>
                </a:lnTo>
                <a:lnTo>
                  <a:pt x="9018" y="132311"/>
                </a:lnTo>
                <a:lnTo>
                  <a:pt x="5505" y="146600"/>
                </a:lnTo>
                <a:lnTo>
                  <a:pt x="2847" y="159736"/>
                </a:lnTo>
                <a:lnTo>
                  <a:pt x="1044" y="171719"/>
                </a:lnTo>
                <a:lnTo>
                  <a:pt x="94" y="182549"/>
                </a:lnTo>
                <a:lnTo>
                  <a:pt x="0" y="192225"/>
                </a:lnTo>
                <a:lnTo>
                  <a:pt x="759" y="200747"/>
                </a:lnTo>
                <a:lnTo>
                  <a:pt x="4840" y="214330"/>
                </a:lnTo>
                <a:lnTo>
                  <a:pt x="12336" y="223297"/>
                </a:lnTo>
                <a:lnTo>
                  <a:pt x="23248" y="227648"/>
                </a:lnTo>
                <a:lnTo>
                  <a:pt x="29984" y="228092"/>
                </a:lnTo>
                <a:lnTo>
                  <a:pt x="37147" y="227361"/>
                </a:lnTo>
                <a:lnTo>
                  <a:pt x="49584" y="222231"/>
                </a:lnTo>
                <a:lnTo>
                  <a:pt x="59502" y="212208"/>
                </a:lnTo>
                <a:lnTo>
                  <a:pt x="63517" y="205361"/>
                </a:lnTo>
                <a:lnTo>
                  <a:pt x="66903" y="197290"/>
                </a:lnTo>
                <a:lnTo>
                  <a:pt x="69659" y="187994"/>
                </a:lnTo>
                <a:lnTo>
                  <a:pt x="71787" y="177474"/>
                </a:lnTo>
                <a:lnTo>
                  <a:pt x="73285" y="165730"/>
                </a:lnTo>
                <a:lnTo>
                  <a:pt x="74155" y="152761"/>
                </a:lnTo>
                <a:lnTo>
                  <a:pt x="74396" y="138566"/>
                </a:lnTo>
                <a:lnTo>
                  <a:pt x="74008" y="123147"/>
                </a:lnTo>
                <a:lnTo>
                  <a:pt x="72991" y="106501"/>
                </a:lnTo>
                <a:lnTo>
                  <a:pt x="71347" y="88630"/>
                </a:lnTo>
                <a:lnTo>
                  <a:pt x="69073" y="69534"/>
                </a:lnTo>
                <a:lnTo>
                  <a:pt x="66172" y="49210"/>
                </a:lnTo>
                <a:lnTo>
                  <a:pt x="62643" y="27661"/>
                </a:lnTo>
                <a:lnTo>
                  <a:pt x="58485" y="4885"/>
                </a:lnTo>
                <a:lnTo>
                  <a:pt x="57543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89544" y="1825752"/>
            <a:ext cx="843406" cy="1467739"/>
          </a:xfrm>
          <a:custGeom>
            <a:avLst/>
            <a:gdLst/>
            <a:ahLst/>
            <a:cxnLst/>
            <a:rect l="l" t="t" r="r" b="b"/>
            <a:pathLst>
              <a:path w="843406" h="1467739">
                <a:moveTo>
                  <a:pt x="175005" y="0"/>
                </a:moveTo>
                <a:lnTo>
                  <a:pt x="200314" y="1653"/>
                </a:lnTo>
                <a:lnTo>
                  <a:pt x="224288" y="6615"/>
                </a:lnTo>
                <a:lnTo>
                  <a:pt x="246929" y="14884"/>
                </a:lnTo>
                <a:lnTo>
                  <a:pt x="268241" y="26462"/>
                </a:lnTo>
                <a:lnTo>
                  <a:pt x="288224" y="41347"/>
                </a:lnTo>
                <a:lnTo>
                  <a:pt x="306883" y="59539"/>
                </a:lnTo>
                <a:lnTo>
                  <a:pt x="324218" y="81040"/>
                </a:lnTo>
                <a:lnTo>
                  <a:pt x="340233" y="105848"/>
                </a:lnTo>
                <a:lnTo>
                  <a:pt x="354929" y="133964"/>
                </a:lnTo>
                <a:lnTo>
                  <a:pt x="367410" y="163068"/>
                </a:lnTo>
                <a:lnTo>
                  <a:pt x="380075" y="197331"/>
                </a:lnTo>
                <a:lnTo>
                  <a:pt x="392693" y="234818"/>
                </a:lnTo>
                <a:lnTo>
                  <a:pt x="405263" y="275531"/>
                </a:lnTo>
                <a:lnTo>
                  <a:pt x="411531" y="297096"/>
                </a:lnTo>
                <a:lnTo>
                  <a:pt x="417786" y="319469"/>
                </a:lnTo>
                <a:lnTo>
                  <a:pt x="424029" y="342647"/>
                </a:lnTo>
                <a:lnTo>
                  <a:pt x="430260" y="366633"/>
                </a:lnTo>
                <a:lnTo>
                  <a:pt x="436478" y="391425"/>
                </a:lnTo>
                <a:lnTo>
                  <a:pt x="442684" y="417024"/>
                </a:lnTo>
                <a:lnTo>
                  <a:pt x="448877" y="443430"/>
                </a:lnTo>
                <a:lnTo>
                  <a:pt x="455058" y="470643"/>
                </a:lnTo>
                <a:lnTo>
                  <a:pt x="461226" y="498663"/>
                </a:lnTo>
                <a:lnTo>
                  <a:pt x="467381" y="527490"/>
                </a:lnTo>
                <a:lnTo>
                  <a:pt x="473523" y="557125"/>
                </a:lnTo>
                <a:lnTo>
                  <a:pt x="479652" y="587567"/>
                </a:lnTo>
                <a:lnTo>
                  <a:pt x="485768" y="618817"/>
                </a:lnTo>
                <a:lnTo>
                  <a:pt x="491871" y="650875"/>
                </a:lnTo>
                <a:lnTo>
                  <a:pt x="670432" y="5080"/>
                </a:lnTo>
                <a:lnTo>
                  <a:pt x="843406" y="45593"/>
                </a:lnTo>
                <a:lnTo>
                  <a:pt x="578103" y="859155"/>
                </a:lnTo>
                <a:lnTo>
                  <a:pt x="581718" y="889443"/>
                </a:lnTo>
                <a:lnTo>
                  <a:pt x="585095" y="918206"/>
                </a:lnTo>
                <a:lnTo>
                  <a:pt x="588234" y="945442"/>
                </a:lnTo>
                <a:lnTo>
                  <a:pt x="591135" y="971153"/>
                </a:lnTo>
                <a:lnTo>
                  <a:pt x="593798" y="995338"/>
                </a:lnTo>
                <a:lnTo>
                  <a:pt x="596223" y="1017997"/>
                </a:lnTo>
                <a:lnTo>
                  <a:pt x="598411" y="1039130"/>
                </a:lnTo>
                <a:lnTo>
                  <a:pt x="600362" y="1058738"/>
                </a:lnTo>
                <a:lnTo>
                  <a:pt x="602075" y="1076819"/>
                </a:lnTo>
                <a:lnTo>
                  <a:pt x="603551" y="1093374"/>
                </a:lnTo>
                <a:lnTo>
                  <a:pt x="604790" y="1108404"/>
                </a:lnTo>
                <a:lnTo>
                  <a:pt x="605792" y="1121907"/>
                </a:lnTo>
                <a:lnTo>
                  <a:pt x="606556" y="1133885"/>
                </a:lnTo>
                <a:lnTo>
                  <a:pt x="607084" y="1144337"/>
                </a:lnTo>
                <a:lnTo>
                  <a:pt x="607429" y="1160663"/>
                </a:lnTo>
                <a:lnTo>
                  <a:pt x="607247" y="1166537"/>
                </a:lnTo>
                <a:lnTo>
                  <a:pt x="606828" y="1170885"/>
                </a:lnTo>
                <a:lnTo>
                  <a:pt x="606173" y="1173707"/>
                </a:lnTo>
                <a:lnTo>
                  <a:pt x="605281" y="1175003"/>
                </a:lnTo>
                <a:lnTo>
                  <a:pt x="607396" y="1203950"/>
                </a:lnTo>
                <a:lnTo>
                  <a:pt x="608291" y="1231391"/>
                </a:lnTo>
                <a:lnTo>
                  <a:pt x="607967" y="1257327"/>
                </a:lnTo>
                <a:lnTo>
                  <a:pt x="606422" y="1281758"/>
                </a:lnTo>
                <a:lnTo>
                  <a:pt x="603658" y="1304682"/>
                </a:lnTo>
                <a:lnTo>
                  <a:pt x="599674" y="1326101"/>
                </a:lnTo>
                <a:lnTo>
                  <a:pt x="594469" y="1346014"/>
                </a:lnTo>
                <a:lnTo>
                  <a:pt x="588044" y="1364420"/>
                </a:lnTo>
                <a:lnTo>
                  <a:pt x="580398" y="1381320"/>
                </a:lnTo>
                <a:lnTo>
                  <a:pt x="571531" y="1396714"/>
                </a:lnTo>
                <a:lnTo>
                  <a:pt x="561443" y="1410600"/>
                </a:lnTo>
                <a:lnTo>
                  <a:pt x="550134" y="1422980"/>
                </a:lnTo>
                <a:lnTo>
                  <a:pt x="537603" y="1433852"/>
                </a:lnTo>
                <a:lnTo>
                  <a:pt x="523851" y="1443217"/>
                </a:lnTo>
                <a:lnTo>
                  <a:pt x="508877" y="1451074"/>
                </a:lnTo>
                <a:lnTo>
                  <a:pt x="492680" y="1457423"/>
                </a:lnTo>
                <a:lnTo>
                  <a:pt x="475262" y="1462264"/>
                </a:lnTo>
                <a:lnTo>
                  <a:pt x="456621" y="1465598"/>
                </a:lnTo>
                <a:lnTo>
                  <a:pt x="436757" y="1467422"/>
                </a:lnTo>
                <a:lnTo>
                  <a:pt x="415671" y="1467739"/>
                </a:lnTo>
                <a:lnTo>
                  <a:pt x="394534" y="1466949"/>
                </a:lnTo>
                <a:lnTo>
                  <a:pt x="374481" y="1465418"/>
                </a:lnTo>
                <a:lnTo>
                  <a:pt x="355512" y="1463146"/>
                </a:lnTo>
                <a:lnTo>
                  <a:pt x="337626" y="1460133"/>
                </a:lnTo>
                <a:lnTo>
                  <a:pt x="320825" y="1456378"/>
                </a:lnTo>
                <a:lnTo>
                  <a:pt x="305108" y="1451882"/>
                </a:lnTo>
                <a:lnTo>
                  <a:pt x="290475" y="1446644"/>
                </a:lnTo>
                <a:lnTo>
                  <a:pt x="276926" y="1440664"/>
                </a:lnTo>
                <a:lnTo>
                  <a:pt x="264460" y="1433943"/>
                </a:lnTo>
                <a:lnTo>
                  <a:pt x="242781" y="1418274"/>
                </a:lnTo>
                <a:lnTo>
                  <a:pt x="225438" y="1399637"/>
                </a:lnTo>
                <a:lnTo>
                  <a:pt x="212431" y="1378031"/>
                </a:lnTo>
                <a:lnTo>
                  <a:pt x="203759" y="1353455"/>
                </a:lnTo>
                <a:lnTo>
                  <a:pt x="201049" y="1340053"/>
                </a:lnTo>
                <a:lnTo>
                  <a:pt x="199423" y="1325908"/>
                </a:lnTo>
                <a:lnTo>
                  <a:pt x="198881" y="1311021"/>
                </a:lnTo>
                <a:lnTo>
                  <a:pt x="194967" y="1298592"/>
                </a:lnTo>
                <a:lnTo>
                  <a:pt x="192328" y="1285006"/>
                </a:lnTo>
                <a:lnTo>
                  <a:pt x="190965" y="1270261"/>
                </a:lnTo>
                <a:lnTo>
                  <a:pt x="190878" y="1254358"/>
                </a:lnTo>
                <a:lnTo>
                  <a:pt x="192067" y="1237297"/>
                </a:lnTo>
                <a:lnTo>
                  <a:pt x="194531" y="1219078"/>
                </a:lnTo>
                <a:lnTo>
                  <a:pt x="198271" y="1199700"/>
                </a:lnTo>
                <a:lnTo>
                  <a:pt x="203285" y="1179164"/>
                </a:lnTo>
                <a:lnTo>
                  <a:pt x="209574" y="1157470"/>
                </a:lnTo>
                <a:lnTo>
                  <a:pt x="217138" y="1134618"/>
                </a:lnTo>
                <a:lnTo>
                  <a:pt x="225976" y="1110607"/>
                </a:lnTo>
                <a:lnTo>
                  <a:pt x="236088" y="1085438"/>
                </a:lnTo>
                <a:lnTo>
                  <a:pt x="247475" y="1059111"/>
                </a:lnTo>
                <a:lnTo>
                  <a:pt x="260135" y="1031626"/>
                </a:lnTo>
                <a:lnTo>
                  <a:pt x="274069" y="1002982"/>
                </a:lnTo>
                <a:lnTo>
                  <a:pt x="289277" y="973180"/>
                </a:lnTo>
                <a:lnTo>
                  <a:pt x="305758" y="942220"/>
                </a:lnTo>
                <a:lnTo>
                  <a:pt x="323512" y="910102"/>
                </a:lnTo>
                <a:lnTo>
                  <a:pt x="342539" y="876825"/>
                </a:lnTo>
                <a:lnTo>
                  <a:pt x="362838" y="842390"/>
                </a:lnTo>
                <a:lnTo>
                  <a:pt x="363482" y="835307"/>
                </a:lnTo>
                <a:lnTo>
                  <a:pt x="363890" y="827619"/>
                </a:lnTo>
                <a:lnTo>
                  <a:pt x="364062" y="819327"/>
                </a:lnTo>
                <a:lnTo>
                  <a:pt x="363997" y="810431"/>
                </a:lnTo>
                <a:lnTo>
                  <a:pt x="362385" y="780117"/>
                </a:lnTo>
                <a:lnTo>
                  <a:pt x="360130" y="756885"/>
                </a:lnTo>
                <a:lnTo>
                  <a:pt x="356929" y="731235"/>
                </a:lnTo>
                <a:lnTo>
                  <a:pt x="352784" y="703164"/>
                </a:lnTo>
                <a:lnTo>
                  <a:pt x="347694" y="672673"/>
                </a:lnTo>
                <a:lnTo>
                  <a:pt x="341659" y="639761"/>
                </a:lnTo>
                <a:lnTo>
                  <a:pt x="334679" y="604426"/>
                </a:lnTo>
                <a:lnTo>
                  <a:pt x="326891" y="567193"/>
                </a:lnTo>
                <a:lnTo>
                  <a:pt x="319005" y="531204"/>
                </a:lnTo>
                <a:lnTo>
                  <a:pt x="311122" y="496984"/>
                </a:lnTo>
                <a:lnTo>
                  <a:pt x="303242" y="464534"/>
                </a:lnTo>
                <a:lnTo>
                  <a:pt x="295367" y="433855"/>
                </a:lnTo>
                <a:lnTo>
                  <a:pt x="287500" y="404946"/>
                </a:lnTo>
                <a:lnTo>
                  <a:pt x="279641" y="377810"/>
                </a:lnTo>
                <a:lnTo>
                  <a:pt x="271791" y="352446"/>
                </a:lnTo>
                <a:lnTo>
                  <a:pt x="263954" y="328856"/>
                </a:lnTo>
                <a:lnTo>
                  <a:pt x="256129" y="307041"/>
                </a:lnTo>
                <a:lnTo>
                  <a:pt x="244995" y="279413"/>
                </a:lnTo>
                <a:lnTo>
                  <a:pt x="229561" y="249609"/>
                </a:lnTo>
                <a:lnTo>
                  <a:pt x="212825" y="226425"/>
                </a:lnTo>
                <a:lnTo>
                  <a:pt x="194792" y="209861"/>
                </a:lnTo>
                <a:lnTo>
                  <a:pt x="175466" y="199918"/>
                </a:lnTo>
                <a:lnTo>
                  <a:pt x="154812" y="196596"/>
                </a:lnTo>
                <a:lnTo>
                  <a:pt x="137307" y="203007"/>
                </a:lnTo>
                <a:lnTo>
                  <a:pt x="120851" y="208098"/>
                </a:lnTo>
                <a:lnTo>
                  <a:pt x="105446" y="211868"/>
                </a:lnTo>
                <a:lnTo>
                  <a:pt x="91091" y="214317"/>
                </a:lnTo>
                <a:lnTo>
                  <a:pt x="77786" y="215445"/>
                </a:lnTo>
                <a:lnTo>
                  <a:pt x="65530" y="215252"/>
                </a:lnTo>
                <a:lnTo>
                  <a:pt x="54324" y="213740"/>
                </a:lnTo>
                <a:lnTo>
                  <a:pt x="44168" y="210907"/>
                </a:lnTo>
                <a:lnTo>
                  <a:pt x="35061" y="206754"/>
                </a:lnTo>
                <a:lnTo>
                  <a:pt x="27004" y="201282"/>
                </a:lnTo>
                <a:lnTo>
                  <a:pt x="19995" y="194489"/>
                </a:lnTo>
                <a:lnTo>
                  <a:pt x="14035" y="186378"/>
                </a:lnTo>
                <a:lnTo>
                  <a:pt x="9124" y="176946"/>
                </a:lnTo>
                <a:lnTo>
                  <a:pt x="5261" y="166196"/>
                </a:lnTo>
                <a:lnTo>
                  <a:pt x="2447" y="154126"/>
                </a:lnTo>
                <a:lnTo>
                  <a:pt x="681" y="140738"/>
                </a:lnTo>
                <a:lnTo>
                  <a:pt x="0" y="128143"/>
                </a:lnTo>
                <a:lnTo>
                  <a:pt x="251" y="113781"/>
                </a:lnTo>
                <a:lnTo>
                  <a:pt x="1709" y="100273"/>
                </a:lnTo>
                <a:lnTo>
                  <a:pt x="4373" y="87619"/>
                </a:lnTo>
                <a:lnTo>
                  <a:pt x="8242" y="75820"/>
                </a:lnTo>
                <a:lnTo>
                  <a:pt x="13317" y="64873"/>
                </a:lnTo>
                <a:lnTo>
                  <a:pt x="19597" y="54780"/>
                </a:lnTo>
                <a:lnTo>
                  <a:pt x="27082" y="45541"/>
                </a:lnTo>
                <a:lnTo>
                  <a:pt x="35772" y="37155"/>
                </a:lnTo>
                <a:lnTo>
                  <a:pt x="45665" y="29622"/>
                </a:lnTo>
                <a:lnTo>
                  <a:pt x="56763" y="22941"/>
                </a:lnTo>
                <a:lnTo>
                  <a:pt x="69064" y="17114"/>
                </a:lnTo>
                <a:lnTo>
                  <a:pt x="82568" y="12139"/>
                </a:lnTo>
                <a:lnTo>
                  <a:pt x="97276" y="8016"/>
                </a:lnTo>
                <a:lnTo>
                  <a:pt x="113186" y="4746"/>
                </a:lnTo>
                <a:lnTo>
                  <a:pt x="130299" y="2328"/>
                </a:lnTo>
                <a:lnTo>
                  <a:pt x="148613" y="762"/>
                </a:lnTo>
                <a:lnTo>
                  <a:pt x="168130" y="48"/>
                </a:lnTo>
                <a:lnTo>
                  <a:pt x="175005" y="0"/>
                </a:lnTo>
                <a:close/>
              </a:path>
            </a:pathLst>
          </a:custGeom>
          <a:ln w="10667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02780" y="4584192"/>
            <a:ext cx="458724" cy="728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49261" y="4988110"/>
            <a:ext cx="162085" cy="635594"/>
          </a:xfrm>
          <a:custGeom>
            <a:avLst/>
            <a:gdLst/>
            <a:ahLst/>
            <a:cxnLst/>
            <a:rect l="l" t="t" r="r" b="b"/>
            <a:pathLst>
              <a:path w="162085" h="635594">
                <a:moveTo>
                  <a:pt x="87899" y="154422"/>
                </a:moveTo>
                <a:lnTo>
                  <a:pt x="85560" y="164367"/>
                </a:lnTo>
                <a:lnTo>
                  <a:pt x="83922" y="173673"/>
                </a:lnTo>
                <a:lnTo>
                  <a:pt x="82984" y="182342"/>
                </a:lnTo>
                <a:lnTo>
                  <a:pt x="82746" y="190372"/>
                </a:lnTo>
                <a:lnTo>
                  <a:pt x="83209" y="197764"/>
                </a:lnTo>
                <a:lnTo>
                  <a:pt x="84371" y="204518"/>
                </a:lnTo>
                <a:lnTo>
                  <a:pt x="86233" y="210634"/>
                </a:lnTo>
                <a:lnTo>
                  <a:pt x="86254" y="212637"/>
                </a:lnTo>
                <a:lnTo>
                  <a:pt x="87695" y="226117"/>
                </a:lnTo>
                <a:lnTo>
                  <a:pt x="91390" y="238056"/>
                </a:lnTo>
                <a:lnTo>
                  <a:pt x="97337" y="248455"/>
                </a:lnTo>
                <a:lnTo>
                  <a:pt x="105538" y="257317"/>
                </a:lnTo>
                <a:lnTo>
                  <a:pt x="115992" y="264640"/>
                </a:lnTo>
                <a:lnTo>
                  <a:pt x="128699" y="270427"/>
                </a:lnTo>
                <a:lnTo>
                  <a:pt x="143659" y="274679"/>
                </a:lnTo>
                <a:lnTo>
                  <a:pt x="160873" y="277395"/>
                </a:lnTo>
                <a:lnTo>
                  <a:pt x="162085" y="195601"/>
                </a:lnTo>
                <a:lnTo>
                  <a:pt x="159580" y="189644"/>
                </a:lnTo>
                <a:lnTo>
                  <a:pt x="158947" y="181164"/>
                </a:lnTo>
                <a:lnTo>
                  <a:pt x="157825" y="0"/>
                </a:lnTo>
                <a:lnTo>
                  <a:pt x="157353" y="7307"/>
                </a:lnTo>
                <a:lnTo>
                  <a:pt x="149889" y="19928"/>
                </a:lnTo>
                <a:lnTo>
                  <a:pt x="140528" y="36243"/>
                </a:lnTo>
                <a:lnTo>
                  <a:pt x="131870" y="51922"/>
                </a:lnTo>
                <a:lnTo>
                  <a:pt x="123915" y="66964"/>
                </a:lnTo>
                <a:lnTo>
                  <a:pt x="116663" y="81369"/>
                </a:lnTo>
                <a:lnTo>
                  <a:pt x="110114" y="95138"/>
                </a:lnTo>
                <a:lnTo>
                  <a:pt x="104267" y="108269"/>
                </a:lnTo>
                <a:lnTo>
                  <a:pt x="99123" y="120764"/>
                </a:lnTo>
                <a:lnTo>
                  <a:pt x="94680" y="132621"/>
                </a:lnTo>
                <a:lnTo>
                  <a:pt x="90939" y="143840"/>
                </a:lnTo>
                <a:lnTo>
                  <a:pt x="87899" y="154422"/>
                </a:lnTo>
                <a:close/>
              </a:path>
              <a:path w="162085" h="635594">
                <a:moveTo>
                  <a:pt x="262636" y="151579"/>
                </a:moveTo>
                <a:lnTo>
                  <a:pt x="263209" y="150343"/>
                </a:lnTo>
                <a:lnTo>
                  <a:pt x="263535" y="146834"/>
                </a:lnTo>
                <a:lnTo>
                  <a:pt x="263514" y="141085"/>
                </a:lnTo>
                <a:lnTo>
                  <a:pt x="263144" y="133097"/>
                </a:lnTo>
                <a:lnTo>
                  <a:pt x="262427" y="122871"/>
                </a:lnTo>
                <a:lnTo>
                  <a:pt x="261363" y="110407"/>
                </a:lnTo>
                <a:lnTo>
                  <a:pt x="259950" y="95707"/>
                </a:lnTo>
                <a:lnTo>
                  <a:pt x="258190" y="78770"/>
                </a:lnTo>
                <a:lnTo>
                  <a:pt x="256083" y="59597"/>
                </a:lnTo>
                <a:lnTo>
                  <a:pt x="253627" y="38189"/>
                </a:lnTo>
                <a:lnTo>
                  <a:pt x="250825" y="14546"/>
                </a:lnTo>
                <a:lnTo>
                  <a:pt x="365887" y="-338386"/>
                </a:lnTo>
                <a:lnTo>
                  <a:pt x="290830" y="-356039"/>
                </a:lnTo>
                <a:lnTo>
                  <a:pt x="213360" y="-75877"/>
                </a:lnTo>
                <a:lnTo>
                  <a:pt x="212763" y="-79038"/>
                </a:lnTo>
                <a:lnTo>
                  <a:pt x="209679" y="-95085"/>
                </a:lnTo>
                <a:lnTo>
                  <a:pt x="206590" y="-110658"/>
                </a:lnTo>
                <a:lnTo>
                  <a:pt x="203495" y="-125757"/>
                </a:lnTo>
                <a:lnTo>
                  <a:pt x="200394" y="-140382"/>
                </a:lnTo>
                <a:lnTo>
                  <a:pt x="197286" y="-154533"/>
                </a:lnTo>
                <a:lnTo>
                  <a:pt x="194172" y="-168211"/>
                </a:lnTo>
                <a:lnTo>
                  <a:pt x="191050" y="-181416"/>
                </a:lnTo>
                <a:lnTo>
                  <a:pt x="187921" y="-194147"/>
                </a:lnTo>
                <a:lnTo>
                  <a:pt x="184785" y="-206405"/>
                </a:lnTo>
                <a:lnTo>
                  <a:pt x="181641" y="-218191"/>
                </a:lnTo>
                <a:lnTo>
                  <a:pt x="178488" y="-229503"/>
                </a:lnTo>
                <a:lnTo>
                  <a:pt x="175327" y="-240343"/>
                </a:lnTo>
                <a:lnTo>
                  <a:pt x="172158" y="-250711"/>
                </a:lnTo>
                <a:lnTo>
                  <a:pt x="168979" y="-260606"/>
                </a:lnTo>
                <a:lnTo>
                  <a:pt x="165791" y="-270029"/>
                </a:lnTo>
                <a:lnTo>
                  <a:pt x="162593" y="-278980"/>
                </a:lnTo>
                <a:lnTo>
                  <a:pt x="155308" y="-297167"/>
                </a:lnTo>
                <a:lnTo>
                  <a:pt x="148047" y="-311462"/>
                </a:lnTo>
                <a:lnTo>
                  <a:pt x="140027" y="-323854"/>
                </a:lnTo>
                <a:lnTo>
                  <a:pt x="131247" y="-334343"/>
                </a:lnTo>
                <a:lnTo>
                  <a:pt x="121707" y="-342928"/>
                </a:lnTo>
                <a:lnTo>
                  <a:pt x="111407" y="-349607"/>
                </a:lnTo>
                <a:lnTo>
                  <a:pt x="100346" y="-354379"/>
                </a:lnTo>
                <a:lnTo>
                  <a:pt x="88526" y="-357243"/>
                </a:lnTo>
                <a:lnTo>
                  <a:pt x="75946" y="-358198"/>
                </a:lnTo>
                <a:lnTo>
                  <a:pt x="65522" y="-357927"/>
                </a:lnTo>
                <a:lnTo>
                  <a:pt x="47824" y="-355912"/>
                </a:lnTo>
                <a:lnTo>
                  <a:pt x="32908" y="-351932"/>
                </a:lnTo>
                <a:lnTo>
                  <a:pt x="20773" y="-345989"/>
                </a:lnTo>
                <a:lnTo>
                  <a:pt x="11416" y="-338081"/>
                </a:lnTo>
                <a:lnTo>
                  <a:pt x="4836" y="-328209"/>
                </a:lnTo>
                <a:lnTo>
                  <a:pt x="1031" y="-316373"/>
                </a:lnTo>
                <a:lnTo>
                  <a:pt x="0" y="-302572"/>
                </a:lnTo>
                <a:lnTo>
                  <a:pt x="210" y="-298063"/>
                </a:lnTo>
                <a:lnTo>
                  <a:pt x="2490" y="-285341"/>
                </a:lnTo>
                <a:lnTo>
                  <a:pt x="7206" y="-275660"/>
                </a:lnTo>
                <a:lnTo>
                  <a:pt x="14353" y="-269018"/>
                </a:lnTo>
                <a:lnTo>
                  <a:pt x="23929" y="-265417"/>
                </a:lnTo>
                <a:lnTo>
                  <a:pt x="35928" y="-264856"/>
                </a:lnTo>
                <a:lnTo>
                  <a:pt x="50347" y="-267335"/>
                </a:lnTo>
                <a:lnTo>
                  <a:pt x="67183" y="-272854"/>
                </a:lnTo>
                <a:lnTo>
                  <a:pt x="75173" y="-271714"/>
                </a:lnTo>
                <a:lnTo>
                  <a:pt x="84851" y="-266859"/>
                </a:lnTo>
                <a:lnTo>
                  <a:pt x="93795" y="-258192"/>
                </a:lnTo>
                <a:lnTo>
                  <a:pt x="102002" y="-245712"/>
                </a:lnTo>
                <a:lnTo>
                  <a:pt x="109474" y="-229420"/>
                </a:lnTo>
                <a:lnTo>
                  <a:pt x="113543" y="-218441"/>
                </a:lnTo>
                <a:lnTo>
                  <a:pt x="116860" y="-208676"/>
                </a:lnTo>
                <a:lnTo>
                  <a:pt x="120178" y="-198176"/>
                </a:lnTo>
                <a:lnTo>
                  <a:pt x="123498" y="-186940"/>
                </a:lnTo>
                <a:lnTo>
                  <a:pt x="126822" y="-174968"/>
                </a:lnTo>
                <a:lnTo>
                  <a:pt x="130149" y="-162260"/>
                </a:lnTo>
                <a:lnTo>
                  <a:pt x="133481" y="-148817"/>
                </a:lnTo>
                <a:lnTo>
                  <a:pt x="136818" y="-134637"/>
                </a:lnTo>
                <a:lnTo>
                  <a:pt x="140160" y="-119722"/>
                </a:lnTo>
                <a:lnTo>
                  <a:pt x="143510" y="-104071"/>
                </a:lnTo>
                <a:lnTo>
                  <a:pt x="146724" y="-88262"/>
                </a:lnTo>
                <a:lnTo>
                  <a:pt x="149861" y="-71669"/>
                </a:lnTo>
                <a:lnTo>
                  <a:pt x="152480" y="-56406"/>
                </a:lnTo>
                <a:lnTo>
                  <a:pt x="154581" y="-42472"/>
                </a:lnTo>
                <a:lnTo>
                  <a:pt x="156165" y="-29865"/>
                </a:lnTo>
                <a:lnTo>
                  <a:pt x="157233" y="-18585"/>
                </a:lnTo>
                <a:lnTo>
                  <a:pt x="157786" y="-8630"/>
                </a:lnTo>
                <a:lnTo>
                  <a:pt x="157825" y="0"/>
                </a:lnTo>
                <a:lnTo>
                  <a:pt x="158947" y="181164"/>
                </a:lnTo>
                <a:lnTo>
                  <a:pt x="160186" y="170160"/>
                </a:lnTo>
                <a:lnTo>
                  <a:pt x="163300" y="156632"/>
                </a:lnTo>
                <a:lnTo>
                  <a:pt x="168288" y="140580"/>
                </a:lnTo>
                <a:lnTo>
                  <a:pt x="175153" y="122005"/>
                </a:lnTo>
                <a:lnTo>
                  <a:pt x="183896" y="100906"/>
                </a:lnTo>
                <a:lnTo>
                  <a:pt x="185392" y="108833"/>
                </a:lnTo>
                <a:lnTo>
                  <a:pt x="188786" y="130072"/>
                </a:lnTo>
                <a:lnTo>
                  <a:pt x="190733" y="148498"/>
                </a:lnTo>
                <a:lnTo>
                  <a:pt x="191232" y="164110"/>
                </a:lnTo>
                <a:lnTo>
                  <a:pt x="190281" y="176909"/>
                </a:lnTo>
                <a:lnTo>
                  <a:pt x="187880" y="186893"/>
                </a:lnTo>
                <a:lnTo>
                  <a:pt x="184026" y="194064"/>
                </a:lnTo>
                <a:lnTo>
                  <a:pt x="178719" y="198422"/>
                </a:lnTo>
                <a:lnTo>
                  <a:pt x="171958" y="199966"/>
                </a:lnTo>
                <a:lnTo>
                  <a:pt x="166461" y="199033"/>
                </a:lnTo>
                <a:lnTo>
                  <a:pt x="162085" y="195601"/>
                </a:lnTo>
                <a:lnTo>
                  <a:pt x="160873" y="277395"/>
                </a:lnTo>
                <a:lnTo>
                  <a:pt x="180340" y="278579"/>
                </a:lnTo>
                <a:lnTo>
                  <a:pt x="191588" y="278312"/>
                </a:lnTo>
                <a:lnTo>
                  <a:pt x="204629" y="276541"/>
                </a:lnTo>
                <a:lnTo>
                  <a:pt x="216375" y="273169"/>
                </a:lnTo>
                <a:lnTo>
                  <a:pt x="226826" y="268197"/>
                </a:lnTo>
                <a:lnTo>
                  <a:pt x="235983" y="261626"/>
                </a:lnTo>
                <a:lnTo>
                  <a:pt x="243846" y="253457"/>
                </a:lnTo>
                <a:lnTo>
                  <a:pt x="250413" y="243690"/>
                </a:lnTo>
                <a:lnTo>
                  <a:pt x="255687" y="232326"/>
                </a:lnTo>
                <a:lnTo>
                  <a:pt x="259666" y="219366"/>
                </a:lnTo>
                <a:lnTo>
                  <a:pt x="262350" y="204811"/>
                </a:lnTo>
                <a:lnTo>
                  <a:pt x="263740" y="188661"/>
                </a:lnTo>
                <a:lnTo>
                  <a:pt x="263835" y="170916"/>
                </a:lnTo>
                <a:lnTo>
                  <a:pt x="262636" y="1515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08209" y="5089017"/>
            <a:ext cx="32285" cy="99059"/>
          </a:xfrm>
          <a:custGeom>
            <a:avLst/>
            <a:gdLst/>
            <a:ahLst/>
            <a:cxnLst/>
            <a:rect l="l" t="t" r="r" b="b"/>
            <a:pathLst>
              <a:path w="32285" h="99059">
                <a:moveTo>
                  <a:pt x="24948" y="0"/>
                </a:moveTo>
                <a:lnTo>
                  <a:pt x="16206" y="21099"/>
                </a:lnTo>
                <a:lnTo>
                  <a:pt x="9341" y="39674"/>
                </a:lnTo>
                <a:lnTo>
                  <a:pt x="4353" y="55726"/>
                </a:lnTo>
                <a:lnTo>
                  <a:pt x="1239" y="69254"/>
                </a:lnTo>
                <a:lnTo>
                  <a:pt x="0" y="80258"/>
                </a:lnTo>
                <a:lnTo>
                  <a:pt x="633" y="88738"/>
                </a:lnTo>
                <a:lnTo>
                  <a:pt x="3138" y="94694"/>
                </a:lnTo>
                <a:lnTo>
                  <a:pt x="7514" y="98127"/>
                </a:lnTo>
                <a:lnTo>
                  <a:pt x="13010" y="99059"/>
                </a:lnTo>
                <a:lnTo>
                  <a:pt x="19772" y="97516"/>
                </a:lnTo>
                <a:lnTo>
                  <a:pt x="25079" y="93158"/>
                </a:lnTo>
                <a:lnTo>
                  <a:pt x="28933" y="85987"/>
                </a:lnTo>
                <a:lnTo>
                  <a:pt x="31334" y="76002"/>
                </a:lnTo>
                <a:lnTo>
                  <a:pt x="32285" y="63204"/>
                </a:lnTo>
                <a:lnTo>
                  <a:pt x="31786" y="47592"/>
                </a:lnTo>
                <a:lnTo>
                  <a:pt x="29839" y="29166"/>
                </a:lnTo>
                <a:lnTo>
                  <a:pt x="26445" y="7927"/>
                </a:lnTo>
                <a:lnTo>
                  <a:pt x="2494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49261" y="4629912"/>
            <a:ext cx="365887" cy="636778"/>
          </a:xfrm>
          <a:custGeom>
            <a:avLst/>
            <a:gdLst/>
            <a:ahLst/>
            <a:cxnLst/>
            <a:rect l="l" t="t" r="r" b="b"/>
            <a:pathLst>
              <a:path w="365887" h="636777">
                <a:moveTo>
                  <a:pt x="75946" y="0"/>
                </a:moveTo>
                <a:lnTo>
                  <a:pt x="88526" y="954"/>
                </a:lnTo>
                <a:lnTo>
                  <a:pt x="100346" y="3819"/>
                </a:lnTo>
                <a:lnTo>
                  <a:pt x="111407" y="8591"/>
                </a:lnTo>
                <a:lnTo>
                  <a:pt x="121707" y="15270"/>
                </a:lnTo>
                <a:lnTo>
                  <a:pt x="131247" y="23855"/>
                </a:lnTo>
                <a:lnTo>
                  <a:pt x="140027" y="34344"/>
                </a:lnTo>
                <a:lnTo>
                  <a:pt x="148047" y="46736"/>
                </a:lnTo>
                <a:lnTo>
                  <a:pt x="155308" y="61030"/>
                </a:lnTo>
                <a:lnTo>
                  <a:pt x="159385" y="70738"/>
                </a:lnTo>
                <a:lnTo>
                  <a:pt x="165791" y="88169"/>
                </a:lnTo>
                <a:lnTo>
                  <a:pt x="168979" y="97592"/>
                </a:lnTo>
                <a:lnTo>
                  <a:pt x="172158" y="107487"/>
                </a:lnTo>
                <a:lnTo>
                  <a:pt x="175327" y="117855"/>
                </a:lnTo>
                <a:lnTo>
                  <a:pt x="178488" y="128695"/>
                </a:lnTo>
                <a:lnTo>
                  <a:pt x="181641" y="140007"/>
                </a:lnTo>
                <a:lnTo>
                  <a:pt x="184785" y="151793"/>
                </a:lnTo>
                <a:lnTo>
                  <a:pt x="187921" y="164051"/>
                </a:lnTo>
                <a:lnTo>
                  <a:pt x="191050" y="176782"/>
                </a:lnTo>
                <a:lnTo>
                  <a:pt x="194172" y="189987"/>
                </a:lnTo>
                <a:lnTo>
                  <a:pt x="197286" y="203665"/>
                </a:lnTo>
                <a:lnTo>
                  <a:pt x="200394" y="217816"/>
                </a:lnTo>
                <a:lnTo>
                  <a:pt x="203495" y="232441"/>
                </a:lnTo>
                <a:lnTo>
                  <a:pt x="206590" y="247540"/>
                </a:lnTo>
                <a:lnTo>
                  <a:pt x="209679" y="263113"/>
                </a:lnTo>
                <a:lnTo>
                  <a:pt x="212763" y="279160"/>
                </a:lnTo>
                <a:lnTo>
                  <a:pt x="213360" y="282320"/>
                </a:lnTo>
                <a:lnTo>
                  <a:pt x="290830" y="2158"/>
                </a:lnTo>
                <a:lnTo>
                  <a:pt x="365887" y="19812"/>
                </a:lnTo>
                <a:lnTo>
                  <a:pt x="250825" y="372744"/>
                </a:lnTo>
                <a:lnTo>
                  <a:pt x="253627" y="396387"/>
                </a:lnTo>
                <a:lnTo>
                  <a:pt x="256083" y="417795"/>
                </a:lnTo>
                <a:lnTo>
                  <a:pt x="258190" y="436968"/>
                </a:lnTo>
                <a:lnTo>
                  <a:pt x="259950" y="453905"/>
                </a:lnTo>
                <a:lnTo>
                  <a:pt x="261363" y="468606"/>
                </a:lnTo>
                <a:lnTo>
                  <a:pt x="262427" y="481070"/>
                </a:lnTo>
                <a:lnTo>
                  <a:pt x="263144" y="491296"/>
                </a:lnTo>
                <a:lnTo>
                  <a:pt x="263514" y="499284"/>
                </a:lnTo>
                <a:lnTo>
                  <a:pt x="263535" y="505033"/>
                </a:lnTo>
                <a:lnTo>
                  <a:pt x="263209" y="508542"/>
                </a:lnTo>
                <a:lnTo>
                  <a:pt x="262636" y="509777"/>
                </a:lnTo>
                <a:lnTo>
                  <a:pt x="263835" y="529115"/>
                </a:lnTo>
                <a:lnTo>
                  <a:pt x="263740" y="546859"/>
                </a:lnTo>
                <a:lnTo>
                  <a:pt x="262350" y="563010"/>
                </a:lnTo>
                <a:lnTo>
                  <a:pt x="259666" y="577565"/>
                </a:lnTo>
                <a:lnTo>
                  <a:pt x="255687" y="590525"/>
                </a:lnTo>
                <a:lnTo>
                  <a:pt x="250413" y="601889"/>
                </a:lnTo>
                <a:lnTo>
                  <a:pt x="243846" y="611656"/>
                </a:lnTo>
                <a:lnTo>
                  <a:pt x="235983" y="619825"/>
                </a:lnTo>
                <a:lnTo>
                  <a:pt x="226826" y="626396"/>
                </a:lnTo>
                <a:lnTo>
                  <a:pt x="216375" y="631368"/>
                </a:lnTo>
                <a:lnTo>
                  <a:pt x="204629" y="634740"/>
                </a:lnTo>
                <a:lnTo>
                  <a:pt x="191588" y="636511"/>
                </a:lnTo>
                <a:lnTo>
                  <a:pt x="180340" y="636778"/>
                </a:lnTo>
                <a:lnTo>
                  <a:pt x="160873" y="635594"/>
                </a:lnTo>
                <a:lnTo>
                  <a:pt x="143659" y="632877"/>
                </a:lnTo>
                <a:lnTo>
                  <a:pt x="128699" y="628626"/>
                </a:lnTo>
                <a:lnTo>
                  <a:pt x="115992" y="622839"/>
                </a:lnTo>
                <a:lnTo>
                  <a:pt x="105538" y="615515"/>
                </a:lnTo>
                <a:lnTo>
                  <a:pt x="97337" y="606654"/>
                </a:lnTo>
                <a:lnTo>
                  <a:pt x="91390" y="596255"/>
                </a:lnTo>
                <a:lnTo>
                  <a:pt x="87695" y="584315"/>
                </a:lnTo>
                <a:lnTo>
                  <a:pt x="86254" y="570836"/>
                </a:lnTo>
                <a:lnTo>
                  <a:pt x="86233" y="568832"/>
                </a:lnTo>
                <a:lnTo>
                  <a:pt x="84371" y="562717"/>
                </a:lnTo>
                <a:lnTo>
                  <a:pt x="83209" y="555963"/>
                </a:lnTo>
                <a:lnTo>
                  <a:pt x="82746" y="548571"/>
                </a:lnTo>
                <a:lnTo>
                  <a:pt x="82984" y="540540"/>
                </a:lnTo>
                <a:lnTo>
                  <a:pt x="83922" y="531872"/>
                </a:lnTo>
                <a:lnTo>
                  <a:pt x="85560" y="522565"/>
                </a:lnTo>
                <a:lnTo>
                  <a:pt x="87899" y="512621"/>
                </a:lnTo>
                <a:lnTo>
                  <a:pt x="90939" y="502039"/>
                </a:lnTo>
                <a:lnTo>
                  <a:pt x="94680" y="490819"/>
                </a:lnTo>
                <a:lnTo>
                  <a:pt x="99123" y="478962"/>
                </a:lnTo>
                <a:lnTo>
                  <a:pt x="104267" y="466468"/>
                </a:lnTo>
                <a:lnTo>
                  <a:pt x="110114" y="453337"/>
                </a:lnTo>
                <a:lnTo>
                  <a:pt x="116663" y="439568"/>
                </a:lnTo>
                <a:lnTo>
                  <a:pt x="123915" y="425163"/>
                </a:lnTo>
                <a:lnTo>
                  <a:pt x="131870" y="410121"/>
                </a:lnTo>
                <a:lnTo>
                  <a:pt x="140528" y="394442"/>
                </a:lnTo>
                <a:lnTo>
                  <a:pt x="149889" y="378127"/>
                </a:lnTo>
                <a:lnTo>
                  <a:pt x="157353" y="365506"/>
                </a:lnTo>
                <a:lnTo>
                  <a:pt x="157825" y="358198"/>
                </a:lnTo>
                <a:lnTo>
                  <a:pt x="157233" y="339613"/>
                </a:lnTo>
                <a:lnTo>
                  <a:pt x="156165" y="328333"/>
                </a:lnTo>
                <a:lnTo>
                  <a:pt x="154581" y="315726"/>
                </a:lnTo>
                <a:lnTo>
                  <a:pt x="152480" y="301792"/>
                </a:lnTo>
                <a:lnTo>
                  <a:pt x="149861" y="286529"/>
                </a:lnTo>
                <a:lnTo>
                  <a:pt x="146724" y="269936"/>
                </a:lnTo>
                <a:lnTo>
                  <a:pt x="143510" y="254126"/>
                </a:lnTo>
                <a:lnTo>
                  <a:pt x="140160" y="238476"/>
                </a:lnTo>
                <a:lnTo>
                  <a:pt x="136818" y="223561"/>
                </a:lnTo>
                <a:lnTo>
                  <a:pt x="133481" y="209381"/>
                </a:lnTo>
                <a:lnTo>
                  <a:pt x="130149" y="195938"/>
                </a:lnTo>
                <a:lnTo>
                  <a:pt x="126822" y="183230"/>
                </a:lnTo>
                <a:lnTo>
                  <a:pt x="123498" y="171258"/>
                </a:lnTo>
                <a:lnTo>
                  <a:pt x="120178" y="160022"/>
                </a:lnTo>
                <a:lnTo>
                  <a:pt x="116860" y="149521"/>
                </a:lnTo>
                <a:lnTo>
                  <a:pt x="113543" y="139757"/>
                </a:lnTo>
                <a:lnTo>
                  <a:pt x="110227" y="130728"/>
                </a:lnTo>
                <a:lnTo>
                  <a:pt x="102002" y="112485"/>
                </a:lnTo>
                <a:lnTo>
                  <a:pt x="93795" y="100006"/>
                </a:lnTo>
                <a:lnTo>
                  <a:pt x="84851" y="91338"/>
                </a:lnTo>
                <a:lnTo>
                  <a:pt x="75173" y="86484"/>
                </a:lnTo>
                <a:lnTo>
                  <a:pt x="67183" y="85343"/>
                </a:lnTo>
                <a:lnTo>
                  <a:pt x="50347" y="90863"/>
                </a:lnTo>
                <a:lnTo>
                  <a:pt x="35928" y="93342"/>
                </a:lnTo>
                <a:lnTo>
                  <a:pt x="23929" y="92781"/>
                </a:lnTo>
                <a:lnTo>
                  <a:pt x="14353" y="89180"/>
                </a:lnTo>
                <a:lnTo>
                  <a:pt x="7206" y="82538"/>
                </a:lnTo>
                <a:lnTo>
                  <a:pt x="2490" y="72856"/>
                </a:lnTo>
                <a:lnTo>
                  <a:pt x="210" y="60134"/>
                </a:lnTo>
                <a:lnTo>
                  <a:pt x="0" y="55625"/>
                </a:lnTo>
                <a:lnTo>
                  <a:pt x="1031" y="41825"/>
                </a:lnTo>
                <a:lnTo>
                  <a:pt x="4836" y="29989"/>
                </a:lnTo>
                <a:lnTo>
                  <a:pt x="11416" y="20117"/>
                </a:lnTo>
                <a:lnTo>
                  <a:pt x="20773" y="12209"/>
                </a:lnTo>
                <a:lnTo>
                  <a:pt x="32908" y="6265"/>
                </a:lnTo>
                <a:lnTo>
                  <a:pt x="47824" y="2286"/>
                </a:lnTo>
                <a:lnTo>
                  <a:pt x="65522" y="271"/>
                </a:lnTo>
                <a:lnTo>
                  <a:pt x="7594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66076" y="4443983"/>
            <a:ext cx="1472183" cy="714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06461" y="4459732"/>
            <a:ext cx="1391539" cy="633094"/>
          </a:xfrm>
          <a:custGeom>
            <a:avLst/>
            <a:gdLst/>
            <a:ahLst/>
            <a:cxnLst/>
            <a:rect l="l" t="t" r="r" b="b"/>
            <a:pathLst>
              <a:path w="1391539" h="633095">
                <a:moveTo>
                  <a:pt x="84357" y="497889"/>
                </a:moveTo>
                <a:lnTo>
                  <a:pt x="80710" y="486797"/>
                </a:lnTo>
                <a:lnTo>
                  <a:pt x="77625" y="474873"/>
                </a:lnTo>
                <a:lnTo>
                  <a:pt x="75100" y="462116"/>
                </a:lnTo>
                <a:lnTo>
                  <a:pt x="73136" y="448523"/>
                </a:lnTo>
                <a:lnTo>
                  <a:pt x="80771" y="605624"/>
                </a:lnTo>
                <a:lnTo>
                  <a:pt x="92202" y="612140"/>
                </a:lnTo>
                <a:lnTo>
                  <a:pt x="88565" y="508150"/>
                </a:lnTo>
                <a:lnTo>
                  <a:pt x="84357" y="497889"/>
                </a:lnTo>
                <a:close/>
              </a:path>
              <a:path w="1391539" h="633095">
                <a:moveTo>
                  <a:pt x="216154" y="0"/>
                </a:moveTo>
                <a:lnTo>
                  <a:pt x="172847" y="137541"/>
                </a:lnTo>
                <a:lnTo>
                  <a:pt x="224155" y="137033"/>
                </a:lnTo>
                <a:lnTo>
                  <a:pt x="302768" y="0"/>
                </a:lnTo>
                <a:lnTo>
                  <a:pt x="216154" y="0"/>
                </a:lnTo>
                <a:close/>
              </a:path>
              <a:path w="1391539" h="633095">
                <a:moveTo>
                  <a:pt x="720133" y="554466"/>
                </a:moveTo>
                <a:lnTo>
                  <a:pt x="709422" y="546227"/>
                </a:lnTo>
                <a:lnTo>
                  <a:pt x="705258" y="535435"/>
                </a:lnTo>
                <a:lnTo>
                  <a:pt x="703062" y="521204"/>
                </a:lnTo>
                <a:lnTo>
                  <a:pt x="701328" y="501345"/>
                </a:lnTo>
                <a:lnTo>
                  <a:pt x="700635" y="489306"/>
                </a:lnTo>
                <a:lnTo>
                  <a:pt x="700057" y="475861"/>
                </a:lnTo>
                <a:lnTo>
                  <a:pt x="699595" y="461010"/>
                </a:lnTo>
                <a:lnTo>
                  <a:pt x="699248" y="444752"/>
                </a:lnTo>
                <a:lnTo>
                  <a:pt x="699016" y="427089"/>
                </a:lnTo>
                <a:lnTo>
                  <a:pt x="699009" y="365668"/>
                </a:lnTo>
                <a:lnTo>
                  <a:pt x="699237" y="342384"/>
                </a:lnTo>
                <a:lnTo>
                  <a:pt x="699579" y="317696"/>
                </a:lnTo>
                <a:lnTo>
                  <a:pt x="700036" y="291603"/>
                </a:lnTo>
                <a:lnTo>
                  <a:pt x="700608" y="264105"/>
                </a:lnTo>
                <a:lnTo>
                  <a:pt x="701294" y="235204"/>
                </a:lnTo>
                <a:lnTo>
                  <a:pt x="850519" y="235204"/>
                </a:lnTo>
                <a:lnTo>
                  <a:pt x="850519" y="173228"/>
                </a:lnTo>
                <a:lnTo>
                  <a:pt x="613970" y="173262"/>
                </a:lnTo>
                <a:lnTo>
                  <a:pt x="600812" y="173519"/>
                </a:lnTo>
                <a:lnTo>
                  <a:pt x="587929" y="174024"/>
                </a:lnTo>
                <a:lnTo>
                  <a:pt x="575320" y="174779"/>
                </a:lnTo>
                <a:lnTo>
                  <a:pt x="562986" y="175784"/>
                </a:lnTo>
                <a:lnTo>
                  <a:pt x="550926" y="177038"/>
                </a:lnTo>
                <a:lnTo>
                  <a:pt x="525934" y="183245"/>
                </a:lnTo>
                <a:lnTo>
                  <a:pt x="515819" y="189625"/>
                </a:lnTo>
                <a:lnTo>
                  <a:pt x="507874" y="201226"/>
                </a:lnTo>
                <a:lnTo>
                  <a:pt x="504213" y="214366"/>
                </a:lnTo>
                <a:lnTo>
                  <a:pt x="506222" y="224155"/>
                </a:lnTo>
                <a:lnTo>
                  <a:pt x="522437" y="232326"/>
                </a:lnTo>
                <a:lnTo>
                  <a:pt x="539877" y="234188"/>
                </a:lnTo>
                <a:lnTo>
                  <a:pt x="553761" y="234592"/>
                </a:lnTo>
                <a:lnTo>
                  <a:pt x="565828" y="234851"/>
                </a:lnTo>
                <a:lnTo>
                  <a:pt x="578603" y="235043"/>
                </a:lnTo>
                <a:lnTo>
                  <a:pt x="606298" y="235204"/>
                </a:lnTo>
                <a:lnTo>
                  <a:pt x="638810" y="235204"/>
                </a:lnTo>
                <a:lnTo>
                  <a:pt x="638394" y="258005"/>
                </a:lnTo>
                <a:lnTo>
                  <a:pt x="638025" y="279967"/>
                </a:lnTo>
                <a:lnTo>
                  <a:pt x="637701" y="301089"/>
                </a:lnTo>
                <a:lnTo>
                  <a:pt x="637424" y="321371"/>
                </a:lnTo>
                <a:lnTo>
                  <a:pt x="637192" y="340814"/>
                </a:lnTo>
                <a:lnTo>
                  <a:pt x="637007" y="359417"/>
                </a:lnTo>
                <a:lnTo>
                  <a:pt x="636868" y="377180"/>
                </a:lnTo>
                <a:lnTo>
                  <a:pt x="636729" y="410188"/>
                </a:lnTo>
                <a:lnTo>
                  <a:pt x="636871" y="453407"/>
                </a:lnTo>
                <a:lnTo>
                  <a:pt x="637012" y="466135"/>
                </a:lnTo>
                <a:lnTo>
                  <a:pt x="637200" y="478024"/>
                </a:lnTo>
                <a:lnTo>
                  <a:pt x="637434" y="489075"/>
                </a:lnTo>
                <a:lnTo>
                  <a:pt x="637716" y="499286"/>
                </a:lnTo>
                <a:lnTo>
                  <a:pt x="638045" y="508659"/>
                </a:lnTo>
                <a:lnTo>
                  <a:pt x="638846" y="524890"/>
                </a:lnTo>
                <a:lnTo>
                  <a:pt x="639318" y="531749"/>
                </a:lnTo>
                <a:lnTo>
                  <a:pt x="639626" y="537422"/>
                </a:lnTo>
                <a:lnTo>
                  <a:pt x="641583" y="555600"/>
                </a:lnTo>
                <a:lnTo>
                  <a:pt x="644934" y="571864"/>
                </a:lnTo>
                <a:lnTo>
                  <a:pt x="649679" y="586215"/>
                </a:lnTo>
                <a:lnTo>
                  <a:pt x="655818" y="598652"/>
                </a:lnTo>
                <a:lnTo>
                  <a:pt x="663349" y="609176"/>
                </a:lnTo>
                <a:lnTo>
                  <a:pt x="672272" y="617787"/>
                </a:lnTo>
                <a:lnTo>
                  <a:pt x="682586" y="624484"/>
                </a:lnTo>
                <a:lnTo>
                  <a:pt x="694290" y="629268"/>
                </a:lnTo>
                <a:lnTo>
                  <a:pt x="707384" y="632138"/>
                </a:lnTo>
                <a:lnTo>
                  <a:pt x="721868" y="633095"/>
                </a:lnTo>
                <a:lnTo>
                  <a:pt x="736597" y="632813"/>
                </a:lnTo>
                <a:lnTo>
                  <a:pt x="755479" y="631379"/>
                </a:lnTo>
                <a:lnTo>
                  <a:pt x="771066" y="628727"/>
                </a:lnTo>
                <a:lnTo>
                  <a:pt x="783359" y="624857"/>
                </a:lnTo>
                <a:lnTo>
                  <a:pt x="792358" y="619766"/>
                </a:lnTo>
                <a:lnTo>
                  <a:pt x="798063" y="613453"/>
                </a:lnTo>
                <a:lnTo>
                  <a:pt x="800474" y="605916"/>
                </a:lnTo>
                <a:lnTo>
                  <a:pt x="799592" y="597154"/>
                </a:lnTo>
                <a:lnTo>
                  <a:pt x="793495" y="582967"/>
                </a:lnTo>
                <a:lnTo>
                  <a:pt x="785337" y="573441"/>
                </a:lnTo>
                <a:lnTo>
                  <a:pt x="774553" y="566644"/>
                </a:lnTo>
                <a:lnTo>
                  <a:pt x="761143" y="562569"/>
                </a:lnTo>
                <a:lnTo>
                  <a:pt x="745109" y="561213"/>
                </a:lnTo>
                <a:lnTo>
                  <a:pt x="744478" y="561209"/>
                </a:lnTo>
                <a:lnTo>
                  <a:pt x="731800" y="559451"/>
                </a:lnTo>
                <a:lnTo>
                  <a:pt x="720133" y="554466"/>
                </a:lnTo>
                <a:close/>
              </a:path>
              <a:path w="1391539" h="633095">
                <a:moveTo>
                  <a:pt x="1337945" y="621030"/>
                </a:moveTo>
                <a:lnTo>
                  <a:pt x="1340466" y="621512"/>
                </a:lnTo>
                <a:lnTo>
                  <a:pt x="1351341" y="622812"/>
                </a:lnTo>
                <a:lnTo>
                  <a:pt x="1363465" y="623087"/>
                </a:lnTo>
                <a:lnTo>
                  <a:pt x="1376858" y="622327"/>
                </a:lnTo>
                <a:lnTo>
                  <a:pt x="1391539" y="620522"/>
                </a:lnTo>
                <a:lnTo>
                  <a:pt x="1387094" y="556768"/>
                </a:lnTo>
                <a:lnTo>
                  <a:pt x="1385080" y="557005"/>
                </a:lnTo>
                <a:lnTo>
                  <a:pt x="1372131" y="556827"/>
                </a:lnTo>
                <a:lnTo>
                  <a:pt x="1350399" y="547039"/>
                </a:lnTo>
                <a:lnTo>
                  <a:pt x="1341628" y="537417"/>
                </a:lnTo>
                <a:lnTo>
                  <a:pt x="1334262" y="524637"/>
                </a:lnTo>
                <a:lnTo>
                  <a:pt x="1327187" y="505344"/>
                </a:lnTo>
                <a:lnTo>
                  <a:pt x="1322184" y="483028"/>
                </a:lnTo>
                <a:lnTo>
                  <a:pt x="1318857" y="456848"/>
                </a:lnTo>
                <a:lnTo>
                  <a:pt x="1317819" y="442310"/>
                </a:lnTo>
                <a:lnTo>
                  <a:pt x="1317197" y="426806"/>
                </a:lnTo>
                <a:lnTo>
                  <a:pt x="1316990" y="410337"/>
                </a:lnTo>
                <a:lnTo>
                  <a:pt x="1316990" y="404876"/>
                </a:lnTo>
                <a:lnTo>
                  <a:pt x="1355471" y="172339"/>
                </a:lnTo>
                <a:lnTo>
                  <a:pt x="1290193" y="172339"/>
                </a:lnTo>
                <a:lnTo>
                  <a:pt x="1278636" y="268732"/>
                </a:lnTo>
                <a:lnTo>
                  <a:pt x="1274272" y="257210"/>
                </a:lnTo>
                <a:lnTo>
                  <a:pt x="1268896" y="245515"/>
                </a:lnTo>
                <a:lnTo>
                  <a:pt x="1255903" y="224282"/>
                </a:lnTo>
                <a:lnTo>
                  <a:pt x="1241770" y="207755"/>
                </a:lnTo>
                <a:lnTo>
                  <a:pt x="1222375" y="191516"/>
                </a:lnTo>
                <a:lnTo>
                  <a:pt x="1204102" y="180646"/>
                </a:lnTo>
                <a:lnTo>
                  <a:pt x="1180338" y="171196"/>
                </a:lnTo>
                <a:lnTo>
                  <a:pt x="1158008" y="166149"/>
                </a:lnTo>
                <a:lnTo>
                  <a:pt x="1132205" y="164211"/>
                </a:lnTo>
                <a:lnTo>
                  <a:pt x="1129625" y="164226"/>
                </a:lnTo>
                <a:lnTo>
                  <a:pt x="1103355" y="166304"/>
                </a:lnTo>
                <a:lnTo>
                  <a:pt x="1078621" y="171852"/>
                </a:lnTo>
                <a:lnTo>
                  <a:pt x="1055370" y="180848"/>
                </a:lnTo>
                <a:lnTo>
                  <a:pt x="1034218" y="192886"/>
                </a:lnTo>
                <a:lnTo>
                  <a:pt x="1014510" y="208932"/>
                </a:lnTo>
                <a:lnTo>
                  <a:pt x="997585" y="228346"/>
                </a:lnTo>
                <a:lnTo>
                  <a:pt x="986939" y="244171"/>
                </a:lnTo>
                <a:lnTo>
                  <a:pt x="975136" y="266100"/>
                </a:lnTo>
                <a:lnTo>
                  <a:pt x="964973" y="290444"/>
                </a:lnTo>
                <a:lnTo>
                  <a:pt x="957421" y="313933"/>
                </a:lnTo>
                <a:lnTo>
                  <a:pt x="952025" y="337645"/>
                </a:lnTo>
                <a:lnTo>
                  <a:pt x="948427" y="362781"/>
                </a:lnTo>
                <a:lnTo>
                  <a:pt x="946628" y="389314"/>
                </a:lnTo>
                <a:lnTo>
                  <a:pt x="946404" y="403098"/>
                </a:lnTo>
                <a:lnTo>
                  <a:pt x="946417" y="406674"/>
                </a:lnTo>
                <a:lnTo>
                  <a:pt x="947441" y="433444"/>
                </a:lnTo>
                <a:lnTo>
                  <a:pt x="950102" y="458902"/>
                </a:lnTo>
                <a:lnTo>
                  <a:pt x="954416" y="483065"/>
                </a:lnTo>
                <a:lnTo>
                  <a:pt x="961261" y="509070"/>
                </a:lnTo>
                <a:lnTo>
                  <a:pt x="970180" y="533722"/>
                </a:lnTo>
                <a:lnTo>
                  <a:pt x="980953" y="555820"/>
                </a:lnTo>
                <a:lnTo>
                  <a:pt x="990328" y="570755"/>
                </a:lnTo>
                <a:lnTo>
                  <a:pt x="1006986" y="589961"/>
                </a:lnTo>
                <a:lnTo>
                  <a:pt x="1027175" y="605624"/>
                </a:lnTo>
                <a:lnTo>
                  <a:pt x="1019540" y="448523"/>
                </a:lnTo>
                <a:lnTo>
                  <a:pt x="1018138" y="434093"/>
                </a:lnTo>
                <a:lnTo>
                  <a:pt x="1017296" y="418825"/>
                </a:lnTo>
                <a:lnTo>
                  <a:pt x="1017016" y="402717"/>
                </a:lnTo>
                <a:lnTo>
                  <a:pt x="1017232" y="391073"/>
                </a:lnTo>
                <a:lnTo>
                  <a:pt x="1017995" y="378151"/>
                </a:lnTo>
                <a:lnTo>
                  <a:pt x="1019307" y="365434"/>
                </a:lnTo>
                <a:lnTo>
                  <a:pt x="1021169" y="352925"/>
                </a:lnTo>
                <a:lnTo>
                  <a:pt x="1023580" y="340629"/>
                </a:lnTo>
                <a:lnTo>
                  <a:pt x="1026541" y="328549"/>
                </a:lnTo>
                <a:lnTo>
                  <a:pt x="1030106" y="316522"/>
                </a:lnTo>
                <a:lnTo>
                  <a:pt x="1034601" y="303586"/>
                </a:lnTo>
                <a:lnTo>
                  <a:pt x="1039475" y="291801"/>
                </a:lnTo>
                <a:lnTo>
                  <a:pt x="1044743" y="281158"/>
                </a:lnTo>
                <a:lnTo>
                  <a:pt x="1056060" y="263894"/>
                </a:lnTo>
                <a:lnTo>
                  <a:pt x="1064975" y="254343"/>
                </a:lnTo>
                <a:lnTo>
                  <a:pt x="1074868" y="246605"/>
                </a:lnTo>
                <a:lnTo>
                  <a:pt x="1085723" y="240665"/>
                </a:lnTo>
                <a:lnTo>
                  <a:pt x="1107480" y="233742"/>
                </a:lnTo>
                <a:lnTo>
                  <a:pt x="1120318" y="231881"/>
                </a:lnTo>
                <a:lnTo>
                  <a:pt x="1133983" y="231267"/>
                </a:lnTo>
                <a:lnTo>
                  <a:pt x="1144906" y="231803"/>
                </a:lnTo>
                <a:lnTo>
                  <a:pt x="1157673" y="233960"/>
                </a:lnTo>
                <a:lnTo>
                  <a:pt x="1169653" y="237793"/>
                </a:lnTo>
                <a:lnTo>
                  <a:pt x="1180846" y="243332"/>
                </a:lnTo>
                <a:lnTo>
                  <a:pt x="1198858" y="256840"/>
                </a:lnTo>
                <a:lnTo>
                  <a:pt x="1207592" y="266234"/>
                </a:lnTo>
                <a:lnTo>
                  <a:pt x="1215390" y="276987"/>
                </a:lnTo>
                <a:lnTo>
                  <a:pt x="1223556" y="291397"/>
                </a:lnTo>
                <a:lnTo>
                  <a:pt x="1228646" y="302884"/>
                </a:lnTo>
                <a:lnTo>
                  <a:pt x="1232997" y="315186"/>
                </a:lnTo>
                <a:lnTo>
                  <a:pt x="1236599" y="328295"/>
                </a:lnTo>
                <a:lnTo>
                  <a:pt x="1239405" y="341472"/>
                </a:lnTo>
                <a:lnTo>
                  <a:pt x="1241344" y="353742"/>
                </a:lnTo>
                <a:lnTo>
                  <a:pt x="1242729" y="366396"/>
                </a:lnTo>
                <a:lnTo>
                  <a:pt x="1243560" y="379422"/>
                </a:lnTo>
                <a:lnTo>
                  <a:pt x="1243838" y="392811"/>
                </a:lnTo>
                <a:lnTo>
                  <a:pt x="1243836" y="401847"/>
                </a:lnTo>
                <a:lnTo>
                  <a:pt x="1243449" y="415177"/>
                </a:lnTo>
                <a:lnTo>
                  <a:pt x="1242379" y="428138"/>
                </a:lnTo>
                <a:lnTo>
                  <a:pt x="1240627" y="440719"/>
                </a:lnTo>
                <a:lnTo>
                  <a:pt x="1238192" y="452908"/>
                </a:lnTo>
                <a:lnTo>
                  <a:pt x="1235075" y="464693"/>
                </a:lnTo>
                <a:lnTo>
                  <a:pt x="1228654" y="483134"/>
                </a:lnTo>
                <a:lnTo>
                  <a:pt x="1223427" y="494829"/>
                </a:lnTo>
                <a:lnTo>
                  <a:pt x="1217527" y="505740"/>
                </a:lnTo>
                <a:lnTo>
                  <a:pt x="1210945" y="515874"/>
                </a:lnTo>
                <a:lnTo>
                  <a:pt x="1203708" y="525193"/>
                </a:lnTo>
                <a:lnTo>
                  <a:pt x="1194828" y="534594"/>
                </a:lnTo>
                <a:lnTo>
                  <a:pt x="1185264" y="542702"/>
                </a:lnTo>
                <a:lnTo>
                  <a:pt x="1175004" y="549529"/>
                </a:lnTo>
                <a:lnTo>
                  <a:pt x="1163603" y="555413"/>
                </a:lnTo>
                <a:lnTo>
                  <a:pt x="1152034" y="559906"/>
                </a:lnTo>
                <a:lnTo>
                  <a:pt x="1139501" y="563483"/>
                </a:lnTo>
                <a:lnTo>
                  <a:pt x="1125982" y="566166"/>
                </a:lnTo>
                <a:lnTo>
                  <a:pt x="1123253" y="566139"/>
                </a:lnTo>
                <a:lnTo>
                  <a:pt x="1108893" y="565052"/>
                </a:lnTo>
                <a:lnTo>
                  <a:pt x="1095567" y="562374"/>
                </a:lnTo>
                <a:lnTo>
                  <a:pt x="1083275" y="558110"/>
                </a:lnTo>
                <a:lnTo>
                  <a:pt x="1072017" y="552263"/>
                </a:lnTo>
                <a:lnTo>
                  <a:pt x="1061793" y="544839"/>
                </a:lnTo>
                <a:lnTo>
                  <a:pt x="1052603" y="535840"/>
                </a:lnTo>
                <a:lnTo>
                  <a:pt x="1044448" y="525272"/>
                </a:lnTo>
                <a:lnTo>
                  <a:pt x="1034969" y="508150"/>
                </a:lnTo>
                <a:lnTo>
                  <a:pt x="1038606" y="612140"/>
                </a:lnTo>
                <a:lnTo>
                  <a:pt x="1051018" y="617667"/>
                </a:lnTo>
                <a:lnTo>
                  <a:pt x="1062562" y="621603"/>
                </a:lnTo>
                <a:lnTo>
                  <a:pt x="1074713" y="624676"/>
                </a:lnTo>
                <a:lnTo>
                  <a:pt x="1087471" y="626879"/>
                </a:lnTo>
                <a:lnTo>
                  <a:pt x="1100835" y="628206"/>
                </a:lnTo>
                <a:lnTo>
                  <a:pt x="1114806" y="628650"/>
                </a:lnTo>
                <a:lnTo>
                  <a:pt x="1123344" y="628482"/>
                </a:lnTo>
                <a:lnTo>
                  <a:pt x="1137053" y="627465"/>
                </a:lnTo>
                <a:lnTo>
                  <a:pt x="1150201" y="625529"/>
                </a:lnTo>
                <a:lnTo>
                  <a:pt x="1162791" y="622674"/>
                </a:lnTo>
                <a:lnTo>
                  <a:pt x="1174827" y="618902"/>
                </a:lnTo>
                <a:lnTo>
                  <a:pt x="1186312" y="614216"/>
                </a:lnTo>
                <a:lnTo>
                  <a:pt x="1197249" y="608617"/>
                </a:lnTo>
                <a:lnTo>
                  <a:pt x="1207643" y="602107"/>
                </a:lnTo>
                <a:lnTo>
                  <a:pt x="1222965" y="590024"/>
                </a:lnTo>
                <a:lnTo>
                  <a:pt x="1231920" y="581442"/>
                </a:lnTo>
                <a:lnTo>
                  <a:pt x="1240324" y="572113"/>
                </a:lnTo>
                <a:lnTo>
                  <a:pt x="1248172" y="562037"/>
                </a:lnTo>
                <a:lnTo>
                  <a:pt x="1255461" y="551211"/>
                </a:lnTo>
                <a:lnTo>
                  <a:pt x="1262188" y="539634"/>
                </a:lnTo>
                <a:lnTo>
                  <a:pt x="1268349" y="527304"/>
                </a:lnTo>
                <a:lnTo>
                  <a:pt x="1270613" y="536780"/>
                </a:lnTo>
                <a:lnTo>
                  <a:pt x="1274086" y="549487"/>
                </a:lnTo>
                <a:lnTo>
                  <a:pt x="1277865" y="561366"/>
                </a:lnTo>
                <a:lnTo>
                  <a:pt x="1281938" y="572389"/>
                </a:lnTo>
                <a:lnTo>
                  <a:pt x="1287925" y="584857"/>
                </a:lnTo>
                <a:lnTo>
                  <a:pt x="1295052" y="595379"/>
                </a:lnTo>
                <a:lnTo>
                  <a:pt x="1303401" y="604266"/>
                </a:lnTo>
                <a:lnTo>
                  <a:pt x="1313425" y="611703"/>
                </a:lnTo>
                <a:lnTo>
                  <a:pt x="1324879" y="617199"/>
                </a:lnTo>
                <a:lnTo>
                  <a:pt x="1337945" y="621030"/>
                </a:lnTo>
                <a:close/>
              </a:path>
              <a:path w="1391539" h="633095">
                <a:moveTo>
                  <a:pt x="1030761" y="497889"/>
                </a:moveTo>
                <a:lnTo>
                  <a:pt x="1027114" y="486797"/>
                </a:lnTo>
                <a:lnTo>
                  <a:pt x="1024029" y="474873"/>
                </a:lnTo>
                <a:lnTo>
                  <a:pt x="1021504" y="462116"/>
                </a:lnTo>
                <a:lnTo>
                  <a:pt x="1019540" y="448523"/>
                </a:lnTo>
                <a:lnTo>
                  <a:pt x="1027175" y="605624"/>
                </a:lnTo>
                <a:lnTo>
                  <a:pt x="1038606" y="612140"/>
                </a:lnTo>
                <a:lnTo>
                  <a:pt x="1034969" y="508150"/>
                </a:lnTo>
                <a:lnTo>
                  <a:pt x="1030761" y="497889"/>
                </a:lnTo>
                <a:close/>
              </a:path>
              <a:path w="1391539" h="633095">
                <a:moveTo>
                  <a:pt x="391541" y="621030"/>
                </a:moveTo>
                <a:lnTo>
                  <a:pt x="394062" y="621512"/>
                </a:lnTo>
                <a:lnTo>
                  <a:pt x="404937" y="622812"/>
                </a:lnTo>
                <a:lnTo>
                  <a:pt x="417061" y="623087"/>
                </a:lnTo>
                <a:lnTo>
                  <a:pt x="430454" y="622327"/>
                </a:lnTo>
                <a:lnTo>
                  <a:pt x="445135" y="620522"/>
                </a:lnTo>
                <a:lnTo>
                  <a:pt x="440690" y="556768"/>
                </a:lnTo>
                <a:lnTo>
                  <a:pt x="438676" y="557005"/>
                </a:lnTo>
                <a:lnTo>
                  <a:pt x="425727" y="556827"/>
                </a:lnTo>
                <a:lnTo>
                  <a:pt x="403995" y="547039"/>
                </a:lnTo>
                <a:lnTo>
                  <a:pt x="395224" y="537417"/>
                </a:lnTo>
                <a:lnTo>
                  <a:pt x="387858" y="524637"/>
                </a:lnTo>
                <a:lnTo>
                  <a:pt x="380783" y="505344"/>
                </a:lnTo>
                <a:lnTo>
                  <a:pt x="375780" y="483028"/>
                </a:lnTo>
                <a:lnTo>
                  <a:pt x="372453" y="456848"/>
                </a:lnTo>
                <a:lnTo>
                  <a:pt x="371415" y="442310"/>
                </a:lnTo>
                <a:lnTo>
                  <a:pt x="370793" y="426806"/>
                </a:lnTo>
                <a:lnTo>
                  <a:pt x="370586" y="410337"/>
                </a:lnTo>
                <a:lnTo>
                  <a:pt x="370586" y="404876"/>
                </a:lnTo>
                <a:lnTo>
                  <a:pt x="409067" y="172339"/>
                </a:lnTo>
                <a:lnTo>
                  <a:pt x="343789" y="172339"/>
                </a:lnTo>
                <a:lnTo>
                  <a:pt x="332232" y="268732"/>
                </a:lnTo>
                <a:lnTo>
                  <a:pt x="327868" y="257210"/>
                </a:lnTo>
                <a:lnTo>
                  <a:pt x="322492" y="245515"/>
                </a:lnTo>
                <a:lnTo>
                  <a:pt x="309499" y="224282"/>
                </a:lnTo>
                <a:lnTo>
                  <a:pt x="295366" y="207755"/>
                </a:lnTo>
                <a:lnTo>
                  <a:pt x="275971" y="191516"/>
                </a:lnTo>
                <a:lnTo>
                  <a:pt x="257698" y="180646"/>
                </a:lnTo>
                <a:lnTo>
                  <a:pt x="233934" y="171196"/>
                </a:lnTo>
                <a:lnTo>
                  <a:pt x="211604" y="166149"/>
                </a:lnTo>
                <a:lnTo>
                  <a:pt x="185801" y="164211"/>
                </a:lnTo>
                <a:lnTo>
                  <a:pt x="183221" y="164226"/>
                </a:lnTo>
                <a:lnTo>
                  <a:pt x="156951" y="166304"/>
                </a:lnTo>
                <a:lnTo>
                  <a:pt x="132217" y="171852"/>
                </a:lnTo>
                <a:lnTo>
                  <a:pt x="108966" y="180848"/>
                </a:lnTo>
                <a:lnTo>
                  <a:pt x="87814" y="192886"/>
                </a:lnTo>
                <a:lnTo>
                  <a:pt x="68106" y="208932"/>
                </a:lnTo>
                <a:lnTo>
                  <a:pt x="51181" y="228346"/>
                </a:lnTo>
                <a:lnTo>
                  <a:pt x="40535" y="244171"/>
                </a:lnTo>
                <a:lnTo>
                  <a:pt x="28732" y="266100"/>
                </a:lnTo>
                <a:lnTo>
                  <a:pt x="18569" y="290444"/>
                </a:lnTo>
                <a:lnTo>
                  <a:pt x="11017" y="313933"/>
                </a:lnTo>
                <a:lnTo>
                  <a:pt x="5621" y="337645"/>
                </a:lnTo>
                <a:lnTo>
                  <a:pt x="2023" y="362781"/>
                </a:lnTo>
                <a:lnTo>
                  <a:pt x="224" y="389314"/>
                </a:lnTo>
                <a:lnTo>
                  <a:pt x="0" y="403098"/>
                </a:lnTo>
                <a:lnTo>
                  <a:pt x="13" y="406674"/>
                </a:lnTo>
                <a:lnTo>
                  <a:pt x="1037" y="433444"/>
                </a:lnTo>
                <a:lnTo>
                  <a:pt x="3698" y="458902"/>
                </a:lnTo>
                <a:lnTo>
                  <a:pt x="8012" y="483065"/>
                </a:lnTo>
                <a:lnTo>
                  <a:pt x="14857" y="509070"/>
                </a:lnTo>
                <a:lnTo>
                  <a:pt x="23776" y="533722"/>
                </a:lnTo>
                <a:lnTo>
                  <a:pt x="34549" y="555820"/>
                </a:lnTo>
                <a:lnTo>
                  <a:pt x="43924" y="570755"/>
                </a:lnTo>
                <a:lnTo>
                  <a:pt x="60582" y="589961"/>
                </a:lnTo>
                <a:lnTo>
                  <a:pt x="80771" y="605624"/>
                </a:lnTo>
                <a:lnTo>
                  <a:pt x="73136" y="448523"/>
                </a:lnTo>
                <a:lnTo>
                  <a:pt x="71734" y="434093"/>
                </a:lnTo>
                <a:lnTo>
                  <a:pt x="70892" y="418825"/>
                </a:lnTo>
                <a:lnTo>
                  <a:pt x="70612" y="402717"/>
                </a:lnTo>
                <a:lnTo>
                  <a:pt x="70828" y="391073"/>
                </a:lnTo>
                <a:lnTo>
                  <a:pt x="71591" y="378151"/>
                </a:lnTo>
                <a:lnTo>
                  <a:pt x="72903" y="365434"/>
                </a:lnTo>
                <a:lnTo>
                  <a:pt x="74765" y="352925"/>
                </a:lnTo>
                <a:lnTo>
                  <a:pt x="77176" y="340629"/>
                </a:lnTo>
                <a:lnTo>
                  <a:pt x="80137" y="328549"/>
                </a:lnTo>
                <a:lnTo>
                  <a:pt x="83702" y="316522"/>
                </a:lnTo>
                <a:lnTo>
                  <a:pt x="88197" y="303586"/>
                </a:lnTo>
                <a:lnTo>
                  <a:pt x="93071" y="291801"/>
                </a:lnTo>
                <a:lnTo>
                  <a:pt x="98339" y="281158"/>
                </a:lnTo>
                <a:lnTo>
                  <a:pt x="109656" y="263894"/>
                </a:lnTo>
                <a:lnTo>
                  <a:pt x="118571" y="254343"/>
                </a:lnTo>
                <a:lnTo>
                  <a:pt x="128464" y="246605"/>
                </a:lnTo>
                <a:lnTo>
                  <a:pt x="139319" y="240665"/>
                </a:lnTo>
                <a:lnTo>
                  <a:pt x="161076" y="233742"/>
                </a:lnTo>
                <a:lnTo>
                  <a:pt x="173914" y="231881"/>
                </a:lnTo>
                <a:lnTo>
                  <a:pt x="187579" y="231267"/>
                </a:lnTo>
                <a:lnTo>
                  <a:pt x="198502" y="231803"/>
                </a:lnTo>
                <a:lnTo>
                  <a:pt x="211269" y="233960"/>
                </a:lnTo>
                <a:lnTo>
                  <a:pt x="223249" y="237793"/>
                </a:lnTo>
                <a:lnTo>
                  <a:pt x="234442" y="243332"/>
                </a:lnTo>
                <a:lnTo>
                  <a:pt x="252454" y="256840"/>
                </a:lnTo>
                <a:lnTo>
                  <a:pt x="261188" y="266234"/>
                </a:lnTo>
                <a:lnTo>
                  <a:pt x="268986" y="276987"/>
                </a:lnTo>
                <a:lnTo>
                  <a:pt x="277152" y="291397"/>
                </a:lnTo>
                <a:lnTo>
                  <a:pt x="282242" y="302884"/>
                </a:lnTo>
                <a:lnTo>
                  <a:pt x="286593" y="315186"/>
                </a:lnTo>
                <a:lnTo>
                  <a:pt x="290195" y="328295"/>
                </a:lnTo>
                <a:lnTo>
                  <a:pt x="293001" y="341472"/>
                </a:lnTo>
                <a:lnTo>
                  <a:pt x="294940" y="353742"/>
                </a:lnTo>
                <a:lnTo>
                  <a:pt x="296325" y="366396"/>
                </a:lnTo>
                <a:lnTo>
                  <a:pt x="297156" y="379422"/>
                </a:lnTo>
                <a:lnTo>
                  <a:pt x="297434" y="392811"/>
                </a:lnTo>
                <a:lnTo>
                  <a:pt x="297432" y="401847"/>
                </a:lnTo>
                <a:lnTo>
                  <a:pt x="297045" y="415177"/>
                </a:lnTo>
                <a:lnTo>
                  <a:pt x="295975" y="428138"/>
                </a:lnTo>
                <a:lnTo>
                  <a:pt x="294223" y="440719"/>
                </a:lnTo>
                <a:lnTo>
                  <a:pt x="291788" y="452908"/>
                </a:lnTo>
                <a:lnTo>
                  <a:pt x="288671" y="464693"/>
                </a:lnTo>
                <a:lnTo>
                  <a:pt x="282250" y="483134"/>
                </a:lnTo>
                <a:lnTo>
                  <a:pt x="277023" y="494829"/>
                </a:lnTo>
                <a:lnTo>
                  <a:pt x="271123" y="505740"/>
                </a:lnTo>
                <a:lnTo>
                  <a:pt x="264541" y="515874"/>
                </a:lnTo>
                <a:lnTo>
                  <a:pt x="257304" y="525193"/>
                </a:lnTo>
                <a:lnTo>
                  <a:pt x="248424" y="534594"/>
                </a:lnTo>
                <a:lnTo>
                  <a:pt x="238860" y="542702"/>
                </a:lnTo>
                <a:lnTo>
                  <a:pt x="228600" y="549529"/>
                </a:lnTo>
                <a:lnTo>
                  <a:pt x="217199" y="555413"/>
                </a:lnTo>
                <a:lnTo>
                  <a:pt x="205630" y="559906"/>
                </a:lnTo>
                <a:lnTo>
                  <a:pt x="193097" y="563483"/>
                </a:lnTo>
                <a:lnTo>
                  <a:pt x="179578" y="566166"/>
                </a:lnTo>
                <a:lnTo>
                  <a:pt x="176849" y="566139"/>
                </a:lnTo>
                <a:lnTo>
                  <a:pt x="162489" y="565052"/>
                </a:lnTo>
                <a:lnTo>
                  <a:pt x="149163" y="562374"/>
                </a:lnTo>
                <a:lnTo>
                  <a:pt x="136871" y="558110"/>
                </a:lnTo>
                <a:lnTo>
                  <a:pt x="125613" y="552263"/>
                </a:lnTo>
                <a:lnTo>
                  <a:pt x="115389" y="544839"/>
                </a:lnTo>
                <a:lnTo>
                  <a:pt x="106199" y="535840"/>
                </a:lnTo>
                <a:lnTo>
                  <a:pt x="98044" y="525272"/>
                </a:lnTo>
                <a:lnTo>
                  <a:pt x="88565" y="508150"/>
                </a:lnTo>
                <a:lnTo>
                  <a:pt x="92202" y="612140"/>
                </a:lnTo>
                <a:lnTo>
                  <a:pt x="104614" y="617667"/>
                </a:lnTo>
                <a:lnTo>
                  <a:pt x="116158" y="621603"/>
                </a:lnTo>
                <a:lnTo>
                  <a:pt x="128309" y="624676"/>
                </a:lnTo>
                <a:lnTo>
                  <a:pt x="141067" y="626879"/>
                </a:lnTo>
                <a:lnTo>
                  <a:pt x="154431" y="628206"/>
                </a:lnTo>
                <a:lnTo>
                  <a:pt x="168402" y="628650"/>
                </a:lnTo>
                <a:lnTo>
                  <a:pt x="176940" y="628482"/>
                </a:lnTo>
                <a:lnTo>
                  <a:pt x="190649" y="627465"/>
                </a:lnTo>
                <a:lnTo>
                  <a:pt x="203797" y="625529"/>
                </a:lnTo>
                <a:lnTo>
                  <a:pt x="216387" y="622674"/>
                </a:lnTo>
                <a:lnTo>
                  <a:pt x="228423" y="618902"/>
                </a:lnTo>
                <a:lnTo>
                  <a:pt x="239908" y="614216"/>
                </a:lnTo>
                <a:lnTo>
                  <a:pt x="250845" y="608617"/>
                </a:lnTo>
                <a:lnTo>
                  <a:pt x="261239" y="602107"/>
                </a:lnTo>
                <a:lnTo>
                  <a:pt x="276561" y="590024"/>
                </a:lnTo>
                <a:lnTo>
                  <a:pt x="285516" y="581442"/>
                </a:lnTo>
                <a:lnTo>
                  <a:pt x="293920" y="572113"/>
                </a:lnTo>
                <a:lnTo>
                  <a:pt x="301768" y="562037"/>
                </a:lnTo>
                <a:lnTo>
                  <a:pt x="309057" y="551211"/>
                </a:lnTo>
                <a:lnTo>
                  <a:pt x="315784" y="539634"/>
                </a:lnTo>
                <a:lnTo>
                  <a:pt x="321945" y="527304"/>
                </a:lnTo>
                <a:lnTo>
                  <a:pt x="324209" y="536780"/>
                </a:lnTo>
                <a:lnTo>
                  <a:pt x="327682" y="549487"/>
                </a:lnTo>
                <a:lnTo>
                  <a:pt x="331461" y="561366"/>
                </a:lnTo>
                <a:lnTo>
                  <a:pt x="335534" y="572389"/>
                </a:lnTo>
                <a:lnTo>
                  <a:pt x="341521" y="584857"/>
                </a:lnTo>
                <a:lnTo>
                  <a:pt x="348648" y="595379"/>
                </a:lnTo>
                <a:lnTo>
                  <a:pt x="356997" y="604266"/>
                </a:lnTo>
                <a:lnTo>
                  <a:pt x="367021" y="611703"/>
                </a:lnTo>
                <a:lnTo>
                  <a:pt x="378475" y="617199"/>
                </a:lnTo>
                <a:lnTo>
                  <a:pt x="391541" y="62103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23478" y="4690999"/>
            <a:ext cx="226822" cy="334899"/>
          </a:xfrm>
          <a:custGeom>
            <a:avLst/>
            <a:gdLst/>
            <a:ahLst/>
            <a:cxnLst/>
            <a:rect l="l" t="t" r="r" b="b"/>
            <a:pathLst>
              <a:path w="226822" h="334899">
                <a:moveTo>
                  <a:pt x="116967" y="0"/>
                </a:moveTo>
                <a:lnTo>
                  <a:pt x="103302" y="614"/>
                </a:lnTo>
                <a:lnTo>
                  <a:pt x="90464" y="2475"/>
                </a:lnTo>
                <a:lnTo>
                  <a:pt x="78466" y="5609"/>
                </a:lnTo>
                <a:lnTo>
                  <a:pt x="57852" y="15338"/>
                </a:lnTo>
                <a:lnTo>
                  <a:pt x="47959" y="23076"/>
                </a:lnTo>
                <a:lnTo>
                  <a:pt x="39044" y="32627"/>
                </a:lnTo>
                <a:lnTo>
                  <a:pt x="27727" y="49891"/>
                </a:lnTo>
                <a:lnTo>
                  <a:pt x="22459" y="60534"/>
                </a:lnTo>
                <a:lnTo>
                  <a:pt x="17585" y="72319"/>
                </a:lnTo>
                <a:lnTo>
                  <a:pt x="13090" y="85255"/>
                </a:lnTo>
                <a:lnTo>
                  <a:pt x="9525" y="97281"/>
                </a:lnTo>
                <a:lnTo>
                  <a:pt x="6564" y="109362"/>
                </a:lnTo>
                <a:lnTo>
                  <a:pt x="4153" y="121658"/>
                </a:lnTo>
                <a:lnTo>
                  <a:pt x="2291" y="134167"/>
                </a:lnTo>
                <a:lnTo>
                  <a:pt x="979" y="146884"/>
                </a:lnTo>
                <a:lnTo>
                  <a:pt x="216" y="159806"/>
                </a:lnTo>
                <a:lnTo>
                  <a:pt x="0" y="171450"/>
                </a:lnTo>
                <a:lnTo>
                  <a:pt x="280" y="187558"/>
                </a:lnTo>
                <a:lnTo>
                  <a:pt x="1122" y="202826"/>
                </a:lnTo>
                <a:lnTo>
                  <a:pt x="2524" y="217256"/>
                </a:lnTo>
                <a:lnTo>
                  <a:pt x="4488" y="230849"/>
                </a:lnTo>
                <a:lnTo>
                  <a:pt x="7013" y="243606"/>
                </a:lnTo>
                <a:lnTo>
                  <a:pt x="10098" y="255530"/>
                </a:lnTo>
                <a:lnTo>
                  <a:pt x="13745" y="266622"/>
                </a:lnTo>
                <a:lnTo>
                  <a:pt x="22722" y="286316"/>
                </a:lnTo>
                <a:lnTo>
                  <a:pt x="35587" y="304573"/>
                </a:lnTo>
                <a:lnTo>
                  <a:pt x="44777" y="313572"/>
                </a:lnTo>
                <a:lnTo>
                  <a:pt x="55001" y="320996"/>
                </a:lnTo>
                <a:lnTo>
                  <a:pt x="66259" y="326843"/>
                </a:lnTo>
                <a:lnTo>
                  <a:pt x="78551" y="331107"/>
                </a:lnTo>
                <a:lnTo>
                  <a:pt x="91877" y="333785"/>
                </a:lnTo>
                <a:lnTo>
                  <a:pt x="106237" y="334872"/>
                </a:lnTo>
                <a:lnTo>
                  <a:pt x="108966" y="334899"/>
                </a:lnTo>
                <a:lnTo>
                  <a:pt x="122485" y="332216"/>
                </a:lnTo>
                <a:lnTo>
                  <a:pt x="135018" y="328639"/>
                </a:lnTo>
                <a:lnTo>
                  <a:pt x="146587" y="324146"/>
                </a:lnTo>
                <a:lnTo>
                  <a:pt x="157215" y="318715"/>
                </a:lnTo>
                <a:lnTo>
                  <a:pt x="168248" y="311435"/>
                </a:lnTo>
                <a:lnTo>
                  <a:pt x="177812" y="303327"/>
                </a:lnTo>
                <a:lnTo>
                  <a:pt x="186692" y="293926"/>
                </a:lnTo>
                <a:lnTo>
                  <a:pt x="193928" y="284606"/>
                </a:lnTo>
                <a:lnTo>
                  <a:pt x="200511" y="274473"/>
                </a:lnTo>
                <a:lnTo>
                  <a:pt x="206411" y="263562"/>
                </a:lnTo>
                <a:lnTo>
                  <a:pt x="211638" y="251867"/>
                </a:lnTo>
                <a:lnTo>
                  <a:pt x="216199" y="239379"/>
                </a:lnTo>
                <a:lnTo>
                  <a:pt x="221176" y="221641"/>
                </a:lnTo>
                <a:lnTo>
                  <a:pt x="223611" y="209452"/>
                </a:lnTo>
                <a:lnTo>
                  <a:pt x="225363" y="196871"/>
                </a:lnTo>
                <a:lnTo>
                  <a:pt x="226433" y="183910"/>
                </a:lnTo>
                <a:lnTo>
                  <a:pt x="226820" y="170580"/>
                </a:lnTo>
                <a:lnTo>
                  <a:pt x="226822" y="169671"/>
                </a:lnTo>
                <a:lnTo>
                  <a:pt x="226822" y="161544"/>
                </a:lnTo>
                <a:lnTo>
                  <a:pt x="226544" y="148155"/>
                </a:lnTo>
                <a:lnTo>
                  <a:pt x="225713" y="135129"/>
                </a:lnTo>
                <a:lnTo>
                  <a:pt x="224328" y="122475"/>
                </a:lnTo>
                <a:lnTo>
                  <a:pt x="222389" y="110205"/>
                </a:lnTo>
                <a:lnTo>
                  <a:pt x="219896" y="98331"/>
                </a:lnTo>
                <a:lnTo>
                  <a:pt x="215981" y="83919"/>
                </a:lnTo>
                <a:lnTo>
                  <a:pt x="211630" y="71617"/>
                </a:lnTo>
                <a:lnTo>
                  <a:pt x="206540" y="60130"/>
                </a:lnTo>
                <a:lnTo>
                  <a:pt x="200720" y="49469"/>
                </a:lnTo>
                <a:lnTo>
                  <a:pt x="190576" y="34967"/>
                </a:lnTo>
                <a:lnTo>
                  <a:pt x="181842" y="25573"/>
                </a:lnTo>
                <a:lnTo>
                  <a:pt x="172184" y="17526"/>
                </a:lnTo>
                <a:lnTo>
                  <a:pt x="152637" y="6526"/>
                </a:lnTo>
                <a:lnTo>
                  <a:pt x="140657" y="2693"/>
                </a:lnTo>
                <a:lnTo>
                  <a:pt x="127890" y="536"/>
                </a:lnTo>
                <a:lnTo>
                  <a:pt x="116967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77074" y="4690999"/>
            <a:ext cx="226822" cy="334899"/>
          </a:xfrm>
          <a:custGeom>
            <a:avLst/>
            <a:gdLst/>
            <a:ahLst/>
            <a:cxnLst/>
            <a:rect l="l" t="t" r="r" b="b"/>
            <a:pathLst>
              <a:path w="226822" h="334899">
                <a:moveTo>
                  <a:pt x="116967" y="0"/>
                </a:moveTo>
                <a:lnTo>
                  <a:pt x="103302" y="614"/>
                </a:lnTo>
                <a:lnTo>
                  <a:pt x="90464" y="2475"/>
                </a:lnTo>
                <a:lnTo>
                  <a:pt x="78466" y="5609"/>
                </a:lnTo>
                <a:lnTo>
                  <a:pt x="57852" y="15338"/>
                </a:lnTo>
                <a:lnTo>
                  <a:pt x="47959" y="23076"/>
                </a:lnTo>
                <a:lnTo>
                  <a:pt x="39044" y="32627"/>
                </a:lnTo>
                <a:lnTo>
                  <a:pt x="27727" y="49891"/>
                </a:lnTo>
                <a:lnTo>
                  <a:pt x="22459" y="60534"/>
                </a:lnTo>
                <a:lnTo>
                  <a:pt x="17585" y="72319"/>
                </a:lnTo>
                <a:lnTo>
                  <a:pt x="13090" y="85255"/>
                </a:lnTo>
                <a:lnTo>
                  <a:pt x="9525" y="97281"/>
                </a:lnTo>
                <a:lnTo>
                  <a:pt x="6564" y="109362"/>
                </a:lnTo>
                <a:lnTo>
                  <a:pt x="4153" y="121658"/>
                </a:lnTo>
                <a:lnTo>
                  <a:pt x="2291" y="134167"/>
                </a:lnTo>
                <a:lnTo>
                  <a:pt x="979" y="146884"/>
                </a:lnTo>
                <a:lnTo>
                  <a:pt x="216" y="159806"/>
                </a:lnTo>
                <a:lnTo>
                  <a:pt x="0" y="171450"/>
                </a:lnTo>
                <a:lnTo>
                  <a:pt x="280" y="187558"/>
                </a:lnTo>
                <a:lnTo>
                  <a:pt x="1122" y="202826"/>
                </a:lnTo>
                <a:lnTo>
                  <a:pt x="2524" y="217256"/>
                </a:lnTo>
                <a:lnTo>
                  <a:pt x="4488" y="230849"/>
                </a:lnTo>
                <a:lnTo>
                  <a:pt x="7013" y="243606"/>
                </a:lnTo>
                <a:lnTo>
                  <a:pt x="10098" y="255530"/>
                </a:lnTo>
                <a:lnTo>
                  <a:pt x="13745" y="266622"/>
                </a:lnTo>
                <a:lnTo>
                  <a:pt x="22722" y="286316"/>
                </a:lnTo>
                <a:lnTo>
                  <a:pt x="35587" y="304573"/>
                </a:lnTo>
                <a:lnTo>
                  <a:pt x="44777" y="313572"/>
                </a:lnTo>
                <a:lnTo>
                  <a:pt x="55001" y="320996"/>
                </a:lnTo>
                <a:lnTo>
                  <a:pt x="66259" y="326843"/>
                </a:lnTo>
                <a:lnTo>
                  <a:pt x="78551" y="331107"/>
                </a:lnTo>
                <a:lnTo>
                  <a:pt x="91877" y="333785"/>
                </a:lnTo>
                <a:lnTo>
                  <a:pt x="106237" y="334872"/>
                </a:lnTo>
                <a:lnTo>
                  <a:pt x="108966" y="334899"/>
                </a:lnTo>
                <a:lnTo>
                  <a:pt x="122485" y="332216"/>
                </a:lnTo>
                <a:lnTo>
                  <a:pt x="135018" y="328639"/>
                </a:lnTo>
                <a:lnTo>
                  <a:pt x="146587" y="324146"/>
                </a:lnTo>
                <a:lnTo>
                  <a:pt x="157215" y="318715"/>
                </a:lnTo>
                <a:lnTo>
                  <a:pt x="168248" y="311435"/>
                </a:lnTo>
                <a:lnTo>
                  <a:pt x="177812" y="303327"/>
                </a:lnTo>
                <a:lnTo>
                  <a:pt x="186692" y="293926"/>
                </a:lnTo>
                <a:lnTo>
                  <a:pt x="193928" y="284606"/>
                </a:lnTo>
                <a:lnTo>
                  <a:pt x="200511" y="274473"/>
                </a:lnTo>
                <a:lnTo>
                  <a:pt x="206411" y="263562"/>
                </a:lnTo>
                <a:lnTo>
                  <a:pt x="211638" y="251867"/>
                </a:lnTo>
                <a:lnTo>
                  <a:pt x="216199" y="239379"/>
                </a:lnTo>
                <a:lnTo>
                  <a:pt x="221176" y="221641"/>
                </a:lnTo>
                <a:lnTo>
                  <a:pt x="223611" y="209452"/>
                </a:lnTo>
                <a:lnTo>
                  <a:pt x="225363" y="196871"/>
                </a:lnTo>
                <a:lnTo>
                  <a:pt x="226433" y="183910"/>
                </a:lnTo>
                <a:lnTo>
                  <a:pt x="226820" y="170580"/>
                </a:lnTo>
                <a:lnTo>
                  <a:pt x="226822" y="169671"/>
                </a:lnTo>
                <a:lnTo>
                  <a:pt x="226822" y="161544"/>
                </a:lnTo>
                <a:lnTo>
                  <a:pt x="226544" y="148155"/>
                </a:lnTo>
                <a:lnTo>
                  <a:pt x="225713" y="135129"/>
                </a:lnTo>
                <a:lnTo>
                  <a:pt x="224328" y="122475"/>
                </a:lnTo>
                <a:lnTo>
                  <a:pt x="222389" y="110205"/>
                </a:lnTo>
                <a:lnTo>
                  <a:pt x="219896" y="98331"/>
                </a:lnTo>
                <a:lnTo>
                  <a:pt x="215981" y="83919"/>
                </a:lnTo>
                <a:lnTo>
                  <a:pt x="211630" y="71617"/>
                </a:lnTo>
                <a:lnTo>
                  <a:pt x="206540" y="60130"/>
                </a:lnTo>
                <a:lnTo>
                  <a:pt x="200720" y="49469"/>
                </a:lnTo>
                <a:lnTo>
                  <a:pt x="190576" y="34967"/>
                </a:lnTo>
                <a:lnTo>
                  <a:pt x="181842" y="25573"/>
                </a:lnTo>
                <a:lnTo>
                  <a:pt x="172184" y="17526"/>
                </a:lnTo>
                <a:lnTo>
                  <a:pt x="152637" y="6526"/>
                </a:lnTo>
                <a:lnTo>
                  <a:pt x="140657" y="2693"/>
                </a:lnTo>
                <a:lnTo>
                  <a:pt x="127890" y="536"/>
                </a:lnTo>
                <a:lnTo>
                  <a:pt x="116967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10675" y="4632960"/>
            <a:ext cx="346305" cy="459866"/>
          </a:xfrm>
          <a:custGeom>
            <a:avLst/>
            <a:gdLst/>
            <a:ahLst/>
            <a:cxnLst/>
            <a:rect l="l" t="t" r="r" b="b"/>
            <a:pathLst>
              <a:path w="346305" h="459866">
                <a:moveTo>
                  <a:pt x="116816" y="0"/>
                </a:moveTo>
                <a:lnTo>
                  <a:pt x="346305" y="0"/>
                </a:lnTo>
                <a:lnTo>
                  <a:pt x="346305" y="61975"/>
                </a:lnTo>
                <a:lnTo>
                  <a:pt x="197080" y="61975"/>
                </a:lnTo>
                <a:lnTo>
                  <a:pt x="196394" y="90877"/>
                </a:lnTo>
                <a:lnTo>
                  <a:pt x="195823" y="118375"/>
                </a:lnTo>
                <a:lnTo>
                  <a:pt x="195366" y="144468"/>
                </a:lnTo>
                <a:lnTo>
                  <a:pt x="195024" y="169156"/>
                </a:lnTo>
                <a:lnTo>
                  <a:pt x="194796" y="192440"/>
                </a:lnTo>
                <a:lnTo>
                  <a:pt x="194683" y="214319"/>
                </a:lnTo>
                <a:lnTo>
                  <a:pt x="194685" y="234793"/>
                </a:lnTo>
                <a:lnTo>
                  <a:pt x="194802" y="253861"/>
                </a:lnTo>
                <a:lnTo>
                  <a:pt x="195034" y="271524"/>
                </a:lnTo>
                <a:lnTo>
                  <a:pt x="195381" y="287782"/>
                </a:lnTo>
                <a:lnTo>
                  <a:pt x="195844" y="302633"/>
                </a:lnTo>
                <a:lnTo>
                  <a:pt x="196422" y="316078"/>
                </a:lnTo>
                <a:lnTo>
                  <a:pt x="197115" y="328117"/>
                </a:lnTo>
                <a:lnTo>
                  <a:pt x="197924" y="338750"/>
                </a:lnTo>
                <a:lnTo>
                  <a:pt x="199888" y="355795"/>
                </a:lnTo>
                <a:lnTo>
                  <a:pt x="202316" y="367211"/>
                </a:lnTo>
                <a:lnTo>
                  <a:pt x="215919" y="381238"/>
                </a:lnTo>
                <a:lnTo>
                  <a:pt x="227586" y="386223"/>
                </a:lnTo>
                <a:lnTo>
                  <a:pt x="240264" y="387981"/>
                </a:lnTo>
                <a:lnTo>
                  <a:pt x="240895" y="387984"/>
                </a:lnTo>
                <a:lnTo>
                  <a:pt x="256930" y="389341"/>
                </a:lnTo>
                <a:lnTo>
                  <a:pt x="270339" y="393416"/>
                </a:lnTo>
                <a:lnTo>
                  <a:pt x="281123" y="400213"/>
                </a:lnTo>
                <a:lnTo>
                  <a:pt x="289282" y="409739"/>
                </a:lnTo>
                <a:lnTo>
                  <a:pt x="294815" y="422000"/>
                </a:lnTo>
                <a:lnTo>
                  <a:pt x="296261" y="432688"/>
                </a:lnTo>
                <a:lnTo>
                  <a:pt x="293850" y="440225"/>
                </a:lnTo>
                <a:lnTo>
                  <a:pt x="288145" y="446538"/>
                </a:lnTo>
                <a:lnTo>
                  <a:pt x="279145" y="451629"/>
                </a:lnTo>
                <a:lnTo>
                  <a:pt x="266852" y="455499"/>
                </a:lnTo>
                <a:lnTo>
                  <a:pt x="251265" y="458151"/>
                </a:lnTo>
                <a:lnTo>
                  <a:pt x="232384" y="459585"/>
                </a:lnTo>
                <a:lnTo>
                  <a:pt x="217654" y="459866"/>
                </a:lnTo>
                <a:lnTo>
                  <a:pt x="203171" y="458910"/>
                </a:lnTo>
                <a:lnTo>
                  <a:pt x="190077" y="456040"/>
                </a:lnTo>
                <a:lnTo>
                  <a:pt x="178372" y="451256"/>
                </a:lnTo>
                <a:lnTo>
                  <a:pt x="168058" y="444559"/>
                </a:lnTo>
                <a:lnTo>
                  <a:pt x="159135" y="435948"/>
                </a:lnTo>
                <a:lnTo>
                  <a:pt x="151604" y="425424"/>
                </a:lnTo>
                <a:lnTo>
                  <a:pt x="145466" y="412987"/>
                </a:lnTo>
                <a:lnTo>
                  <a:pt x="140720" y="398636"/>
                </a:lnTo>
                <a:lnTo>
                  <a:pt x="137369" y="382372"/>
                </a:lnTo>
                <a:lnTo>
                  <a:pt x="135412" y="364194"/>
                </a:lnTo>
                <a:lnTo>
                  <a:pt x="135104" y="358520"/>
                </a:lnTo>
                <a:lnTo>
                  <a:pt x="134632" y="351662"/>
                </a:lnTo>
                <a:lnTo>
                  <a:pt x="133832" y="335431"/>
                </a:lnTo>
                <a:lnTo>
                  <a:pt x="133221" y="315847"/>
                </a:lnTo>
                <a:lnTo>
                  <a:pt x="132986" y="304796"/>
                </a:lnTo>
                <a:lnTo>
                  <a:pt x="132798" y="292907"/>
                </a:lnTo>
                <a:lnTo>
                  <a:pt x="132657" y="280179"/>
                </a:lnTo>
                <a:lnTo>
                  <a:pt x="132563" y="266612"/>
                </a:lnTo>
                <a:lnTo>
                  <a:pt x="132516" y="252206"/>
                </a:lnTo>
                <a:lnTo>
                  <a:pt x="132516" y="236960"/>
                </a:lnTo>
                <a:lnTo>
                  <a:pt x="132562" y="220876"/>
                </a:lnTo>
                <a:lnTo>
                  <a:pt x="132654" y="203952"/>
                </a:lnTo>
                <a:lnTo>
                  <a:pt x="132793" y="186189"/>
                </a:lnTo>
                <a:lnTo>
                  <a:pt x="132979" y="167586"/>
                </a:lnTo>
                <a:lnTo>
                  <a:pt x="133210" y="148143"/>
                </a:lnTo>
                <a:lnTo>
                  <a:pt x="133488" y="127861"/>
                </a:lnTo>
                <a:lnTo>
                  <a:pt x="133811" y="106739"/>
                </a:lnTo>
                <a:lnTo>
                  <a:pt x="134181" y="84777"/>
                </a:lnTo>
                <a:lnTo>
                  <a:pt x="134596" y="61975"/>
                </a:lnTo>
                <a:lnTo>
                  <a:pt x="102084" y="61975"/>
                </a:lnTo>
                <a:lnTo>
                  <a:pt x="87877" y="61935"/>
                </a:lnTo>
                <a:lnTo>
                  <a:pt x="74389" y="61815"/>
                </a:lnTo>
                <a:lnTo>
                  <a:pt x="61614" y="61623"/>
                </a:lnTo>
                <a:lnTo>
                  <a:pt x="49548" y="61364"/>
                </a:lnTo>
                <a:lnTo>
                  <a:pt x="38184" y="61042"/>
                </a:lnTo>
                <a:lnTo>
                  <a:pt x="18223" y="59098"/>
                </a:lnTo>
                <a:lnTo>
                  <a:pt x="6735" y="55217"/>
                </a:lnTo>
                <a:lnTo>
                  <a:pt x="2008" y="50926"/>
                </a:lnTo>
                <a:lnTo>
                  <a:pt x="0" y="41138"/>
                </a:lnTo>
                <a:lnTo>
                  <a:pt x="3660" y="27998"/>
                </a:lnTo>
                <a:lnTo>
                  <a:pt x="11606" y="16397"/>
                </a:lnTo>
                <a:lnTo>
                  <a:pt x="21721" y="10017"/>
                </a:lnTo>
                <a:lnTo>
                  <a:pt x="35528" y="5625"/>
                </a:lnTo>
                <a:lnTo>
                  <a:pt x="46712" y="3809"/>
                </a:lnTo>
                <a:lnTo>
                  <a:pt x="58772" y="2556"/>
                </a:lnTo>
                <a:lnTo>
                  <a:pt x="71107" y="1551"/>
                </a:lnTo>
                <a:lnTo>
                  <a:pt x="83716" y="796"/>
                </a:lnTo>
                <a:lnTo>
                  <a:pt x="96599" y="291"/>
                </a:lnTo>
                <a:lnTo>
                  <a:pt x="109756" y="34"/>
                </a:lnTo>
                <a:lnTo>
                  <a:pt x="11681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52866" y="4623943"/>
            <a:ext cx="445134" cy="464438"/>
          </a:xfrm>
          <a:custGeom>
            <a:avLst/>
            <a:gdLst/>
            <a:ahLst/>
            <a:cxnLst/>
            <a:rect l="l" t="t" r="r" b="b"/>
            <a:pathLst>
              <a:path w="445134" h="464438">
                <a:moveTo>
                  <a:pt x="185800" y="0"/>
                </a:moveTo>
                <a:lnTo>
                  <a:pt x="198872" y="489"/>
                </a:lnTo>
                <a:lnTo>
                  <a:pt x="211604" y="1938"/>
                </a:lnTo>
                <a:lnTo>
                  <a:pt x="223970" y="4320"/>
                </a:lnTo>
                <a:lnTo>
                  <a:pt x="233933" y="6984"/>
                </a:lnTo>
                <a:lnTo>
                  <a:pt x="246090" y="11218"/>
                </a:lnTo>
                <a:lnTo>
                  <a:pt x="257698" y="16435"/>
                </a:lnTo>
                <a:lnTo>
                  <a:pt x="268774" y="22605"/>
                </a:lnTo>
                <a:lnTo>
                  <a:pt x="275970" y="27304"/>
                </a:lnTo>
                <a:lnTo>
                  <a:pt x="286032" y="34977"/>
                </a:lnTo>
                <a:lnTo>
                  <a:pt x="295366" y="43544"/>
                </a:lnTo>
                <a:lnTo>
                  <a:pt x="303973" y="53006"/>
                </a:lnTo>
                <a:lnTo>
                  <a:pt x="309499" y="60070"/>
                </a:lnTo>
                <a:lnTo>
                  <a:pt x="316377" y="70324"/>
                </a:lnTo>
                <a:lnTo>
                  <a:pt x="322492" y="81304"/>
                </a:lnTo>
                <a:lnTo>
                  <a:pt x="327868" y="92999"/>
                </a:lnTo>
                <a:lnTo>
                  <a:pt x="332231" y="104520"/>
                </a:lnTo>
                <a:lnTo>
                  <a:pt x="343788" y="8127"/>
                </a:lnTo>
                <a:lnTo>
                  <a:pt x="409066" y="8127"/>
                </a:lnTo>
                <a:lnTo>
                  <a:pt x="370585" y="240664"/>
                </a:lnTo>
                <a:lnTo>
                  <a:pt x="370585" y="246125"/>
                </a:lnTo>
                <a:lnTo>
                  <a:pt x="370793" y="262595"/>
                </a:lnTo>
                <a:lnTo>
                  <a:pt x="371415" y="278099"/>
                </a:lnTo>
                <a:lnTo>
                  <a:pt x="372453" y="292637"/>
                </a:lnTo>
                <a:lnTo>
                  <a:pt x="373907" y="306210"/>
                </a:lnTo>
                <a:lnTo>
                  <a:pt x="375780" y="318817"/>
                </a:lnTo>
                <a:lnTo>
                  <a:pt x="378072" y="330458"/>
                </a:lnTo>
                <a:lnTo>
                  <a:pt x="380783" y="341133"/>
                </a:lnTo>
                <a:lnTo>
                  <a:pt x="383916" y="350843"/>
                </a:lnTo>
                <a:lnTo>
                  <a:pt x="387471" y="359586"/>
                </a:lnTo>
                <a:lnTo>
                  <a:pt x="395224" y="373206"/>
                </a:lnTo>
                <a:lnTo>
                  <a:pt x="403995" y="382828"/>
                </a:lnTo>
                <a:lnTo>
                  <a:pt x="414164" y="389296"/>
                </a:lnTo>
                <a:lnTo>
                  <a:pt x="425727" y="392616"/>
                </a:lnTo>
                <a:lnTo>
                  <a:pt x="438676" y="392794"/>
                </a:lnTo>
                <a:lnTo>
                  <a:pt x="440689" y="392556"/>
                </a:lnTo>
                <a:lnTo>
                  <a:pt x="445134" y="456310"/>
                </a:lnTo>
                <a:lnTo>
                  <a:pt x="430454" y="458116"/>
                </a:lnTo>
                <a:lnTo>
                  <a:pt x="417061" y="458876"/>
                </a:lnTo>
                <a:lnTo>
                  <a:pt x="404937" y="458601"/>
                </a:lnTo>
                <a:lnTo>
                  <a:pt x="394062" y="457301"/>
                </a:lnTo>
                <a:lnTo>
                  <a:pt x="378475" y="452988"/>
                </a:lnTo>
                <a:lnTo>
                  <a:pt x="367021" y="447492"/>
                </a:lnTo>
                <a:lnTo>
                  <a:pt x="357206" y="440245"/>
                </a:lnTo>
                <a:lnTo>
                  <a:pt x="348648" y="431168"/>
                </a:lnTo>
                <a:lnTo>
                  <a:pt x="341521" y="420646"/>
                </a:lnTo>
                <a:lnTo>
                  <a:pt x="335668" y="408513"/>
                </a:lnTo>
                <a:lnTo>
                  <a:pt x="331461" y="397155"/>
                </a:lnTo>
                <a:lnTo>
                  <a:pt x="327682" y="385276"/>
                </a:lnTo>
                <a:lnTo>
                  <a:pt x="324209" y="372569"/>
                </a:lnTo>
                <a:lnTo>
                  <a:pt x="321944" y="363092"/>
                </a:lnTo>
                <a:lnTo>
                  <a:pt x="315784" y="375423"/>
                </a:lnTo>
                <a:lnTo>
                  <a:pt x="301768" y="397826"/>
                </a:lnTo>
                <a:lnTo>
                  <a:pt x="285516" y="417231"/>
                </a:lnTo>
                <a:lnTo>
                  <a:pt x="267057" y="433651"/>
                </a:lnTo>
                <a:lnTo>
                  <a:pt x="250845" y="444406"/>
                </a:lnTo>
                <a:lnTo>
                  <a:pt x="228423" y="454691"/>
                </a:lnTo>
                <a:lnTo>
                  <a:pt x="203797" y="461318"/>
                </a:lnTo>
                <a:lnTo>
                  <a:pt x="176940" y="464271"/>
                </a:lnTo>
                <a:lnTo>
                  <a:pt x="168401" y="464438"/>
                </a:lnTo>
                <a:lnTo>
                  <a:pt x="154431" y="463995"/>
                </a:lnTo>
                <a:lnTo>
                  <a:pt x="128309" y="460465"/>
                </a:lnTo>
                <a:lnTo>
                  <a:pt x="104614" y="453456"/>
                </a:lnTo>
                <a:lnTo>
                  <a:pt x="80771" y="441413"/>
                </a:lnTo>
                <a:lnTo>
                  <a:pt x="60582" y="425750"/>
                </a:lnTo>
                <a:lnTo>
                  <a:pt x="43924" y="406544"/>
                </a:lnTo>
                <a:lnTo>
                  <a:pt x="34549" y="391609"/>
                </a:lnTo>
                <a:lnTo>
                  <a:pt x="23776" y="369511"/>
                </a:lnTo>
                <a:lnTo>
                  <a:pt x="14857" y="344859"/>
                </a:lnTo>
                <a:lnTo>
                  <a:pt x="8012" y="318854"/>
                </a:lnTo>
                <a:lnTo>
                  <a:pt x="3698" y="294691"/>
                </a:lnTo>
                <a:lnTo>
                  <a:pt x="1037" y="269233"/>
                </a:lnTo>
                <a:lnTo>
                  <a:pt x="13" y="242463"/>
                </a:lnTo>
                <a:lnTo>
                  <a:pt x="0" y="238886"/>
                </a:lnTo>
                <a:lnTo>
                  <a:pt x="224" y="225103"/>
                </a:lnTo>
                <a:lnTo>
                  <a:pt x="2023" y="198570"/>
                </a:lnTo>
                <a:lnTo>
                  <a:pt x="5621" y="173434"/>
                </a:lnTo>
                <a:lnTo>
                  <a:pt x="11017" y="149722"/>
                </a:lnTo>
                <a:lnTo>
                  <a:pt x="18569" y="126233"/>
                </a:lnTo>
                <a:lnTo>
                  <a:pt x="28732" y="101889"/>
                </a:lnTo>
                <a:lnTo>
                  <a:pt x="40535" y="79960"/>
                </a:lnTo>
                <a:lnTo>
                  <a:pt x="51180" y="64134"/>
                </a:lnTo>
                <a:lnTo>
                  <a:pt x="68106" y="44721"/>
                </a:lnTo>
                <a:lnTo>
                  <a:pt x="87814" y="28675"/>
                </a:lnTo>
                <a:lnTo>
                  <a:pt x="108965" y="16636"/>
                </a:lnTo>
                <a:lnTo>
                  <a:pt x="132217" y="7641"/>
                </a:lnTo>
                <a:lnTo>
                  <a:pt x="156951" y="2093"/>
                </a:lnTo>
                <a:lnTo>
                  <a:pt x="183221" y="15"/>
                </a:lnTo>
                <a:lnTo>
                  <a:pt x="18580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06461" y="4623943"/>
            <a:ext cx="445135" cy="464438"/>
          </a:xfrm>
          <a:custGeom>
            <a:avLst/>
            <a:gdLst/>
            <a:ahLst/>
            <a:cxnLst/>
            <a:rect l="l" t="t" r="r" b="b"/>
            <a:pathLst>
              <a:path w="445135" h="464438">
                <a:moveTo>
                  <a:pt x="185801" y="0"/>
                </a:moveTo>
                <a:lnTo>
                  <a:pt x="198872" y="489"/>
                </a:lnTo>
                <a:lnTo>
                  <a:pt x="211604" y="1938"/>
                </a:lnTo>
                <a:lnTo>
                  <a:pt x="223970" y="4320"/>
                </a:lnTo>
                <a:lnTo>
                  <a:pt x="233934" y="6984"/>
                </a:lnTo>
                <a:lnTo>
                  <a:pt x="246090" y="11218"/>
                </a:lnTo>
                <a:lnTo>
                  <a:pt x="257698" y="16435"/>
                </a:lnTo>
                <a:lnTo>
                  <a:pt x="268774" y="22605"/>
                </a:lnTo>
                <a:lnTo>
                  <a:pt x="275971" y="27304"/>
                </a:lnTo>
                <a:lnTo>
                  <a:pt x="286032" y="34977"/>
                </a:lnTo>
                <a:lnTo>
                  <a:pt x="295366" y="43544"/>
                </a:lnTo>
                <a:lnTo>
                  <a:pt x="303973" y="53006"/>
                </a:lnTo>
                <a:lnTo>
                  <a:pt x="309499" y="60070"/>
                </a:lnTo>
                <a:lnTo>
                  <a:pt x="316377" y="70324"/>
                </a:lnTo>
                <a:lnTo>
                  <a:pt x="322492" y="81304"/>
                </a:lnTo>
                <a:lnTo>
                  <a:pt x="327868" y="92999"/>
                </a:lnTo>
                <a:lnTo>
                  <a:pt x="332232" y="104520"/>
                </a:lnTo>
                <a:lnTo>
                  <a:pt x="343789" y="8127"/>
                </a:lnTo>
                <a:lnTo>
                  <a:pt x="409067" y="8127"/>
                </a:lnTo>
                <a:lnTo>
                  <a:pt x="370586" y="240664"/>
                </a:lnTo>
                <a:lnTo>
                  <a:pt x="370586" y="246125"/>
                </a:lnTo>
                <a:lnTo>
                  <a:pt x="370793" y="262595"/>
                </a:lnTo>
                <a:lnTo>
                  <a:pt x="371415" y="278099"/>
                </a:lnTo>
                <a:lnTo>
                  <a:pt x="372453" y="292637"/>
                </a:lnTo>
                <a:lnTo>
                  <a:pt x="373907" y="306210"/>
                </a:lnTo>
                <a:lnTo>
                  <a:pt x="375780" y="318817"/>
                </a:lnTo>
                <a:lnTo>
                  <a:pt x="378072" y="330458"/>
                </a:lnTo>
                <a:lnTo>
                  <a:pt x="380783" y="341133"/>
                </a:lnTo>
                <a:lnTo>
                  <a:pt x="383916" y="350843"/>
                </a:lnTo>
                <a:lnTo>
                  <a:pt x="387471" y="359586"/>
                </a:lnTo>
                <a:lnTo>
                  <a:pt x="395224" y="373206"/>
                </a:lnTo>
                <a:lnTo>
                  <a:pt x="403995" y="382828"/>
                </a:lnTo>
                <a:lnTo>
                  <a:pt x="414164" y="389296"/>
                </a:lnTo>
                <a:lnTo>
                  <a:pt x="425727" y="392616"/>
                </a:lnTo>
                <a:lnTo>
                  <a:pt x="438676" y="392794"/>
                </a:lnTo>
                <a:lnTo>
                  <a:pt x="440690" y="392556"/>
                </a:lnTo>
                <a:lnTo>
                  <a:pt x="445135" y="456310"/>
                </a:lnTo>
                <a:lnTo>
                  <a:pt x="430454" y="458116"/>
                </a:lnTo>
                <a:lnTo>
                  <a:pt x="417061" y="458876"/>
                </a:lnTo>
                <a:lnTo>
                  <a:pt x="404937" y="458601"/>
                </a:lnTo>
                <a:lnTo>
                  <a:pt x="394062" y="457301"/>
                </a:lnTo>
                <a:lnTo>
                  <a:pt x="378475" y="452988"/>
                </a:lnTo>
                <a:lnTo>
                  <a:pt x="367021" y="447492"/>
                </a:lnTo>
                <a:lnTo>
                  <a:pt x="357206" y="440245"/>
                </a:lnTo>
                <a:lnTo>
                  <a:pt x="348648" y="431168"/>
                </a:lnTo>
                <a:lnTo>
                  <a:pt x="341521" y="420646"/>
                </a:lnTo>
                <a:lnTo>
                  <a:pt x="335668" y="408513"/>
                </a:lnTo>
                <a:lnTo>
                  <a:pt x="331461" y="397155"/>
                </a:lnTo>
                <a:lnTo>
                  <a:pt x="327682" y="385276"/>
                </a:lnTo>
                <a:lnTo>
                  <a:pt x="324209" y="372569"/>
                </a:lnTo>
                <a:lnTo>
                  <a:pt x="321945" y="363092"/>
                </a:lnTo>
                <a:lnTo>
                  <a:pt x="315784" y="375423"/>
                </a:lnTo>
                <a:lnTo>
                  <a:pt x="301768" y="397826"/>
                </a:lnTo>
                <a:lnTo>
                  <a:pt x="285516" y="417231"/>
                </a:lnTo>
                <a:lnTo>
                  <a:pt x="267057" y="433651"/>
                </a:lnTo>
                <a:lnTo>
                  <a:pt x="250845" y="444406"/>
                </a:lnTo>
                <a:lnTo>
                  <a:pt x="228423" y="454691"/>
                </a:lnTo>
                <a:lnTo>
                  <a:pt x="203797" y="461318"/>
                </a:lnTo>
                <a:lnTo>
                  <a:pt x="176940" y="464271"/>
                </a:lnTo>
                <a:lnTo>
                  <a:pt x="168402" y="464438"/>
                </a:lnTo>
                <a:lnTo>
                  <a:pt x="154431" y="463995"/>
                </a:lnTo>
                <a:lnTo>
                  <a:pt x="128309" y="460465"/>
                </a:lnTo>
                <a:lnTo>
                  <a:pt x="104614" y="453456"/>
                </a:lnTo>
                <a:lnTo>
                  <a:pt x="80771" y="441413"/>
                </a:lnTo>
                <a:lnTo>
                  <a:pt x="60582" y="425750"/>
                </a:lnTo>
                <a:lnTo>
                  <a:pt x="43924" y="406544"/>
                </a:lnTo>
                <a:lnTo>
                  <a:pt x="34549" y="391609"/>
                </a:lnTo>
                <a:lnTo>
                  <a:pt x="23776" y="369511"/>
                </a:lnTo>
                <a:lnTo>
                  <a:pt x="14857" y="344859"/>
                </a:lnTo>
                <a:lnTo>
                  <a:pt x="8012" y="318854"/>
                </a:lnTo>
                <a:lnTo>
                  <a:pt x="3698" y="294691"/>
                </a:lnTo>
                <a:lnTo>
                  <a:pt x="1037" y="269233"/>
                </a:lnTo>
                <a:lnTo>
                  <a:pt x="13" y="242463"/>
                </a:lnTo>
                <a:lnTo>
                  <a:pt x="0" y="238886"/>
                </a:lnTo>
                <a:lnTo>
                  <a:pt x="224" y="225103"/>
                </a:lnTo>
                <a:lnTo>
                  <a:pt x="2023" y="198570"/>
                </a:lnTo>
                <a:lnTo>
                  <a:pt x="5621" y="173434"/>
                </a:lnTo>
                <a:lnTo>
                  <a:pt x="11017" y="149722"/>
                </a:lnTo>
                <a:lnTo>
                  <a:pt x="18569" y="126233"/>
                </a:lnTo>
                <a:lnTo>
                  <a:pt x="28732" y="101889"/>
                </a:lnTo>
                <a:lnTo>
                  <a:pt x="40535" y="79960"/>
                </a:lnTo>
                <a:lnTo>
                  <a:pt x="51181" y="64134"/>
                </a:lnTo>
                <a:lnTo>
                  <a:pt x="68106" y="44721"/>
                </a:lnTo>
                <a:lnTo>
                  <a:pt x="87814" y="28675"/>
                </a:lnTo>
                <a:lnTo>
                  <a:pt x="108966" y="16636"/>
                </a:lnTo>
                <a:lnTo>
                  <a:pt x="132217" y="7641"/>
                </a:lnTo>
                <a:lnTo>
                  <a:pt x="156951" y="2093"/>
                </a:lnTo>
                <a:lnTo>
                  <a:pt x="183221" y="15"/>
                </a:lnTo>
                <a:lnTo>
                  <a:pt x="185801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79308" y="4459732"/>
            <a:ext cx="129921" cy="137541"/>
          </a:xfrm>
          <a:custGeom>
            <a:avLst/>
            <a:gdLst/>
            <a:ahLst/>
            <a:cxnLst/>
            <a:rect l="l" t="t" r="r" b="b"/>
            <a:pathLst>
              <a:path w="129921" h="137541">
                <a:moveTo>
                  <a:pt x="43307" y="0"/>
                </a:moveTo>
                <a:lnTo>
                  <a:pt x="129921" y="0"/>
                </a:lnTo>
                <a:lnTo>
                  <a:pt x="51308" y="137033"/>
                </a:lnTo>
                <a:lnTo>
                  <a:pt x="0" y="137541"/>
                </a:lnTo>
                <a:lnTo>
                  <a:pt x="43307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89404" y="5420868"/>
            <a:ext cx="1937004" cy="903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5378" y="5466207"/>
            <a:ext cx="1845437" cy="812787"/>
          </a:xfrm>
          <a:custGeom>
            <a:avLst/>
            <a:gdLst/>
            <a:ahLst/>
            <a:cxnLst/>
            <a:rect l="l" t="t" r="r" b="b"/>
            <a:pathLst>
              <a:path w="1845437" h="812787">
                <a:moveTo>
                  <a:pt x="87900" y="688593"/>
                </a:moveTo>
                <a:lnTo>
                  <a:pt x="85560" y="698533"/>
                </a:lnTo>
                <a:lnTo>
                  <a:pt x="83922" y="707835"/>
                </a:lnTo>
                <a:lnTo>
                  <a:pt x="82984" y="716498"/>
                </a:lnTo>
                <a:lnTo>
                  <a:pt x="82746" y="724523"/>
                </a:lnTo>
                <a:lnTo>
                  <a:pt x="83209" y="731909"/>
                </a:lnTo>
                <a:lnTo>
                  <a:pt x="84371" y="738656"/>
                </a:lnTo>
                <a:lnTo>
                  <a:pt x="86233" y="744766"/>
                </a:lnTo>
                <a:lnTo>
                  <a:pt x="86256" y="746820"/>
                </a:lnTo>
                <a:lnTo>
                  <a:pt x="87703" y="760307"/>
                </a:lnTo>
                <a:lnTo>
                  <a:pt x="91403" y="772254"/>
                </a:lnTo>
                <a:lnTo>
                  <a:pt x="97353" y="782662"/>
                </a:lnTo>
                <a:lnTo>
                  <a:pt x="105556" y="791530"/>
                </a:lnTo>
                <a:lnTo>
                  <a:pt x="116009" y="798859"/>
                </a:lnTo>
                <a:lnTo>
                  <a:pt x="128715" y="804650"/>
                </a:lnTo>
                <a:lnTo>
                  <a:pt x="143671" y="808901"/>
                </a:lnTo>
                <a:lnTo>
                  <a:pt x="160880" y="811613"/>
                </a:lnTo>
                <a:lnTo>
                  <a:pt x="162062" y="729754"/>
                </a:lnTo>
                <a:lnTo>
                  <a:pt x="159575" y="723803"/>
                </a:lnTo>
                <a:lnTo>
                  <a:pt x="158959" y="715330"/>
                </a:lnTo>
                <a:lnTo>
                  <a:pt x="157859" y="534170"/>
                </a:lnTo>
                <a:lnTo>
                  <a:pt x="157353" y="541451"/>
                </a:lnTo>
                <a:lnTo>
                  <a:pt x="149897" y="554068"/>
                </a:lnTo>
                <a:lnTo>
                  <a:pt x="140535" y="570394"/>
                </a:lnTo>
                <a:lnTo>
                  <a:pt x="131876" y="586082"/>
                </a:lnTo>
                <a:lnTo>
                  <a:pt x="123920" y="601131"/>
                </a:lnTo>
                <a:lnTo>
                  <a:pt x="116668" y="615541"/>
                </a:lnTo>
                <a:lnTo>
                  <a:pt x="110118" y="629313"/>
                </a:lnTo>
                <a:lnTo>
                  <a:pt x="104270" y="642446"/>
                </a:lnTo>
                <a:lnTo>
                  <a:pt x="99125" y="654941"/>
                </a:lnTo>
                <a:lnTo>
                  <a:pt x="94682" y="666797"/>
                </a:lnTo>
                <a:lnTo>
                  <a:pt x="90940" y="678014"/>
                </a:lnTo>
                <a:lnTo>
                  <a:pt x="87900" y="688593"/>
                </a:lnTo>
                <a:close/>
              </a:path>
              <a:path w="1845437" h="812787">
                <a:moveTo>
                  <a:pt x="955947" y="211061"/>
                </a:moveTo>
                <a:lnTo>
                  <a:pt x="954697" y="223188"/>
                </a:lnTo>
                <a:lnTo>
                  <a:pt x="957580" y="233286"/>
                </a:lnTo>
                <a:lnTo>
                  <a:pt x="965781" y="241142"/>
                </a:lnTo>
                <a:lnTo>
                  <a:pt x="977997" y="245466"/>
                </a:lnTo>
                <a:lnTo>
                  <a:pt x="994918" y="247408"/>
                </a:lnTo>
                <a:lnTo>
                  <a:pt x="1010511" y="247934"/>
                </a:lnTo>
                <a:lnTo>
                  <a:pt x="1022765" y="248227"/>
                </a:lnTo>
                <a:lnTo>
                  <a:pt x="1035555" y="248436"/>
                </a:lnTo>
                <a:lnTo>
                  <a:pt x="1062736" y="248602"/>
                </a:lnTo>
                <a:lnTo>
                  <a:pt x="1085723" y="248602"/>
                </a:lnTo>
                <a:lnTo>
                  <a:pt x="1085307" y="270136"/>
                </a:lnTo>
                <a:lnTo>
                  <a:pt x="1084938" y="290891"/>
                </a:lnTo>
                <a:lnTo>
                  <a:pt x="1084614" y="310869"/>
                </a:lnTo>
                <a:lnTo>
                  <a:pt x="1084337" y="330069"/>
                </a:lnTo>
                <a:lnTo>
                  <a:pt x="1084105" y="348491"/>
                </a:lnTo>
                <a:lnTo>
                  <a:pt x="1083920" y="366135"/>
                </a:lnTo>
                <a:lnTo>
                  <a:pt x="1083781" y="383001"/>
                </a:lnTo>
                <a:lnTo>
                  <a:pt x="1083642" y="414399"/>
                </a:lnTo>
                <a:lnTo>
                  <a:pt x="1083784" y="455661"/>
                </a:lnTo>
                <a:lnTo>
                  <a:pt x="1083925" y="467860"/>
                </a:lnTo>
                <a:lnTo>
                  <a:pt x="1084113" y="479281"/>
                </a:lnTo>
                <a:lnTo>
                  <a:pt x="1084347" y="489923"/>
                </a:lnTo>
                <a:lnTo>
                  <a:pt x="1084629" y="499788"/>
                </a:lnTo>
                <a:lnTo>
                  <a:pt x="1084958" y="508875"/>
                </a:lnTo>
                <a:lnTo>
                  <a:pt x="1085759" y="524716"/>
                </a:lnTo>
                <a:lnTo>
                  <a:pt x="1086231" y="531469"/>
                </a:lnTo>
                <a:lnTo>
                  <a:pt x="1086238" y="531647"/>
                </a:lnTo>
                <a:lnTo>
                  <a:pt x="1087776" y="550217"/>
                </a:lnTo>
                <a:lnTo>
                  <a:pt x="1090635" y="567018"/>
                </a:lnTo>
                <a:lnTo>
                  <a:pt x="1094817" y="582051"/>
                </a:lnTo>
                <a:lnTo>
                  <a:pt x="1100322" y="595315"/>
                </a:lnTo>
                <a:lnTo>
                  <a:pt x="1107152" y="606811"/>
                </a:lnTo>
                <a:lnTo>
                  <a:pt x="1115309" y="616538"/>
                </a:lnTo>
                <a:lnTo>
                  <a:pt x="1124792" y="624496"/>
                </a:lnTo>
                <a:lnTo>
                  <a:pt x="1135603" y="630686"/>
                </a:lnTo>
                <a:lnTo>
                  <a:pt x="1147745" y="635107"/>
                </a:lnTo>
                <a:lnTo>
                  <a:pt x="1161216" y="637760"/>
                </a:lnTo>
                <a:lnTo>
                  <a:pt x="1176020" y="638644"/>
                </a:lnTo>
                <a:lnTo>
                  <a:pt x="1187470" y="638473"/>
                </a:lnTo>
                <a:lnTo>
                  <a:pt x="1206797" y="637222"/>
                </a:lnTo>
                <a:lnTo>
                  <a:pt x="1223213" y="634757"/>
                </a:lnTo>
                <a:lnTo>
                  <a:pt x="1236715" y="631078"/>
                </a:lnTo>
                <a:lnTo>
                  <a:pt x="1247301" y="626186"/>
                </a:lnTo>
                <a:lnTo>
                  <a:pt x="1254972" y="620079"/>
                </a:lnTo>
                <a:lnTo>
                  <a:pt x="1259725" y="612758"/>
                </a:lnTo>
                <a:lnTo>
                  <a:pt x="1261560" y="604223"/>
                </a:lnTo>
                <a:lnTo>
                  <a:pt x="1260475" y="594474"/>
                </a:lnTo>
                <a:lnTo>
                  <a:pt x="1255951" y="581304"/>
                </a:lnTo>
                <a:lnTo>
                  <a:pt x="1249051" y="570143"/>
                </a:lnTo>
                <a:lnTo>
                  <a:pt x="1239890" y="561462"/>
                </a:lnTo>
                <a:lnTo>
                  <a:pt x="1228472" y="555263"/>
                </a:lnTo>
                <a:lnTo>
                  <a:pt x="1214801" y="551543"/>
                </a:lnTo>
                <a:lnTo>
                  <a:pt x="1198880" y="550303"/>
                </a:lnTo>
                <a:lnTo>
                  <a:pt x="1193314" y="549923"/>
                </a:lnTo>
                <a:lnTo>
                  <a:pt x="1181304" y="546132"/>
                </a:lnTo>
                <a:lnTo>
                  <a:pt x="1170432" y="538276"/>
                </a:lnTo>
                <a:lnTo>
                  <a:pt x="1167098" y="528693"/>
                </a:lnTo>
                <a:lnTo>
                  <a:pt x="1165363" y="515664"/>
                </a:lnTo>
                <a:lnTo>
                  <a:pt x="1164022" y="497322"/>
                </a:lnTo>
                <a:lnTo>
                  <a:pt x="1163498" y="486159"/>
                </a:lnTo>
                <a:lnTo>
                  <a:pt x="1163074" y="473667"/>
                </a:lnTo>
                <a:lnTo>
                  <a:pt x="1162748" y="459847"/>
                </a:lnTo>
                <a:lnTo>
                  <a:pt x="1162521" y="444700"/>
                </a:lnTo>
                <a:lnTo>
                  <a:pt x="1162394" y="428224"/>
                </a:lnTo>
                <a:lnTo>
                  <a:pt x="1162438" y="391287"/>
                </a:lnTo>
                <a:lnTo>
                  <a:pt x="1162609" y="370827"/>
                </a:lnTo>
                <a:lnTo>
                  <a:pt x="1162881" y="349038"/>
                </a:lnTo>
                <a:lnTo>
                  <a:pt x="1163252" y="325921"/>
                </a:lnTo>
                <a:lnTo>
                  <a:pt x="1163724" y="301476"/>
                </a:lnTo>
                <a:lnTo>
                  <a:pt x="1164297" y="275703"/>
                </a:lnTo>
                <a:lnTo>
                  <a:pt x="1164971" y="248602"/>
                </a:lnTo>
                <a:lnTo>
                  <a:pt x="1311529" y="248602"/>
                </a:lnTo>
                <a:lnTo>
                  <a:pt x="1311529" y="169887"/>
                </a:lnTo>
                <a:lnTo>
                  <a:pt x="1068779" y="169941"/>
                </a:lnTo>
                <a:lnTo>
                  <a:pt x="1056019" y="170234"/>
                </a:lnTo>
                <a:lnTo>
                  <a:pt x="1043308" y="170783"/>
                </a:lnTo>
                <a:lnTo>
                  <a:pt x="1030643" y="171585"/>
                </a:lnTo>
                <a:lnTo>
                  <a:pt x="1018027" y="172641"/>
                </a:lnTo>
                <a:lnTo>
                  <a:pt x="1005459" y="173951"/>
                </a:lnTo>
                <a:lnTo>
                  <a:pt x="988542" y="177297"/>
                </a:lnTo>
                <a:lnTo>
                  <a:pt x="976047" y="182537"/>
                </a:lnTo>
                <a:lnTo>
                  <a:pt x="966623" y="189833"/>
                </a:lnTo>
                <a:lnTo>
                  <a:pt x="960247" y="199186"/>
                </a:lnTo>
                <a:lnTo>
                  <a:pt x="955947" y="211061"/>
                </a:lnTo>
                <a:close/>
              </a:path>
              <a:path w="1845437" h="812787">
                <a:moveTo>
                  <a:pt x="1577213" y="633908"/>
                </a:moveTo>
                <a:lnTo>
                  <a:pt x="1590764" y="632674"/>
                </a:lnTo>
                <a:lnTo>
                  <a:pt x="1603790" y="630553"/>
                </a:lnTo>
                <a:lnTo>
                  <a:pt x="1616290" y="627548"/>
                </a:lnTo>
                <a:lnTo>
                  <a:pt x="1628264" y="623656"/>
                </a:lnTo>
                <a:lnTo>
                  <a:pt x="1639712" y="618879"/>
                </a:lnTo>
                <a:lnTo>
                  <a:pt x="1650635" y="613215"/>
                </a:lnTo>
                <a:lnTo>
                  <a:pt x="1661033" y="606666"/>
                </a:lnTo>
                <a:lnTo>
                  <a:pt x="1671360" y="598835"/>
                </a:lnTo>
                <a:lnTo>
                  <a:pt x="1681130" y="589894"/>
                </a:lnTo>
                <a:lnTo>
                  <a:pt x="1689727" y="580267"/>
                </a:lnTo>
                <a:lnTo>
                  <a:pt x="1697149" y="569954"/>
                </a:lnTo>
                <a:lnTo>
                  <a:pt x="1703393" y="558954"/>
                </a:lnTo>
                <a:lnTo>
                  <a:pt x="1708458" y="547269"/>
                </a:lnTo>
                <a:lnTo>
                  <a:pt x="1712341" y="534898"/>
                </a:lnTo>
                <a:lnTo>
                  <a:pt x="1712359" y="536694"/>
                </a:lnTo>
                <a:lnTo>
                  <a:pt x="1713415" y="548761"/>
                </a:lnTo>
                <a:lnTo>
                  <a:pt x="1716110" y="561225"/>
                </a:lnTo>
                <a:lnTo>
                  <a:pt x="1720469" y="574090"/>
                </a:lnTo>
                <a:lnTo>
                  <a:pt x="1727798" y="588908"/>
                </a:lnTo>
                <a:lnTo>
                  <a:pt x="1735106" y="599242"/>
                </a:lnTo>
                <a:lnTo>
                  <a:pt x="1743710" y="608253"/>
                </a:lnTo>
                <a:lnTo>
                  <a:pt x="1756680" y="617538"/>
                </a:lnTo>
                <a:lnTo>
                  <a:pt x="1768312" y="622848"/>
                </a:lnTo>
                <a:lnTo>
                  <a:pt x="1781302" y="626516"/>
                </a:lnTo>
                <a:lnTo>
                  <a:pt x="1791834" y="628026"/>
                </a:lnTo>
                <a:lnTo>
                  <a:pt x="1803045" y="628546"/>
                </a:lnTo>
                <a:lnTo>
                  <a:pt x="1815712" y="628233"/>
                </a:lnTo>
                <a:lnTo>
                  <a:pt x="1829841" y="627087"/>
                </a:lnTo>
                <a:lnTo>
                  <a:pt x="1845437" y="625106"/>
                </a:lnTo>
                <a:lnTo>
                  <a:pt x="1840230" y="545934"/>
                </a:lnTo>
                <a:lnTo>
                  <a:pt x="1826309" y="546379"/>
                </a:lnTo>
                <a:lnTo>
                  <a:pt x="1813772" y="543845"/>
                </a:lnTo>
                <a:lnTo>
                  <a:pt x="1794253" y="529659"/>
                </a:lnTo>
                <a:lnTo>
                  <a:pt x="1787271" y="518007"/>
                </a:lnTo>
                <a:lnTo>
                  <a:pt x="1782511" y="505275"/>
                </a:lnTo>
                <a:lnTo>
                  <a:pt x="1777523" y="484147"/>
                </a:lnTo>
                <a:lnTo>
                  <a:pt x="1774178" y="458435"/>
                </a:lnTo>
                <a:lnTo>
                  <a:pt x="1773128" y="443861"/>
                </a:lnTo>
                <a:lnTo>
                  <a:pt x="1772496" y="428141"/>
                </a:lnTo>
                <a:lnTo>
                  <a:pt x="1772285" y="411276"/>
                </a:lnTo>
                <a:lnTo>
                  <a:pt x="1772285" y="406654"/>
                </a:lnTo>
                <a:lnTo>
                  <a:pt x="1810004" y="169011"/>
                </a:lnTo>
                <a:lnTo>
                  <a:pt x="1728724" y="169011"/>
                </a:lnTo>
                <a:lnTo>
                  <a:pt x="1721993" y="253174"/>
                </a:lnTo>
                <a:lnTo>
                  <a:pt x="1720596" y="243916"/>
                </a:lnTo>
                <a:lnTo>
                  <a:pt x="1718818" y="237299"/>
                </a:lnTo>
                <a:lnTo>
                  <a:pt x="1710436" y="223862"/>
                </a:lnTo>
                <a:lnTo>
                  <a:pt x="1694923" y="205812"/>
                </a:lnTo>
                <a:lnTo>
                  <a:pt x="1675511" y="189585"/>
                </a:lnTo>
                <a:lnTo>
                  <a:pt x="1655503" y="177736"/>
                </a:lnTo>
                <a:lnTo>
                  <a:pt x="1631696" y="168351"/>
                </a:lnTo>
                <a:lnTo>
                  <a:pt x="1607416" y="162950"/>
                </a:lnTo>
                <a:lnTo>
                  <a:pt x="1581658" y="161124"/>
                </a:lnTo>
                <a:lnTo>
                  <a:pt x="1576509" y="161187"/>
                </a:lnTo>
                <a:lnTo>
                  <a:pt x="1550539" y="163526"/>
                </a:lnTo>
                <a:lnTo>
                  <a:pt x="1525839" y="169239"/>
                </a:lnTo>
                <a:lnTo>
                  <a:pt x="1502410" y="178320"/>
                </a:lnTo>
                <a:lnTo>
                  <a:pt x="1479139" y="191777"/>
                </a:lnTo>
                <a:lnTo>
                  <a:pt x="1459540" y="207941"/>
                </a:lnTo>
                <a:lnTo>
                  <a:pt x="1442720" y="227253"/>
                </a:lnTo>
                <a:lnTo>
                  <a:pt x="1431278" y="244392"/>
                </a:lnTo>
                <a:lnTo>
                  <a:pt x="1419493" y="266423"/>
                </a:lnTo>
                <a:lnTo>
                  <a:pt x="1409332" y="290776"/>
                </a:lnTo>
                <a:lnTo>
                  <a:pt x="1401597" y="315074"/>
                </a:lnTo>
                <a:lnTo>
                  <a:pt x="1396260" y="338868"/>
                </a:lnTo>
                <a:lnTo>
                  <a:pt x="1392678" y="364014"/>
                </a:lnTo>
                <a:lnTo>
                  <a:pt x="1390876" y="390512"/>
                </a:lnTo>
                <a:lnTo>
                  <a:pt x="1390650" y="404266"/>
                </a:lnTo>
                <a:lnTo>
                  <a:pt x="1390670" y="408532"/>
                </a:lnTo>
                <a:lnTo>
                  <a:pt x="1391750" y="435189"/>
                </a:lnTo>
                <a:lnTo>
                  <a:pt x="1394466" y="460622"/>
                </a:lnTo>
                <a:lnTo>
                  <a:pt x="1398801" y="484833"/>
                </a:lnTo>
                <a:lnTo>
                  <a:pt x="1402345" y="499463"/>
                </a:lnTo>
                <a:lnTo>
                  <a:pt x="1410400" y="525053"/>
                </a:lnTo>
                <a:lnTo>
                  <a:pt x="1420395" y="548325"/>
                </a:lnTo>
                <a:lnTo>
                  <a:pt x="1432306" y="569277"/>
                </a:lnTo>
                <a:lnTo>
                  <a:pt x="1445014" y="586054"/>
                </a:lnTo>
                <a:lnTo>
                  <a:pt x="1463608" y="603329"/>
                </a:lnTo>
                <a:lnTo>
                  <a:pt x="1474196" y="610678"/>
                </a:lnTo>
                <a:lnTo>
                  <a:pt x="1478444" y="420189"/>
                </a:lnTo>
                <a:lnTo>
                  <a:pt x="1478152" y="403834"/>
                </a:lnTo>
                <a:lnTo>
                  <a:pt x="1478249" y="396059"/>
                </a:lnTo>
                <a:lnTo>
                  <a:pt x="1478864" y="382993"/>
                </a:lnTo>
                <a:lnTo>
                  <a:pt x="1480055" y="370201"/>
                </a:lnTo>
                <a:lnTo>
                  <a:pt x="1481831" y="357684"/>
                </a:lnTo>
                <a:lnTo>
                  <a:pt x="1484199" y="345442"/>
                </a:lnTo>
                <a:lnTo>
                  <a:pt x="1487170" y="333476"/>
                </a:lnTo>
                <a:lnTo>
                  <a:pt x="1493535" y="313033"/>
                </a:lnTo>
                <a:lnTo>
                  <a:pt x="1498293" y="300963"/>
                </a:lnTo>
                <a:lnTo>
                  <a:pt x="1503449" y="290222"/>
                </a:lnTo>
                <a:lnTo>
                  <a:pt x="1509014" y="280809"/>
                </a:lnTo>
                <a:lnTo>
                  <a:pt x="1520168" y="267042"/>
                </a:lnTo>
                <a:lnTo>
                  <a:pt x="1529842" y="258947"/>
                </a:lnTo>
                <a:lnTo>
                  <a:pt x="1540510" y="252920"/>
                </a:lnTo>
                <a:lnTo>
                  <a:pt x="1557054" y="247444"/>
                </a:lnTo>
                <a:lnTo>
                  <a:pt x="1569753" y="245350"/>
                </a:lnTo>
                <a:lnTo>
                  <a:pt x="1583436" y="244652"/>
                </a:lnTo>
                <a:lnTo>
                  <a:pt x="1588576" y="244788"/>
                </a:lnTo>
                <a:lnTo>
                  <a:pt x="1601538" y="246447"/>
                </a:lnTo>
                <a:lnTo>
                  <a:pt x="1613648" y="249996"/>
                </a:lnTo>
                <a:lnTo>
                  <a:pt x="1624964" y="255435"/>
                </a:lnTo>
                <a:lnTo>
                  <a:pt x="1639177" y="265856"/>
                </a:lnTo>
                <a:lnTo>
                  <a:pt x="1648069" y="275050"/>
                </a:lnTo>
                <a:lnTo>
                  <a:pt x="1655952" y="285750"/>
                </a:lnTo>
                <a:lnTo>
                  <a:pt x="1662176" y="296485"/>
                </a:lnTo>
                <a:lnTo>
                  <a:pt x="1667321" y="307752"/>
                </a:lnTo>
                <a:lnTo>
                  <a:pt x="1671723" y="320066"/>
                </a:lnTo>
                <a:lnTo>
                  <a:pt x="1675384" y="333425"/>
                </a:lnTo>
                <a:lnTo>
                  <a:pt x="1679580" y="355279"/>
                </a:lnTo>
                <a:lnTo>
                  <a:pt x="1681058" y="367863"/>
                </a:lnTo>
                <a:lnTo>
                  <a:pt x="1681946" y="380835"/>
                </a:lnTo>
                <a:lnTo>
                  <a:pt x="1682242" y="394195"/>
                </a:lnTo>
                <a:lnTo>
                  <a:pt x="1682242" y="402082"/>
                </a:lnTo>
                <a:lnTo>
                  <a:pt x="1681106" y="425203"/>
                </a:lnTo>
                <a:lnTo>
                  <a:pt x="1679453" y="437833"/>
                </a:lnTo>
                <a:lnTo>
                  <a:pt x="1677077" y="450064"/>
                </a:lnTo>
                <a:lnTo>
                  <a:pt x="1673987" y="461899"/>
                </a:lnTo>
                <a:lnTo>
                  <a:pt x="1669116" y="476486"/>
                </a:lnTo>
                <a:lnTo>
                  <a:pt x="1664036" y="488385"/>
                </a:lnTo>
                <a:lnTo>
                  <a:pt x="1658244" y="499376"/>
                </a:lnTo>
                <a:lnTo>
                  <a:pt x="1651762" y="509460"/>
                </a:lnTo>
                <a:lnTo>
                  <a:pt x="1638530" y="525085"/>
                </a:lnTo>
                <a:lnTo>
                  <a:pt x="1629097" y="533397"/>
                </a:lnTo>
                <a:lnTo>
                  <a:pt x="1618996" y="540270"/>
                </a:lnTo>
                <a:lnTo>
                  <a:pt x="1600767" y="548704"/>
                </a:lnTo>
                <a:lnTo>
                  <a:pt x="1588417" y="552429"/>
                </a:lnTo>
                <a:lnTo>
                  <a:pt x="1575054" y="555117"/>
                </a:lnTo>
                <a:lnTo>
                  <a:pt x="1569518" y="554987"/>
                </a:lnTo>
                <a:lnTo>
                  <a:pt x="1555628" y="553398"/>
                </a:lnTo>
                <a:lnTo>
                  <a:pt x="1542857" y="549997"/>
                </a:lnTo>
                <a:lnTo>
                  <a:pt x="1531204" y="544785"/>
                </a:lnTo>
                <a:lnTo>
                  <a:pt x="1520665" y="537763"/>
                </a:lnTo>
                <a:lnTo>
                  <a:pt x="1511237" y="528930"/>
                </a:lnTo>
                <a:lnTo>
                  <a:pt x="1502918" y="518287"/>
                </a:lnTo>
                <a:lnTo>
                  <a:pt x="1496795" y="507822"/>
                </a:lnTo>
                <a:lnTo>
                  <a:pt x="1500561" y="623709"/>
                </a:lnTo>
                <a:lnTo>
                  <a:pt x="1512190" y="627508"/>
                </a:lnTo>
                <a:lnTo>
                  <a:pt x="1524410" y="630463"/>
                </a:lnTo>
                <a:lnTo>
                  <a:pt x="1537223" y="632574"/>
                </a:lnTo>
                <a:lnTo>
                  <a:pt x="1550632" y="633841"/>
                </a:lnTo>
                <a:lnTo>
                  <a:pt x="1564639" y="634263"/>
                </a:lnTo>
                <a:lnTo>
                  <a:pt x="1577213" y="633908"/>
                </a:lnTo>
                <a:close/>
              </a:path>
              <a:path w="1845437" h="812787">
                <a:moveTo>
                  <a:pt x="1485435" y="476022"/>
                </a:moveTo>
                <a:lnTo>
                  <a:pt x="1482813" y="463502"/>
                </a:lnTo>
                <a:lnTo>
                  <a:pt x="1480774" y="450023"/>
                </a:lnTo>
                <a:lnTo>
                  <a:pt x="1479318" y="435586"/>
                </a:lnTo>
                <a:lnTo>
                  <a:pt x="1478444" y="420189"/>
                </a:lnTo>
                <a:lnTo>
                  <a:pt x="1474196" y="610678"/>
                </a:lnTo>
                <a:lnTo>
                  <a:pt x="1485646" y="617169"/>
                </a:lnTo>
                <a:lnTo>
                  <a:pt x="1489519" y="619067"/>
                </a:lnTo>
                <a:lnTo>
                  <a:pt x="1500561" y="623709"/>
                </a:lnTo>
                <a:lnTo>
                  <a:pt x="1496795" y="507822"/>
                </a:lnTo>
                <a:lnTo>
                  <a:pt x="1492426" y="498182"/>
                </a:lnTo>
                <a:lnTo>
                  <a:pt x="1488639" y="487582"/>
                </a:lnTo>
                <a:lnTo>
                  <a:pt x="1485435" y="476022"/>
                </a:lnTo>
                <a:close/>
              </a:path>
              <a:path w="1845437" h="812787">
                <a:moveTo>
                  <a:pt x="643001" y="633908"/>
                </a:moveTo>
                <a:lnTo>
                  <a:pt x="656552" y="632674"/>
                </a:lnTo>
                <a:lnTo>
                  <a:pt x="669578" y="630553"/>
                </a:lnTo>
                <a:lnTo>
                  <a:pt x="682078" y="627548"/>
                </a:lnTo>
                <a:lnTo>
                  <a:pt x="694052" y="623656"/>
                </a:lnTo>
                <a:lnTo>
                  <a:pt x="705500" y="618879"/>
                </a:lnTo>
                <a:lnTo>
                  <a:pt x="716423" y="613215"/>
                </a:lnTo>
                <a:lnTo>
                  <a:pt x="726821" y="606666"/>
                </a:lnTo>
                <a:lnTo>
                  <a:pt x="737148" y="598835"/>
                </a:lnTo>
                <a:lnTo>
                  <a:pt x="746918" y="589894"/>
                </a:lnTo>
                <a:lnTo>
                  <a:pt x="755515" y="580267"/>
                </a:lnTo>
                <a:lnTo>
                  <a:pt x="762937" y="569954"/>
                </a:lnTo>
                <a:lnTo>
                  <a:pt x="769181" y="558954"/>
                </a:lnTo>
                <a:lnTo>
                  <a:pt x="774246" y="547269"/>
                </a:lnTo>
                <a:lnTo>
                  <a:pt x="778129" y="534898"/>
                </a:lnTo>
                <a:lnTo>
                  <a:pt x="778147" y="536694"/>
                </a:lnTo>
                <a:lnTo>
                  <a:pt x="779203" y="548761"/>
                </a:lnTo>
                <a:lnTo>
                  <a:pt x="781898" y="561225"/>
                </a:lnTo>
                <a:lnTo>
                  <a:pt x="786257" y="574090"/>
                </a:lnTo>
                <a:lnTo>
                  <a:pt x="793586" y="588908"/>
                </a:lnTo>
                <a:lnTo>
                  <a:pt x="800894" y="599242"/>
                </a:lnTo>
                <a:lnTo>
                  <a:pt x="809498" y="608253"/>
                </a:lnTo>
                <a:lnTo>
                  <a:pt x="822468" y="617538"/>
                </a:lnTo>
                <a:lnTo>
                  <a:pt x="834100" y="622848"/>
                </a:lnTo>
                <a:lnTo>
                  <a:pt x="847090" y="626516"/>
                </a:lnTo>
                <a:lnTo>
                  <a:pt x="857622" y="628026"/>
                </a:lnTo>
                <a:lnTo>
                  <a:pt x="868833" y="628546"/>
                </a:lnTo>
                <a:lnTo>
                  <a:pt x="881500" y="628233"/>
                </a:lnTo>
                <a:lnTo>
                  <a:pt x="895629" y="627087"/>
                </a:lnTo>
                <a:lnTo>
                  <a:pt x="911225" y="625106"/>
                </a:lnTo>
                <a:lnTo>
                  <a:pt x="906018" y="545934"/>
                </a:lnTo>
                <a:lnTo>
                  <a:pt x="892097" y="546379"/>
                </a:lnTo>
                <a:lnTo>
                  <a:pt x="879560" y="543845"/>
                </a:lnTo>
                <a:lnTo>
                  <a:pt x="860041" y="529659"/>
                </a:lnTo>
                <a:lnTo>
                  <a:pt x="853059" y="518007"/>
                </a:lnTo>
                <a:lnTo>
                  <a:pt x="848299" y="505275"/>
                </a:lnTo>
                <a:lnTo>
                  <a:pt x="843311" y="484147"/>
                </a:lnTo>
                <a:lnTo>
                  <a:pt x="839966" y="458435"/>
                </a:lnTo>
                <a:lnTo>
                  <a:pt x="838916" y="443861"/>
                </a:lnTo>
                <a:lnTo>
                  <a:pt x="838284" y="428141"/>
                </a:lnTo>
                <a:lnTo>
                  <a:pt x="838073" y="411276"/>
                </a:lnTo>
                <a:lnTo>
                  <a:pt x="838073" y="406654"/>
                </a:lnTo>
                <a:lnTo>
                  <a:pt x="875792" y="169011"/>
                </a:lnTo>
                <a:lnTo>
                  <a:pt x="794512" y="169011"/>
                </a:lnTo>
                <a:lnTo>
                  <a:pt x="787781" y="253174"/>
                </a:lnTo>
                <a:lnTo>
                  <a:pt x="786384" y="243916"/>
                </a:lnTo>
                <a:lnTo>
                  <a:pt x="784606" y="237299"/>
                </a:lnTo>
                <a:lnTo>
                  <a:pt x="776224" y="223862"/>
                </a:lnTo>
                <a:lnTo>
                  <a:pt x="760711" y="205812"/>
                </a:lnTo>
                <a:lnTo>
                  <a:pt x="741299" y="189585"/>
                </a:lnTo>
                <a:lnTo>
                  <a:pt x="721291" y="177736"/>
                </a:lnTo>
                <a:lnTo>
                  <a:pt x="697484" y="168351"/>
                </a:lnTo>
                <a:lnTo>
                  <a:pt x="673204" y="162950"/>
                </a:lnTo>
                <a:lnTo>
                  <a:pt x="647446" y="161124"/>
                </a:lnTo>
                <a:lnTo>
                  <a:pt x="642297" y="161187"/>
                </a:lnTo>
                <a:lnTo>
                  <a:pt x="616327" y="163526"/>
                </a:lnTo>
                <a:lnTo>
                  <a:pt x="591627" y="169239"/>
                </a:lnTo>
                <a:lnTo>
                  <a:pt x="568198" y="178320"/>
                </a:lnTo>
                <a:lnTo>
                  <a:pt x="544927" y="191777"/>
                </a:lnTo>
                <a:lnTo>
                  <a:pt x="525328" y="207941"/>
                </a:lnTo>
                <a:lnTo>
                  <a:pt x="508508" y="227253"/>
                </a:lnTo>
                <a:lnTo>
                  <a:pt x="497066" y="244392"/>
                </a:lnTo>
                <a:lnTo>
                  <a:pt x="485281" y="266423"/>
                </a:lnTo>
                <a:lnTo>
                  <a:pt x="475120" y="290776"/>
                </a:lnTo>
                <a:lnTo>
                  <a:pt x="467385" y="315074"/>
                </a:lnTo>
                <a:lnTo>
                  <a:pt x="462048" y="338868"/>
                </a:lnTo>
                <a:lnTo>
                  <a:pt x="458466" y="364014"/>
                </a:lnTo>
                <a:lnTo>
                  <a:pt x="456664" y="390512"/>
                </a:lnTo>
                <a:lnTo>
                  <a:pt x="456438" y="404266"/>
                </a:lnTo>
                <a:lnTo>
                  <a:pt x="456458" y="408532"/>
                </a:lnTo>
                <a:lnTo>
                  <a:pt x="457538" y="435189"/>
                </a:lnTo>
                <a:lnTo>
                  <a:pt x="460254" y="460622"/>
                </a:lnTo>
                <a:lnTo>
                  <a:pt x="464589" y="484833"/>
                </a:lnTo>
                <a:lnTo>
                  <a:pt x="468133" y="499463"/>
                </a:lnTo>
                <a:lnTo>
                  <a:pt x="476188" y="525053"/>
                </a:lnTo>
                <a:lnTo>
                  <a:pt x="486183" y="548325"/>
                </a:lnTo>
                <a:lnTo>
                  <a:pt x="498094" y="569277"/>
                </a:lnTo>
                <a:lnTo>
                  <a:pt x="510802" y="586054"/>
                </a:lnTo>
                <a:lnTo>
                  <a:pt x="529396" y="603329"/>
                </a:lnTo>
                <a:lnTo>
                  <a:pt x="539984" y="610678"/>
                </a:lnTo>
                <a:lnTo>
                  <a:pt x="544232" y="420189"/>
                </a:lnTo>
                <a:lnTo>
                  <a:pt x="543941" y="403834"/>
                </a:lnTo>
                <a:lnTo>
                  <a:pt x="544037" y="396059"/>
                </a:lnTo>
                <a:lnTo>
                  <a:pt x="544652" y="382993"/>
                </a:lnTo>
                <a:lnTo>
                  <a:pt x="545843" y="370201"/>
                </a:lnTo>
                <a:lnTo>
                  <a:pt x="547619" y="357684"/>
                </a:lnTo>
                <a:lnTo>
                  <a:pt x="549987" y="345442"/>
                </a:lnTo>
                <a:lnTo>
                  <a:pt x="552958" y="333476"/>
                </a:lnTo>
                <a:lnTo>
                  <a:pt x="559323" y="313033"/>
                </a:lnTo>
                <a:lnTo>
                  <a:pt x="564081" y="300963"/>
                </a:lnTo>
                <a:lnTo>
                  <a:pt x="569237" y="290222"/>
                </a:lnTo>
                <a:lnTo>
                  <a:pt x="574802" y="280809"/>
                </a:lnTo>
                <a:lnTo>
                  <a:pt x="585956" y="267042"/>
                </a:lnTo>
                <a:lnTo>
                  <a:pt x="595630" y="258947"/>
                </a:lnTo>
                <a:lnTo>
                  <a:pt x="606298" y="252920"/>
                </a:lnTo>
                <a:lnTo>
                  <a:pt x="622842" y="247444"/>
                </a:lnTo>
                <a:lnTo>
                  <a:pt x="635541" y="245350"/>
                </a:lnTo>
                <a:lnTo>
                  <a:pt x="649224" y="244652"/>
                </a:lnTo>
                <a:lnTo>
                  <a:pt x="654364" y="244788"/>
                </a:lnTo>
                <a:lnTo>
                  <a:pt x="667326" y="246447"/>
                </a:lnTo>
                <a:lnTo>
                  <a:pt x="679436" y="249996"/>
                </a:lnTo>
                <a:lnTo>
                  <a:pt x="690753" y="255435"/>
                </a:lnTo>
                <a:lnTo>
                  <a:pt x="704965" y="265856"/>
                </a:lnTo>
                <a:lnTo>
                  <a:pt x="713857" y="275050"/>
                </a:lnTo>
                <a:lnTo>
                  <a:pt x="721741" y="285750"/>
                </a:lnTo>
                <a:lnTo>
                  <a:pt x="727964" y="296485"/>
                </a:lnTo>
                <a:lnTo>
                  <a:pt x="733109" y="307752"/>
                </a:lnTo>
                <a:lnTo>
                  <a:pt x="737511" y="320066"/>
                </a:lnTo>
                <a:lnTo>
                  <a:pt x="741172" y="333425"/>
                </a:lnTo>
                <a:lnTo>
                  <a:pt x="745368" y="355279"/>
                </a:lnTo>
                <a:lnTo>
                  <a:pt x="746846" y="367863"/>
                </a:lnTo>
                <a:lnTo>
                  <a:pt x="747734" y="380835"/>
                </a:lnTo>
                <a:lnTo>
                  <a:pt x="748030" y="394195"/>
                </a:lnTo>
                <a:lnTo>
                  <a:pt x="748030" y="402082"/>
                </a:lnTo>
                <a:lnTo>
                  <a:pt x="746894" y="425203"/>
                </a:lnTo>
                <a:lnTo>
                  <a:pt x="745241" y="437833"/>
                </a:lnTo>
                <a:lnTo>
                  <a:pt x="742865" y="450064"/>
                </a:lnTo>
                <a:lnTo>
                  <a:pt x="739775" y="461899"/>
                </a:lnTo>
                <a:lnTo>
                  <a:pt x="734904" y="476486"/>
                </a:lnTo>
                <a:lnTo>
                  <a:pt x="729824" y="488385"/>
                </a:lnTo>
                <a:lnTo>
                  <a:pt x="724032" y="499376"/>
                </a:lnTo>
                <a:lnTo>
                  <a:pt x="717550" y="509460"/>
                </a:lnTo>
                <a:lnTo>
                  <a:pt x="704318" y="525085"/>
                </a:lnTo>
                <a:lnTo>
                  <a:pt x="694885" y="533397"/>
                </a:lnTo>
                <a:lnTo>
                  <a:pt x="684784" y="540270"/>
                </a:lnTo>
                <a:lnTo>
                  <a:pt x="666555" y="548704"/>
                </a:lnTo>
                <a:lnTo>
                  <a:pt x="654205" y="552429"/>
                </a:lnTo>
                <a:lnTo>
                  <a:pt x="640842" y="555117"/>
                </a:lnTo>
                <a:lnTo>
                  <a:pt x="635306" y="554987"/>
                </a:lnTo>
                <a:lnTo>
                  <a:pt x="621416" y="553398"/>
                </a:lnTo>
                <a:lnTo>
                  <a:pt x="608645" y="549997"/>
                </a:lnTo>
                <a:lnTo>
                  <a:pt x="596992" y="544785"/>
                </a:lnTo>
                <a:lnTo>
                  <a:pt x="586453" y="537763"/>
                </a:lnTo>
                <a:lnTo>
                  <a:pt x="577025" y="528930"/>
                </a:lnTo>
                <a:lnTo>
                  <a:pt x="568706" y="518287"/>
                </a:lnTo>
                <a:lnTo>
                  <a:pt x="562583" y="507822"/>
                </a:lnTo>
                <a:lnTo>
                  <a:pt x="566349" y="623709"/>
                </a:lnTo>
                <a:lnTo>
                  <a:pt x="577978" y="627508"/>
                </a:lnTo>
                <a:lnTo>
                  <a:pt x="590198" y="630463"/>
                </a:lnTo>
                <a:lnTo>
                  <a:pt x="603011" y="632574"/>
                </a:lnTo>
                <a:lnTo>
                  <a:pt x="616420" y="633841"/>
                </a:lnTo>
                <a:lnTo>
                  <a:pt x="630428" y="634263"/>
                </a:lnTo>
                <a:lnTo>
                  <a:pt x="643001" y="633908"/>
                </a:lnTo>
                <a:close/>
              </a:path>
              <a:path w="1845437" h="812787">
                <a:moveTo>
                  <a:pt x="551223" y="476022"/>
                </a:moveTo>
                <a:lnTo>
                  <a:pt x="548601" y="463502"/>
                </a:lnTo>
                <a:lnTo>
                  <a:pt x="546562" y="450023"/>
                </a:lnTo>
                <a:lnTo>
                  <a:pt x="545106" y="435586"/>
                </a:lnTo>
                <a:lnTo>
                  <a:pt x="544232" y="420189"/>
                </a:lnTo>
                <a:lnTo>
                  <a:pt x="539984" y="610678"/>
                </a:lnTo>
                <a:lnTo>
                  <a:pt x="551434" y="617169"/>
                </a:lnTo>
                <a:lnTo>
                  <a:pt x="555307" y="619067"/>
                </a:lnTo>
                <a:lnTo>
                  <a:pt x="566349" y="623709"/>
                </a:lnTo>
                <a:lnTo>
                  <a:pt x="562583" y="507822"/>
                </a:lnTo>
                <a:lnTo>
                  <a:pt x="558214" y="498182"/>
                </a:lnTo>
                <a:lnTo>
                  <a:pt x="554427" y="487582"/>
                </a:lnTo>
                <a:lnTo>
                  <a:pt x="551223" y="476022"/>
                </a:lnTo>
                <a:close/>
              </a:path>
              <a:path w="1845437" h="812787">
                <a:moveTo>
                  <a:pt x="670560" y="0"/>
                </a:moveTo>
                <a:lnTo>
                  <a:pt x="625856" y="152717"/>
                </a:lnTo>
                <a:lnTo>
                  <a:pt x="690626" y="152247"/>
                </a:lnTo>
                <a:lnTo>
                  <a:pt x="771525" y="0"/>
                </a:lnTo>
                <a:lnTo>
                  <a:pt x="670560" y="0"/>
                </a:lnTo>
                <a:close/>
              </a:path>
              <a:path w="1845437" h="812787">
                <a:moveTo>
                  <a:pt x="262636" y="685736"/>
                </a:moveTo>
                <a:lnTo>
                  <a:pt x="263207" y="684511"/>
                </a:lnTo>
                <a:lnTo>
                  <a:pt x="263535" y="681011"/>
                </a:lnTo>
                <a:lnTo>
                  <a:pt x="263514" y="675273"/>
                </a:lnTo>
                <a:lnTo>
                  <a:pt x="263146" y="667295"/>
                </a:lnTo>
                <a:lnTo>
                  <a:pt x="262429" y="657079"/>
                </a:lnTo>
                <a:lnTo>
                  <a:pt x="261365" y="644623"/>
                </a:lnTo>
                <a:lnTo>
                  <a:pt x="259953" y="629928"/>
                </a:lnTo>
                <a:lnTo>
                  <a:pt x="258193" y="612993"/>
                </a:lnTo>
                <a:lnTo>
                  <a:pt x="256084" y="593820"/>
                </a:lnTo>
                <a:lnTo>
                  <a:pt x="253628" y="572406"/>
                </a:lnTo>
                <a:lnTo>
                  <a:pt x="250825" y="548754"/>
                </a:lnTo>
                <a:lnTo>
                  <a:pt x="365887" y="195770"/>
                </a:lnTo>
                <a:lnTo>
                  <a:pt x="290830" y="178206"/>
                </a:lnTo>
                <a:lnTo>
                  <a:pt x="213360" y="458381"/>
                </a:lnTo>
                <a:lnTo>
                  <a:pt x="212757" y="455187"/>
                </a:lnTo>
                <a:lnTo>
                  <a:pt x="209674" y="439134"/>
                </a:lnTo>
                <a:lnTo>
                  <a:pt x="206585" y="423555"/>
                </a:lnTo>
                <a:lnTo>
                  <a:pt x="203490" y="408449"/>
                </a:lnTo>
                <a:lnTo>
                  <a:pt x="200389" y="393818"/>
                </a:lnTo>
                <a:lnTo>
                  <a:pt x="197282" y="379661"/>
                </a:lnTo>
                <a:lnTo>
                  <a:pt x="194168" y="365978"/>
                </a:lnTo>
                <a:lnTo>
                  <a:pt x="191047" y="352769"/>
                </a:lnTo>
                <a:lnTo>
                  <a:pt x="187918" y="340035"/>
                </a:lnTo>
                <a:lnTo>
                  <a:pt x="184782" y="327775"/>
                </a:lnTo>
                <a:lnTo>
                  <a:pt x="181638" y="315989"/>
                </a:lnTo>
                <a:lnTo>
                  <a:pt x="178486" y="304677"/>
                </a:lnTo>
                <a:lnTo>
                  <a:pt x="175326" y="293840"/>
                </a:lnTo>
                <a:lnTo>
                  <a:pt x="172156" y="283478"/>
                </a:lnTo>
                <a:lnTo>
                  <a:pt x="168978" y="273590"/>
                </a:lnTo>
                <a:lnTo>
                  <a:pt x="165790" y="264176"/>
                </a:lnTo>
                <a:lnTo>
                  <a:pt x="162592" y="255237"/>
                </a:lnTo>
                <a:lnTo>
                  <a:pt x="155303" y="237046"/>
                </a:lnTo>
                <a:lnTo>
                  <a:pt x="148043" y="222744"/>
                </a:lnTo>
                <a:lnTo>
                  <a:pt x="140024" y="210348"/>
                </a:lnTo>
                <a:lnTo>
                  <a:pt x="131244" y="199859"/>
                </a:lnTo>
                <a:lnTo>
                  <a:pt x="121704" y="191278"/>
                </a:lnTo>
                <a:lnTo>
                  <a:pt x="111404" y="184603"/>
                </a:lnTo>
                <a:lnTo>
                  <a:pt x="100345" y="179836"/>
                </a:lnTo>
                <a:lnTo>
                  <a:pt x="88525" y="176975"/>
                </a:lnTo>
                <a:lnTo>
                  <a:pt x="75946" y="176022"/>
                </a:lnTo>
                <a:lnTo>
                  <a:pt x="65584" y="176289"/>
                </a:lnTo>
                <a:lnTo>
                  <a:pt x="47869" y="178297"/>
                </a:lnTo>
                <a:lnTo>
                  <a:pt x="32939" y="182267"/>
                </a:lnTo>
                <a:lnTo>
                  <a:pt x="20793" y="188201"/>
                </a:lnTo>
                <a:lnTo>
                  <a:pt x="11427" y="196099"/>
                </a:lnTo>
                <a:lnTo>
                  <a:pt x="4841" y="205960"/>
                </a:lnTo>
                <a:lnTo>
                  <a:pt x="1032" y="217784"/>
                </a:lnTo>
                <a:lnTo>
                  <a:pt x="0" y="231571"/>
                </a:lnTo>
                <a:lnTo>
                  <a:pt x="219" y="236202"/>
                </a:lnTo>
                <a:lnTo>
                  <a:pt x="2514" y="248912"/>
                </a:lnTo>
                <a:lnTo>
                  <a:pt x="7239" y="258580"/>
                </a:lnTo>
                <a:lnTo>
                  <a:pt x="14391" y="265205"/>
                </a:lnTo>
                <a:lnTo>
                  <a:pt x="23965" y="268789"/>
                </a:lnTo>
                <a:lnTo>
                  <a:pt x="35958" y="269331"/>
                </a:lnTo>
                <a:lnTo>
                  <a:pt x="50365" y="266831"/>
                </a:lnTo>
                <a:lnTo>
                  <a:pt x="67183" y="261289"/>
                </a:lnTo>
                <a:lnTo>
                  <a:pt x="75197" y="262438"/>
                </a:lnTo>
                <a:lnTo>
                  <a:pt x="84868" y="267302"/>
                </a:lnTo>
                <a:lnTo>
                  <a:pt x="93805" y="275980"/>
                </a:lnTo>
                <a:lnTo>
                  <a:pt x="102007" y="288470"/>
                </a:lnTo>
                <a:lnTo>
                  <a:pt x="109474" y="304774"/>
                </a:lnTo>
                <a:lnTo>
                  <a:pt x="113554" y="315798"/>
                </a:lnTo>
                <a:lnTo>
                  <a:pt x="116870" y="325570"/>
                </a:lnTo>
                <a:lnTo>
                  <a:pt x="120187" y="336076"/>
                </a:lnTo>
                <a:lnTo>
                  <a:pt x="123506" y="347316"/>
                </a:lnTo>
                <a:lnTo>
                  <a:pt x="126828" y="359290"/>
                </a:lnTo>
                <a:lnTo>
                  <a:pt x="130154" y="371998"/>
                </a:lnTo>
                <a:lnTo>
                  <a:pt x="133485" y="385441"/>
                </a:lnTo>
                <a:lnTo>
                  <a:pt x="136820" y="399617"/>
                </a:lnTo>
                <a:lnTo>
                  <a:pt x="140162" y="414528"/>
                </a:lnTo>
                <a:lnTo>
                  <a:pt x="143510" y="430174"/>
                </a:lnTo>
                <a:lnTo>
                  <a:pt x="146713" y="445908"/>
                </a:lnTo>
                <a:lnTo>
                  <a:pt x="149864" y="462512"/>
                </a:lnTo>
                <a:lnTo>
                  <a:pt x="152500" y="477784"/>
                </a:lnTo>
                <a:lnTo>
                  <a:pt x="154617" y="491725"/>
                </a:lnTo>
                <a:lnTo>
                  <a:pt x="156214" y="504334"/>
                </a:lnTo>
                <a:lnTo>
                  <a:pt x="157288" y="515611"/>
                </a:lnTo>
                <a:lnTo>
                  <a:pt x="157837" y="525557"/>
                </a:lnTo>
                <a:lnTo>
                  <a:pt x="157859" y="534170"/>
                </a:lnTo>
                <a:lnTo>
                  <a:pt x="158959" y="715330"/>
                </a:lnTo>
                <a:lnTo>
                  <a:pt x="160216" y="704336"/>
                </a:lnTo>
                <a:lnTo>
                  <a:pt x="163349" y="690819"/>
                </a:lnTo>
                <a:lnTo>
                  <a:pt x="168360" y="674781"/>
                </a:lnTo>
                <a:lnTo>
                  <a:pt x="175250" y="656221"/>
                </a:lnTo>
                <a:lnTo>
                  <a:pt x="184023" y="635139"/>
                </a:lnTo>
                <a:lnTo>
                  <a:pt x="185464" y="642845"/>
                </a:lnTo>
                <a:lnTo>
                  <a:pt x="188838" y="664130"/>
                </a:lnTo>
                <a:lnTo>
                  <a:pt x="190771" y="682592"/>
                </a:lnTo>
                <a:lnTo>
                  <a:pt x="191261" y="698232"/>
                </a:lnTo>
                <a:lnTo>
                  <a:pt x="190303" y="711050"/>
                </a:lnTo>
                <a:lnTo>
                  <a:pt x="187897" y="721047"/>
                </a:lnTo>
                <a:lnTo>
                  <a:pt x="184039" y="728222"/>
                </a:lnTo>
                <a:lnTo>
                  <a:pt x="178727" y="732577"/>
                </a:lnTo>
                <a:lnTo>
                  <a:pt x="171958" y="734110"/>
                </a:lnTo>
                <a:lnTo>
                  <a:pt x="166418" y="733182"/>
                </a:lnTo>
                <a:lnTo>
                  <a:pt x="162062" y="729754"/>
                </a:lnTo>
                <a:lnTo>
                  <a:pt x="160880" y="811613"/>
                </a:lnTo>
                <a:lnTo>
                  <a:pt x="180340" y="812787"/>
                </a:lnTo>
                <a:lnTo>
                  <a:pt x="191547" y="812515"/>
                </a:lnTo>
                <a:lnTo>
                  <a:pt x="204595" y="810741"/>
                </a:lnTo>
                <a:lnTo>
                  <a:pt x="216347" y="807369"/>
                </a:lnTo>
                <a:lnTo>
                  <a:pt x="226804" y="802399"/>
                </a:lnTo>
                <a:lnTo>
                  <a:pt x="235966" y="795831"/>
                </a:lnTo>
                <a:lnTo>
                  <a:pt x="243833" y="787664"/>
                </a:lnTo>
                <a:lnTo>
                  <a:pt x="250405" y="777899"/>
                </a:lnTo>
                <a:lnTo>
                  <a:pt x="255681" y="766535"/>
                </a:lnTo>
                <a:lnTo>
                  <a:pt x="259662" y="753573"/>
                </a:lnTo>
                <a:lnTo>
                  <a:pt x="262348" y="739012"/>
                </a:lnTo>
                <a:lnTo>
                  <a:pt x="263739" y="722852"/>
                </a:lnTo>
                <a:lnTo>
                  <a:pt x="263835" y="705093"/>
                </a:lnTo>
                <a:lnTo>
                  <a:pt x="262636" y="6857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94337" y="6101346"/>
            <a:ext cx="32301" cy="98971"/>
          </a:xfrm>
          <a:custGeom>
            <a:avLst/>
            <a:gdLst/>
            <a:ahLst/>
            <a:cxnLst/>
            <a:rect l="l" t="t" r="r" b="b"/>
            <a:pathLst>
              <a:path w="32301" h="98971">
                <a:moveTo>
                  <a:pt x="25063" y="0"/>
                </a:moveTo>
                <a:lnTo>
                  <a:pt x="16291" y="21081"/>
                </a:lnTo>
                <a:lnTo>
                  <a:pt x="9400" y="39641"/>
                </a:lnTo>
                <a:lnTo>
                  <a:pt x="4390" y="55680"/>
                </a:lnTo>
                <a:lnTo>
                  <a:pt x="1257" y="69196"/>
                </a:lnTo>
                <a:lnTo>
                  <a:pt x="0" y="80191"/>
                </a:lnTo>
                <a:lnTo>
                  <a:pt x="615" y="88663"/>
                </a:lnTo>
                <a:lnTo>
                  <a:pt x="3103" y="94614"/>
                </a:lnTo>
                <a:lnTo>
                  <a:pt x="7459" y="98042"/>
                </a:lnTo>
                <a:lnTo>
                  <a:pt x="12998" y="98971"/>
                </a:lnTo>
                <a:lnTo>
                  <a:pt x="19767" y="97437"/>
                </a:lnTo>
                <a:lnTo>
                  <a:pt x="25080" y="93082"/>
                </a:lnTo>
                <a:lnTo>
                  <a:pt x="28938" y="85907"/>
                </a:lnTo>
                <a:lnTo>
                  <a:pt x="31344" y="75910"/>
                </a:lnTo>
                <a:lnTo>
                  <a:pt x="32301" y="63092"/>
                </a:lnTo>
                <a:lnTo>
                  <a:pt x="31812" y="47452"/>
                </a:lnTo>
                <a:lnTo>
                  <a:pt x="29879" y="28990"/>
                </a:lnTo>
                <a:lnTo>
                  <a:pt x="26505" y="7706"/>
                </a:lnTo>
                <a:lnTo>
                  <a:pt x="2506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3530" y="5710859"/>
            <a:ext cx="204089" cy="310464"/>
          </a:xfrm>
          <a:custGeom>
            <a:avLst/>
            <a:gdLst/>
            <a:ahLst/>
            <a:cxnLst/>
            <a:rect l="l" t="t" r="r" b="b"/>
            <a:pathLst>
              <a:path w="204089" h="310464">
                <a:moveTo>
                  <a:pt x="105283" y="0"/>
                </a:moveTo>
                <a:lnTo>
                  <a:pt x="91600" y="697"/>
                </a:lnTo>
                <a:lnTo>
                  <a:pt x="78901" y="2791"/>
                </a:lnTo>
                <a:lnTo>
                  <a:pt x="67204" y="6280"/>
                </a:lnTo>
                <a:lnTo>
                  <a:pt x="51689" y="14294"/>
                </a:lnTo>
                <a:lnTo>
                  <a:pt x="42015" y="22390"/>
                </a:lnTo>
                <a:lnTo>
                  <a:pt x="33356" y="32555"/>
                </a:lnTo>
                <a:lnTo>
                  <a:pt x="25296" y="45569"/>
                </a:lnTo>
                <a:lnTo>
                  <a:pt x="20140" y="56310"/>
                </a:lnTo>
                <a:lnTo>
                  <a:pt x="15382" y="68380"/>
                </a:lnTo>
                <a:lnTo>
                  <a:pt x="11015" y="81779"/>
                </a:lnTo>
                <a:lnTo>
                  <a:pt x="6046" y="100790"/>
                </a:lnTo>
                <a:lnTo>
                  <a:pt x="3678" y="113032"/>
                </a:lnTo>
                <a:lnTo>
                  <a:pt x="1902" y="125549"/>
                </a:lnTo>
                <a:lnTo>
                  <a:pt x="711" y="138340"/>
                </a:lnTo>
                <a:lnTo>
                  <a:pt x="96" y="151407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5" y="273634"/>
                </a:lnTo>
                <a:lnTo>
                  <a:pt x="33084" y="284277"/>
                </a:lnTo>
                <a:lnTo>
                  <a:pt x="42512" y="293110"/>
                </a:lnTo>
                <a:lnTo>
                  <a:pt x="53051" y="300132"/>
                </a:lnTo>
                <a:lnTo>
                  <a:pt x="64704" y="305344"/>
                </a:lnTo>
                <a:lnTo>
                  <a:pt x="77475" y="308745"/>
                </a:lnTo>
                <a:lnTo>
                  <a:pt x="91365" y="310335"/>
                </a:lnTo>
                <a:lnTo>
                  <a:pt x="96901" y="310464"/>
                </a:lnTo>
                <a:lnTo>
                  <a:pt x="110264" y="307776"/>
                </a:lnTo>
                <a:lnTo>
                  <a:pt x="122614" y="304052"/>
                </a:lnTo>
                <a:lnTo>
                  <a:pt x="133968" y="299287"/>
                </a:lnTo>
                <a:lnTo>
                  <a:pt x="150944" y="288744"/>
                </a:lnTo>
                <a:lnTo>
                  <a:pt x="160377" y="280432"/>
                </a:lnTo>
                <a:lnTo>
                  <a:pt x="169142" y="270684"/>
                </a:lnTo>
                <a:lnTo>
                  <a:pt x="180091" y="254723"/>
                </a:lnTo>
                <a:lnTo>
                  <a:pt x="185883" y="243732"/>
                </a:lnTo>
                <a:lnTo>
                  <a:pt x="190963" y="231834"/>
                </a:lnTo>
                <a:lnTo>
                  <a:pt x="195309" y="219027"/>
                </a:lnTo>
                <a:lnTo>
                  <a:pt x="198924" y="205412"/>
                </a:lnTo>
                <a:lnTo>
                  <a:pt x="201300" y="193180"/>
                </a:lnTo>
                <a:lnTo>
                  <a:pt x="202953" y="180550"/>
                </a:lnTo>
                <a:lnTo>
                  <a:pt x="203878" y="167523"/>
                </a:lnTo>
                <a:lnTo>
                  <a:pt x="204089" y="157429"/>
                </a:lnTo>
                <a:lnTo>
                  <a:pt x="204089" y="149542"/>
                </a:lnTo>
                <a:lnTo>
                  <a:pt x="203793" y="136182"/>
                </a:lnTo>
                <a:lnTo>
                  <a:pt x="202905" y="123210"/>
                </a:lnTo>
                <a:lnTo>
                  <a:pt x="201427" y="110626"/>
                </a:lnTo>
                <a:lnTo>
                  <a:pt x="199356" y="98430"/>
                </a:lnTo>
                <a:lnTo>
                  <a:pt x="193570" y="75413"/>
                </a:lnTo>
                <a:lnTo>
                  <a:pt x="189168" y="63099"/>
                </a:lnTo>
                <a:lnTo>
                  <a:pt x="184023" y="51833"/>
                </a:lnTo>
                <a:lnTo>
                  <a:pt x="178137" y="41617"/>
                </a:lnTo>
                <a:lnTo>
                  <a:pt x="169916" y="30397"/>
                </a:lnTo>
                <a:lnTo>
                  <a:pt x="161024" y="21204"/>
                </a:lnTo>
                <a:lnTo>
                  <a:pt x="151163" y="13518"/>
                </a:lnTo>
                <a:lnTo>
                  <a:pt x="135495" y="5343"/>
                </a:lnTo>
                <a:lnTo>
                  <a:pt x="123385" y="1794"/>
                </a:lnTo>
                <a:lnTo>
                  <a:pt x="110423" y="135"/>
                </a:lnTo>
                <a:lnTo>
                  <a:pt x="10528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79319" y="5710859"/>
            <a:ext cx="204088" cy="310464"/>
          </a:xfrm>
          <a:custGeom>
            <a:avLst/>
            <a:gdLst/>
            <a:ahLst/>
            <a:cxnLst/>
            <a:rect l="l" t="t" r="r" b="b"/>
            <a:pathLst>
              <a:path w="204088" h="310464">
                <a:moveTo>
                  <a:pt x="105282" y="0"/>
                </a:moveTo>
                <a:lnTo>
                  <a:pt x="91600" y="697"/>
                </a:lnTo>
                <a:lnTo>
                  <a:pt x="78901" y="2791"/>
                </a:lnTo>
                <a:lnTo>
                  <a:pt x="67204" y="6280"/>
                </a:lnTo>
                <a:lnTo>
                  <a:pt x="51689" y="14294"/>
                </a:lnTo>
                <a:lnTo>
                  <a:pt x="42015" y="22390"/>
                </a:lnTo>
                <a:lnTo>
                  <a:pt x="33356" y="32555"/>
                </a:lnTo>
                <a:lnTo>
                  <a:pt x="25296" y="45569"/>
                </a:lnTo>
                <a:lnTo>
                  <a:pt x="20140" y="56310"/>
                </a:lnTo>
                <a:lnTo>
                  <a:pt x="15382" y="68380"/>
                </a:lnTo>
                <a:lnTo>
                  <a:pt x="11015" y="81779"/>
                </a:lnTo>
                <a:lnTo>
                  <a:pt x="6046" y="100790"/>
                </a:lnTo>
                <a:lnTo>
                  <a:pt x="3678" y="113032"/>
                </a:lnTo>
                <a:lnTo>
                  <a:pt x="1902" y="125549"/>
                </a:lnTo>
                <a:lnTo>
                  <a:pt x="711" y="138340"/>
                </a:lnTo>
                <a:lnTo>
                  <a:pt x="96" y="151407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4" y="273634"/>
                </a:lnTo>
                <a:lnTo>
                  <a:pt x="33084" y="284277"/>
                </a:lnTo>
                <a:lnTo>
                  <a:pt x="42512" y="293110"/>
                </a:lnTo>
                <a:lnTo>
                  <a:pt x="53051" y="300132"/>
                </a:lnTo>
                <a:lnTo>
                  <a:pt x="64704" y="305344"/>
                </a:lnTo>
                <a:lnTo>
                  <a:pt x="77475" y="308745"/>
                </a:lnTo>
                <a:lnTo>
                  <a:pt x="91365" y="310335"/>
                </a:lnTo>
                <a:lnTo>
                  <a:pt x="96900" y="310464"/>
                </a:lnTo>
                <a:lnTo>
                  <a:pt x="110264" y="307776"/>
                </a:lnTo>
                <a:lnTo>
                  <a:pt x="122614" y="304052"/>
                </a:lnTo>
                <a:lnTo>
                  <a:pt x="133968" y="299287"/>
                </a:lnTo>
                <a:lnTo>
                  <a:pt x="150944" y="288744"/>
                </a:lnTo>
                <a:lnTo>
                  <a:pt x="160377" y="280432"/>
                </a:lnTo>
                <a:lnTo>
                  <a:pt x="169142" y="270684"/>
                </a:lnTo>
                <a:lnTo>
                  <a:pt x="180091" y="254723"/>
                </a:lnTo>
                <a:lnTo>
                  <a:pt x="185883" y="243732"/>
                </a:lnTo>
                <a:lnTo>
                  <a:pt x="190963" y="231834"/>
                </a:lnTo>
                <a:lnTo>
                  <a:pt x="195309" y="219027"/>
                </a:lnTo>
                <a:lnTo>
                  <a:pt x="198924" y="205412"/>
                </a:lnTo>
                <a:lnTo>
                  <a:pt x="201300" y="193180"/>
                </a:lnTo>
                <a:lnTo>
                  <a:pt x="202953" y="180550"/>
                </a:lnTo>
                <a:lnTo>
                  <a:pt x="203878" y="167523"/>
                </a:lnTo>
                <a:lnTo>
                  <a:pt x="204088" y="157429"/>
                </a:lnTo>
                <a:lnTo>
                  <a:pt x="204088" y="149542"/>
                </a:lnTo>
                <a:lnTo>
                  <a:pt x="203793" y="136182"/>
                </a:lnTo>
                <a:lnTo>
                  <a:pt x="202905" y="123210"/>
                </a:lnTo>
                <a:lnTo>
                  <a:pt x="201427" y="110626"/>
                </a:lnTo>
                <a:lnTo>
                  <a:pt x="199356" y="98430"/>
                </a:lnTo>
                <a:lnTo>
                  <a:pt x="193570" y="75413"/>
                </a:lnTo>
                <a:lnTo>
                  <a:pt x="189168" y="63099"/>
                </a:lnTo>
                <a:lnTo>
                  <a:pt x="184023" y="51833"/>
                </a:lnTo>
                <a:lnTo>
                  <a:pt x="178137" y="41617"/>
                </a:lnTo>
                <a:lnTo>
                  <a:pt x="169916" y="30397"/>
                </a:lnTo>
                <a:lnTo>
                  <a:pt x="161024" y="21204"/>
                </a:lnTo>
                <a:lnTo>
                  <a:pt x="151163" y="13518"/>
                </a:lnTo>
                <a:lnTo>
                  <a:pt x="135495" y="5343"/>
                </a:lnTo>
                <a:lnTo>
                  <a:pt x="123385" y="1794"/>
                </a:lnTo>
                <a:lnTo>
                  <a:pt x="110423" y="135"/>
                </a:lnTo>
                <a:lnTo>
                  <a:pt x="10528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5378" y="5642229"/>
            <a:ext cx="365887" cy="636765"/>
          </a:xfrm>
          <a:custGeom>
            <a:avLst/>
            <a:gdLst/>
            <a:ahLst/>
            <a:cxnLst/>
            <a:rect l="l" t="t" r="r" b="b"/>
            <a:pathLst>
              <a:path w="365887" h="636765">
                <a:moveTo>
                  <a:pt x="75946" y="0"/>
                </a:moveTo>
                <a:lnTo>
                  <a:pt x="88525" y="953"/>
                </a:lnTo>
                <a:lnTo>
                  <a:pt x="100345" y="3814"/>
                </a:lnTo>
                <a:lnTo>
                  <a:pt x="111404" y="8581"/>
                </a:lnTo>
                <a:lnTo>
                  <a:pt x="121704" y="15256"/>
                </a:lnTo>
                <a:lnTo>
                  <a:pt x="131244" y="23837"/>
                </a:lnTo>
                <a:lnTo>
                  <a:pt x="140024" y="34326"/>
                </a:lnTo>
                <a:lnTo>
                  <a:pt x="148043" y="46722"/>
                </a:lnTo>
                <a:lnTo>
                  <a:pt x="155303" y="61024"/>
                </a:lnTo>
                <a:lnTo>
                  <a:pt x="159385" y="70751"/>
                </a:lnTo>
                <a:lnTo>
                  <a:pt x="165790" y="88154"/>
                </a:lnTo>
                <a:lnTo>
                  <a:pt x="168978" y="97568"/>
                </a:lnTo>
                <a:lnTo>
                  <a:pt x="172156" y="107456"/>
                </a:lnTo>
                <a:lnTo>
                  <a:pt x="175326" y="117818"/>
                </a:lnTo>
                <a:lnTo>
                  <a:pt x="178486" y="128655"/>
                </a:lnTo>
                <a:lnTo>
                  <a:pt x="181638" y="139967"/>
                </a:lnTo>
                <a:lnTo>
                  <a:pt x="184782" y="151753"/>
                </a:lnTo>
                <a:lnTo>
                  <a:pt x="187918" y="164013"/>
                </a:lnTo>
                <a:lnTo>
                  <a:pt x="191047" y="176747"/>
                </a:lnTo>
                <a:lnTo>
                  <a:pt x="194168" y="189956"/>
                </a:lnTo>
                <a:lnTo>
                  <a:pt x="197282" y="203639"/>
                </a:lnTo>
                <a:lnTo>
                  <a:pt x="200389" y="217796"/>
                </a:lnTo>
                <a:lnTo>
                  <a:pt x="203490" y="232427"/>
                </a:lnTo>
                <a:lnTo>
                  <a:pt x="206585" y="247533"/>
                </a:lnTo>
                <a:lnTo>
                  <a:pt x="209674" y="263112"/>
                </a:lnTo>
                <a:lnTo>
                  <a:pt x="212757" y="279165"/>
                </a:lnTo>
                <a:lnTo>
                  <a:pt x="213360" y="282359"/>
                </a:lnTo>
                <a:lnTo>
                  <a:pt x="290830" y="2184"/>
                </a:lnTo>
                <a:lnTo>
                  <a:pt x="365887" y="19748"/>
                </a:lnTo>
                <a:lnTo>
                  <a:pt x="250825" y="372732"/>
                </a:lnTo>
                <a:lnTo>
                  <a:pt x="253628" y="396384"/>
                </a:lnTo>
                <a:lnTo>
                  <a:pt x="256084" y="417798"/>
                </a:lnTo>
                <a:lnTo>
                  <a:pt x="258193" y="436971"/>
                </a:lnTo>
                <a:lnTo>
                  <a:pt x="259953" y="453906"/>
                </a:lnTo>
                <a:lnTo>
                  <a:pt x="261365" y="468601"/>
                </a:lnTo>
                <a:lnTo>
                  <a:pt x="262429" y="481057"/>
                </a:lnTo>
                <a:lnTo>
                  <a:pt x="263146" y="491273"/>
                </a:lnTo>
                <a:lnTo>
                  <a:pt x="263514" y="499251"/>
                </a:lnTo>
                <a:lnTo>
                  <a:pt x="263535" y="504989"/>
                </a:lnTo>
                <a:lnTo>
                  <a:pt x="263207" y="508489"/>
                </a:lnTo>
                <a:lnTo>
                  <a:pt x="262636" y="509714"/>
                </a:lnTo>
                <a:lnTo>
                  <a:pt x="263835" y="529071"/>
                </a:lnTo>
                <a:lnTo>
                  <a:pt x="263739" y="546830"/>
                </a:lnTo>
                <a:lnTo>
                  <a:pt x="262348" y="562990"/>
                </a:lnTo>
                <a:lnTo>
                  <a:pt x="259662" y="577551"/>
                </a:lnTo>
                <a:lnTo>
                  <a:pt x="255681" y="590513"/>
                </a:lnTo>
                <a:lnTo>
                  <a:pt x="250405" y="601877"/>
                </a:lnTo>
                <a:lnTo>
                  <a:pt x="243833" y="611642"/>
                </a:lnTo>
                <a:lnTo>
                  <a:pt x="235966" y="619809"/>
                </a:lnTo>
                <a:lnTo>
                  <a:pt x="226804" y="626377"/>
                </a:lnTo>
                <a:lnTo>
                  <a:pt x="216347" y="631347"/>
                </a:lnTo>
                <a:lnTo>
                  <a:pt x="204595" y="634719"/>
                </a:lnTo>
                <a:lnTo>
                  <a:pt x="191547" y="636493"/>
                </a:lnTo>
                <a:lnTo>
                  <a:pt x="180340" y="636765"/>
                </a:lnTo>
                <a:lnTo>
                  <a:pt x="160880" y="635591"/>
                </a:lnTo>
                <a:lnTo>
                  <a:pt x="143671" y="632879"/>
                </a:lnTo>
                <a:lnTo>
                  <a:pt x="128715" y="628628"/>
                </a:lnTo>
                <a:lnTo>
                  <a:pt x="116009" y="622837"/>
                </a:lnTo>
                <a:lnTo>
                  <a:pt x="105556" y="615508"/>
                </a:lnTo>
                <a:lnTo>
                  <a:pt x="97353" y="606640"/>
                </a:lnTo>
                <a:lnTo>
                  <a:pt x="91403" y="596232"/>
                </a:lnTo>
                <a:lnTo>
                  <a:pt x="87703" y="584285"/>
                </a:lnTo>
                <a:lnTo>
                  <a:pt x="86256" y="570798"/>
                </a:lnTo>
                <a:lnTo>
                  <a:pt x="86233" y="568744"/>
                </a:lnTo>
                <a:lnTo>
                  <a:pt x="84371" y="562634"/>
                </a:lnTo>
                <a:lnTo>
                  <a:pt x="83209" y="555887"/>
                </a:lnTo>
                <a:lnTo>
                  <a:pt x="82746" y="548501"/>
                </a:lnTo>
                <a:lnTo>
                  <a:pt x="82984" y="540476"/>
                </a:lnTo>
                <a:lnTo>
                  <a:pt x="83922" y="531813"/>
                </a:lnTo>
                <a:lnTo>
                  <a:pt x="85560" y="522511"/>
                </a:lnTo>
                <a:lnTo>
                  <a:pt x="87900" y="512571"/>
                </a:lnTo>
                <a:lnTo>
                  <a:pt x="90940" y="501992"/>
                </a:lnTo>
                <a:lnTo>
                  <a:pt x="94682" y="490775"/>
                </a:lnTo>
                <a:lnTo>
                  <a:pt x="99125" y="478919"/>
                </a:lnTo>
                <a:lnTo>
                  <a:pt x="104270" y="466424"/>
                </a:lnTo>
                <a:lnTo>
                  <a:pt x="110118" y="453291"/>
                </a:lnTo>
                <a:lnTo>
                  <a:pt x="116668" y="439519"/>
                </a:lnTo>
                <a:lnTo>
                  <a:pt x="123920" y="425109"/>
                </a:lnTo>
                <a:lnTo>
                  <a:pt x="131876" y="410060"/>
                </a:lnTo>
                <a:lnTo>
                  <a:pt x="140535" y="394372"/>
                </a:lnTo>
                <a:lnTo>
                  <a:pt x="149897" y="378046"/>
                </a:lnTo>
                <a:lnTo>
                  <a:pt x="157353" y="365429"/>
                </a:lnTo>
                <a:lnTo>
                  <a:pt x="157859" y="358148"/>
                </a:lnTo>
                <a:lnTo>
                  <a:pt x="157288" y="339589"/>
                </a:lnTo>
                <a:lnTo>
                  <a:pt x="156214" y="328312"/>
                </a:lnTo>
                <a:lnTo>
                  <a:pt x="154617" y="315703"/>
                </a:lnTo>
                <a:lnTo>
                  <a:pt x="152500" y="301762"/>
                </a:lnTo>
                <a:lnTo>
                  <a:pt x="149864" y="286490"/>
                </a:lnTo>
                <a:lnTo>
                  <a:pt x="146713" y="269886"/>
                </a:lnTo>
                <a:lnTo>
                  <a:pt x="143510" y="254152"/>
                </a:lnTo>
                <a:lnTo>
                  <a:pt x="140162" y="238506"/>
                </a:lnTo>
                <a:lnTo>
                  <a:pt x="136820" y="223595"/>
                </a:lnTo>
                <a:lnTo>
                  <a:pt x="133485" y="209419"/>
                </a:lnTo>
                <a:lnTo>
                  <a:pt x="130154" y="195976"/>
                </a:lnTo>
                <a:lnTo>
                  <a:pt x="126828" y="183268"/>
                </a:lnTo>
                <a:lnTo>
                  <a:pt x="123506" y="171294"/>
                </a:lnTo>
                <a:lnTo>
                  <a:pt x="120187" y="160054"/>
                </a:lnTo>
                <a:lnTo>
                  <a:pt x="116870" y="149548"/>
                </a:lnTo>
                <a:lnTo>
                  <a:pt x="113554" y="139776"/>
                </a:lnTo>
                <a:lnTo>
                  <a:pt x="110240" y="130738"/>
                </a:lnTo>
                <a:lnTo>
                  <a:pt x="102007" y="112448"/>
                </a:lnTo>
                <a:lnTo>
                  <a:pt x="93805" y="99958"/>
                </a:lnTo>
                <a:lnTo>
                  <a:pt x="84868" y="91280"/>
                </a:lnTo>
                <a:lnTo>
                  <a:pt x="75197" y="86416"/>
                </a:lnTo>
                <a:lnTo>
                  <a:pt x="67183" y="85267"/>
                </a:lnTo>
                <a:lnTo>
                  <a:pt x="50365" y="90809"/>
                </a:lnTo>
                <a:lnTo>
                  <a:pt x="35958" y="93309"/>
                </a:lnTo>
                <a:lnTo>
                  <a:pt x="23965" y="92767"/>
                </a:lnTo>
                <a:lnTo>
                  <a:pt x="14391" y="89183"/>
                </a:lnTo>
                <a:lnTo>
                  <a:pt x="7239" y="82558"/>
                </a:lnTo>
                <a:lnTo>
                  <a:pt x="2514" y="72890"/>
                </a:lnTo>
                <a:lnTo>
                  <a:pt x="219" y="60180"/>
                </a:lnTo>
                <a:lnTo>
                  <a:pt x="0" y="55549"/>
                </a:lnTo>
                <a:lnTo>
                  <a:pt x="1032" y="41762"/>
                </a:lnTo>
                <a:lnTo>
                  <a:pt x="4841" y="29938"/>
                </a:lnTo>
                <a:lnTo>
                  <a:pt x="11427" y="20077"/>
                </a:lnTo>
                <a:lnTo>
                  <a:pt x="20793" y="12179"/>
                </a:lnTo>
                <a:lnTo>
                  <a:pt x="32939" y="6245"/>
                </a:lnTo>
                <a:lnTo>
                  <a:pt x="47869" y="2275"/>
                </a:lnTo>
                <a:lnTo>
                  <a:pt x="65584" y="267"/>
                </a:lnTo>
                <a:lnTo>
                  <a:pt x="7594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0075" y="5636094"/>
            <a:ext cx="356831" cy="468756"/>
          </a:xfrm>
          <a:custGeom>
            <a:avLst/>
            <a:gdLst/>
            <a:ahLst/>
            <a:cxnLst/>
            <a:rect l="l" t="t" r="r" b="b"/>
            <a:pathLst>
              <a:path w="356831" h="468756">
                <a:moveTo>
                  <a:pt x="122389" y="0"/>
                </a:moveTo>
                <a:lnTo>
                  <a:pt x="356831" y="0"/>
                </a:lnTo>
                <a:lnTo>
                  <a:pt x="356831" y="78714"/>
                </a:lnTo>
                <a:lnTo>
                  <a:pt x="210273" y="78714"/>
                </a:lnTo>
                <a:lnTo>
                  <a:pt x="209600" y="105815"/>
                </a:lnTo>
                <a:lnTo>
                  <a:pt x="209027" y="131589"/>
                </a:lnTo>
                <a:lnTo>
                  <a:pt x="208555" y="156033"/>
                </a:lnTo>
                <a:lnTo>
                  <a:pt x="208184" y="179150"/>
                </a:lnTo>
                <a:lnTo>
                  <a:pt x="207912" y="200939"/>
                </a:lnTo>
                <a:lnTo>
                  <a:pt x="207741" y="221399"/>
                </a:lnTo>
                <a:lnTo>
                  <a:pt x="207669" y="240532"/>
                </a:lnTo>
                <a:lnTo>
                  <a:pt x="207697" y="258336"/>
                </a:lnTo>
                <a:lnTo>
                  <a:pt x="207824" y="274812"/>
                </a:lnTo>
                <a:lnTo>
                  <a:pt x="208051" y="289960"/>
                </a:lnTo>
                <a:lnTo>
                  <a:pt x="208377" y="303779"/>
                </a:lnTo>
                <a:lnTo>
                  <a:pt x="208801" y="316271"/>
                </a:lnTo>
                <a:lnTo>
                  <a:pt x="209325" y="327434"/>
                </a:lnTo>
                <a:lnTo>
                  <a:pt x="209946" y="337269"/>
                </a:lnTo>
                <a:lnTo>
                  <a:pt x="211485" y="352955"/>
                </a:lnTo>
                <a:lnTo>
                  <a:pt x="213414" y="363328"/>
                </a:lnTo>
                <a:lnTo>
                  <a:pt x="226607" y="376244"/>
                </a:lnTo>
                <a:lnTo>
                  <a:pt x="238617" y="380036"/>
                </a:lnTo>
                <a:lnTo>
                  <a:pt x="244182" y="380415"/>
                </a:lnTo>
                <a:lnTo>
                  <a:pt x="260104" y="381655"/>
                </a:lnTo>
                <a:lnTo>
                  <a:pt x="273775" y="385375"/>
                </a:lnTo>
                <a:lnTo>
                  <a:pt x="285193" y="391574"/>
                </a:lnTo>
                <a:lnTo>
                  <a:pt x="294354" y="400255"/>
                </a:lnTo>
                <a:lnTo>
                  <a:pt x="301254" y="411416"/>
                </a:lnTo>
                <a:lnTo>
                  <a:pt x="305777" y="424586"/>
                </a:lnTo>
                <a:lnTo>
                  <a:pt x="306863" y="434335"/>
                </a:lnTo>
                <a:lnTo>
                  <a:pt x="305028" y="442870"/>
                </a:lnTo>
                <a:lnTo>
                  <a:pt x="300275" y="450191"/>
                </a:lnTo>
                <a:lnTo>
                  <a:pt x="292604" y="456298"/>
                </a:lnTo>
                <a:lnTo>
                  <a:pt x="282018" y="461190"/>
                </a:lnTo>
                <a:lnTo>
                  <a:pt x="268516" y="464869"/>
                </a:lnTo>
                <a:lnTo>
                  <a:pt x="252100" y="467334"/>
                </a:lnTo>
                <a:lnTo>
                  <a:pt x="232772" y="468585"/>
                </a:lnTo>
                <a:lnTo>
                  <a:pt x="221322" y="468756"/>
                </a:lnTo>
                <a:lnTo>
                  <a:pt x="206519" y="467872"/>
                </a:lnTo>
                <a:lnTo>
                  <a:pt x="193048" y="465219"/>
                </a:lnTo>
                <a:lnTo>
                  <a:pt x="180906" y="460798"/>
                </a:lnTo>
                <a:lnTo>
                  <a:pt x="170095" y="454608"/>
                </a:lnTo>
                <a:lnTo>
                  <a:pt x="160611" y="446650"/>
                </a:lnTo>
                <a:lnTo>
                  <a:pt x="152455" y="436923"/>
                </a:lnTo>
                <a:lnTo>
                  <a:pt x="145625" y="425427"/>
                </a:lnTo>
                <a:lnTo>
                  <a:pt x="140120" y="412163"/>
                </a:lnTo>
                <a:lnTo>
                  <a:pt x="135938" y="397130"/>
                </a:lnTo>
                <a:lnTo>
                  <a:pt x="133079" y="380329"/>
                </a:lnTo>
                <a:lnTo>
                  <a:pt x="131541" y="361759"/>
                </a:lnTo>
                <a:lnTo>
                  <a:pt x="131533" y="361581"/>
                </a:lnTo>
                <a:lnTo>
                  <a:pt x="131062" y="354828"/>
                </a:lnTo>
                <a:lnTo>
                  <a:pt x="130261" y="338987"/>
                </a:lnTo>
                <a:lnTo>
                  <a:pt x="129650" y="320035"/>
                </a:lnTo>
                <a:lnTo>
                  <a:pt x="129415" y="309393"/>
                </a:lnTo>
                <a:lnTo>
                  <a:pt x="129228" y="297972"/>
                </a:lnTo>
                <a:lnTo>
                  <a:pt x="129087" y="285774"/>
                </a:lnTo>
                <a:lnTo>
                  <a:pt x="128993" y="272797"/>
                </a:lnTo>
                <a:lnTo>
                  <a:pt x="128946" y="259043"/>
                </a:lnTo>
                <a:lnTo>
                  <a:pt x="128945" y="244511"/>
                </a:lnTo>
                <a:lnTo>
                  <a:pt x="128991" y="229201"/>
                </a:lnTo>
                <a:lnTo>
                  <a:pt x="129084" y="213113"/>
                </a:lnTo>
                <a:lnTo>
                  <a:pt x="129223" y="196247"/>
                </a:lnTo>
                <a:lnTo>
                  <a:pt x="129408" y="178603"/>
                </a:lnTo>
                <a:lnTo>
                  <a:pt x="129640" y="160181"/>
                </a:lnTo>
                <a:lnTo>
                  <a:pt x="129917" y="140981"/>
                </a:lnTo>
                <a:lnTo>
                  <a:pt x="130241" y="121004"/>
                </a:lnTo>
                <a:lnTo>
                  <a:pt x="130610" y="100248"/>
                </a:lnTo>
                <a:lnTo>
                  <a:pt x="131025" y="78714"/>
                </a:lnTo>
                <a:lnTo>
                  <a:pt x="108038" y="78714"/>
                </a:lnTo>
                <a:lnTo>
                  <a:pt x="94181" y="78673"/>
                </a:lnTo>
                <a:lnTo>
                  <a:pt x="80857" y="78548"/>
                </a:lnTo>
                <a:lnTo>
                  <a:pt x="68068" y="78339"/>
                </a:lnTo>
                <a:lnTo>
                  <a:pt x="55814" y="78046"/>
                </a:lnTo>
                <a:lnTo>
                  <a:pt x="44093" y="77669"/>
                </a:lnTo>
                <a:lnTo>
                  <a:pt x="40220" y="77520"/>
                </a:lnTo>
                <a:lnTo>
                  <a:pt x="23300" y="75578"/>
                </a:lnTo>
                <a:lnTo>
                  <a:pt x="11084" y="71254"/>
                </a:lnTo>
                <a:lnTo>
                  <a:pt x="3573" y="64553"/>
                </a:lnTo>
                <a:lnTo>
                  <a:pt x="0" y="53300"/>
                </a:lnTo>
                <a:lnTo>
                  <a:pt x="1250" y="41173"/>
                </a:lnTo>
                <a:lnTo>
                  <a:pt x="5549" y="29298"/>
                </a:lnTo>
                <a:lnTo>
                  <a:pt x="11926" y="19945"/>
                </a:lnTo>
                <a:lnTo>
                  <a:pt x="21350" y="12649"/>
                </a:lnTo>
                <a:lnTo>
                  <a:pt x="33845" y="7409"/>
                </a:lnTo>
                <a:lnTo>
                  <a:pt x="49433" y="4224"/>
                </a:lnTo>
                <a:lnTo>
                  <a:pt x="63330" y="2754"/>
                </a:lnTo>
                <a:lnTo>
                  <a:pt x="75946" y="1697"/>
                </a:lnTo>
                <a:lnTo>
                  <a:pt x="88611" y="895"/>
                </a:lnTo>
                <a:lnTo>
                  <a:pt x="101322" y="347"/>
                </a:lnTo>
                <a:lnTo>
                  <a:pt x="114082" y="53"/>
                </a:lnTo>
                <a:lnTo>
                  <a:pt x="12238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26028" y="5627331"/>
            <a:ext cx="454787" cy="473138"/>
          </a:xfrm>
          <a:custGeom>
            <a:avLst/>
            <a:gdLst/>
            <a:ahLst/>
            <a:cxnLst/>
            <a:rect l="l" t="t" r="r" b="b"/>
            <a:pathLst>
              <a:path w="454787" h="473138">
                <a:moveTo>
                  <a:pt x="191008" y="0"/>
                </a:moveTo>
                <a:lnTo>
                  <a:pt x="204049" y="456"/>
                </a:lnTo>
                <a:lnTo>
                  <a:pt x="216766" y="1825"/>
                </a:lnTo>
                <a:lnTo>
                  <a:pt x="229170" y="4105"/>
                </a:lnTo>
                <a:lnTo>
                  <a:pt x="241046" y="7226"/>
                </a:lnTo>
                <a:lnTo>
                  <a:pt x="253209" y="11456"/>
                </a:lnTo>
                <a:lnTo>
                  <a:pt x="264853" y="16611"/>
                </a:lnTo>
                <a:lnTo>
                  <a:pt x="275980" y="22689"/>
                </a:lnTo>
                <a:lnTo>
                  <a:pt x="284861" y="28460"/>
                </a:lnTo>
                <a:lnTo>
                  <a:pt x="294907" y="36151"/>
                </a:lnTo>
                <a:lnTo>
                  <a:pt x="304273" y="44687"/>
                </a:lnTo>
                <a:lnTo>
                  <a:pt x="312945" y="54068"/>
                </a:lnTo>
                <a:lnTo>
                  <a:pt x="319786" y="62738"/>
                </a:lnTo>
                <a:lnTo>
                  <a:pt x="324866" y="69481"/>
                </a:lnTo>
                <a:lnTo>
                  <a:pt x="328168" y="76174"/>
                </a:lnTo>
                <a:lnTo>
                  <a:pt x="329946" y="82791"/>
                </a:lnTo>
                <a:lnTo>
                  <a:pt x="331343" y="92049"/>
                </a:lnTo>
                <a:lnTo>
                  <a:pt x="338074" y="7886"/>
                </a:lnTo>
                <a:lnTo>
                  <a:pt x="419354" y="7886"/>
                </a:lnTo>
                <a:lnTo>
                  <a:pt x="381635" y="245529"/>
                </a:lnTo>
                <a:lnTo>
                  <a:pt x="381635" y="250151"/>
                </a:lnTo>
                <a:lnTo>
                  <a:pt x="381846" y="267016"/>
                </a:lnTo>
                <a:lnTo>
                  <a:pt x="382478" y="282736"/>
                </a:lnTo>
                <a:lnTo>
                  <a:pt x="383528" y="297311"/>
                </a:lnTo>
                <a:lnTo>
                  <a:pt x="384994" y="310739"/>
                </a:lnTo>
                <a:lnTo>
                  <a:pt x="386873" y="323023"/>
                </a:lnTo>
                <a:lnTo>
                  <a:pt x="389163" y="334160"/>
                </a:lnTo>
                <a:lnTo>
                  <a:pt x="391861" y="344150"/>
                </a:lnTo>
                <a:lnTo>
                  <a:pt x="394965" y="352995"/>
                </a:lnTo>
                <a:lnTo>
                  <a:pt x="403603" y="368534"/>
                </a:lnTo>
                <a:lnTo>
                  <a:pt x="412437" y="377147"/>
                </a:lnTo>
                <a:lnTo>
                  <a:pt x="423122" y="382720"/>
                </a:lnTo>
                <a:lnTo>
                  <a:pt x="435659" y="385254"/>
                </a:lnTo>
                <a:lnTo>
                  <a:pt x="449580" y="384810"/>
                </a:lnTo>
                <a:lnTo>
                  <a:pt x="454787" y="463981"/>
                </a:lnTo>
                <a:lnTo>
                  <a:pt x="439191" y="465962"/>
                </a:lnTo>
                <a:lnTo>
                  <a:pt x="425062" y="467108"/>
                </a:lnTo>
                <a:lnTo>
                  <a:pt x="412395" y="467421"/>
                </a:lnTo>
                <a:lnTo>
                  <a:pt x="401184" y="466901"/>
                </a:lnTo>
                <a:lnTo>
                  <a:pt x="391422" y="465546"/>
                </a:lnTo>
                <a:lnTo>
                  <a:pt x="377662" y="461723"/>
                </a:lnTo>
                <a:lnTo>
                  <a:pt x="366030" y="456413"/>
                </a:lnTo>
                <a:lnTo>
                  <a:pt x="355779" y="449459"/>
                </a:lnTo>
                <a:lnTo>
                  <a:pt x="344456" y="438117"/>
                </a:lnTo>
                <a:lnTo>
                  <a:pt x="337148" y="427783"/>
                </a:lnTo>
                <a:lnTo>
                  <a:pt x="331136" y="416129"/>
                </a:lnTo>
                <a:lnTo>
                  <a:pt x="325460" y="400100"/>
                </a:lnTo>
                <a:lnTo>
                  <a:pt x="322765" y="387636"/>
                </a:lnTo>
                <a:lnTo>
                  <a:pt x="321709" y="375569"/>
                </a:lnTo>
                <a:lnTo>
                  <a:pt x="321691" y="373773"/>
                </a:lnTo>
                <a:lnTo>
                  <a:pt x="317808" y="386144"/>
                </a:lnTo>
                <a:lnTo>
                  <a:pt x="306499" y="408829"/>
                </a:lnTo>
                <a:lnTo>
                  <a:pt x="290480" y="428769"/>
                </a:lnTo>
                <a:lnTo>
                  <a:pt x="270383" y="445541"/>
                </a:lnTo>
                <a:lnTo>
                  <a:pt x="249062" y="457754"/>
                </a:lnTo>
                <a:lnTo>
                  <a:pt x="225640" y="466423"/>
                </a:lnTo>
                <a:lnTo>
                  <a:pt x="200114" y="471549"/>
                </a:lnTo>
                <a:lnTo>
                  <a:pt x="173989" y="473138"/>
                </a:lnTo>
                <a:lnTo>
                  <a:pt x="159982" y="472716"/>
                </a:lnTo>
                <a:lnTo>
                  <a:pt x="133760" y="469338"/>
                </a:lnTo>
                <a:lnTo>
                  <a:pt x="109911" y="462584"/>
                </a:lnTo>
                <a:lnTo>
                  <a:pt x="94996" y="456044"/>
                </a:lnTo>
                <a:lnTo>
                  <a:pt x="72958" y="442204"/>
                </a:lnTo>
                <a:lnTo>
                  <a:pt x="54364" y="424929"/>
                </a:lnTo>
                <a:lnTo>
                  <a:pt x="41656" y="408152"/>
                </a:lnTo>
                <a:lnTo>
                  <a:pt x="29745" y="387200"/>
                </a:lnTo>
                <a:lnTo>
                  <a:pt x="19750" y="363928"/>
                </a:lnTo>
                <a:lnTo>
                  <a:pt x="11695" y="338338"/>
                </a:lnTo>
                <a:lnTo>
                  <a:pt x="5782" y="311755"/>
                </a:lnTo>
                <a:lnTo>
                  <a:pt x="2254" y="286933"/>
                </a:lnTo>
                <a:lnTo>
                  <a:pt x="354" y="260888"/>
                </a:lnTo>
                <a:lnTo>
                  <a:pt x="0" y="243141"/>
                </a:lnTo>
                <a:lnTo>
                  <a:pt x="226" y="229387"/>
                </a:lnTo>
                <a:lnTo>
                  <a:pt x="2028" y="202889"/>
                </a:lnTo>
                <a:lnTo>
                  <a:pt x="5610" y="177743"/>
                </a:lnTo>
                <a:lnTo>
                  <a:pt x="10947" y="153950"/>
                </a:lnTo>
                <a:lnTo>
                  <a:pt x="18682" y="129651"/>
                </a:lnTo>
                <a:lnTo>
                  <a:pt x="28843" y="105298"/>
                </a:lnTo>
                <a:lnTo>
                  <a:pt x="40628" y="83267"/>
                </a:lnTo>
                <a:lnTo>
                  <a:pt x="52070" y="66128"/>
                </a:lnTo>
                <a:lnTo>
                  <a:pt x="68890" y="46816"/>
                </a:lnTo>
                <a:lnTo>
                  <a:pt x="88489" y="30652"/>
                </a:lnTo>
                <a:lnTo>
                  <a:pt x="110839" y="17636"/>
                </a:lnTo>
                <a:lnTo>
                  <a:pt x="135189" y="8114"/>
                </a:lnTo>
                <a:lnTo>
                  <a:pt x="159889" y="2401"/>
                </a:lnTo>
                <a:lnTo>
                  <a:pt x="185859" y="62"/>
                </a:lnTo>
                <a:lnTo>
                  <a:pt x="191008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1816" y="5627331"/>
            <a:ext cx="454786" cy="473138"/>
          </a:xfrm>
          <a:custGeom>
            <a:avLst/>
            <a:gdLst/>
            <a:ahLst/>
            <a:cxnLst/>
            <a:rect l="l" t="t" r="r" b="b"/>
            <a:pathLst>
              <a:path w="454786" h="473138">
                <a:moveTo>
                  <a:pt x="191007" y="0"/>
                </a:moveTo>
                <a:lnTo>
                  <a:pt x="204049" y="456"/>
                </a:lnTo>
                <a:lnTo>
                  <a:pt x="216766" y="1825"/>
                </a:lnTo>
                <a:lnTo>
                  <a:pt x="229170" y="4105"/>
                </a:lnTo>
                <a:lnTo>
                  <a:pt x="241045" y="7226"/>
                </a:lnTo>
                <a:lnTo>
                  <a:pt x="253209" y="11456"/>
                </a:lnTo>
                <a:lnTo>
                  <a:pt x="264853" y="16611"/>
                </a:lnTo>
                <a:lnTo>
                  <a:pt x="275980" y="22689"/>
                </a:lnTo>
                <a:lnTo>
                  <a:pt x="284860" y="28460"/>
                </a:lnTo>
                <a:lnTo>
                  <a:pt x="294907" y="36151"/>
                </a:lnTo>
                <a:lnTo>
                  <a:pt x="304273" y="44687"/>
                </a:lnTo>
                <a:lnTo>
                  <a:pt x="312945" y="54068"/>
                </a:lnTo>
                <a:lnTo>
                  <a:pt x="319785" y="62738"/>
                </a:lnTo>
                <a:lnTo>
                  <a:pt x="324865" y="69481"/>
                </a:lnTo>
                <a:lnTo>
                  <a:pt x="328167" y="76174"/>
                </a:lnTo>
                <a:lnTo>
                  <a:pt x="329945" y="82791"/>
                </a:lnTo>
                <a:lnTo>
                  <a:pt x="331342" y="92049"/>
                </a:lnTo>
                <a:lnTo>
                  <a:pt x="338073" y="7886"/>
                </a:lnTo>
                <a:lnTo>
                  <a:pt x="419353" y="7886"/>
                </a:lnTo>
                <a:lnTo>
                  <a:pt x="381634" y="245529"/>
                </a:lnTo>
                <a:lnTo>
                  <a:pt x="381634" y="250151"/>
                </a:lnTo>
                <a:lnTo>
                  <a:pt x="381846" y="267016"/>
                </a:lnTo>
                <a:lnTo>
                  <a:pt x="382478" y="282736"/>
                </a:lnTo>
                <a:lnTo>
                  <a:pt x="383528" y="297311"/>
                </a:lnTo>
                <a:lnTo>
                  <a:pt x="384994" y="310739"/>
                </a:lnTo>
                <a:lnTo>
                  <a:pt x="386873" y="323023"/>
                </a:lnTo>
                <a:lnTo>
                  <a:pt x="389163" y="334160"/>
                </a:lnTo>
                <a:lnTo>
                  <a:pt x="391861" y="344150"/>
                </a:lnTo>
                <a:lnTo>
                  <a:pt x="394965" y="352995"/>
                </a:lnTo>
                <a:lnTo>
                  <a:pt x="403603" y="368534"/>
                </a:lnTo>
                <a:lnTo>
                  <a:pt x="412437" y="377147"/>
                </a:lnTo>
                <a:lnTo>
                  <a:pt x="423122" y="382720"/>
                </a:lnTo>
                <a:lnTo>
                  <a:pt x="435659" y="385254"/>
                </a:lnTo>
                <a:lnTo>
                  <a:pt x="449579" y="384810"/>
                </a:lnTo>
                <a:lnTo>
                  <a:pt x="454786" y="463981"/>
                </a:lnTo>
                <a:lnTo>
                  <a:pt x="439191" y="465962"/>
                </a:lnTo>
                <a:lnTo>
                  <a:pt x="425062" y="467108"/>
                </a:lnTo>
                <a:lnTo>
                  <a:pt x="412395" y="467421"/>
                </a:lnTo>
                <a:lnTo>
                  <a:pt x="401184" y="466901"/>
                </a:lnTo>
                <a:lnTo>
                  <a:pt x="391422" y="465546"/>
                </a:lnTo>
                <a:lnTo>
                  <a:pt x="377662" y="461723"/>
                </a:lnTo>
                <a:lnTo>
                  <a:pt x="366030" y="456413"/>
                </a:lnTo>
                <a:lnTo>
                  <a:pt x="355779" y="449459"/>
                </a:lnTo>
                <a:lnTo>
                  <a:pt x="344456" y="438117"/>
                </a:lnTo>
                <a:lnTo>
                  <a:pt x="337148" y="427783"/>
                </a:lnTo>
                <a:lnTo>
                  <a:pt x="331136" y="416129"/>
                </a:lnTo>
                <a:lnTo>
                  <a:pt x="325460" y="400100"/>
                </a:lnTo>
                <a:lnTo>
                  <a:pt x="322765" y="387636"/>
                </a:lnTo>
                <a:lnTo>
                  <a:pt x="321709" y="375569"/>
                </a:lnTo>
                <a:lnTo>
                  <a:pt x="321690" y="373773"/>
                </a:lnTo>
                <a:lnTo>
                  <a:pt x="317808" y="386144"/>
                </a:lnTo>
                <a:lnTo>
                  <a:pt x="306499" y="408829"/>
                </a:lnTo>
                <a:lnTo>
                  <a:pt x="290480" y="428769"/>
                </a:lnTo>
                <a:lnTo>
                  <a:pt x="270382" y="445541"/>
                </a:lnTo>
                <a:lnTo>
                  <a:pt x="249062" y="457754"/>
                </a:lnTo>
                <a:lnTo>
                  <a:pt x="225640" y="466423"/>
                </a:lnTo>
                <a:lnTo>
                  <a:pt x="200114" y="471549"/>
                </a:lnTo>
                <a:lnTo>
                  <a:pt x="173989" y="473138"/>
                </a:lnTo>
                <a:lnTo>
                  <a:pt x="159982" y="472716"/>
                </a:lnTo>
                <a:lnTo>
                  <a:pt x="133760" y="469338"/>
                </a:lnTo>
                <a:lnTo>
                  <a:pt x="109911" y="462584"/>
                </a:lnTo>
                <a:lnTo>
                  <a:pt x="94995" y="456044"/>
                </a:lnTo>
                <a:lnTo>
                  <a:pt x="72958" y="442204"/>
                </a:lnTo>
                <a:lnTo>
                  <a:pt x="54364" y="424929"/>
                </a:lnTo>
                <a:lnTo>
                  <a:pt x="41656" y="408152"/>
                </a:lnTo>
                <a:lnTo>
                  <a:pt x="29745" y="387200"/>
                </a:lnTo>
                <a:lnTo>
                  <a:pt x="19750" y="363928"/>
                </a:lnTo>
                <a:lnTo>
                  <a:pt x="11695" y="338338"/>
                </a:lnTo>
                <a:lnTo>
                  <a:pt x="5782" y="311755"/>
                </a:lnTo>
                <a:lnTo>
                  <a:pt x="2254" y="286933"/>
                </a:lnTo>
                <a:lnTo>
                  <a:pt x="354" y="260888"/>
                </a:lnTo>
                <a:lnTo>
                  <a:pt x="0" y="243141"/>
                </a:lnTo>
                <a:lnTo>
                  <a:pt x="226" y="229387"/>
                </a:lnTo>
                <a:lnTo>
                  <a:pt x="2028" y="202889"/>
                </a:lnTo>
                <a:lnTo>
                  <a:pt x="5610" y="177743"/>
                </a:lnTo>
                <a:lnTo>
                  <a:pt x="10947" y="153950"/>
                </a:lnTo>
                <a:lnTo>
                  <a:pt x="18682" y="129651"/>
                </a:lnTo>
                <a:lnTo>
                  <a:pt x="28843" y="105298"/>
                </a:lnTo>
                <a:lnTo>
                  <a:pt x="40628" y="83267"/>
                </a:lnTo>
                <a:lnTo>
                  <a:pt x="52069" y="66128"/>
                </a:lnTo>
                <a:lnTo>
                  <a:pt x="68890" y="46816"/>
                </a:lnTo>
                <a:lnTo>
                  <a:pt x="88489" y="30652"/>
                </a:lnTo>
                <a:lnTo>
                  <a:pt x="110839" y="17636"/>
                </a:lnTo>
                <a:lnTo>
                  <a:pt x="135189" y="8114"/>
                </a:lnTo>
                <a:lnTo>
                  <a:pt x="159889" y="2401"/>
                </a:lnTo>
                <a:lnTo>
                  <a:pt x="185859" y="62"/>
                </a:lnTo>
                <a:lnTo>
                  <a:pt x="19100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61234" y="5466207"/>
            <a:ext cx="145669" cy="152717"/>
          </a:xfrm>
          <a:custGeom>
            <a:avLst/>
            <a:gdLst/>
            <a:ahLst/>
            <a:cxnLst/>
            <a:rect l="l" t="t" r="r" b="b"/>
            <a:pathLst>
              <a:path w="145669" h="152717">
                <a:moveTo>
                  <a:pt x="44704" y="0"/>
                </a:moveTo>
                <a:lnTo>
                  <a:pt x="145669" y="0"/>
                </a:lnTo>
                <a:lnTo>
                  <a:pt x="64770" y="152247"/>
                </a:lnTo>
                <a:lnTo>
                  <a:pt x="0" y="152717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1684" y="521207"/>
            <a:ext cx="3573779" cy="4611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85864" y="1009523"/>
            <a:ext cx="972565" cy="174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785864" y="1183894"/>
            <a:ext cx="194563" cy="1669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980428" y="1183894"/>
            <a:ext cx="778001" cy="1669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99860" y="975360"/>
            <a:ext cx="1417319" cy="200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74155" y="1009523"/>
            <a:ext cx="1269111" cy="1854327"/>
          </a:xfrm>
          <a:custGeom>
            <a:avLst/>
            <a:gdLst/>
            <a:ahLst/>
            <a:cxnLst/>
            <a:rect l="l" t="t" r="r" b="b"/>
            <a:pathLst>
              <a:path w="1269111" h="1854327">
                <a:moveTo>
                  <a:pt x="619251" y="0"/>
                </a:moveTo>
                <a:lnTo>
                  <a:pt x="0" y="1854327"/>
                </a:lnTo>
                <a:lnTo>
                  <a:pt x="1269111" y="1854327"/>
                </a:lnTo>
                <a:lnTo>
                  <a:pt x="684022" y="0"/>
                </a:lnTo>
                <a:lnTo>
                  <a:pt x="619251" y="0"/>
                </a:lnTo>
                <a:lnTo>
                  <a:pt x="258064" y="1656841"/>
                </a:lnTo>
                <a:lnTo>
                  <a:pt x="638048" y="541654"/>
                </a:lnTo>
                <a:lnTo>
                  <a:pt x="1005967" y="1656841"/>
                </a:lnTo>
                <a:lnTo>
                  <a:pt x="258064" y="1656841"/>
                </a:lnTo>
                <a:lnTo>
                  <a:pt x="6192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32219" y="1551177"/>
            <a:ext cx="747902" cy="1115187"/>
          </a:xfrm>
          <a:custGeom>
            <a:avLst/>
            <a:gdLst/>
            <a:ahLst/>
            <a:cxnLst/>
            <a:rect l="l" t="t" r="r" b="b"/>
            <a:pathLst>
              <a:path w="747902" h="1115187">
                <a:moveTo>
                  <a:pt x="379983" y="0"/>
                </a:moveTo>
                <a:lnTo>
                  <a:pt x="0" y="1115187"/>
                </a:lnTo>
                <a:lnTo>
                  <a:pt x="747902" y="1115187"/>
                </a:lnTo>
                <a:lnTo>
                  <a:pt x="379983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74155" y="1009523"/>
            <a:ext cx="1269111" cy="1854327"/>
          </a:xfrm>
          <a:custGeom>
            <a:avLst/>
            <a:gdLst/>
            <a:ahLst/>
            <a:cxnLst/>
            <a:rect l="l" t="t" r="r" b="b"/>
            <a:pathLst>
              <a:path w="1269111" h="1854327">
                <a:moveTo>
                  <a:pt x="619251" y="0"/>
                </a:moveTo>
                <a:lnTo>
                  <a:pt x="684022" y="0"/>
                </a:lnTo>
                <a:lnTo>
                  <a:pt x="1269111" y="1854327"/>
                </a:lnTo>
                <a:lnTo>
                  <a:pt x="0" y="1854327"/>
                </a:lnTo>
                <a:lnTo>
                  <a:pt x="619251" y="0"/>
                </a:lnTo>
                <a:close/>
              </a:path>
            </a:pathLst>
          </a:custGeom>
          <a:ln w="10667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78368" y="1002791"/>
            <a:ext cx="972312" cy="200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52747" y="1969637"/>
            <a:ext cx="823452" cy="1801319"/>
          </a:xfrm>
          <a:custGeom>
            <a:avLst/>
            <a:gdLst/>
            <a:ahLst/>
            <a:cxnLst/>
            <a:rect l="l" t="t" r="r" b="b"/>
            <a:pathLst>
              <a:path w="823452" h="1801319">
                <a:moveTo>
                  <a:pt x="4378" y="334958"/>
                </a:moveTo>
                <a:lnTo>
                  <a:pt x="3412" y="355082"/>
                </a:lnTo>
                <a:lnTo>
                  <a:pt x="3090" y="375671"/>
                </a:lnTo>
                <a:lnTo>
                  <a:pt x="1401" y="400045"/>
                </a:lnTo>
                <a:lnTo>
                  <a:pt x="370" y="423940"/>
                </a:lnTo>
                <a:lnTo>
                  <a:pt x="0" y="447357"/>
                </a:lnTo>
                <a:lnTo>
                  <a:pt x="288" y="470296"/>
                </a:lnTo>
                <a:lnTo>
                  <a:pt x="1237" y="492756"/>
                </a:lnTo>
                <a:lnTo>
                  <a:pt x="2846" y="514737"/>
                </a:lnTo>
                <a:lnTo>
                  <a:pt x="5115" y="536239"/>
                </a:lnTo>
                <a:lnTo>
                  <a:pt x="8044" y="557263"/>
                </a:lnTo>
                <a:lnTo>
                  <a:pt x="11635" y="577808"/>
                </a:lnTo>
                <a:lnTo>
                  <a:pt x="15886" y="597874"/>
                </a:lnTo>
                <a:lnTo>
                  <a:pt x="20798" y="617461"/>
                </a:lnTo>
                <a:lnTo>
                  <a:pt x="26371" y="636568"/>
                </a:lnTo>
                <a:lnTo>
                  <a:pt x="32606" y="655196"/>
                </a:lnTo>
                <a:lnTo>
                  <a:pt x="39502" y="673345"/>
                </a:lnTo>
                <a:lnTo>
                  <a:pt x="47060" y="691014"/>
                </a:lnTo>
                <a:lnTo>
                  <a:pt x="55280" y="708204"/>
                </a:lnTo>
                <a:lnTo>
                  <a:pt x="64163" y="724914"/>
                </a:lnTo>
                <a:lnTo>
                  <a:pt x="73707" y="741145"/>
                </a:lnTo>
                <a:lnTo>
                  <a:pt x="83914" y="756895"/>
                </a:lnTo>
                <a:lnTo>
                  <a:pt x="94784" y="772165"/>
                </a:lnTo>
                <a:lnTo>
                  <a:pt x="106120" y="786821"/>
                </a:lnTo>
                <a:lnTo>
                  <a:pt x="117763" y="800725"/>
                </a:lnTo>
                <a:lnTo>
                  <a:pt x="129712" y="813879"/>
                </a:lnTo>
                <a:lnTo>
                  <a:pt x="141969" y="826282"/>
                </a:lnTo>
                <a:lnTo>
                  <a:pt x="154532" y="837934"/>
                </a:lnTo>
                <a:lnTo>
                  <a:pt x="167403" y="848834"/>
                </a:lnTo>
                <a:lnTo>
                  <a:pt x="180581" y="858984"/>
                </a:lnTo>
                <a:lnTo>
                  <a:pt x="194066" y="868383"/>
                </a:lnTo>
                <a:lnTo>
                  <a:pt x="196514" y="428758"/>
                </a:lnTo>
                <a:lnTo>
                  <a:pt x="197132" y="396986"/>
                </a:lnTo>
                <a:lnTo>
                  <a:pt x="199509" y="366586"/>
                </a:lnTo>
                <a:lnTo>
                  <a:pt x="199174" y="0"/>
                </a:lnTo>
                <a:lnTo>
                  <a:pt x="185354" y="9709"/>
                </a:lnTo>
                <a:lnTo>
                  <a:pt x="171738" y="19810"/>
                </a:lnTo>
                <a:lnTo>
                  <a:pt x="158327" y="30301"/>
                </a:lnTo>
                <a:lnTo>
                  <a:pt x="145122" y="41184"/>
                </a:lnTo>
                <a:lnTo>
                  <a:pt x="132122" y="52456"/>
                </a:lnTo>
                <a:lnTo>
                  <a:pt x="119530" y="64178"/>
                </a:lnTo>
                <a:lnTo>
                  <a:pt x="107586" y="76368"/>
                </a:lnTo>
                <a:lnTo>
                  <a:pt x="96289" y="89026"/>
                </a:lnTo>
                <a:lnTo>
                  <a:pt x="85638" y="102152"/>
                </a:lnTo>
                <a:lnTo>
                  <a:pt x="75635" y="115746"/>
                </a:lnTo>
                <a:lnTo>
                  <a:pt x="66279" y="129808"/>
                </a:lnTo>
                <a:lnTo>
                  <a:pt x="57569" y="144337"/>
                </a:lnTo>
                <a:lnTo>
                  <a:pt x="49505" y="159334"/>
                </a:lnTo>
                <a:lnTo>
                  <a:pt x="42088" y="174797"/>
                </a:lnTo>
                <a:lnTo>
                  <a:pt x="35317" y="190728"/>
                </a:lnTo>
                <a:lnTo>
                  <a:pt x="29191" y="207125"/>
                </a:lnTo>
                <a:lnTo>
                  <a:pt x="23711" y="223989"/>
                </a:lnTo>
                <a:lnTo>
                  <a:pt x="18877" y="241319"/>
                </a:lnTo>
                <a:lnTo>
                  <a:pt x="14687" y="259115"/>
                </a:lnTo>
                <a:lnTo>
                  <a:pt x="11143" y="277377"/>
                </a:lnTo>
                <a:lnTo>
                  <a:pt x="8244" y="296105"/>
                </a:lnTo>
                <a:lnTo>
                  <a:pt x="5989" y="315299"/>
                </a:lnTo>
                <a:lnTo>
                  <a:pt x="4378" y="334958"/>
                </a:lnTo>
                <a:close/>
              </a:path>
              <a:path w="823452" h="1801319">
                <a:moveTo>
                  <a:pt x="297574" y="-682648"/>
                </a:moveTo>
                <a:lnTo>
                  <a:pt x="311434" y="-699370"/>
                </a:lnTo>
                <a:lnTo>
                  <a:pt x="331517" y="-712510"/>
                </a:lnTo>
                <a:lnTo>
                  <a:pt x="357831" y="-722060"/>
                </a:lnTo>
                <a:lnTo>
                  <a:pt x="373326" y="-725488"/>
                </a:lnTo>
                <a:lnTo>
                  <a:pt x="390382" y="-728016"/>
                </a:lnTo>
                <a:lnTo>
                  <a:pt x="408998" y="-729644"/>
                </a:lnTo>
                <a:lnTo>
                  <a:pt x="429175" y="-730371"/>
                </a:lnTo>
                <a:lnTo>
                  <a:pt x="442244" y="-730168"/>
                </a:lnTo>
                <a:lnTo>
                  <a:pt x="468608" y="-727402"/>
                </a:lnTo>
                <a:lnTo>
                  <a:pt x="495275" y="-721490"/>
                </a:lnTo>
                <a:lnTo>
                  <a:pt x="508721" y="-717355"/>
                </a:lnTo>
                <a:lnTo>
                  <a:pt x="522243" y="-712434"/>
                </a:lnTo>
                <a:lnTo>
                  <a:pt x="535839" y="-706726"/>
                </a:lnTo>
                <a:lnTo>
                  <a:pt x="549510" y="-700233"/>
                </a:lnTo>
                <a:lnTo>
                  <a:pt x="563256" y="-692953"/>
                </a:lnTo>
                <a:lnTo>
                  <a:pt x="577075" y="-684888"/>
                </a:lnTo>
                <a:lnTo>
                  <a:pt x="590969" y="-676037"/>
                </a:lnTo>
                <a:lnTo>
                  <a:pt x="604937" y="-666400"/>
                </a:lnTo>
                <a:lnTo>
                  <a:pt x="618979" y="-655978"/>
                </a:lnTo>
                <a:lnTo>
                  <a:pt x="633094" y="-644771"/>
                </a:lnTo>
                <a:lnTo>
                  <a:pt x="647282" y="-632778"/>
                </a:lnTo>
                <a:lnTo>
                  <a:pt x="661544" y="-619999"/>
                </a:lnTo>
                <a:lnTo>
                  <a:pt x="675878" y="-606436"/>
                </a:lnTo>
                <a:lnTo>
                  <a:pt x="690286" y="-592088"/>
                </a:lnTo>
                <a:lnTo>
                  <a:pt x="704765" y="-576955"/>
                </a:lnTo>
                <a:lnTo>
                  <a:pt x="709207" y="-577004"/>
                </a:lnTo>
                <a:lnTo>
                  <a:pt x="738022" y="-580220"/>
                </a:lnTo>
                <a:lnTo>
                  <a:pt x="771827" y="-594461"/>
                </a:lnTo>
                <a:lnTo>
                  <a:pt x="791685" y="-615989"/>
                </a:lnTo>
                <a:lnTo>
                  <a:pt x="803803" y="-651570"/>
                </a:lnTo>
                <a:lnTo>
                  <a:pt x="806111" y="-682238"/>
                </a:lnTo>
                <a:lnTo>
                  <a:pt x="805020" y="-687715"/>
                </a:lnTo>
                <a:lnTo>
                  <a:pt x="794867" y="-721059"/>
                </a:lnTo>
                <a:lnTo>
                  <a:pt x="778850" y="-753469"/>
                </a:lnTo>
                <a:lnTo>
                  <a:pt x="756970" y="-784927"/>
                </a:lnTo>
                <a:lnTo>
                  <a:pt x="729227" y="-815418"/>
                </a:lnTo>
                <a:lnTo>
                  <a:pt x="707475" y="-835200"/>
                </a:lnTo>
                <a:lnTo>
                  <a:pt x="675745" y="-859315"/>
                </a:lnTo>
                <a:lnTo>
                  <a:pt x="642258" y="-878572"/>
                </a:lnTo>
                <a:lnTo>
                  <a:pt x="604364" y="-895034"/>
                </a:lnTo>
                <a:lnTo>
                  <a:pt x="576654" y="-904456"/>
                </a:lnTo>
                <a:lnTo>
                  <a:pt x="546986" y="-912636"/>
                </a:lnTo>
                <a:lnTo>
                  <a:pt x="515359" y="-919574"/>
                </a:lnTo>
                <a:lnTo>
                  <a:pt x="481774" y="-925270"/>
                </a:lnTo>
                <a:lnTo>
                  <a:pt x="446230" y="-929724"/>
                </a:lnTo>
                <a:lnTo>
                  <a:pt x="408728" y="-932936"/>
                </a:lnTo>
                <a:lnTo>
                  <a:pt x="399868" y="-932862"/>
                </a:lnTo>
                <a:lnTo>
                  <a:pt x="371411" y="-931589"/>
                </a:lnTo>
                <a:lnTo>
                  <a:pt x="330742" y="-926710"/>
                </a:lnTo>
                <a:lnTo>
                  <a:pt x="292495" y="-918273"/>
                </a:lnTo>
                <a:lnTo>
                  <a:pt x="256674" y="-906279"/>
                </a:lnTo>
                <a:lnTo>
                  <a:pt x="223281" y="-890732"/>
                </a:lnTo>
                <a:lnTo>
                  <a:pt x="192321" y="-871636"/>
                </a:lnTo>
                <a:lnTo>
                  <a:pt x="166432" y="-851122"/>
                </a:lnTo>
                <a:lnTo>
                  <a:pt x="139941" y="-822769"/>
                </a:lnTo>
                <a:lnTo>
                  <a:pt x="119345" y="-790909"/>
                </a:lnTo>
                <a:lnTo>
                  <a:pt x="104639" y="-755537"/>
                </a:lnTo>
                <a:lnTo>
                  <a:pt x="95819" y="-716647"/>
                </a:lnTo>
                <a:lnTo>
                  <a:pt x="93206" y="-688765"/>
                </a:lnTo>
                <a:lnTo>
                  <a:pt x="92879" y="-674237"/>
                </a:lnTo>
                <a:lnTo>
                  <a:pt x="93277" y="-671382"/>
                </a:lnTo>
                <a:lnTo>
                  <a:pt x="99280" y="-636581"/>
                </a:lnTo>
                <a:lnTo>
                  <a:pt x="107587" y="-600529"/>
                </a:lnTo>
                <a:lnTo>
                  <a:pt x="118199" y="-563228"/>
                </a:lnTo>
                <a:lnTo>
                  <a:pt x="131115" y="-524678"/>
                </a:lnTo>
                <a:lnTo>
                  <a:pt x="144814" y="-491650"/>
                </a:lnTo>
                <a:lnTo>
                  <a:pt x="158275" y="-467001"/>
                </a:lnTo>
                <a:lnTo>
                  <a:pt x="176318" y="-437602"/>
                </a:lnTo>
                <a:lnTo>
                  <a:pt x="198943" y="-403451"/>
                </a:lnTo>
                <a:lnTo>
                  <a:pt x="226150" y="-364547"/>
                </a:lnTo>
                <a:lnTo>
                  <a:pt x="257941" y="-320888"/>
                </a:lnTo>
                <a:lnTo>
                  <a:pt x="275555" y="-297275"/>
                </a:lnTo>
                <a:lnTo>
                  <a:pt x="294316" y="-272473"/>
                </a:lnTo>
                <a:lnTo>
                  <a:pt x="314223" y="-246481"/>
                </a:lnTo>
                <a:lnTo>
                  <a:pt x="335276" y="-219299"/>
                </a:lnTo>
                <a:lnTo>
                  <a:pt x="357475" y="-190928"/>
                </a:lnTo>
                <a:lnTo>
                  <a:pt x="380821" y="-161366"/>
                </a:lnTo>
                <a:lnTo>
                  <a:pt x="405314" y="-130615"/>
                </a:lnTo>
                <a:lnTo>
                  <a:pt x="430953" y="-98673"/>
                </a:lnTo>
                <a:lnTo>
                  <a:pt x="414081" y="-94838"/>
                </a:lnTo>
                <a:lnTo>
                  <a:pt x="397410" y="-90611"/>
                </a:lnTo>
                <a:lnTo>
                  <a:pt x="380942" y="-85991"/>
                </a:lnTo>
                <a:lnTo>
                  <a:pt x="364677" y="-80980"/>
                </a:lnTo>
                <a:lnTo>
                  <a:pt x="348614" y="-75576"/>
                </a:lnTo>
                <a:lnTo>
                  <a:pt x="332754" y="-69781"/>
                </a:lnTo>
                <a:lnTo>
                  <a:pt x="317097" y="-63594"/>
                </a:lnTo>
                <a:lnTo>
                  <a:pt x="301643" y="-57015"/>
                </a:lnTo>
                <a:lnTo>
                  <a:pt x="286393" y="-50044"/>
                </a:lnTo>
                <a:lnTo>
                  <a:pt x="271346" y="-42681"/>
                </a:lnTo>
                <a:lnTo>
                  <a:pt x="256503" y="-34928"/>
                </a:lnTo>
                <a:lnTo>
                  <a:pt x="241865" y="-26782"/>
                </a:lnTo>
                <a:lnTo>
                  <a:pt x="227430" y="-18246"/>
                </a:lnTo>
                <a:lnTo>
                  <a:pt x="213200" y="-9318"/>
                </a:lnTo>
                <a:lnTo>
                  <a:pt x="199174" y="0"/>
                </a:lnTo>
                <a:lnTo>
                  <a:pt x="199509" y="366586"/>
                </a:lnTo>
                <a:lnTo>
                  <a:pt x="203644" y="337560"/>
                </a:lnTo>
                <a:lnTo>
                  <a:pt x="209537" y="309907"/>
                </a:lnTo>
                <a:lnTo>
                  <a:pt x="217188" y="283627"/>
                </a:lnTo>
                <a:lnTo>
                  <a:pt x="226598" y="258720"/>
                </a:lnTo>
                <a:lnTo>
                  <a:pt x="237766" y="235186"/>
                </a:lnTo>
                <a:lnTo>
                  <a:pt x="250693" y="213025"/>
                </a:lnTo>
                <a:lnTo>
                  <a:pt x="265377" y="192236"/>
                </a:lnTo>
                <a:lnTo>
                  <a:pt x="281820" y="172820"/>
                </a:lnTo>
                <a:lnTo>
                  <a:pt x="300022" y="154776"/>
                </a:lnTo>
                <a:lnTo>
                  <a:pt x="319981" y="138104"/>
                </a:lnTo>
                <a:lnTo>
                  <a:pt x="341699" y="122805"/>
                </a:lnTo>
                <a:lnTo>
                  <a:pt x="365175" y="108878"/>
                </a:lnTo>
                <a:lnTo>
                  <a:pt x="390410" y="96323"/>
                </a:lnTo>
                <a:lnTo>
                  <a:pt x="417403" y="85140"/>
                </a:lnTo>
                <a:lnTo>
                  <a:pt x="446154" y="75329"/>
                </a:lnTo>
                <a:lnTo>
                  <a:pt x="476664" y="66890"/>
                </a:lnTo>
                <a:lnTo>
                  <a:pt x="508931" y="59822"/>
                </a:lnTo>
                <a:lnTo>
                  <a:pt x="525027" y="76926"/>
                </a:lnTo>
                <a:lnTo>
                  <a:pt x="540090" y="94444"/>
                </a:lnTo>
                <a:lnTo>
                  <a:pt x="567119" y="130719"/>
                </a:lnTo>
                <a:lnTo>
                  <a:pt x="590019" y="168647"/>
                </a:lnTo>
                <a:lnTo>
                  <a:pt x="608792" y="208230"/>
                </a:lnTo>
                <a:lnTo>
                  <a:pt x="623438" y="249465"/>
                </a:lnTo>
                <a:lnTo>
                  <a:pt x="633957" y="292354"/>
                </a:lnTo>
                <a:lnTo>
                  <a:pt x="640351" y="336897"/>
                </a:lnTo>
                <a:lnTo>
                  <a:pt x="642002" y="359789"/>
                </a:lnTo>
                <a:lnTo>
                  <a:pt x="642621" y="383093"/>
                </a:lnTo>
                <a:lnTo>
                  <a:pt x="642209" y="406812"/>
                </a:lnTo>
                <a:lnTo>
                  <a:pt x="640766" y="430943"/>
                </a:lnTo>
                <a:lnTo>
                  <a:pt x="638293" y="455488"/>
                </a:lnTo>
                <a:lnTo>
                  <a:pt x="634788" y="480446"/>
                </a:lnTo>
                <a:lnTo>
                  <a:pt x="629377" y="505566"/>
                </a:lnTo>
                <a:lnTo>
                  <a:pt x="621782" y="535652"/>
                </a:lnTo>
                <a:lnTo>
                  <a:pt x="613404" y="563566"/>
                </a:lnTo>
                <a:lnTo>
                  <a:pt x="604243" y="589307"/>
                </a:lnTo>
                <a:lnTo>
                  <a:pt x="594298" y="612875"/>
                </a:lnTo>
                <a:lnTo>
                  <a:pt x="583567" y="634271"/>
                </a:lnTo>
                <a:lnTo>
                  <a:pt x="565996" y="662292"/>
                </a:lnTo>
                <a:lnTo>
                  <a:pt x="546650" y="685424"/>
                </a:lnTo>
                <a:lnTo>
                  <a:pt x="522212" y="707519"/>
                </a:lnTo>
                <a:lnTo>
                  <a:pt x="500034" y="722782"/>
                </a:lnTo>
                <a:lnTo>
                  <a:pt x="477148" y="734222"/>
                </a:lnTo>
                <a:lnTo>
                  <a:pt x="453556" y="741845"/>
                </a:lnTo>
                <a:lnTo>
                  <a:pt x="429264" y="745654"/>
                </a:lnTo>
                <a:lnTo>
                  <a:pt x="416856" y="746130"/>
                </a:lnTo>
                <a:lnTo>
                  <a:pt x="414144" y="746424"/>
                </a:lnTo>
                <a:lnTo>
                  <a:pt x="400938" y="747360"/>
                </a:lnTo>
                <a:lnTo>
                  <a:pt x="387996" y="747453"/>
                </a:lnTo>
                <a:lnTo>
                  <a:pt x="375316" y="746702"/>
                </a:lnTo>
                <a:lnTo>
                  <a:pt x="362900" y="745107"/>
                </a:lnTo>
                <a:lnTo>
                  <a:pt x="350748" y="742669"/>
                </a:lnTo>
                <a:lnTo>
                  <a:pt x="338859" y="739387"/>
                </a:lnTo>
                <a:lnTo>
                  <a:pt x="327235" y="735261"/>
                </a:lnTo>
                <a:lnTo>
                  <a:pt x="315875" y="730292"/>
                </a:lnTo>
                <a:lnTo>
                  <a:pt x="304781" y="724479"/>
                </a:lnTo>
                <a:lnTo>
                  <a:pt x="293952" y="717822"/>
                </a:lnTo>
                <a:lnTo>
                  <a:pt x="283388" y="710322"/>
                </a:lnTo>
                <a:lnTo>
                  <a:pt x="273091" y="701978"/>
                </a:lnTo>
                <a:lnTo>
                  <a:pt x="263059" y="692790"/>
                </a:lnTo>
                <a:lnTo>
                  <a:pt x="250576" y="679017"/>
                </a:lnTo>
                <a:lnTo>
                  <a:pt x="244523" y="670907"/>
                </a:lnTo>
                <a:lnTo>
                  <a:pt x="238839" y="662214"/>
                </a:lnTo>
                <a:lnTo>
                  <a:pt x="233523" y="652939"/>
                </a:lnTo>
                <a:lnTo>
                  <a:pt x="228576" y="643081"/>
                </a:lnTo>
                <a:lnTo>
                  <a:pt x="223996" y="632640"/>
                </a:lnTo>
                <a:lnTo>
                  <a:pt x="219784" y="621617"/>
                </a:lnTo>
                <a:lnTo>
                  <a:pt x="215940" y="610011"/>
                </a:lnTo>
                <a:lnTo>
                  <a:pt x="212463" y="597822"/>
                </a:lnTo>
                <a:lnTo>
                  <a:pt x="209352" y="585051"/>
                </a:lnTo>
                <a:lnTo>
                  <a:pt x="206609" y="571697"/>
                </a:lnTo>
                <a:lnTo>
                  <a:pt x="204232" y="557760"/>
                </a:lnTo>
                <a:lnTo>
                  <a:pt x="202221" y="543241"/>
                </a:lnTo>
                <a:lnTo>
                  <a:pt x="200577" y="528139"/>
                </a:lnTo>
                <a:lnTo>
                  <a:pt x="199298" y="512454"/>
                </a:lnTo>
                <a:lnTo>
                  <a:pt x="198385" y="496187"/>
                </a:lnTo>
                <a:lnTo>
                  <a:pt x="197837" y="479337"/>
                </a:lnTo>
                <a:lnTo>
                  <a:pt x="197654" y="461904"/>
                </a:lnTo>
                <a:lnTo>
                  <a:pt x="196514" y="428758"/>
                </a:lnTo>
                <a:lnTo>
                  <a:pt x="194066" y="868383"/>
                </a:lnTo>
                <a:lnTo>
                  <a:pt x="236367" y="892070"/>
                </a:lnTo>
                <a:lnTo>
                  <a:pt x="281438" y="908992"/>
                </a:lnTo>
                <a:lnTo>
                  <a:pt x="329281" y="919148"/>
                </a:lnTo>
                <a:lnTo>
                  <a:pt x="379899" y="922533"/>
                </a:lnTo>
                <a:lnTo>
                  <a:pt x="398697" y="922107"/>
                </a:lnTo>
                <a:lnTo>
                  <a:pt x="453431" y="915707"/>
                </a:lnTo>
                <a:lnTo>
                  <a:pt x="505676" y="901630"/>
                </a:lnTo>
                <a:lnTo>
                  <a:pt x="555429" y="879877"/>
                </a:lnTo>
                <a:lnTo>
                  <a:pt x="602688" y="850453"/>
                </a:lnTo>
                <a:lnTo>
                  <a:pt x="632806" y="826575"/>
                </a:lnTo>
                <a:lnTo>
                  <a:pt x="661814" y="799289"/>
                </a:lnTo>
                <a:lnTo>
                  <a:pt x="689710" y="768596"/>
                </a:lnTo>
                <a:lnTo>
                  <a:pt x="716278" y="734900"/>
                </a:lnTo>
                <a:lnTo>
                  <a:pt x="740106" y="700618"/>
                </a:lnTo>
                <a:lnTo>
                  <a:pt x="760941" y="666154"/>
                </a:lnTo>
                <a:lnTo>
                  <a:pt x="778783" y="631510"/>
                </a:lnTo>
                <a:lnTo>
                  <a:pt x="799936" y="579205"/>
                </a:lnTo>
                <a:lnTo>
                  <a:pt x="814360" y="526497"/>
                </a:lnTo>
                <a:lnTo>
                  <a:pt x="822057" y="473389"/>
                </a:lnTo>
                <a:lnTo>
                  <a:pt x="823452" y="437763"/>
                </a:lnTo>
                <a:lnTo>
                  <a:pt x="823029" y="419884"/>
                </a:lnTo>
                <a:lnTo>
                  <a:pt x="818362" y="366649"/>
                </a:lnTo>
                <a:lnTo>
                  <a:pt x="811574" y="315854"/>
                </a:lnTo>
                <a:lnTo>
                  <a:pt x="802940" y="267666"/>
                </a:lnTo>
                <a:lnTo>
                  <a:pt x="792460" y="222083"/>
                </a:lnTo>
                <a:lnTo>
                  <a:pt x="780138" y="179106"/>
                </a:lnTo>
                <a:lnTo>
                  <a:pt x="765976" y="138735"/>
                </a:lnTo>
                <a:lnTo>
                  <a:pt x="749977" y="100970"/>
                </a:lnTo>
                <a:lnTo>
                  <a:pt x="729715" y="60923"/>
                </a:lnTo>
                <a:lnTo>
                  <a:pt x="702649" y="13595"/>
                </a:lnTo>
                <a:lnTo>
                  <a:pt x="680826" y="-21999"/>
                </a:lnTo>
                <a:lnTo>
                  <a:pt x="655982" y="-60827"/>
                </a:lnTo>
                <a:lnTo>
                  <a:pt x="628115" y="-102885"/>
                </a:lnTo>
                <a:lnTo>
                  <a:pt x="597229" y="-148173"/>
                </a:lnTo>
                <a:lnTo>
                  <a:pt x="563322" y="-196688"/>
                </a:lnTo>
                <a:lnTo>
                  <a:pt x="526396" y="-248430"/>
                </a:lnTo>
                <a:lnTo>
                  <a:pt x="486452" y="-303397"/>
                </a:lnTo>
                <a:lnTo>
                  <a:pt x="466287" y="-331156"/>
                </a:lnTo>
                <a:lnTo>
                  <a:pt x="447206" y="-357857"/>
                </a:lnTo>
                <a:lnTo>
                  <a:pt x="429208" y="-383498"/>
                </a:lnTo>
                <a:lnTo>
                  <a:pt x="412295" y="-408081"/>
                </a:lnTo>
                <a:lnTo>
                  <a:pt x="396465" y="-431605"/>
                </a:lnTo>
                <a:lnTo>
                  <a:pt x="381719" y="-454070"/>
                </a:lnTo>
                <a:lnTo>
                  <a:pt x="368058" y="-475477"/>
                </a:lnTo>
                <a:lnTo>
                  <a:pt x="355480" y="-495825"/>
                </a:lnTo>
                <a:lnTo>
                  <a:pt x="343986" y="-515115"/>
                </a:lnTo>
                <a:lnTo>
                  <a:pt x="333576" y="-533346"/>
                </a:lnTo>
                <a:lnTo>
                  <a:pt x="324250" y="-550519"/>
                </a:lnTo>
                <a:lnTo>
                  <a:pt x="316008" y="-566634"/>
                </a:lnTo>
                <a:lnTo>
                  <a:pt x="308850" y="-581691"/>
                </a:lnTo>
                <a:lnTo>
                  <a:pt x="302776" y="-595690"/>
                </a:lnTo>
                <a:lnTo>
                  <a:pt x="297786" y="-608631"/>
                </a:lnTo>
                <a:lnTo>
                  <a:pt x="293880" y="-620515"/>
                </a:lnTo>
                <a:lnTo>
                  <a:pt x="289319" y="-641108"/>
                </a:lnTo>
                <a:lnTo>
                  <a:pt x="288665" y="-649819"/>
                </a:lnTo>
                <a:lnTo>
                  <a:pt x="289094" y="-657473"/>
                </a:lnTo>
                <a:lnTo>
                  <a:pt x="289933" y="-662351"/>
                </a:lnTo>
                <a:lnTo>
                  <a:pt x="292977" y="-672946"/>
                </a:lnTo>
                <a:lnTo>
                  <a:pt x="297574" y="-6826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49261" y="2029460"/>
            <a:ext cx="446106" cy="687630"/>
          </a:xfrm>
          <a:custGeom>
            <a:avLst/>
            <a:gdLst/>
            <a:ahLst/>
            <a:cxnLst/>
            <a:rect l="l" t="t" r="r" b="b"/>
            <a:pathLst>
              <a:path w="446106" h="687630">
                <a:moveTo>
                  <a:pt x="312417" y="0"/>
                </a:moveTo>
                <a:lnTo>
                  <a:pt x="280149" y="7067"/>
                </a:lnTo>
                <a:lnTo>
                  <a:pt x="249639" y="15506"/>
                </a:lnTo>
                <a:lnTo>
                  <a:pt x="220888" y="25317"/>
                </a:lnTo>
                <a:lnTo>
                  <a:pt x="193895" y="36500"/>
                </a:lnTo>
                <a:lnTo>
                  <a:pt x="168661" y="49055"/>
                </a:lnTo>
                <a:lnTo>
                  <a:pt x="145184" y="62982"/>
                </a:lnTo>
                <a:lnTo>
                  <a:pt x="123466" y="78281"/>
                </a:lnTo>
                <a:lnTo>
                  <a:pt x="103507" y="94953"/>
                </a:lnTo>
                <a:lnTo>
                  <a:pt x="85305" y="112997"/>
                </a:lnTo>
                <a:lnTo>
                  <a:pt x="68862" y="132413"/>
                </a:lnTo>
                <a:lnTo>
                  <a:pt x="54178" y="153202"/>
                </a:lnTo>
                <a:lnTo>
                  <a:pt x="41251" y="175363"/>
                </a:lnTo>
                <a:lnTo>
                  <a:pt x="30083" y="198897"/>
                </a:lnTo>
                <a:lnTo>
                  <a:pt x="20674" y="223804"/>
                </a:lnTo>
                <a:lnTo>
                  <a:pt x="13022" y="250084"/>
                </a:lnTo>
                <a:lnTo>
                  <a:pt x="7129" y="277737"/>
                </a:lnTo>
                <a:lnTo>
                  <a:pt x="2994" y="306763"/>
                </a:lnTo>
                <a:lnTo>
                  <a:pt x="618" y="337163"/>
                </a:lnTo>
                <a:lnTo>
                  <a:pt x="0" y="368935"/>
                </a:lnTo>
                <a:lnTo>
                  <a:pt x="1140" y="402081"/>
                </a:lnTo>
                <a:lnTo>
                  <a:pt x="1322" y="419514"/>
                </a:lnTo>
                <a:lnTo>
                  <a:pt x="1870" y="436364"/>
                </a:lnTo>
                <a:lnTo>
                  <a:pt x="2783" y="452631"/>
                </a:lnTo>
                <a:lnTo>
                  <a:pt x="4062" y="468316"/>
                </a:lnTo>
                <a:lnTo>
                  <a:pt x="5706" y="483418"/>
                </a:lnTo>
                <a:lnTo>
                  <a:pt x="7717" y="497937"/>
                </a:lnTo>
                <a:lnTo>
                  <a:pt x="10094" y="511874"/>
                </a:lnTo>
                <a:lnTo>
                  <a:pt x="12838" y="525228"/>
                </a:lnTo>
                <a:lnTo>
                  <a:pt x="15948" y="537999"/>
                </a:lnTo>
                <a:lnTo>
                  <a:pt x="19425" y="550188"/>
                </a:lnTo>
                <a:lnTo>
                  <a:pt x="23270" y="561794"/>
                </a:lnTo>
                <a:lnTo>
                  <a:pt x="27482" y="572817"/>
                </a:lnTo>
                <a:lnTo>
                  <a:pt x="32061" y="583258"/>
                </a:lnTo>
                <a:lnTo>
                  <a:pt x="37009" y="593116"/>
                </a:lnTo>
                <a:lnTo>
                  <a:pt x="42324" y="602392"/>
                </a:lnTo>
                <a:lnTo>
                  <a:pt x="48008" y="611084"/>
                </a:lnTo>
                <a:lnTo>
                  <a:pt x="54061" y="619194"/>
                </a:lnTo>
                <a:lnTo>
                  <a:pt x="60482" y="626722"/>
                </a:lnTo>
                <a:lnTo>
                  <a:pt x="76576" y="642155"/>
                </a:lnTo>
                <a:lnTo>
                  <a:pt x="86873" y="650499"/>
                </a:lnTo>
                <a:lnTo>
                  <a:pt x="97437" y="657999"/>
                </a:lnTo>
                <a:lnTo>
                  <a:pt x="108266" y="664656"/>
                </a:lnTo>
                <a:lnTo>
                  <a:pt x="119361" y="670469"/>
                </a:lnTo>
                <a:lnTo>
                  <a:pt x="130720" y="675438"/>
                </a:lnTo>
                <a:lnTo>
                  <a:pt x="142344" y="679564"/>
                </a:lnTo>
                <a:lnTo>
                  <a:pt x="154233" y="682846"/>
                </a:lnTo>
                <a:lnTo>
                  <a:pt x="166385" y="685284"/>
                </a:lnTo>
                <a:lnTo>
                  <a:pt x="178802" y="686879"/>
                </a:lnTo>
                <a:lnTo>
                  <a:pt x="191481" y="687630"/>
                </a:lnTo>
                <a:lnTo>
                  <a:pt x="204424" y="687537"/>
                </a:lnTo>
                <a:lnTo>
                  <a:pt x="217629" y="686601"/>
                </a:lnTo>
                <a:lnTo>
                  <a:pt x="220342" y="686307"/>
                </a:lnTo>
                <a:lnTo>
                  <a:pt x="232749" y="685832"/>
                </a:lnTo>
                <a:lnTo>
                  <a:pt x="257042" y="682022"/>
                </a:lnTo>
                <a:lnTo>
                  <a:pt x="280633" y="674399"/>
                </a:lnTo>
                <a:lnTo>
                  <a:pt x="303520" y="662959"/>
                </a:lnTo>
                <a:lnTo>
                  <a:pt x="325697" y="647696"/>
                </a:lnTo>
                <a:lnTo>
                  <a:pt x="347161" y="628607"/>
                </a:lnTo>
                <a:lnTo>
                  <a:pt x="363230" y="610723"/>
                </a:lnTo>
                <a:lnTo>
                  <a:pt x="381392" y="584332"/>
                </a:lnTo>
                <a:lnTo>
                  <a:pt x="392516" y="564022"/>
                </a:lnTo>
                <a:lnTo>
                  <a:pt x="402854" y="541540"/>
                </a:lnTo>
                <a:lnTo>
                  <a:pt x="412407" y="516885"/>
                </a:lnTo>
                <a:lnTo>
                  <a:pt x="421176" y="490058"/>
                </a:lnTo>
                <a:lnTo>
                  <a:pt x="429162" y="461058"/>
                </a:lnTo>
                <a:lnTo>
                  <a:pt x="436367" y="429886"/>
                </a:lnTo>
                <a:lnTo>
                  <a:pt x="441778" y="395665"/>
                </a:lnTo>
                <a:lnTo>
                  <a:pt x="444251" y="371120"/>
                </a:lnTo>
                <a:lnTo>
                  <a:pt x="445694" y="346989"/>
                </a:lnTo>
                <a:lnTo>
                  <a:pt x="446106" y="323270"/>
                </a:lnTo>
                <a:lnTo>
                  <a:pt x="445487" y="299966"/>
                </a:lnTo>
                <a:lnTo>
                  <a:pt x="443837" y="277074"/>
                </a:lnTo>
                <a:lnTo>
                  <a:pt x="441155" y="254596"/>
                </a:lnTo>
                <a:lnTo>
                  <a:pt x="437443" y="232531"/>
                </a:lnTo>
                <a:lnTo>
                  <a:pt x="426923" y="189642"/>
                </a:lnTo>
                <a:lnTo>
                  <a:pt x="412277" y="148407"/>
                </a:lnTo>
                <a:lnTo>
                  <a:pt x="393504" y="108825"/>
                </a:lnTo>
                <a:lnTo>
                  <a:pt x="370604" y="70896"/>
                </a:lnTo>
                <a:lnTo>
                  <a:pt x="357606" y="52552"/>
                </a:lnTo>
                <a:lnTo>
                  <a:pt x="343575" y="34621"/>
                </a:lnTo>
                <a:lnTo>
                  <a:pt x="328512" y="17104"/>
                </a:lnTo>
                <a:lnTo>
                  <a:pt x="312417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52747" y="1036701"/>
            <a:ext cx="823452" cy="1855470"/>
          </a:xfrm>
          <a:custGeom>
            <a:avLst/>
            <a:gdLst/>
            <a:ahLst/>
            <a:cxnLst/>
            <a:rect l="l" t="t" r="r" b="b"/>
            <a:pathLst>
              <a:path w="823452" h="1855470">
                <a:moveTo>
                  <a:pt x="408728" y="0"/>
                </a:moveTo>
                <a:lnTo>
                  <a:pt x="427724" y="1450"/>
                </a:lnTo>
                <a:lnTo>
                  <a:pt x="446230" y="3211"/>
                </a:lnTo>
                <a:lnTo>
                  <a:pt x="464247" y="5283"/>
                </a:lnTo>
                <a:lnTo>
                  <a:pt x="481774" y="7665"/>
                </a:lnTo>
                <a:lnTo>
                  <a:pt x="498811" y="10358"/>
                </a:lnTo>
                <a:lnTo>
                  <a:pt x="515359" y="13361"/>
                </a:lnTo>
                <a:lnTo>
                  <a:pt x="531417" y="16675"/>
                </a:lnTo>
                <a:lnTo>
                  <a:pt x="546986" y="20299"/>
                </a:lnTo>
                <a:lnTo>
                  <a:pt x="562065" y="24234"/>
                </a:lnTo>
                <a:lnTo>
                  <a:pt x="576654" y="28479"/>
                </a:lnTo>
                <a:lnTo>
                  <a:pt x="590754" y="33035"/>
                </a:lnTo>
                <a:lnTo>
                  <a:pt x="604364" y="37901"/>
                </a:lnTo>
                <a:lnTo>
                  <a:pt x="617485" y="43078"/>
                </a:lnTo>
                <a:lnTo>
                  <a:pt x="630116" y="48566"/>
                </a:lnTo>
                <a:lnTo>
                  <a:pt x="642258" y="54363"/>
                </a:lnTo>
                <a:lnTo>
                  <a:pt x="665072" y="66891"/>
                </a:lnTo>
                <a:lnTo>
                  <a:pt x="685928" y="80660"/>
                </a:lnTo>
                <a:lnTo>
                  <a:pt x="707475" y="97736"/>
                </a:lnTo>
                <a:lnTo>
                  <a:pt x="718677" y="107571"/>
                </a:lnTo>
                <a:lnTo>
                  <a:pt x="729227" y="117517"/>
                </a:lnTo>
                <a:lnTo>
                  <a:pt x="739127" y="127572"/>
                </a:lnTo>
                <a:lnTo>
                  <a:pt x="748374" y="137736"/>
                </a:lnTo>
                <a:lnTo>
                  <a:pt x="756970" y="148008"/>
                </a:lnTo>
                <a:lnTo>
                  <a:pt x="772208" y="168873"/>
                </a:lnTo>
                <a:lnTo>
                  <a:pt x="784841" y="190164"/>
                </a:lnTo>
                <a:lnTo>
                  <a:pt x="794867" y="211876"/>
                </a:lnTo>
                <a:lnTo>
                  <a:pt x="802287" y="234002"/>
                </a:lnTo>
                <a:lnTo>
                  <a:pt x="806111" y="250698"/>
                </a:lnTo>
                <a:lnTo>
                  <a:pt x="805534" y="266727"/>
                </a:lnTo>
                <a:lnTo>
                  <a:pt x="803803" y="281365"/>
                </a:lnTo>
                <a:lnTo>
                  <a:pt x="800918" y="294612"/>
                </a:lnTo>
                <a:lnTo>
                  <a:pt x="791685" y="316946"/>
                </a:lnTo>
                <a:lnTo>
                  <a:pt x="780584" y="331215"/>
                </a:lnTo>
                <a:lnTo>
                  <a:pt x="761815" y="344477"/>
                </a:lnTo>
                <a:lnTo>
                  <a:pt x="738022" y="352715"/>
                </a:lnTo>
                <a:lnTo>
                  <a:pt x="724242" y="354951"/>
                </a:lnTo>
                <a:lnTo>
                  <a:pt x="709207" y="355931"/>
                </a:lnTo>
                <a:lnTo>
                  <a:pt x="704765" y="355981"/>
                </a:lnTo>
                <a:lnTo>
                  <a:pt x="690286" y="340847"/>
                </a:lnTo>
                <a:lnTo>
                  <a:pt x="675878" y="326499"/>
                </a:lnTo>
                <a:lnTo>
                  <a:pt x="661544" y="312936"/>
                </a:lnTo>
                <a:lnTo>
                  <a:pt x="647282" y="300157"/>
                </a:lnTo>
                <a:lnTo>
                  <a:pt x="633094" y="288164"/>
                </a:lnTo>
                <a:lnTo>
                  <a:pt x="618979" y="276957"/>
                </a:lnTo>
                <a:lnTo>
                  <a:pt x="604937" y="266535"/>
                </a:lnTo>
                <a:lnTo>
                  <a:pt x="590969" y="256898"/>
                </a:lnTo>
                <a:lnTo>
                  <a:pt x="577075" y="248047"/>
                </a:lnTo>
                <a:lnTo>
                  <a:pt x="563256" y="239982"/>
                </a:lnTo>
                <a:lnTo>
                  <a:pt x="549510" y="232702"/>
                </a:lnTo>
                <a:lnTo>
                  <a:pt x="522243" y="220501"/>
                </a:lnTo>
                <a:lnTo>
                  <a:pt x="495275" y="211445"/>
                </a:lnTo>
                <a:lnTo>
                  <a:pt x="468608" y="205533"/>
                </a:lnTo>
                <a:lnTo>
                  <a:pt x="442244" y="202767"/>
                </a:lnTo>
                <a:lnTo>
                  <a:pt x="429175" y="202564"/>
                </a:lnTo>
                <a:lnTo>
                  <a:pt x="408998" y="203291"/>
                </a:lnTo>
                <a:lnTo>
                  <a:pt x="390382" y="204919"/>
                </a:lnTo>
                <a:lnTo>
                  <a:pt x="373326" y="207447"/>
                </a:lnTo>
                <a:lnTo>
                  <a:pt x="357831" y="210875"/>
                </a:lnTo>
                <a:lnTo>
                  <a:pt x="331517" y="220425"/>
                </a:lnTo>
                <a:lnTo>
                  <a:pt x="311434" y="233565"/>
                </a:lnTo>
                <a:lnTo>
                  <a:pt x="297574" y="250287"/>
                </a:lnTo>
                <a:lnTo>
                  <a:pt x="289933" y="270584"/>
                </a:lnTo>
                <a:lnTo>
                  <a:pt x="288665" y="283116"/>
                </a:lnTo>
                <a:lnTo>
                  <a:pt x="289319" y="291827"/>
                </a:lnTo>
                <a:lnTo>
                  <a:pt x="293880" y="312421"/>
                </a:lnTo>
                <a:lnTo>
                  <a:pt x="302776" y="337245"/>
                </a:lnTo>
                <a:lnTo>
                  <a:pt x="308850" y="351244"/>
                </a:lnTo>
                <a:lnTo>
                  <a:pt x="316008" y="366301"/>
                </a:lnTo>
                <a:lnTo>
                  <a:pt x="324250" y="382416"/>
                </a:lnTo>
                <a:lnTo>
                  <a:pt x="333576" y="399589"/>
                </a:lnTo>
                <a:lnTo>
                  <a:pt x="343986" y="417820"/>
                </a:lnTo>
                <a:lnTo>
                  <a:pt x="355480" y="437110"/>
                </a:lnTo>
                <a:lnTo>
                  <a:pt x="368058" y="457458"/>
                </a:lnTo>
                <a:lnTo>
                  <a:pt x="381719" y="478865"/>
                </a:lnTo>
                <a:lnTo>
                  <a:pt x="396465" y="501330"/>
                </a:lnTo>
                <a:lnTo>
                  <a:pt x="412295" y="524854"/>
                </a:lnTo>
                <a:lnTo>
                  <a:pt x="429208" y="549437"/>
                </a:lnTo>
                <a:lnTo>
                  <a:pt x="447206" y="575078"/>
                </a:lnTo>
                <a:lnTo>
                  <a:pt x="466287" y="601779"/>
                </a:lnTo>
                <a:lnTo>
                  <a:pt x="486452" y="629538"/>
                </a:lnTo>
                <a:lnTo>
                  <a:pt x="506802" y="657425"/>
                </a:lnTo>
                <a:lnTo>
                  <a:pt x="526396" y="684505"/>
                </a:lnTo>
                <a:lnTo>
                  <a:pt x="563322" y="736247"/>
                </a:lnTo>
                <a:lnTo>
                  <a:pt x="597229" y="784762"/>
                </a:lnTo>
                <a:lnTo>
                  <a:pt x="628115" y="830050"/>
                </a:lnTo>
                <a:lnTo>
                  <a:pt x="655982" y="872109"/>
                </a:lnTo>
                <a:lnTo>
                  <a:pt x="680826" y="910936"/>
                </a:lnTo>
                <a:lnTo>
                  <a:pt x="702649" y="946531"/>
                </a:lnTo>
                <a:lnTo>
                  <a:pt x="729715" y="993859"/>
                </a:lnTo>
                <a:lnTo>
                  <a:pt x="749977" y="1033907"/>
                </a:lnTo>
                <a:lnTo>
                  <a:pt x="765976" y="1071671"/>
                </a:lnTo>
                <a:lnTo>
                  <a:pt x="780138" y="1112042"/>
                </a:lnTo>
                <a:lnTo>
                  <a:pt x="792460" y="1155019"/>
                </a:lnTo>
                <a:lnTo>
                  <a:pt x="802940" y="1200602"/>
                </a:lnTo>
                <a:lnTo>
                  <a:pt x="811574" y="1248790"/>
                </a:lnTo>
                <a:lnTo>
                  <a:pt x="818362" y="1299585"/>
                </a:lnTo>
                <a:lnTo>
                  <a:pt x="823029" y="1352820"/>
                </a:lnTo>
                <a:lnTo>
                  <a:pt x="823452" y="1370699"/>
                </a:lnTo>
                <a:lnTo>
                  <a:pt x="823128" y="1388534"/>
                </a:lnTo>
                <a:lnTo>
                  <a:pt x="817673" y="1441775"/>
                </a:lnTo>
                <a:lnTo>
                  <a:pt x="805492" y="1494616"/>
                </a:lnTo>
                <a:lnTo>
                  <a:pt x="786582" y="1547056"/>
                </a:lnTo>
                <a:lnTo>
                  <a:pt x="770236" y="1581790"/>
                </a:lnTo>
                <a:lnTo>
                  <a:pt x="750898" y="1616345"/>
                </a:lnTo>
                <a:lnTo>
                  <a:pt x="728567" y="1650718"/>
                </a:lnTo>
                <a:lnTo>
                  <a:pt x="703241" y="1684909"/>
                </a:lnTo>
                <a:lnTo>
                  <a:pt x="675901" y="1717305"/>
                </a:lnTo>
                <a:lnTo>
                  <a:pt x="647449" y="1746294"/>
                </a:lnTo>
                <a:lnTo>
                  <a:pt x="617886" y="1771876"/>
                </a:lnTo>
                <a:lnTo>
                  <a:pt x="571459" y="1803858"/>
                </a:lnTo>
                <a:lnTo>
                  <a:pt x="522538" y="1828168"/>
                </a:lnTo>
                <a:lnTo>
                  <a:pt x="471123" y="1844803"/>
                </a:lnTo>
                <a:lnTo>
                  <a:pt x="417218" y="1853763"/>
                </a:lnTo>
                <a:lnTo>
                  <a:pt x="379899" y="1855470"/>
                </a:lnTo>
                <a:lnTo>
                  <a:pt x="362718" y="1855093"/>
                </a:lnTo>
                <a:lnTo>
                  <a:pt x="313025" y="1849451"/>
                </a:lnTo>
                <a:lnTo>
                  <a:pt x="266106" y="1837039"/>
                </a:lnTo>
                <a:lnTo>
                  <a:pt x="221959" y="1817862"/>
                </a:lnTo>
                <a:lnTo>
                  <a:pt x="180581" y="1791920"/>
                </a:lnTo>
                <a:lnTo>
                  <a:pt x="141969" y="1759218"/>
                </a:lnTo>
                <a:lnTo>
                  <a:pt x="106120" y="1719757"/>
                </a:lnTo>
                <a:lnTo>
                  <a:pt x="73707" y="1674081"/>
                </a:lnTo>
                <a:lnTo>
                  <a:pt x="47060" y="1623950"/>
                </a:lnTo>
                <a:lnTo>
                  <a:pt x="32606" y="1588132"/>
                </a:lnTo>
                <a:lnTo>
                  <a:pt x="20798" y="1550397"/>
                </a:lnTo>
                <a:lnTo>
                  <a:pt x="11635" y="1510744"/>
                </a:lnTo>
                <a:lnTo>
                  <a:pt x="5115" y="1469175"/>
                </a:lnTo>
                <a:lnTo>
                  <a:pt x="1237" y="1425692"/>
                </a:lnTo>
                <a:lnTo>
                  <a:pt x="0" y="1380293"/>
                </a:lnTo>
                <a:lnTo>
                  <a:pt x="370" y="1356876"/>
                </a:lnTo>
                <a:lnTo>
                  <a:pt x="1401" y="1332981"/>
                </a:lnTo>
                <a:lnTo>
                  <a:pt x="3090" y="1308608"/>
                </a:lnTo>
                <a:lnTo>
                  <a:pt x="3412" y="1288018"/>
                </a:lnTo>
                <a:lnTo>
                  <a:pt x="4378" y="1267894"/>
                </a:lnTo>
                <a:lnTo>
                  <a:pt x="5989" y="1248235"/>
                </a:lnTo>
                <a:lnTo>
                  <a:pt x="8244" y="1229041"/>
                </a:lnTo>
                <a:lnTo>
                  <a:pt x="11143" y="1210313"/>
                </a:lnTo>
                <a:lnTo>
                  <a:pt x="14687" y="1192051"/>
                </a:lnTo>
                <a:lnTo>
                  <a:pt x="18877" y="1174255"/>
                </a:lnTo>
                <a:lnTo>
                  <a:pt x="23711" y="1156925"/>
                </a:lnTo>
                <a:lnTo>
                  <a:pt x="29191" y="1140061"/>
                </a:lnTo>
                <a:lnTo>
                  <a:pt x="35317" y="1123664"/>
                </a:lnTo>
                <a:lnTo>
                  <a:pt x="42088" y="1107733"/>
                </a:lnTo>
                <a:lnTo>
                  <a:pt x="49505" y="1092270"/>
                </a:lnTo>
                <a:lnTo>
                  <a:pt x="57569" y="1077273"/>
                </a:lnTo>
                <a:lnTo>
                  <a:pt x="66279" y="1062744"/>
                </a:lnTo>
                <a:lnTo>
                  <a:pt x="75635" y="1048682"/>
                </a:lnTo>
                <a:lnTo>
                  <a:pt x="85638" y="1035088"/>
                </a:lnTo>
                <a:lnTo>
                  <a:pt x="96289" y="1021962"/>
                </a:lnTo>
                <a:lnTo>
                  <a:pt x="107586" y="1009304"/>
                </a:lnTo>
                <a:lnTo>
                  <a:pt x="119530" y="997114"/>
                </a:lnTo>
                <a:lnTo>
                  <a:pt x="132122" y="985393"/>
                </a:lnTo>
                <a:lnTo>
                  <a:pt x="145122" y="974120"/>
                </a:lnTo>
                <a:lnTo>
                  <a:pt x="158327" y="963237"/>
                </a:lnTo>
                <a:lnTo>
                  <a:pt x="171738" y="952746"/>
                </a:lnTo>
                <a:lnTo>
                  <a:pt x="185354" y="942645"/>
                </a:lnTo>
                <a:lnTo>
                  <a:pt x="199174" y="932936"/>
                </a:lnTo>
                <a:lnTo>
                  <a:pt x="213200" y="923617"/>
                </a:lnTo>
                <a:lnTo>
                  <a:pt x="227430" y="914689"/>
                </a:lnTo>
                <a:lnTo>
                  <a:pt x="241865" y="906153"/>
                </a:lnTo>
                <a:lnTo>
                  <a:pt x="256503" y="898007"/>
                </a:lnTo>
                <a:lnTo>
                  <a:pt x="271346" y="890254"/>
                </a:lnTo>
                <a:lnTo>
                  <a:pt x="286393" y="882891"/>
                </a:lnTo>
                <a:lnTo>
                  <a:pt x="301643" y="875921"/>
                </a:lnTo>
                <a:lnTo>
                  <a:pt x="317097" y="869341"/>
                </a:lnTo>
                <a:lnTo>
                  <a:pt x="332754" y="863154"/>
                </a:lnTo>
                <a:lnTo>
                  <a:pt x="348614" y="857359"/>
                </a:lnTo>
                <a:lnTo>
                  <a:pt x="364677" y="851955"/>
                </a:lnTo>
                <a:lnTo>
                  <a:pt x="380942" y="846944"/>
                </a:lnTo>
                <a:lnTo>
                  <a:pt x="397410" y="842324"/>
                </a:lnTo>
                <a:lnTo>
                  <a:pt x="414081" y="838097"/>
                </a:lnTo>
                <a:lnTo>
                  <a:pt x="430953" y="834263"/>
                </a:lnTo>
                <a:lnTo>
                  <a:pt x="405314" y="802320"/>
                </a:lnTo>
                <a:lnTo>
                  <a:pt x="380821" y="771569"/>
                </a:lnTo>
                <a:lnTo>
                  <a:pt x="357475" y="742007"/>
                </a:lnTo>
                <a:lnTo>
                  <a:pt x="335276" y="713636"/>
                </a:lnTo>
                <a:lnTo>
                  <a:pt x="314223" y="686454"/>
                </a:lnTo>
                <a:lnTo>
                  <a:pt x="294316" y="660462"/>
                </a:lnTo>
                <a:lnTo>
                  <a:pt x="275555" y="635660"/>
                </a:lnTo>
                <a:lnTo>
                  <a:pt x="257941" y="612047"/>
                </a:lnTo>
                <a:lnTo>
                  <a:pt x="241472" y="589623"/>
                </a:lnTo>
                <a:lnTo>
                  <a:pt x="211974" y="548342"/>
                </a:lnTo>
                <a:lnTo>
                  <a:pt x="187058" y="511814"/>
                </a:lnTo>
                <a:lnTo>
                  <a:pt x="166724" y="480040"/>
                </a:lnTo>
                <a:lnTo>
                  <a:pt x="150972" y="453016"/>
                </a:lnTo>
                <a:lnTo>
                  <a:pt x="135932" y="421386"/>
                </a:lnTo>
                <a:lnTo>
                  <a:pt x="126554" y="395268"/>
                </a:lnTo>
                <a:lnTo>
                  <a:pt x="118199" y="369707"/>
                </a:lnTo>
                <a:lnTo>
                  <a:pt x="107587" y="332406"/>
                </a:lnTo>
                <a:lnTo>
                  <a:pt x="99280" y="296355"/>
                </a:lnTo>
                <a:lnTo>
                  <a:pt x="93277" y="261553"/>
                </a:lnTo>
                <a:lnTo>
                  <a:pt x="92879" y="258699"/>
                </a:lnTo>
                <a:lnTo>
                  <a:pt x="93206" y="244170"/>
                </a:lnTo>
                <a:lnTo>
                  <a:pt x="95819" y="216288"/>
                </a:lnTo>
                <a:lnTo>
                  <a:pt x="101045" y="189970"/>
                </a:lnTo>
                <a:lnTo>
                  <a:pt x="113788" y="153426"/>
                </a:lnTo>
                <a:lnTo>
                  <a:pt x="132421" y="120396"/>
                </a:lnTo>
                <a:lnTo>
                  <a:pt x="156946" y="90875"/>
                </a:lnTo>
                <a:lnTo>
                  <a:pt x="182541" y="68452"/>
                </a:lnTo>
                <a:lnTo>
                  <a:pt x="212691" y="48174"/>
                </a:lnTo>
                <a:lnTo>
                  <a:pt x="245273" y="31444"/>
                </a:lnTo>
                <a:lnTo>
                  <a:pt x="280285" y="18265"/>
                </a:lnTo>
                <a:lnTo>
                  <a:pt x="317724" y="8642"/>
                </a:lnTo>
                <a:lnTo>
                  <a:pt x="357586" y="2577"/>
                </a:lnTo>
                <a:lnTo>
                  <a:pt x="385505" y="511"/>
                </a:lnTo>
                <a:lnTo>
                  <a:pt x="399868" y="73"/>
                </a:lnTo>
                <a:lnTo>
                  <a:pt x="408728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97752" y="4241292"/>
            <a:ext cx="448055" cy="897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43152" y="4678050"/>
            <a:ext cx="357226" cy="778530"/>
          </a:xfrm>
          <a:custGeom>
            <a:avLst/>
            <a:gdLst/>
            <a:ahLst/>
            <a:cxnLst/>
            <a:rect l="l" t="t" r="r" b="b"/>
            <a:pathLst>
              <a:path w="357226" h="778530">
                <a:moveTo>
                  <a:pt x="79996" y="388126"/>
                </a:moveTo>
                <a:lnTo>
                  <a:pt x="85289" y="199544"/>
                </a:lnTo>
                <a:lnTo>
                  <a:pt x="85684" y="184252"/>
                </a:lnTo>
                <a:lnTo>
                  <a:pt x="87026" y="169700"/>
                </a:lnTo>
                <a:lnTo>
                  <a:pt x="89313" y="155888"/>
                </a:lnTo>
                <a:lnTo>
                  <a:pt x="92548" y="142817"/>
                </a:lnTo>
                <a:lnTo>
                  <a:pt x="96729" y="130486"/>
                </a:lnTo>
                <a:lnTo>
                  <a:pt x="101857" y="118895"/>
                </a:lnTo>
                <a:lnTo>
                  <a:pt x="109658" y="0"/>
                </a:lnTo>
                <a:lnTo>
                  <a:pt x="98656" y="6367"/>
                </a:lnTo>
                <a:lnTo>
                  <a:pt x="87924" y="13259"/>
                </a:lnTo>
                <a:lnTo>
                  <a:pt x="77461" y="20675"/>
                </a:lnTo>
                <a:lnTo>
                  <a:pt x="67267" y="28614"/>
                </a:lnTo>
                <a:lnTo>
                  <a:pt x="57342" y="37078"/>
                </a:lnTo>
                <a:lnTo>
                  <a:pt x="49285" y="44735"/>
                </a:lnTo>
                <a:lnTo>
                  <a:pt x="40963" y="53901"/>
                </a:lnTo>
                <a:lnTo>
                  <a:pt x="33434" y="63643"/>
                </a:lnTo>
                <a:lnTo>
                  <a:pt x="26697" y="73963"/>
                </a:lnTo>
                <a:lnTo>
                  <a:pt x="20753" y="84859"/>
                </a:lnTo>
                <a:lnTo>
                  <a:pt x="15601" y="96332"/>
                </a:lnTo>
                <a:lnTo>
                  <a:pt x="11242" y="108382"/>
                </a:lnTo>
                <a:lnTo>
                  <a:pt x="7675" y="121009"/>
                </a:lnTo>
                <a:lnTo>
                  <a:pt x="4901" y="134213"/>
                </a:lnTo>
                <a:lnTo>
                  <a:pt x="2920" y="147994"/>
                </a:lnTo>
                <a:lnTo>
                  <a:pt x="1731" y="162352"/>
                </a:lnTo>
                <a:lnTo>
                  <a:pt x="1335" y="177286"/>
                </a:lnTo>
                <a:lnTo>
                  <a:pt x="1172" y="179333"/>
                </a:lnTo>
                <a:lnTo>
                  <a:pt x="298" y="194187"/>
                </a:lnTo>
                <a:lnTo>
                  <a:pt x="0" y="208622"/>
                </a:lnTo>
                <a:lnTo>
                  <a:pt x="276" y="222638"/>
                </a:lnTo>
                <a:lnTo>
                  <a:pt x="1128" y="236236"/>
                </a:lnTo>
                <a:lnTo>
                  <a:pt x="2555" y="249415"/>
                </a:lnTo>
                <a:lnTo>
                  <a:pt x="4556" y="262176"/>
                </a:lnTo>
                <a:lnTo>
                  <a:pt x="7131" y="274519"/>
                </a:lnTo>
                <a:lnTo>
                  <a:pt x="10280" y="286444"/>
                </a:lnTo>
                <a:lnTo>
                  <a:pt x="14003" y="297953"/>
                </a:lnTo>
                <a:lnTo>
                  <a:pt x="18299" y="309044"/>
                </a:lnTo>
                <a:lnTo>
                  <a:pt x="23169" y="319718"/>
                </a:lnTo>
                <a:lnTo>
                  <a:pt x="28611" y="329977"/>
                </a:lnTo>
                <a:lnTo>
                  <a:pt x="34626" y="339818"/>
                </a:lnTo>
                <a:lnTo>
                  <a:pt x="41213" y="349244"/>
                </a:lnTo>
                <a:lnTo>
                  <a:pt x="50269" y="360624"/>
                </a:lnTo>
                <a:lnTo>
                  <a:pt x="59734" y="370873"/>
                </a:lnTo>
                <a:lnTo>
                  <a:pt x="69643" y="380040"/>
                </a:lnTo>
                <a:lnTo>
                  <a:pt x="79996" y="388126"/>
                </a:lnTo>
                <a:close/>
              </a:path>
              <a:path w="357226" h="778530">
                <a:moveTo>
                  <a:pt x="126432" y="-275247"/>
                </a:moveTo>
                <a:lnTo>
                  <a:pt x="131197" y="-284841"/>
                </a:lnTo>
                <a:lnTo>
                  <a:pt x="139555" y="-292373"/>
                </a:lnTo>
                <a:lnTo>
                  <a:pt x="151513" y="-297848"/>
                </a:lnTo>
                <a:lnTo>
                  <a:pt x="167076" y="-301271"/>
                </a:lnTo>
                <a:lnTo>
                  <a:pt x="186247" y="-302646"/>
                </a:lnTo>
                <a:lnTo>
                  <a:pt x="194807" y="-302374"/>
                </a:lnTo>
                <a:lnTo>
                  <a:pt x="205416" y="-300981"/>
                </a:lnTo>
                <a:lnTo>
                  <a:pt x="216134" y="-298423"/>
                </a:lnTo>
                <a:lnTo>
                  <a:pt x="226961" y="-294698"/>
                </a:lnTo>
                <a:lnTo>
                  <a:pt x="237896" y="-289807"/>
                </a:lnTo>
                <a:lnTo>
                  <a:pt x="248940" y="-283750"/>
                </a:lnTo>
                <a:lnTo>
                  <a:pt x="260090" y="-276527"/>
                </a:lnTo>
                <a:lnTo>
                  <a:pt x="271348" y="-268137"/>
                </a:lnTo>
                <a:lnTo>
                  <a:pt x="282711" y="-258581"/>
                </a:lnTo>
                <a:lnTo>
                  <a:pt x="294180" y="-247859"/>
                </a:lnTo>
                <a:lnTo>
                  <a:pt x="305754" y="-235971"/>
                </a:lnTo>
                <a:lnTo>
                  <a:pt x="316640" y="-236750"/>
                </a:lnTo>
                <a:lnTo>
                  <a:pt x="329098" y="-240336"/>
                </a:lnTo>
                <a:lnTo>
                  <a:pt x="344383" y="-254649"/>
                </a:lnTo>
                <a:lnTo>
                  <a:pt x="348368" y="-266553"/>
                </a:lnTo>
                <a:lnTo>
                  <a:pt x="349696" y="-281691"/>
                </a:lnTo>
                <a:lnTo>
                  <a:pt x="347839" y="-289766"/>
                </a:lnTo>
                <a:lnTo>
                  <a:pt x="338543" y="-311591"/>
                </a:lnTo>
                <a:lnTo>
                  <a:pt x="331625" y="-322132"/>
                </a:lnTo>
                <a:lnTo>
                  <a:pt x="323196" y="-332430"/>
                </a:lnTo>
                <a:lnTo>
                  <a:pt x="313259" y="-342486"/>
                </a:lnTo>
                <a:lnTo>
                  <a:pt x="301817" y="-352303"/>
                </a:lnTo>
                <a:lnTo>
                  <a:pt x="291201" y="-359840"/>
                </a:lnTo>
                <a:lnTo>
                  <a:pt x="271566" y="-370237"/>
                </a:lnTo>
                <a:lnTo>
                  <a:pt x="248689" y="-378574"/>
                </a:lnTo>
                <a:lnTo>
                  <a:pt x="236037" y="-381970"/>
                </a:lnTo>
                <a:lnTo>
                  <a:pt x="222577" y="-384851"/>
                </a:lnTo>
                <a:lnTo>
                  <a:pt x="208310" y="-387217"/>
                </a:lnTo>
                <a:lnTo>
                  <a:pt x="193236" y="-389067"/>
                </a:lnTo>
                <a:lnTo>
                  <a:pt x="177357" y="-390403"/>
                </a:lnTo>
                <a:lnTo>
                  <a:pt x="176418" y="-390401"/>
                </a:lnTo>
                <a:lnTo>
                  <a:pt x="162081" y="-389886"/>
                </a:lnTo>
                <a:lnTo>
                  <a:pt x="148375" y="-388458"/>
                </a:lnTo>
                <a:lnTo>
                  <a:pt x="135298" y="-386119"/>
                </a:lnTo>
                <a:lnTo>
                  <a:pt x="122850" y="-382871"/>
                </a:lnTo>
                <a:lnTo>
                  <a:pt x="111029" y="-378715"/>
                </a:lnTo>
                <a:lnTo>
                  <a:pt x="99834" y="-373652"/>
                </a:lnTo>
                <a:lnTo>
                  <a:pt x="89262" y="-367684"/>
                </a:lnTo>
                <a:lnTo>
                  <a:pt x="79313" y="-360812"/>
                </a:lnTo>
                <a:lnTo>
                  <a:pt x="67471" y="-350350"/>
                </a:lnTo>
                <a:lnTo>
                  <a:pt x="59168" y="-340566"/>
                </a:lnTo>
                <a:lnTo>
                  <a:pt x="52378" y="-329887"/>
                </a:lnTo>
                <a:lnTo>
                  <a:pt x="47101" y="-318315"/>
                </a:lnTo>
                <a:lnTo>
                  <a:pt x="43335" y="-305852"/>
                </a:lnTo>
                <a:lnTo>
                  <a:pt x="41076" y="-292500"/>
                </a:lnTo>
                <a:lnTo>
                  <a:pt x="40324" y="-278262"/>
                </a:lnTo>
                <a:lnTo>
                  <a:pt x="41680" y="-269619"/>
                </a:lnTo>
                <a:lnTo>
                  <a:pt x="46877" y="-245767"/>
                </a:lnTo>
                <a:lnTo>
                  <a:pt x="50340" y="-233377"/>
                </a:lnTo>
                <a:lnTo>
                  <a:pt x="54378" y="-220673"/>
                </a:lnTo>
                <a:lnTo>
                  <a:pt x="58993" y="-207650"/>
                </a:lnTo>
                <a:lnTo>
                  <a:pt x="64661" y="-195528"/>
                </a:lnTo>
                <a:lnTo>
                  <a:pt x="72376" y="-182182"/>
                </a:lnTo>
                <a:lnTo>
                  <a:pt x="82737" y="-166083"/>
                </a:lnTo>
                <a:lnTo>
                  <a:pt x="95743" y="-147235"/>
                </a:lnTo>
                <a:lnTo>
                  <a:pt x="103238" y="-136780"/>
                </a:lnTo>
                <a:lnTo>
                  <a:pt x="111394" y="-125639"/>
                </a:lnTo>
                <a:lnTo>
                  <a:pt x="120212" y="-113812"/>
                </a:lnTo>
                <a:lnTo>
                  <a:pt x="129691" y="-101298"/>
                </a:lnTo>
                <a:lnTo>
                  <a:pt x="139832" y="-88099"/>
                </a:lnTo>
                <a:lnTo>
                  <a:pt x="150634" y="-74215"/>
                </a:lnTo>
                <a:lnTo>
                  <a:pt x="162097" y="-59646"/>
                </a:lnTo>
                <a:lnTo>
                  <a:pt x="174222" y="-44391"/>
                </a:lnTo>
                <a:lnTo>
                  <a:pt x="187009" y="-28453"/>
                </a:lnTo>
                <a:lnTo>
                  <a:pt x="181366" y="-27201"/>
                </a:lnTo>
                <a:lnTo>
                  <a:pt x="168734" y="-23977"/>
                </a:lnTo>
                <a:lnTo>
                  <a:pt x="156375" y="-20230"/>
                </a:lnTo>
                <a:lnTo>
                  <a:pt x="144289" y="-15958"/>
                </a:lnTo>
                <a:lnTo>
                  <a:pt x="132474" y="-11163"/>
                </a:lnTo>
                <a:lnTo>
                  <a:pt x="120931" y="-5843"/>
                </a:lnTo>
                <a:lnTo>
                  <a:pt x="109658" y="0"/>
                </a:lnTo>
                <a:lnTo>
                  <a:pt x="101857" y="118895"/>
                </a:lnTo>
                <a:lnTo>
                  <a:pt x="107932" y="108044"/>
                </a:lnTo>
                <a:lnTo>
                  <a:pt x="114954" y="97934"/>
                </a:lnTo>
                <a:lnTo>
                  <a:pt x="122923" y="88564"/>
                </a:lnTo>
                <a:lnTo>
                  <a:pt x="131839" y="79934"/>
                </a:lnTo>
                <a:lnTo>
                  <a:pt x="141703" y="72045"/>
                </a:lnTo>
                <a:lnTo>
                  <a:pt x="152514" y="64895"/>
                </a:lnTo>
                <a:lnTo>
                  <a:pt x="164274" y="58486"/>
                </a:lnTo>
                <a:lnTo>
                  <a:pt x="176981" y="52818"/>
                </a:lnTo>
                <a:lnTo>
                  <a:pt x="190636" y="47889"/>
                </a:lnTo>
                <a:lnTo>
                  <a:pt x="205239" y="43701"/>
                </a:lnTo>
                <a:lnTo>
                  <a:pt x="220791" y="40253"/>
                </a:lnTo>
                <a:lnTo>
                  <a:pt x="226438" y="46194"/>
                </a:lnTo>
                <a:lnTo>
                  <a:pt x="234849" y="55912"/>
                </a:lnTo>
                <a:lnTo>
                  <a:pt x="242523" y="65922"/>
                </a:lnTo>
                <a:lnTo>
                  <a:pt x="249462" y="76226"/>
                </a:lnTo>
                <a:lnTo>
                  <a:pt x="255665" y="86823"/>
                </a:lnTo>
                <a:lnTo>
                  <a:pt x="261133" y="97714"/>
                </a:lnTo>
                <a:lnTo>
                  <a:pt x="265865" y="108898"/>
                </a:lnTo>
                <a:lnTo>
                  <a:pt x="269862" y="120375"/>
                </a:lnTo>
                <a:lnTo>
                  <a:pt x="273125" y="132146"/>
                </a:lnTo>
                <a:lnTo>
                  <a:pt x="275652" y="144209"/>
                </a:lnTo>
                <a:lnTo>
                  <a:pt x="277446" y="156567"/>
                </a:lnTo>
                <a:lnTo>
                  <a:pt x="278504" y="169217"/>
                </a:lnTo>
                <a:lnTo>
                  <a:pt x="278829" y="182161"/>
                </a:lnTo>
                <a:lnTo>
                  <a:pt x="278420" y="195398"/>
                </a:lnTo>
                <a:lnTo>
                  <a:pt x="277277" y="208928"/>
                </a:lnTo>
                <a:lnTo>
                  <a:pt x="275401" y="222752"/>
                </a:lnTo>
                <a:lnTo>
                  <a:pt x="273296" y="232705"/>
                </a:lnTo>
                <a:lnTo>
                  <a:pt x="269519" y="247746"/>
                </a:lnTo>
                <a:lnTo>
                  <a:pt x="265275" y="261530"/>
                </a:lnTo>
                <a:lnTo>
                  <a:pt x="260568" y="274058"/>
                </a:lnTo>
                <a:lnTo>
                  <a:pt x="255401" y="285333"/>
                </a:lnTo>
                <a:lnTo>
                  <a:pt x="249777" y="295356"/>
                </a:lnTo>
                <a:lnTo>
                  <a:pt x="243700" y="304128"/>
                </a:lnTo>
                <a:lnTo>
                  <a:pt x="237174" y="311652"/>
                </a:lnTo>
                <a:lnTo>
                  <a:pt x="227651" y="320349"/>
                </a:lnTo>
                <a:lnTo>
                  <a:pt x="216563" y="328046"/>
                </a:lnTo>
                <a:lnTo>
                  <a:pt x="205073" y="333543"/>
                </a:lnTo>
                <a:lnTo>
                  <a:pt x="193187" y="336842"/>
                </a:lnTo>
                <a:lnTo>
                  <a:pt x="180913" y="337941"/>
                </a:lnTo>
                <a:lnTo>
                  <a:pt x="171242" y="338544"/>
                </a:lnTo>
                <a:lnTo>
                  <a:pt x="158586" y="337694"/>
                </a:lnTo>
                <a:lnTo>
                  <a:pt x="146548" y="334905"/>
                </a:lnTo>
                <a:lnTo>
                  <a:pt x="135126" y="330170"/>
                </a:lnTo>
                <a:lnTo>
                  <a:pt x="124315" y="323480"/>
                </a:lnTo>
                <a:lnTo>
                  <a:pt x="114111" y="314827"/>
                </a:lnTo>
                <a:lnTo>
                  <a:pt x="106468" y="305862"/>
                </a:lnTo>
                <a:lnTo>
                  <a:pt x="100973" y="296866"/>
                </a:lnTo>
                <a:lnTo>
                  <a:pt x="96328" y="286535"/>
                </a:lnTo>
                <a:lnTo>
                  <a:pt x="92531" y="274866"/>
                </a:lnTo>
                <a:lnTo>
                  <a:pt x="89579" y="261856"/>
                </a:lnTo>
                <a:lnTo>
                  <a:pt x="87473" y="247502"/>
                </a:lnTo>
                <a:lnTo>
                  <a:pt x="86210" y="231801"/>
                </a:lnTo>
                <a:lnTo>
                  <a:pt x="85790" y="214751"/>
                </a:lnTo>
                <a:lnTo>
                  <a:pt x="85289" y="199544"/>
                </a:lnTo>
                <a:lnTo>
                  <a:pt x="79996" y="388126"/>
                </a:lnTo>
                <a:lnTo>
                  <a:pt x="102027" y="401060"/>
                </a:lnTo>
                <a:lnTo>
                  <a:pt x="125818" y="409677"/>
                </a:lnTo>
                <a:lnTo>
                  <a:pt x="151359" y="413984"/>
                </a:lnTo>
                <a:lnTo>
                  <a:pt x="164784" y="414522"/>
                </a:lnTo>
                <a:lnTo>
                  <a:pt x="171249" y="414407"/>
                </a:lnTo>
                <a:lnTo>
                  <a:pt x="196665" y="411577"/>
                </a:lnTo>
                <a:lnTo>
                  <a:pt x="220835" y="404954"/>
                </a:lnTo>
                <a:lnTo>
                  <a:pt x="243762" y="394537"/>
                </a:lnTo>
                <a:lnTo>
                  <a:pt x="265450" y="380321"/>
                </a:lnTo>
                <a:lnTo>
                  <a:pt x="285901" y="362303"/>
                </a:lnTo>
                <a:lnTo>
                  <a:pt x="305119" y="340481"/>
                </a:lnTo>
                <a:lnTo>
                  <a:pt x="320662" y="318946"/>
                </a:lnTo>
                <a:lnTo>
                  <a:pt x="334272" y="295683"/>
                </a:lnTo>
                <a:lnTo>
                  <a:pt x="344733" y="272230"/>
                </a:lnTo>
                <a:lnTo>
                  <a:pt x="352045" y="248590"/>
                </a:lnTo>
                <a:lnTo>
                  <a:pt x="356210" y="224770"/>
                </a:lnTo>
                <a:lnTo>
                  <a:pt x="357226" y="200777"/>
                </a:lnTo>
                <a:lnTo>
                  <a:pt x="356554" y="188716"/>
                </a:lnTo>
                <a:lnTo>
                  <a:pt x="354181" y="166150"/>
                </a:lnTo>
                <a:lnTo>
                  <a:pt x="350015" y="138977"/>
                </a:lnTo>
                <a:lnTo>
                  <a:pt x="344576" y="113614"/>
                </a:lnTo>
                <a:lnTo>
                  <a:pt x="337868" y="90066"/>
                </a:lnTo>
                <a:lnTo>
                  <a:pt x="329896" y="68339"/>
                </a:lnTo>
                <a:lnTo>
                  <a:pt x="320490" y="48040"/>
                </a:lnTo>
                <a:lnTo>
                  <a:pt x="307293" y="24236"/>
                </a:lnTo>
                <a:lnTo>
                  <a:pt x="296086" y="5795"/>
                </a:lnTo>
                <a:lnTo>
                  <a:pt x="282951" y="-14703"/>
                </a:lnTo>
                <a:lnTo>
                  <a:pt x="267889" y="-37266"/>
                </a:lnTo>
                <a:lnTo>
                  <a:pt x="250900" y="-61893"/>
                </a:lnTo>
                <a:lnTo>
                  <a:pt x="231983" y="-88588"/>
                </a:lnTo>
                <a:lnTo>
                  <a:pt x="211139" y="-117353"/>
                </a:lnTo>
                <a:lnTo>
                  <a:pt x="210227" y="-118598"/>
                </a:lnTo>
                <a:lnTo>
                  <a:pt x="197990" y="-135505"/>
                </a:lnTo>
                <a:lnTo>
                  <a:pt x="186705" y="-151484"/>
                </a:lnTo>
                <a:lnTo>
                  <a:pt x="176370" y="-166536"/>
                </a:lnTo>
                <a:lnTo>
                  <a:pt x="166987" y="-180660"/>
                </a:lnTo>
                <a:lnTo>
                  <a:pt x="158555" y="-193857"/>
                </a:lnTo>
                <a:lnTo>
                  <a:pt x="151076" y="-206127"/>
                </a:lnTo>
                <a:lnTo>
                  <a:pt x="144548" y="-217469"/>
                </a:lnTo>
                <a:lnTo>
                  <a:pt x="138973" y="-227884"/>
                </a:lnTo>
                <a:lnTo>
                  <a:pt x="134351" y="-237371"/>
                </a:lnTo>
                <a:lnTo>
                  <a:pt x="130682" y="-245931"/>
                </a:lnTo>
                <a:lnTo>
                  <a:pt x="127966" y="-253563"/>
                </a:lnTo>
                <a:lnTo>
                  <a:pt x="126204" y="-260268"/>
                </a:lnTo>
                <a:lnTo>
                  <a:pt x="125395" y="-266046"/>
                </a:lnTo>
                <a:lnTo>
                  <a:pt x="125541" y="-270896"/>
                </a:lnTo>
                <a:lnTo>
                  <a:pt x="126432" y="-2752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28442" y="4718304"/>
            <a:ext cx="193540" cy="298290"/>
          </a:xfrm>
          <a:custGeom>
            <a:avLst/>
            <a:gdLst/>
            <a:ahLst/>
            <a:cxnLst/>
            <a:rect l="l" t="t" r="r" b="b"/>
            <a:pathLst>
              <a:path w="193540" h="298290">
                <a:moveTo>
                  <a:pt x="135501" y="0"/>
                </a:moveTo>
                <a:lnTo>
                  <a:pt x="119950" y="3447"/>
                </a:lnTo>
                <a:lnTo>
                  <a:pt x="105346" y="7636"/>
                </a:lnTo>
                <a:lnTo>
                  <a:pt x="91691" y="12564"/>
                </a:lnTo>
                <a:lnTo>
                  <a:pt x="78984" y="18233"/>
                </a:lnTo>
                <a:lnTo>
                  <a:pt x="67225" y="24642"/>
                </a:lnTo>
                <a:lnTo>
                  <a:pt x="56413" y="31791"/>
                </a:lnTo>
                <a:lnTo>
                  <a:pt x="46550" y="39680"/>
                </a:lnTo>
                <a:lnTo>
                  <a:pt x="37633" y="48310"/>
                </a:lnTo>
                <a:lnTo>
                  <a:pt x="29664" y="57680"/>
                </a:lnTo>
                <a:lnTo>
                  <a:pt x="22642" y="67790"/>
                </a:lnTo>
                <a:lnTo>
                  <a:pt x="16567" y="78641"/>
                </a:lnTo>
                <a:lnTo>
                  <a:pt x="11439" y="90232"/>
                </a:lnTo>
                <a:lnTo>
                  <a:pt x="7258" y="102563"/>
                </a:lnTo>
                <a:lnTo>
                  <a:pt x="4024" y="115634"/>
                </a:lnTo>
                <a:lnTo>
                  <a:pt x="1736" y="129446"/>
                </a:lnTo>
                <a:lnTo>
                  <a:pt x="395" y="143998"/>
                </a:lnTo>
                <a:lnTo>
                  <a:pt x="0" y="159290"/>
                </a:lnTo>
                <a:lnTo>
                  <a:pt x="500" y="174498"/>
                </a:lnTo>
                <a:lnTo>
                  <a:pt x="921" y="191547"/>
                </a:lnTo>
                <a:lnTo>
                  <a:pt x="2184" y="207248"/>
                </a:lnTo>
                <a:lnTo>
                  <a:pt x="4290" y="221602"/>
                </a:lnTo>
                <a:lnTo>
                  <a:pt x="7241" y="234612"/>
                </a:lnTo>
                <a:lnTo>
                  <a:pt x="11039" y="246281"/>
                </a:lnTo>
                <a:lnTo>
                  <a:pt x="15684" y="256613"/>
                </a:lnTo>
                <a:lnTo>
                  <a:pt x="21178" y="265608"/>
                </a:lnTo>
                <a:lnTo>
                  <a:pt x="27523" y="273272"/>
                </a:lnTo>
                <a:lnTo>
                  <a:pt x="39026" y="283226"/>
                </a:lnTo>
                <a:lnTo>
                  <a:pt x="49837" y="289916"/>
                </a:lnTo>
                <a:lnTo>
                  <a:pt x="61259" y="294651"/>
                </a:lnTo>
                <a:lnTo>
                  <a:pt x="73296" y="297440"/>
                </a:lnTo>
                <a:lnTo>
                  <a:pt x="85952" y="298290"/>
                </a:lnTo>
                <a:lnTo>
                  <a:pt x="95623" y="297688"/>
                </a:lnTo>
                <a:lnTo>
                  <a:pt x="107898" y="296588"/>
                </a:lnTo>
                <a:lnTo>
                  <a:pt x="119783" y="293289"/>
                </a:lnTo>
                <a:lnTo>
                  <a:pt x="131273" y="287792"/>
                </a:lnTo>
                <a:lnTo>
                  <a:pt x="142362" y="280095"/>
                </a:lnTo>
                <a:lnTo>
                  <a:pt x="151884" y="271399"/>
                </a:lnTo>
                <a:lnTo>
                  <a:pt x="158411" y="263875"/>
                </a:lnTo>
                <a:lnTo>
                  <a:pt x="164488" y="255102"/>
                </a:lnTo>
                <a:lnTo>
                  <a:pt x="170111" y="245079"/>
                </a:lnTo>
                <a:lnTo>
                  <a:pt x="175279" y="233805"/>
                </a:lnTo>
                <a:lnTo>
                  <a:pt x="179986" y="221276"/>
                </a:lnTo>
                <a:lnTo>
                  <a:pt x="184230" y="207492"/>
                </a:lnTo>
                <a:lnTo>
                  <a:pt x="188006" y="192451"/>
                </a:lnTo>
                <a:lnTo>
                  <a:pt x="190111" y="182499"/>
                </a:lnTo>
                <a:lnTo>
                  <a:pt x="191988" y="168675"/>
                </a:lnTo>
                <a:lnTo>
                  <a:pt x="193130" y="155144"/>
                </a:lnTo>
                <a:lnTo>
                  <a:pt x="193540" y="141907"/>
                </a:lnTo>
                <a:lnTo>
                  <a:pt x="193215" y="128963"/>
                </a:lnTo>
                <a:lnTo>
                  <a:pt x="192156" y="116313"/>
                </a:lnTo>
                <a:lnTo>
                  <a:pt x="190363" y="103956"/>
                </a:lnTo>
                <a:lnTo>
                  <a:pt x="187835" y="91892"/>
                </a:lnTo>
                <a:lnTo>
                  <a:pt x="184573" y="80121"/>
                </a:lnTo>
                <a:lnTo>
                  <a:pt x="180576" y="68644"/>
                </a:lnTo>
                <a:lnTo>
                  <a:pt x="175843" y="57460"/>
                </a:lnTo>
                <a:lnTo>
                  <a:pt x="170376" y="46570"/>
                </a:lnTo>
                <a:lnTo>
                  <a:pt x="164173" y="35972"/>
                </a:lnTo>
                <a:lnTo>
                  <a:pt x="157234" y="25669"/>
                </a:lnTo>
                <a:lnTo>
                  <a:pt x="149559" y="15658"/>
                </a:lnTo>
                <a:lnTo>
                  <a:pt x="141148" y="5941"/>
                </a:lnTo>
                <a:lnTo>
                  <a:pt x="13550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43152" y="4287647"/>
            <a:ext cx="357226" cy="804926"/>
          </a:xfrm>
          <a:custGeom>
            <a:avLst/>
            <a:gdLst/>
            <a:ahLst/>
            <a:cxnLst/>
            <a:rect l="l" t="t" r="r" b="b"/>
            <a:pathLst>
              <a:path w="357226" h="804926">
                <a:moveTo>
                  <a:pt x="177357" y="0"/>
                </a:moveTo>
                <a:lnTo>
                  <a:pt x="193236" y="1335"/>
                </a:lnTo>
                <a:lnTo>
                  <a:pt x="208310" y="3186"/>
                </a:lnTo>
                <a:lnTo>
                  <a:pt x="222577" y="5551"/>
                </a:lnTo>
                <a:lnTo>
                  <a:pt x="236037" y="8432"/>
                </a:lnTo>
                <a:lnTo>
                  <a:pt x="248689" y="11828"/>
                </a:lnTo>
                <a:lnTo>
                  <a:pt x="260532" y="15739"/>
                </a:lnTo>
                <a:lnTo>
                  <a:pt x="271566" y="20165"/>
                </a:lnTo>
                <a:lnTo>
                  <a:pt x="281789" y="25106"/>
                </a:lnTo>
                <a:lnTo>
                  <a:pt x="291201" y="30562"/>
                </a:lnTo>
                <a:lnTo>
                  <a:pt x="299802" y="36533"/>
                </a:lnTo>
                <a:lnTo>
                  <a:pt x="313259" y="47917"/>
                </a:lnTo>
                <a:lnTo>
                  <a:pt x="323196" y="57973"/>
                </a:lnTo>
                <a:lnTo>
                  <a:pt x="331625" y="68270"/>
                </a:lnTo>
                <a:lnTo>
                  <a:pt x="338543" y="78812"/>
                </a:lnTo>
                <a:lnTo>
                  <a:pt x="343949" y="89599"/>
                </a:lnTo>
                <a:lnTo>
                  <a:pt x="347839" y="100636"/>
                </a:lnTo>
                <a:lnTo>
                  <a:pt x="349696" y="108711"/>
                </a:lnTo>
                <a:lnTo>
                  <a:pt x="348368" y="123849"/>
                </a:lnTo>
                <a:lnTo>
                  <a:pt x="344383" y="135753"/>
                </a:lnTo>
                <a:lnTo>
                  <a:pt x="338647" y="143636"/>
                </a:lnTo>
                <a:lnTo>
                  <a:pt x="329098" y="150067"/>
                </a:lnTo>
                <a:lnTo>
                  <a:pt x="316640" y="153653"/>
                </a:lnTo>
                <a:lnTo>
                  <a:pt x="305754" y="154431"/>
                </a:lnTo>
                <a:lnTo>
                  <a:pt x="294180" y="142543"/>
                </a:lnTo>
                <a:lnTo>
                  <a:pt x="282711" y="131821"/>
                </a:lnTo>
                <a:lnTo>
                  <a:pt x="271348" y="122265"/>
                </a:lnTo>
                <a:lnTo>
                  <a:pt x="260090" y="113876"/>
                </a:lnTo>
                <a:lnTo>
                  <a:pt x="248940" y="106652"/>
                </a:lnTo>
                <a:lnTo>
                  <a:pt x="237896" y="100595"/>
                </a:lnTo>
                <a:lnTo>
                  <a:pt x="226961" y="95704"/>
                </a:lnTo>
                <a:lnTo>
                  <a:pt x="216134" y="91979"/>
                </a:lnTo>
                <a:lnTo>
                  <a:pt x="205416" y="89421"/>
                </a:lnTo>
                <a:lnTo>
                  <a:pt x="194807" y="88029"/>
                </a:lnTo>
                <a:lnTo>
                  <a:pt x="186247" y="87756"/>
                </a:lnTo>
                <a:lnTo>
                  <a:pt x="167076" y="89132"/>
                </a:lnTo>
                <a:lnTo>
                  <a:pt x="151513" y="92554"/>
                </a:lnTo>
                <a:lnTo>
                  <a:pt x="139555" y="98029"/>
                </a:lnTo>
                <a:lnTo>
                  <a:pt x="131197" y="105562"/>
                </a:lnTo>
                <a:lnTo>
                  <a:pt x="126432" y="115156"/>
                </a:lnTo>
                <a:lnTo>
                  <a:pt x="125395" y="124357"/>
                </a:lnTo>
                <a:lnTo>
                  <a:pt x="126204" y="130134"/>
                </a:lnTo>
                <a:lnTo>
                  <a:pt x="127966" y="136839"/>
                </a:lnTo>
                <a:lnTo>
                  <a:pt x="130682" y="144471"/>
                </a:lnTo>
                <a:lnTo>
                  <a:pt x="134351" y="153031"/>
                </a:lnTo>
                <a:lnTo>
                  <a:pt x="138973" y="162518"/>
                </a:lnTo>
                <a:lnTo>
                  <a:pt x="144548" y="172933"/>
                </a:lnTo>
                <a:lnTo>
                  <a:pt x="151076" y="184275"/>
                </a:lnTo>
                <a:lnTo>
                  <a:pt x="158555" y="196545"/>
                </a:lnTo>
                <a:lnTo>
                  <a:pt x="166987" y="209742"/>
                </a:lnTo>
                <a:lnTo>
                  <a:pt x="176370" y="223866"/>
                </a:lnTo>
                <a:lnTo>
                  <a:pt x="186705" y="238918"/>
                </a:lnTo>
                <a:lnTo>
                  <a:pt x="197990" y="254898"/>
                </a:lnTo>
                <a:lnTo>
                  <a:pt x="210227" y="271805"/>
                </a:lnTo>
                <a:lnTo>
                  <a:pt x="211139" y="273050"/>
                </a:lnTo>
                <a:lnTo>
                  <a:pt x="221802" y="287691"/>
                </a:lnTo>
                <a:lnTo>
                  <a:pt x="231983" y="301815"/>
                </a:lnTo>
                <a:lnTo>
                  <a:pt x="250900" y="328510"/>
                </a:lnTo>
                <a:lnTo>
                  <a:pt x="267889" y="353137"/>
                </a:lnTo>
                <a:lnTo>
                  <a:pt x="282951" y="375699"/>
                </a:lnTo>
                <a:lnTo>
                  <a:pt x="296086" y="396199"/>
                </a:lnTo>
                <a:lnTo>
                  <a:pt x="307293" y="414639"/>
                </a:lnTo>
                <a:lnTo>
                  <a:pt x="316573" y="431022"/>
                </a:lnTo>
                <a:lnTo>
                  <a:pt x="325439" y="448563"/>
                </a:lnTo>
                <a:lnTo>
                  <a:pt x="334039" y="469378"/>
                </a:lnTo>
                <a:lnTo>
                  <a:pt x="341380" y="492016"/>
                </a:lnTo>
                <a:lnTo>
                  <a:pt x="347454" y="516472"/>
                </a:lnTo>
                <a:lnTo>
                  <a:pt x="352258" y="542741"/>
                </a:lnTo>
                <a:lnTo>
                  <a:pt x="355785" y="570818"/>
                </a:lnTo>
                <a:lnTo>
                  <a:pt x="357226" y="591180"/>
                </a:lnTo>
                <a:lnTo>
                  <a:pt x="357111" y="603198"/>
                </a:lnTo>
                <a:lnTo>
                  <a:pt x="354521" y="627106"/>
                </a:lnTo>
                <a:lnTo>
                  <a:pt x="348783" y="650836"/>
                </a:lnTo>
                <a:lnTo>
                  <a:pt x="339896" y="674383"/>
                </a:lnTo>
                <a:lnTo>
                  <a:pt x="327861" y="697742"/>
                </a:lnTo>
                <a:lnTo>
                  <a:pt x="312677" y="720906"/>
                </a:lnTo>
                <a:lnTo>
                  <a:pt x="295664" y="742271"/>
                </a:lnTo>
                <a:lnTo>
                  <a:pt x="275830" y="762191"/>
                </a:lnTo>
                <a:lnTo>
                  <a:pt x="254760" y="778307"/>
                </a:lnTo>
                <a:lnTo>
                  <a:pt x="232453" y="790623"/>
                </a:lnTo>
                <a:lnTo>
                  <a:pt x="208905" y="799143"/>
                </a:lnTo>
                <a:lnTo>
                  <a:pt x="184113" y="803869"/>
                </a:lnTo>
                <a:lnTo>
                  <a:pt x="164784" y="804926"/>
                </a:lnTo>
                <a:lnTo>
                  <a:pt x="151359" y="804387"/>
                </a:lnTo>
                <a:lnTo>
                  <a:pt x="125818" y="800081"/>
                </a:lnTo>
                <a:lnTo>
                  <a:pt x="102027" y="791463"/>
                </a:lnTo>
                <a:lnTo>
                  <a:pt x="79996" y="778530"/>
                </a:lnTo>
                <a:lnTo>
                  <a:pt x="59734" y="761276"/>
                </a:lnTo>
                <a:lnTo>
                  <a:pt x="41213" y="739647"/>
                </a:lnTo>
                <a:lnTo>
                  <a:pt x="28611" y="720380"/>
                </a:lnTo>
                <a:lnTo>
                  <a:pt x="18299" y="699447"/>
                </a:lnTo>
                <a:lnTo>
                  <a:pt x="10280" y="676848"/>
                </a:lnTo>
                <a:lnTo>
                  <a:pt x="4556" y="652579"/>
                </a:lnTo>
                <a:lnTo>
                  <a:pt x="1128" y="626639"/>
                </a:lnTo>
                <a:lnTo>
                  <a:pt x="0" y="599025"/>
                </a:lnTo>
                <a:lnTo>
                  <a:pt x="298" y="584590"/>
                </a:lnTo>
                <a:lnTo>
                  <a:pt x="1172" y="569736"/>
                </a:lnTo>
                <a:lnTo>
                  <a:pt x="1335" y="567689"/>
                </a:lnTo>
                <a:lnTo>
                  <a:pt x="1731" y="552755"/>
                </a:lnTo>
                <a:lnTo>
                  <a:pt x="2920" y="538397"/>
                </a:lnTo>
                <a:lnTo>
                  <a:pt x="4901" y="524616"/>
                </a:lnTo>
                <a:lnTo>
                  <a:pt x="7675" y="511413"/>
                </a:lnTo>
                <a:lnTo>
                  <a:pt x="11242" y="498786"/>
                </a:lnTo>
                <a:lnTo>
                  <a:pt x="15601" y="486735"/>
                </a:lnTo>
                <a:lnTo>
                  <a:pt x="20753" y="475262"/>
                </a:lnTo>
                <a:lnTo>
                  <a:pt x="26697" y="464366"/>
                </a:lnTo>
                <a:lnTo>
                  <a:pt x="33434" y="454047"/>
                </a:lnTo>
                <a:lnTo>
                  <a:pt x="40963" y="444304"/>
                </a:lnTo>
                <a:lnTo>
                  <a:pt x="49285" y="435139"/>
                </a:lnTo>
                <a:lnTo>
                  <a:pt x="57342" y="427481"/>
                </a:lnTo>
                <a:lnTo>
                  <a:pt x="67267" y="419018"/>
                </a:lnTo>
                <a:lnTo>
                  <a:pt x="77461" y="411078"/>
                </a:lnTo>
                <a:lnTo>
                  <a:pt x="87924" y="403662"/>
                </a:lnTo>
                <a:lnTo>
                  <a:pt x="98656" y="396770"/>
                </a:lnTo>
                <a:lnTo>
                  <a:pt x="109658" y="390403"/>
                </a:lnTo>
                <a:lnTo>
                  <a:pt x="120931" y="384559"/>
                </a:lnTo>
                <a:lnTo>
                  <a:pt x="132474" y="379239"/>
                </a:lnTo>
                <a:lnTo>
                  <a:pt x="144289" y="374444"/>
                </a:lnTo>
                <a:lnTo>
                  <a:pt x="156375" y="370172"/>
                </a:lnTo>
                <a:lnTo>
                  <a:pt x="168734" y="366425"/>
                </a:lnTo>
                <a:lnTo>
                  <a:pt x="181366" y="363201"/>
                </a:lnTo>
                <a:lnTo>
                  <a:pt x="187009" y="361950"/>
                </a:lnTo>
                <a:lnTo>
                  <a:pt x="174222" y="346011"/>
                </a:lnTo>
                <a:lnTo>
                  <a:pt x="162097" y="330757"/>
                </a:lnTo>
                <a:lnTo>
                  <a:pt x="150634" y="316187"/>
                </a:lnTo>
                <a:lnTo>
                  <a:pt x="139832" y="302303"/>
                </a:lnTo>
                <a:lnTo>
                  <a:pt x="129691" y="289104"/>
                </a:lnTo>
                <a:lnTo>
                  <a:pt x="120212" y="276591"/>
                </a:lnTo>
                <a:lnTo>
                  <a:pt x="111394" y="264763"/>
                </a:lnTo>
                <a:lnTo>
                  <a:pt x="103238" y="253622"/>
                </a:lnTo>
                <a:lnTo>
                  <a:pt x="95743" y="243168"/>
                </a:lnTo>
                <a:lnTo>
                  <a:pt x="88909" y="233400"/>
                </a:lnTo>
                <a:lnTo>
                  <a:pt x="77226" y="215926"/>
                </a:lnTo>
                <a:lnTo>
                  <a:pt x="68188" y="201203"/>
                </a:lnTo>
                <a:lnTo>
                  <a:pt x="61796" y="189234"/>
                </a:lnTo>
                <a:lnTo>
                  <a:pt x="54378" y="169730"/>
                </a:lnTo>
                <a:lnTo>
                  <a:pt x="50340" y="157025"/>
                </a:lnTo>
                <a:lnTo>
                  <a:pt x="46877" y="144635"/>
                </a:lnTo>
                <a:lnTo>
                  <a:pt x="43991" y="132556"/>
                </a:lnTo>
                <a:lnTo>
                  <a:pt x="41680" y="120783"/>
                </a:lnTo>
                <a:lnTo>
                  <a:pt x="40324" y="112140"/>
                </a:lnTo>
                <a:lnTo>
                  <a:pt x="41076" y="97902"/>
                </a:lnTo>
                <a:lnTo>
                  <a:pt x="43335" y="84550"/>
                </a:lnTo>
                <a:lnTo>
                  <a:pt x="47101" y="72087"/>
                </a:lnTo>
                <a:lnTo>
                  <a:pt x="52378" y="60515"/>
                </a:lnTo>
                <a:lnTo>
                  <a:pt x="59168" y="49836"/>
                </a:lnTo>
                <a:lnTo>
                  <a:pt x="67471" y="40052"/>
                </a:lnTo>
                <a:lnTo>
                  <a:pt x="77291" y="31165"/>
                </a:lnTo>
                <a:lnTo>
                  <a:pt x="89262" y="22719"/>
                </a:lnTo>
                <a:lnTo>
                  <a:pt x="99834" y="16750"/>
                </a:lnTo>
                <a:lnTo>
                  <a:pt x="111029" y="11687"/>
                </a:lnTo>
                <a:lnTo>
                  <a:pt x="122850" y="7531"/>
                </a:lnTo>
                <a:lnTo>
                  <a:pt x="135298" y="4283"/>
                </a:lnTo>
                <a:lnTo>
                  <a:pt x="148375" y="1944"/>
                </a:lnTo>
                <a:lnTo>
                  <a:pt x="162081" y="517"/>
                </a:lnTo>
                <a:lnTo>
                  <a:pt x="176418" y="1"/>
                </a:lnTo>
                <a:lnTo>
                  <a:pt x="177357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80859" y="4255008"/>
            <a:ext cx="2688336" cy="1080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21627" y="4270883"/>
            <a:ext cx="2607129" cy="821944"/>
          </a:xfrm>
          <a:custGeom>
            <a:avLst/>
            <a:gdLst/>
            <a:ahLst/>
            <a:cxnLst/>
            <a:rect l="l" t="t" r="r" b="b"/>
            <a:pathLst>
              <a:path w="2607129" h="821944">
                <a:moveTo>
                  <a:pt x="2532761" y="371856"/>
                </a:moveTo>
                <a:lnTo>
                  <a:pt x="2467102" y="377698"/>
                </a:lnTo>
                <a:lnTo>
                  <a:pt x="2466288" y="414188"/>
                </a:lnTo>
                <a:lnTo>
                  <a:pt x="2465562" y="448907"/>
                </a:lnTo>
                <a:lnTo>
                  <a:pt x="2464923" y="481854"/>
                </a:lnTo>
                <a:lnTo>
                  <a:pt x="2464372" y="513030"/>
                </a:lnTo>
                <a:lnTo>
                  <a:pt x="2463907" y="542434"/>
                </a:lnTo>
                <a:lnTo>
                  <a:pt x="2463528" y="570068"/>
                </a:lnTo>
                <a:lnTo>
                  <a:pt x="2463237" y="595930"/>
                </a:lnTo>
                <a:lnTo>
                  <a:pt x="2463031" y="620022"/>
                </a:lnTo>
                <a:lnTo>
                  <a:pt x="2462879" y="662892"/>
                </a:lnTo>
                <a:lnTo>
                  <a:pt x="2462931" y="681671"/>
                </a:lnTo>
                <a:lnTo>
                  <a:pt x="2463069" y="698679"/>
                </a:lnTo>
                <a:lnTo>
                  <a:pt x="2463292" y="713917"/>
                </a:lnTo>
                <a:lnTo>
                  <a:pt x="2463994" y="739082"/>
                </a:lnTo>
                <a:lnTo>
                  <a:pt x="2465035" y="757166"/>
                </a:lnTo>
                <a:lnTo>
                  <a:pt x="2470238" y="777074"/>
                </a:lnTo>
                <a:lnTo>
                  <a:pt x="2485342" y="797213"/>
                </a:lnTo>
                <a:lnTo>
                  <a:pt x="2501435" y="810728"/>
                </a:lnTo>
                <a:lnTo>
                  <a:pt x="2525027" y="820697"/>
                </a:lnTo>
                <a:lnTo>
                  <a:pt x="2537587" y="821944"/>
                </a:lnTo>
                <a:lnTo>
                  <a:pt x="2551774" y="821696"/>
                </a:lnTo>
                <a:lnTo>
                  <a:pt x="2570613" y="820332"/>
                </a:lnTo>
                <a:lnTo>
                  <a:pt x="2585568" y="817772"/>
                </a:lnTo>
                <a:lnTo>
                  <a:pt x="2603826" y="809056"/>
                </a:lnTo>
                <a:lnTo>
                  <a:pt x="2607129" y="802895"/>
                </a:lnTo>
                <a:lnTo>
                  <a:pt x="2606548" y="795528"/>
                </a:lnTo>
                <a:lnTo>
                  <a:pt x="2597186" y="778626"/>
                </a:lnTo>
                <a:lnTo>
                  <a:pt x="2573147" y="769239"/>
                </a:lnTo>
                <a:lnTo>
                  <a:pt x="2559579" y="767873"/>
                </a:lnTo>
                <a:lnTo>
                  <a:pt x="2547749" y="762806"/>
                </a:lnTo>
                <a:lnTo>
                  <a:pt x="2540254" y="753999"/>
                </a:lnTo>
                <a:lnTo>
                  <a:pt x="2538769" y="750620"/>
                </a:lnTo>
                <a:lnTo>
                  <a:pt x="2536114" y="741343"/>
                </a:lnTo>
                <a:lnTo>
                  <a:pt x="2534240" y="729446"/>
                </a:lnTo>
                <a:lnTo>
                  <a:pt x="2533127" y="714948"/>
                </a:lnTo>
                <a:lnTo>
                  <a:pt x="2532761" y="697865"/>
                </a:lnTo>
                <a:lnTo>
                  <a:pt x="2532761" y="371856"/>
                </a:lnTo>
                <a:close/>
              </a:path>
              <a:path w="2607129" h="821944">
                <a:moveTo>
                  <a:pt x="1708277" y="371856"/>
                </a:moveTo>
                <a:lnTo>
                  <a:pt x="1642618" y="377698"/>
                </a:lnTo>
                <a:lnTo>
                  <a:pt x="1641804" y="414188"/>
                </a:lnTo>
                <a:lnTo>
                  <a:pt x="1641078" y="448907"/>
                </a:lnTo>
                <a:lnTo>
                  <a:pt x="1640439" y="481854"/>
                </a:lnTo>
                <a:lnTo>
                  <a:pt x="1639888" y="513030"/>
                </a:lnTo>
                <a:lnTo>
                  <a:pt x="1639423" y="542434"/>
                </a:lnTo>
                <a:lnTo>
                  <a:pt x="1639044" y="570068"/>
                </a:lnTo>
                <a:lnTo>
                  <a:pt x="1638753" y="595930"/>
                </a:lnTo>
                <a:lnTo>
                  <a:pt x="1638547" y="620022"/>
                </a:lnTo>
                <a:lnTo>
                  <a:pt x="1638395" y="662892"/>
                </a:lnTo>
                <a:lnTo>
                  <a:pt x="1638447" y="681671"/>
                </a:lnTo>
                <a:lnTo>
                  <a:pt x="1638585" y="698679"/>
                </a:lnTo>
                <a:lnTo>
                  <a:pt x="1638808" y="713917"/>
                </a:lnTo>
                <a:lnTo>
                  <a:pt x="1639510" y="739082"/>
                </a:lnTo>
                <a:lnTo>
                  <a:pt x="1640551" y="757166"/>
                </a:lnTo>
                <a:lnTo>
                  <a:pt x="1645754" y="777074"/>
                </a:lnTo>
                <a:lnTo>
                  <a:pt x="1660858" y="797213"/>
                </a:lnTo>
                <a:lnTo>
                  <a:pt x="1676951" y="810728"/>
                </a:lnTo>
                <a:lnTo>
                  <a:pt x="1700543" y="820697"/>
                </a:lnTo>
                <a:lnTo>
                  <a:pt x="1713102" y="821944"/>
                </a:lnTo>
                <a:lnTo>
                  <a:pt x="1727290" y="821696"/>
                </a:lnTo>
                <a:lnTo>
                  <a:pt x="1746129" y="820332"/>
                </a:lnTo>
                <a:lnTo>
                  <a:pt x="1761084" y="817772"/>
                </a:lnTo>
                <a:lnTo>
                  <a:pt x="1779342" y="809056"/>
                </a:lnTo>
                <a:lnTo>
                  <a:pt x="1782645" y="802895"/>
                </a:lnTo>
                <a:lnTo>
                  <a:pt x="1782064" y="795528"/>
                </a:lnTo>
                <a:lnTo>
                  <a:pt x="1772702" y="778626"/>
                </a:lnTo>
                <a:lnTo>
                  <a:pt x="1748663" y="769239"/>
                </a:lnTo>
                <a:lnTo>
                  <a:pt x="1735095" y="767873"/>
                </a:lnTo>
                <a:lnTo>
                  <a:pt x="1723265" y="762806"/>
                </a:lnTo>
                <a:lnTo>
                  <a:pt x="1715770" y="753999"/>
                </a:lnTo>
                <a:lnTo>
                  <a:pt x="1714285" y="750620"/>
                </a:lnTo>
                <a:lnTo>
                  <a:pt x="1711630" y="741343"/>
                </a:lnTo>
                <a:lnTo>
                  <a:pt x="1709756" y="729446"/>
                </a:lnTo>
                <a:lnTo>
                  <a:pt x="1708643" y="714948"/>
                </a:lnTo>
                <a:lnTo>
                  <a:pt x="1708277" y="697865"/>
                </a:lnTo>
                <a:lnTo>
                  <a:pt x="1708277" y="371856"/>
                </a:lnTo>
                <a:close/>
              </a:path>
              <a:path w="2607129" h="821944">
                <a:moveTo>
                  <a:pt x="963422" y="569722"/>
                </a:moveTo>
                <a:lnTo>
                  <a:pt x="963545" y="579393"/>
                </a:lnTo>
                <a:lnTo>
                  <a:pt x="964190" y="593588"/>
                </a:lnTo>
                <a:lnTo>
                  <a:pt x="965388" y="607445"/>
                </a:lnTo>
                <a:lnTo>
                  <a:pt x="967138" y="620963"/>
                </a:lnTo>
                <a:lnTo>
                  <a:pt x="969441" y="634143"/>
                </a:lnTo>
                <a:lnTo>
                  <a:pt x="972297" y="646985"/>
                </a:lnTo>
                <a:lnTo>
                  <a:pt x="975705" y="659488"/>
                </a:lnTo>
                <a:lnTo>
                  <a:pt x="979665" y="671653"/>
                </a:lnTo>
                <a:lnTo>
                  <a:pt x="984178" y="683480"/>
                </a:lnTo>
                <a:lnTo>
                  <a:pt x="989244" y="694968"/>
                </a:lnTo>
                <a:lnTo>
                  <a:pt x="994862" y="706118"/>
                </a:lnTo>
                <a:lnTo>
                  <a:pt x="1001032" y="716929"/>
                </a:lnTo>
                <a:lnTo>
                  <a:pt x="1007755" y="727403"/>
                </a:lnTo>
                <a:lnTo>
                  <a:pt x="1015031" y="737538"/>
                </a:lnTo>
                <a:lnTo>
                  <a:pt x="1022859" y="747334"/>
                </a:lnTo>
                <a:lnTo>
                  <a:pt x="1031240" y="756793"/>
                </a:lnTo>
                <a:lnTo>
                  <a:pt x="1043715" y="769410"/>
                </a:lnTo>
                <a:lnTo>
                  <a:pt x="1054311" y="779018"/>
                </a:lnTo>
                <a:lnTo>
                  <a:pt x="1065077" y="787790"/>
                </a:lnTo>
                <a:lnTo>
                  <a:pt x="1076016" y="795727"/>
                </a:lnTo>
                <a:lnTo>
                  <a:pt x="1087127" y="802829"/>
                </a:lnTo>
                <a:lnTo>
                  <a:pt x="1098410" y="809095"/>
                </a:lnTo>
                <a:lnTo>
                  <a:pt x="1109865" y="814525"/>
                </a:lnTo>
                <a:lnTo>
                  <a:pt x="1121494" y="819120"/>
                </a:lnTo>
                <a:lnTo>
                  <a:pt x="1133295" y="822880"/>
                </a:lnTo>
                <a:lnTo>
                  <a:pt x="1145271" y="825804"/>
                </a:lnTo>
                <a:lnTo>
                  <a:pt x="1157420" y="827893"/>
                </a:lnTo>
                <a:lnTo>
                  <a:pt x="1169744" y="829146"/>
                </a:lnTo>
                <a:lnTo>
                  <a:pt x="1182243" y="829564"/>
                </a:lnTo>
                <a:lnTo>
                  <a:pt x="1182243" y="1000125"/>
                </a:lnTo>
                <a:lnTo>
                  <a:pt x="1248282" y="1000125"/>
                </a:lnTo>
                <a:lnTo>
                  <a:pt x="1248282" y="829564"/>
                </a:lnTo>
                <a:lnTo>
                  <a:pt x="1262264" y="826808"/>
                </a:lnTo>
                <a:lnTo>
                  <a:pt x="1276969" y="823400"/>
                </a:lnTo>
                <a:lnTo>
                  <a:pt x="1290987" y="819595"/>
                </a:lnTo>
                <a:lnTo>
                  <a:pt x="1304317" y="815392"/>
                </a:lnTo>
                <a:lnTo>
                  <a:pt x="1316960" y="810792"/>
                </a:lnTo>
                <a:lnTo>
                  <a:pt x="1328915" y="805794"/>
                </a:lnTo>
                <a:lnTo>
                  <a:pt x="1340182" y="800399"/>
                </a:lnTo>
                <a:lnTo>
                  <a:pt x="1350762" y="794606"/>
                </a:lnTo>
                <a:lnTo>
                  <a:pt x="1341480" y="708789"/>
                </a:lnTo>
                <a:lnTo>
                  <a:pt x="1331681" y="716999"/>
                </a:lnTo>
                <a:lnTo>
                  <a:pt x="1321353" y="724381"/>
                </a:lnTo>
                <a:lnTo>
                  <a:pt x="1310497" y="730935"/>
                </a:lnTo>
                <a:lnTo>
                  <a:pt x="1299111" y="736664"/>
                </a:lnTo>
                <a:lnTo>
                  <a:pt x="1287197" y="741567"/>
                </a:lnTo>
                <a:lnTo>
                  <a:pt x="1274754" y="745646"/>
                </a:lnTo>
                <a:lnTo>
                  <a:pt x="1261783" y="748900"/>
                </a:lnTo>
                <a:lnTo>
                  <a:pt x="1248282" y="751332"/>
                </a:lnTo>
                <a:lnTo>
                  <a:pt x="1248282" y="510286"/>
                </a:lnTo>
                <a:lnTo>
                  <a:pt x="1248501" y="496719"/>
                </a:lnTo>
                <a:lnTo>
                  <a:pt x="1240067" y="371032"/>
                </a:lnTo>
                <a:lnTo>
                  <a:pt x="1219453" y="381000"/>
                </a:lnTo>
                <a:lnTo>
                  <a:pt x="1207946" y="390413"/>
                </a:lnTo>
                <a:lnTo>
                  <a:pt x="1193198" y="411041"/>
                </a:lnTo>
                <a:lnTo>
                  <a:pt x="1187200" y="430187"/>
                </a:lnTo>
                <a:lnTo>
                  <a:pt x="1184015" y="452568"/>
                </a:lnTo>
                <a:lnTo>
                  <a:pt x="1183028" y="465726"/>
                </a:lnTo>
                <a:lnTo>
                  <a:pt x="1182438" y="480184"/>
                </a:lnTo>
                <a:lnTo>
                  <a:pt x="1182243" y="495935"/>
                </a:lnTo>
                <a:lnTo>
                  <a:pt x="1182243" y="759460"/>
                </a:lnTo>
                <a:lnTo>
                  <a:pt x="1179693" y="758895"/>
                </a:lnTo>
                <a:lnTo>
                  <a:pt x="1165946" y="755316"/>
                </a:lnTo>
                <a:lnTo>
                  <a:pt x="1152896" y="750988"/>
                </a:lnTo>
                <a:lnTo>
                  <a:pt x="1140544" y="745912"/>
                </a:lnTo>
                <a:lnTo>
                  <a:pt x="1128888" y="740088"/>
                </a:lnTo>
                <a:lnTo>
                  <a:pt x="1117927" y="733517"/>
                </a:lnTo>
                <a:lnTo>
                  <a:pt x="1107661" y="726199"/>
                </a:lnTo>
                <a:lnTo>
                  <a:pt x="1098089" y="718137"/>
                </a:lnTo>
                <a:lnTo>
                  <a:pt x="1089211" y="709329"/>
                </a:lnTo>
                <a:lnTo>
                  <a:pt x="1081025" y="699777"/>
                </a:lnTo>
                <a:lnTo>
                  <a:pt x="1073530" y="689483"/>
                </a:lnTo>
                <a:lnTo>
                  <a:pt x="1065836" y="677175"/>
                </a:lnTo>
                <a:lnTo>
                  <a:pt x="1059809" y="666014"/>
                </a:lnTo>
                <a:lnTo>
                  <a:pt x="1054488" y="654555"/>
                </a:lnTo>
                <a:lnTo>
                  <a:pt x="1049874" y="642800"/>
                </a:lnTo>
                <a:lnTo>
                  <a:pt x="1045969" y="630749"/>
                </a:lnTo>
                <a:lnTo>
                  <a:pt x="1042771" y="618400"/>
                </a:lnTo>
                <a:lnTo>
                  <a:pt x="1040283" y="605755"/>
                </a:lnTo>
                <a:lnTo>
                  <a:pt x="1038505" y="592813"/>
                </a:lnTo>
                <a:lnTo>
                  <a:pt x="1037437" y="579574"/>
                </a:lnTo>
                <a:lnTo>
                  <a:pt x="1037081" y="566039"/>
                </a:lnTo>
                <a:lnTo>
                  <a:pt x="1037279" y="557009"/>
                </a:lnTo>
                <a:lnTo>
                  <a:pt x="1038542" y="542137"/>
                </a:lnTo>
                <a:lnTo>
                  <a:pt x="1040975" y="528131"/>
                </a:lnTo>
                <a:lnTo>
                  <a:pt x="1044578" y="514991"/>
                </a:lnTo>
                <a:lnTo>
                  <a:pt x="1049348" y="502719"/>
                </a:lnTo>
                <a:lnTo>
                  <a:pt x="1055287" y="491313"/>
                </a:lnTo>
                <a:lnTo>
                  <a:pt x="1062394" y="480773"/>
                </a:lnTo>
                <a:lnTo>
                  <a:pt x="1070668" y="471101"/>
                </a:lnTo>
                <a:lnTo>
                  <a:pt x="1080109" y="462294"/>
                </a:lnTo>
                <a:lnTo>
                  <a:pt x="1090717" y="454355"/>
                </a:lnTo>
                <a:lnTo>
                  <a:pt x="1102492" y="447282"/>
                </a:lnTo>
                <a:lnTo>
                  <a:pt x="1115432" y="441076"/>
                </a:lnTo>
                <a:lnTo>
                  <a:pt x="1129538" y="435737"/>
                </a:lnTo>
                <a:lnTo>
                  <a:pt x="1100454" y="366014"/>
                </a:lnTo>
                <a:lnTo>
                  <a:pt x="1089792" y="367283"/>
                </a:lnTo>
                <a:lnTo>
                  <a:pt x="1081325" y="370473"/>
                </a:lnTo>
                <a:lnTo>
                  <a:pt x="1072201" y="375569"/>
                </a:lnTo>
                <a:lnTo>
                  <a:pt x="1062420" y="382572"/>
                </a:lnTo>
                <a:lnTo>
                  <a:pt x="1051985" y="391480"/>
                </a:lnTo>
                <a:lnTo>
                  <a:pt x="1040896" y="402294"/>
                </a:lnTo>
                <a:lnTo>
                  <a:pt x="1029154" y="415014"/>
                </a:lnTo>
                <a:lnTo>
                  <a:pt x="1016762" y="429641"/>
                </a:lnTo>
                <a:lnTo>
                  <a:pt x="1009754" y="438594"/>
                </a:lnTo>
                <a:lnTo>
                  <a:pt x="1001713" y="449863"/>
                </a:lnTo>
                <a:lnTo>
                  <a:pt x="994437" y="461260"/>
                </a:lnTo>
                <a:lnTo>
                  <a:pt x="987928" y="472785"/>
                </a:lnTo>
                <a:lnTo>
                  <a:pt x="982184" y="484440"/>
                </a:lnTo>
                <a:lnTo>
                  <a:pt x="977206" y="496225"/>
                </a:lnTo>
                <a:lnTo>
                  <a:pt x="972994" y="508141"/>
                </a:lnTo>
                <a:lnTo>
                  <a:pt x="969548" y="520189"/>
                </a:lnTo>
                <a:lnTo>
                  <a:pt x="966868" y="532370"/>
                </a:lnTo>
                <a:lnTo>
                  <a:pt x="964953" y="544685"/>
                </a:lnTo>
                <a:lnTo>
                  <a:pt x="963804" y="557136"/>
                </a:lnTo>
                <a:lnTo>
                  <a:pt x="963422" y="569722"/>
                </a:lnTo>
                <a:close/>
              </a:path>
              <a:path w="2607129" h="821944">
                <a:moveTo>
                  <a:pt x="1369858" y="781829"/>
                </a:moveTo>
                <a:lnTo>
                  <a:pt x="1386204" y="767461"/>
                </a:lnTo>
                <a:lnTo>
                  <a:pt x="1398938" y="753923"/>
                </a:lnTo>
                <a:lnTo>
                  <a:pt x="1415503" y="733767"/>
                </a:lnTo>
                <a:lnTo>
                  <a:pt x="1429985" y="712826"/>
                </a:lnTo>
                <a:lnTo>
                  <a:pt x="1442396" y="691084"/>
                </a:lnTo>
                <a:lnTo>
                  <a:pt x="1452752" y="668528"/>
                </a:lnTo>
                <a:lnTo>
                  <a:pt x="1460218" y="648303"/>
                </a:lnTo>
                <a:lnTo>
                  <a:pt x="1467271" y="623393"/>
                </a:lnTo>
                <a:lnTo>
                  <a:pt x="1471963" y="598499"/>
                </a:lnTo>
                <a:lnTo>
                  <a:pt x="1474304" y="573633"/>
                </a:lnTo>
                <a:lnTo>
                  <a:pt x="1474597" y="561213"/>
                </a:lnTo>
                <a:lnTo>
                  <a:pt x="1474540" y="558168"/>
                </a:lnTo>
                <a:lnTo>
                  <a:pt x="1471814" y="537852"/>
                </a:lnTo>
                <a:lnTo>
                  <a:pt x="1464969" y="514172"/>
                </a:lnTo>
                <a:lnTo>
                  <a:pt x="1459992" y="501066"/>
                </a:lnTo>
                <a:lnTo>
                  <a:pt x="1453974" y="487114"/>
                </a:lnTo>
                <a:lnTo>
                  <a:pt x="1446911" y="472313"/>
                </a:lnTo>
                <a:lnTo>
                  <a:pt x="1439097" y="457412"/>
                </a:lnTo>
                <a:lnTo>
                  <a:pt x="1431907" y="445157"/>
                </a:lnTo>
                <a:lnTo>
                  <a:pt x="1416810" y="423370"/>
                </a:lnTo>
                <a:lnTo>
                  <a:pt x="1400768" y="405205"/>
                </a:lnTo>
                <a:lnTo>
                  <a:pt x="1383792" y="390652"/>
                </a:lnTo>
                <a:lnTo>
                  <a:pt x="1363644" y="379024"/>
                </a:lnTo>
                <a:lnTo>
                  <a:pt x="1340728" y="371090"/>
                </a:lnTo>
                <a:lnTo>
                  <a:pt x="1314335" y="366330"/>
                </a:lnTo>
                <a:lnTo>
                  <a:pt x="1299839" y="365140"/>
                </a:lnTo>
                <a:lnTo>
                  <a:pt x="1284477" y="364744"/>
                </a:lnTo>
                <a:lnTo>
                  <a:pt x="1280198" y="364789"/>
                </a:lnTo>
                <a:lnTo>
                  <a:pt x="1265579" y="365702"/>
                </a:lnTo>
                <a:lnTo>
                  <a:pt x="1252206" y="367784"/>
                </a:lnTo>
                <a:lnTo>
                  <a:pt x="1240067" y="371032"/>
                </a:lnTo>
                <a:lnTo>
                  <a:pt x="1248501" y="496719"/>
                </a:lnTo>
                <a:lnTo>
                  <a:pt x="1249500" y="480335"/>
                </a:lnTo>
                <a:lnTo>
                  <a:pt x="1251302" y="466336"/>
                </a:lnTo>
                <a:lnTo>
                  <a:pt x="1253903" y="454724"/>
                </a:lnTo>
                <a:lnTo>
                  <a:pt x="1257301" y="445497"/>
                </a:lnTo>
                <a:lnTo>
                  <a:pt x="1268059" y="432357"/>
                </a:lnTo>
                <a:lnTo>
                  <a:pt x="1278452" y="426756"/>
                </a:lnTo>
                <a:lnTo>
                  <a:pt x="1291502" y="423395"/>
                </a:lnTo>
                <a:lnTo>
                  <a:pt x="1307211" y="422275"/>
                </a:lnTo>
                <a:lnTo>
                  <a:pt x="1315319" y="422835"/>
                </a:lnTo>
                <a:lnTo>
                  <a:pt x="1326635" y="425547"/>
                </a:lnTo>
                <a:lnTo>
                  <a:pt x="1337743" y="430514"/>
                </a:lnTo>
                <a:lnTo>
                  <a:pt x="1348630" y="437739"/>
                </a:lnTo>
                <a:lnTo>
                  <a:pt x="1359285" y="447225"/>
                </a:lnTo>
                <a:lnTo>
                  <a:pt x="1369695" y="458978"/>
                </a:lnTo>
                <a:lnTo>
                  <a:pt x="1380302" y="474741"/>
                </a:lnTo>
                <a:lnTo>
                  <a:pt x="1385469" y="485060"/>
                </a:lnTo>
                <a:lnTo>
                  <a:pt x="1389919" y="496246"/>
                </a:lnTo>
                <a:lnTo>
                  <a:pt x="1393652" y="508298"/>
                </a:lnTo>
                <a:lnTo>
                  <a:pt x="1396670" y="521216"/>
                </a:lnTo>
                <a:lnTo>
                  <a:pt x="1398974" y="534998"/>
                </a:lnTo>
                <a:lnTo>
                  <a:pt x="1400565" y="549643"/>
                </a:lnTo>
                <a:lnTo>
                  <a:pt x="1401445" y="565150"/>
                </a:lnTo>
                <a:lnTo>
                  <a:pt x="1401531" y="568632"/>
                </a:lnTo>
                <a:lnTo>
                  <a:pt x="1401330" y="581987"/>
                </a:lnTo>
                <a:lnTo>
                  <a:pt x="1400274" y="595023"/>
                </a:lnTo>
                <a:lnTo>
                  <a:pt x="1398363" y="607742"/>
                </a:lnTo>
                <a:lnTo>
                  <a:pt x="1395598" y="620145"/>
                </a:lnTo>
                <a:lnTo>
                  <a:pt x="1391978" y="632233"/>
                </a:lnTo>
                <a:lnTo>
                  <a:pt x="1387503" y="644005"/>
                </a:lnTo>
                <a:lnTo>
                  <a:pt x="1382174" y="655463"/>
                </a:lnTo>
                <a:lnTo>
                  <a:pt x="1375990" y="666607"/>
                </a:lnTo>
                <a:lnTo>
                  <a:pt x="1368952" y="677439"/>
                </a:lnTo>
                <a:lnTo>
                  <a:pt x="1361058" y="687959"/>
                </a:lnTo>
                <a:lnTo>
                  <a:pt x="1350750" y="699752"/>
                </a:lnTo>
                <a:lnTo>
                  <a:pt x="1341480" y="708789"/>
                </a:lnTo>
                <a:lnTo>
                  <a:pt x="1350762" y="794606"/>
                </a:lnTo>
                <a:lnTo>
                  <a:pt x="1360654" y="788416"/>
                </a:lnTo>
                <a:lnTo>
                  <a:pt x="1369858" y="781829"/>
                </a:lnTo>
                <a:close/>
              </a:path>
              <a:path w="2607129" h="821944">
                <a:moveTo>
                  <a:pt x="2118487" y="809371"/>
                </a:moveTo>
                <a:lnTo>
                  <a:pt x="2129933" y="789352"/>
                </a:lnTo>
                <a:lnTo>
                  <a:pt x="2142269" y="767162"/>
                </a:lnTo>
                <a:lnTo>
                  <a:pt x="2154332" y="744814"/>
                </a:lnTo>
                <a:lnTo>
                  <a:pt x="2166130" y="722307"/>
                </a:lnTo>
                <a:lnTo>
                  <a:pt x="2177669" y="699643"/>
                </a:lnTo>
                <a:lnTo>
                  <a:pt x="2187301" y="679980"/>
                </a:lnTo>
                <a:lnTo>
                  <a:pt x="2198192" y="656894"/>
                </a:lnTo>
                <a:lnTo>
                  <a:pt x="2208662" y="633743"/>
                </a:lnTo>
                <a:lnTo>
                  <a:pt x="2218712" y="610528"/>
                </a:lnTo>
                <a:lnTo>
                  <a:pt x="2228342" y="587248"/>
                </a:lnTo>
                <a:lnTo>
                  <a:pt x="2235235" y="569764"/>
                </a:lnTo>
                <a:lnTo>
                  <a:pt x="2244221" y="545859"/>
                </a:lnTo>
                <a:lnTo>
                  <a:pt x="2252719" y="521897"/>
                </a:lnTo>
                <a:lnTo>
                  <a:pt x="2260721" y="497887"/>
                </a:lnTo>
                <a:lnTo>
                  <a:pt x="2268220" y="473837"/>
                </a:lnTo>
                <a:lnTo>
                  <a:pt x="2275920" y="447376"/>
                </a:lnTo>
                <a:lnTo>
                  <a:pt x="2282436" y="422634"/>
                </a:lnTo>
                <a:lnTo>
                  <a:pt x="2288275" y="397981"/>
                </a:lnTo>
                <a:lnTo>
                  <a:pt x="2293443" y="373426"/>
                </a:lnTo>
                <a:lnTo>
                  <a:pt x="2295779" y="361188"/>
                </a:lnTo>
                <a:lnTo>
                  <a:pt x="2209546" y="361188"/>
                </a:lnTo>
                <a:lnTo>
                  <a:pt x="2208096" y="372206"/>
                </a:lnTo>
                <a:lnTo>
                  <a:pt x="2206292" y="384657"/>
                </a:lnTo>
                <a:lnTo>
                  <a:pt x="2204312" y="397097"/>
                </a:lnTo>
                <a:lnTo>
                  <a:pt x="2202157" y="409526"/>
                </a:lnTo>
                <a:lnTo>
                  <a:pt x="2199827" y="421942"/>
                </a:lnTo>
                <a:lnTo>
                  <a:pt x="2197321" y="434346"/>
                </a:lnTo>
                <a:lnTo>
                  <a:pt x="2194639" y="446737"/>
                </a:lnTo>
                <a:lnTo>
                  <a:pt x="2191783" y="459114"/>
                </a:lnTo>
                <a:lnTo>
                  <a:pt x="2188750" y="471477"/>
                </a:lnTo>
                <a:lnTo>
                  <a:pt x="2185543" y="483826"/>
                </a:lnTo>
                <a:lnTo>
                  <a:pt x="2182160" y="496160"/>
                </a:lnTo>
                <a:lnTo>
                  <a:pt x="2178601" y="508478"/>
                </a:lnTo>
                <a:lnTo>
                  <a:pt x="2174867" y="520781"/>
                </a:lnTo>
                <a:lnTo>
                  <a:pt x="2170958" y="533068"/>
                </a:lnTo>
                <a:lnTo>
                  <a:pt x="2166874" y="545338"/>
                </a:lnTo>
                <a:lnTo>
                  <a:pt x="2160311" y="564195"/>
                </a:lnTo>
                <a:lnTo>
                  <a:pt x="2156061" y="575877"/>
                </a:lnTo>
                <a:lnTo>
                  <a:pt x="2151671" y="587554"/>
                </a:lnTo>
                <a:lnTo>
                  <a:pt x="2147141" y="599228"/>
                </a:lnTo>
                <a:lnTo>
                  <a:pt x="2142472" y="610898"/>
                </a:lnTo>
                <a:lnTo>
                  <a:pt x="2137662" y="622563"/>
                </a:lnTo>
                <a:lnTo>
                  <a:pt x="2132714" y="634224"/>
                </a:lnTo>
                <a:lnTo>
                  <a:pt x="2127626" y="645881"/>
                </a:lnTo>
                <a:lnTo>
                  <a:pt x="2122400" y="657532"/>
                </a:lnTo>
                <a:lnTo>
                  <a:pt x="2117034" y="669179"/>
                </a:lnTo>
                <a:lnTo>
                  <a:pt x="2111530" y="680820"/>
                </a:lnTo>
                <a:lnTo>
                  <a:pt x="2105888" y="692456"/>
                </a:lnTo>
                <a:lnTo>
                  <a:pt x="2100108" y="704086"/>
                </a:lnTo>
                <a:lnTo>
                  <a:pt x="2094189" y="715710"/>
                </a:lnTo>
                <a:lnTo>
                  <a:pt x="2088133" y="727329"/>
                </a:lnTo>
                <a:lnTo>
                  <a:pt x="2063623" y="657606"/>
                </a:lnTo>
                <a:lnTo>
                  <a:pt x="1956434" y="361188"/>
                </a:lnTo>
                <a:lnTo>
                  <a:pt x="1876932" y="361188"/>
                </a:lnTo>
                <a:lnTo>
                  <a:pt x="2047875" y="809371"/>
                </a:lnTo>
                <a:lnTo>
                  <a:pt x="2118487" y="809371"/>
                </a:lnTo>
                <a:close/>
              </a:path>
              <a:path w="2607129" h="821944">
                <a:moveTo>
                  <a:pt x="282575" y="554482"/>
                </a:moveTo>
                <a:lnTo>
                  <a:pt x="207181" y="554481"/>
                </a:lnTo>
                <a:lnTo>
                  <a:pt x="191034" y="554082"/>
                </a:lnTo>
                <a:lnTo>
                  <a:pt x="176136" y="552924"/>
                </a:lnTo>
                <a:lnTo>
                  <a:pt x="162489" y="551006"/>
                </a:lnTo>
                <a:lnTo>
                  <a:pt x="150091" y="548326"/>
                </a:lnTo>
                <a:lnTo>
                  <a:pt x="138943" y="544880"/>
                </a:lnTo>
                <a:lnTo>
                  <a:pt x="129044" y="540667"/>
                </a:lnTo>
                <a:lnTo>
                  <a:pt x="120396" y="535686"/>
                </a:lnTo>
                <a:lnTo>
                  <a:pt x="113865" y="530912"/>
                </a:lnTo>
                <a:lnTo>
                  <a:pt x="104288" y="521373"/>
                </a:lnTo>
                <a:lnTo>
                  <a:pt x="97438" y="510574"/>
                </a:lnTo>
                <a:lnTo>
                  <a:pt x="93321" y="498533"/>
                </a:lnTo>
                <a:lnTo>
                  <a:pt x="91948" y="485267"/>
                </a:lnTo>
                <a:lnTo>
                  <a:pt x="90949" y="480787"/>
                </a:lnTo>
                <a:lnTo>
                  <a:pt x="89940" y="467592"/>
                </a:lnTo>
                <a:lnTo>
                  <a:pt x="92455" y="456692"/>
                </a:lnTo>
                <a:lnTo>
                  <a:pt x="99075" y="446177"/>
                </a:lnTo>
                <a:lnTo>
                  <a:pt x="108966" y="437261"/>
                </a:lnTo>
                <a:lnTo>
                  <a:pt x="126156" y="428317"/>
                </a:lnTo>
                <a:lnTo>
                  <a:pt x="139573" y="424053"/>
                </a:lnTo>
                <a:lnTo>
                  <a:pt x="159099" y="420631"/>
                </a:lnTo>
                <a:lnTo>
                  <a:pt x="172230" y="419580"/>
                </a:lnTo>
                <a:lnTo>
                  <a:pt x="186690" y="419227"/>
                </a:lnTo>
                <a:lnTo>
                  <a:pt x="192050" y="419262"/>
                </a:lnTo>
                <a:lnTo>
                  <a:pt x="204592" y="419622"/>
                </a:lnTo>
                <a:lnTo>
                  <a:pt x="217194" y="420370"/>
                </a:lnTo>
                <a:lnTo>
                  <a:pt x="229858" y="421506"/>
                </a:lnTo>
                <a:lnTo>
                  <a:pt x="242591" y="423030"/>
                </a:lnTo>
                <a:lnTo>
                  <a:pt x="255397" y="424942"/>
                </a:lnTo>
                <a:lnTo>
                  <a:pt x="266351" y="426904"/>
                </a:lnTo>
                <a:lnTo>
                  <a:pt x="278404" y="429308"/>
                </a:lnTo>
                <a:lnTo>
                  <a:pt x="290659" y="432008"/>
                </a:lnTo>
                <a:lnTo>
                  <a:pt x="303120" y="435012"/>
                </a:lnTo>
                <a:lnTo>
                  <a:pt x="315791" y="438326"/>
                </a:lnTo>
                <a:lnTo>
                  <a:pt x="328675" y="441960"/>
                </a:lnTo>
                <a:lnTo>
                  <a:pt x="333121" y="375031"/>
                </a:lnTo>
                <a:lnTo>
                  <a:pt x="311414" y="369791"/>
                </a:lnTo>
                <a:lnTo>
                  <a:pt x="298744" y="367200"/>
                </a:lnTo>
                <a:lnTo>
                  <a:pt x="286345" y="365014"/>
                </a:lnTo>
                <a:lnTo>
                  <a:pt x="274223" y="363224"/>
                </a:lnTo>
                <a:lnTo>
                  <a:pt x="262381" y="361823"/>
                </a:lnTo>
                <a:lnTo>
                  <a:pt x="249760" y="360648"/>
                </a:lnTo>
                <a:lnTo>
                  <a:pt x="236739" y="359698"/>
                </a:lnTo>
                <a:lnTo>
                  <a:pt x="224042" y="359036"/>
                </a:lnTo>
                <a:lnTo>
                  <a:pt x="211675" y="358647"/>
                </a:lnTo>
                <a:lnTo>
                  <a:pt x="198307" y="358522"/>
                </a:lnTo>
                <a:lnTo>
                  <a:pt x="181990" y="358828"/>
                </a:lnTo>
                <a:lnTo>
                  <a:pt x="166474" y="359662"/>
                </a:lnTo>
                <a:lnTo>
                  <a:pt x="151757" y="361025"/>
                </a:lnTo>
                <a:lnTo>
                  <a:pt x="137839" y="362918"/>
                </a:lnTo>
                <a:lnTo>
                  <a:pt x="124719" y="365340"/>
                </a:lnTo>
                <a:lnTo>
                  <a:pt x="112397" y="368293"/>
                </a:lnTo>
                <a:lnTo>
                  <a:pt x="100873" y="371776"/>
                </a:lnTo>
                <a:lnTo>
                  <a:pt x="90145" y="375792"/>
                </a:lnTo>
                <a:lnTo>
                  <a:pt x="80214" y="380339"/>
                </a:lnTo>
                <a:lnTo>
                  <a:pt x="62738" y="391033"/>
                </a:lnTo>
                <a:lnTo>
                  <a:pt x="49930" y="402101"/>
                </a:lnTo>
                <a:lnTo>
                  <a:pt x="41662" y="411557"/>
                </a:lnTo>
                <a:lnTo>
                  <a:pt x="34669" y="421906"/>
                </a:lnTo>
                <a:lnTo>
                  <a:pt x="28951" y="433148"/>
                </a:lnTo>
                <a:lnTo>
                  <a:pt x="24506" y="445283"/>
                </a:lnTo>
                <a:lnTo>
                  <a:pt x="21333" y="458311"/>
                </a:lnTo>
                <a:lnTo>
                  <a:pt x="19430" y="472231"/>
                </a:lnTo>
                <a:lnTo>
                  <a:pt x="18796" y="487045"/>
                </a:lnTo>
                <a:lnTo>
                  <a:pt x="18862" y="490160"/>
                </a:lnTo>
                <a:lnTo>
                  <a:pt x="20315" y="502474"/>
                </a:lnTo>
                <a:lnTo>
                  <a:pt x="23622" y="515366"/>
                </a:lnTo>
                <a:lnTo>
                  <a:pt x="31614" y="533098"/>
                </a:lnTo>
                <a:lnTo>
                  <a:pt x="38862" y="543941"/>
                </a:lnTo>
                <a:lnTo>
                  <a:pt x="54177" y="559939"/>
                </a:lnTo>
                <a:lnTo>
                  <a:pt x="64770" y="567690"/>
                </a:lnTo>
                <a:lnTo>
                  <a:pt x="76729" y="574060"/>
                </a:lnTo>
                <a:lnTo>
                  <a:pt x="88678" y="578473"/>
                </a:lnTo>
                <a:lnTo>
                  <a:pt x="101853" y="581660"/>
                </a:lnTo>
                <a:lnTo>
                  <a:pt x="98344" y="582279"/>
                </a:lnTo>
                <a:lnTo>
                  <a:pt x="85608" y="585042"/>
                </a:lnTo>
                <a:lnTo>
                  <a:pt x="73443" y="588518"/>
                </a:lnTo>
                <a:lnTo>
                  <a:pt x="61849" y="592709"/>
                </a:lnTo>
                <a:lnTo>
                  <a:pt x="50257" y="598015"/>
                </a:lnTo>
                <a:lnTo>
                  <a:pt x="39413" y="604664"/>
                </a:lnTo>
                <a:lnTo>
                  <a:pt x="29718" y="612521"/>
                </a:lnTo>
                <a:lnTo>
                  <a:pt x="21344" y="621410"/>
                </a:lnTo>
                <a:lnTo>
                  <a:pt x="14071" y="631787"/>
                </a:lnTo>
                <a:lnTo>
                  <a:pt x="8000" y="643509"/>
                </a:lnTo>
                <a:lnTo>
                  <a:pt x="2573" y="660907"/>
                </a:lnTo>
                <a:lnTo>
                  <a:pt x="643" y="673677"/>
                </a:lnTo>
                <a:lnTo>
                  <a:pt x="0" y="687578"/>
                </a:lnTo>
                <a:lnTo>
                  <a:pt x="67" y="692285"/>
                </a:lnTo>
                <a:lnTo>
                  <a:pt x="1057" y="705662"/>
                </a:lnTo>
                <a:lnTo>
                  <a:pt x="3232" y="718338"/>
                </a:lnTo>
                <a:lnTo>
                  <a:pt x="6601" y="730305"/>
                </a:lnTo>
                <a:lnTo>
                  <a:pt x="11175" y="741553"/>
                </a:lnTo>
                <a:lnTo>
                  <a:pt x="18826" y="754804"/>
                </a:lnTo>
                <a:lnTo>
                  <a:pt x="26593" y="764680"/>
                </a:lnTo>
                <a:lnTo>
                  <a:pt x="35805" y="773813"/>
                </a:lnTo>
                <a:lnTo>
                  <a:pt x="46481" y="782193"/>
                </a:lnTo>
                <a:lnTo>
                  <a:pt x="59079" y="790037"/>
                </a:lnTo>
                <a:lnTo>
                  <a:pt x="69939" y="795454"/>
                </a:lnTo>
                <a:lnTo>
                  <a:pt x="81792" y="800316"/>
                </a:lnTo>
                <a:lnTo>
                  <a:pt x="94634" y="804618"/>
                </a:lnTo>
                <a:lnTo>
                  <a:pt x="108457" y="808355"/>
                </a:lnTo>
                <a:lnTo>
                  <a:pt x="121721" y="811177"/>
                </a:lnTo>
                <a:lnTo>
                  <a:pt x="133263" y="813108"/>
                </a:lnTo>
                <a:lnTo>
                  <a:pt x="145381" y="814689"/>
                </a:lnTo>
                <a:lnTo>
                  <a:pt x="158075" y="815918"/>
                </a:lnTo>
                <a:lnTo>
                  <a:pt x="171350" y="816796"/>
                </a:lnTo>
                <a:lnTo>
                  <a:pt x="185205" y="817323"/>
                </a:lnTo>
                <a:lnTo>
                  <a:pt x="199644" y="817499"/>
                </a:lnTo>
                <a:lnTo>
                  <a:pt x="205633" y="817462"/>
                </a:lnTo>
                <a:lnTo>
                  <a:pt x="218322" y="817145"/>
                </a:lnTo>
                <a:lnTo>
                  <a:pt x="231015" y="816511"/>
                </a:lnTo>
                <a:lnTo>
                  <a:pt x="243700" y="815569"/>
                </a:lnTo>
                <a:lnTo>
                  <a:pt x="256361" y="814329"/>
                </a:lnTo>
                <a:lnTo>
                  <a:pt x="268986" y="812800"/>
                </a:lnTo>
                <a:lnTo>
                  <a:pt x="280382" y="811121"/>
                </a:lnTo>
                <a:lnTo>
                  <a:pt x="292410" y="809117"/>
                </a:lnTo>
                <a:lnTo>
                  <a:pt x="304723" y="806835"/>
                </a:lnTo>
                <a:lnTo>
                  <a:pt x="317324" y="804275"/>
                </a:lnTo>
                <a:lnTo>
                  <a:pt x="330218" y="801437"/>
                </a:lnTo>
                <a:lnTo>
                  <a:pt x="343407" y="798322"/>
                </a:lnTo>
                <a:lnTo>
                  <a:pt x="338836" y="735330"/>
                </a:lnTo>
                <a:lnTo>
                  <a:pt x="337872" y="735591"/>
                </a:lnTo>
                <a:lnTo>
                  <a:pt x="324684" y="739051"/>
                </a:lnTo>
                <a:lnTo>
                  <a:pt x="311807" y="742190"/>
                </a:lnTo>
                <a:lnTo>
                  <a:pt x="299240" y="744998"/>
                </a:lnTo>
                <a:lnTo>
                  <a:pt x="286982" y="747464"/>
                </a:lnTo>
                <a:lnTo>
                  <a:pt x="275035" y="749579"/>
                </a:lnTo>
                <a:lnTo>
                  <a:pt x="263398" y="751332"/>
                </a:lnTo>
                <a:lnTo>
                  <a:pt x="250956" y="752978"/>
                </a:lnTo>
                <a:lnTo>
                  <a:pt x="237641" y="754425"/>
                </a:lnTo>
                <a:lnTo>
                  <a:pt x="224943" y="755458"/>
                </a:lnTo>
                <a:lnTo>
                  <a:pt x="212867" y="756078"/>
                </a:lnTo>
                <a:lnTo>
                  <a:pt x="201422" y="756285"/>
                </a:lnTo>
                <a:lnTo>
                  <a:pt x="189927" y="756140"/>
                </a:lnTo>
                <a:lnTo>
                  <a:pt x="176210" y="755540"/>
                </a:lnTo>
                <a:lnTo>
                  <a:pt x="163457" y="754476"/>
                </a:lnTo>
                <a:lnTo>
                  <a:pt x="151668" y="752946"/>
                </a:lnTo>
                <a:lnTo>
                  <a:pt x="140843" y="750951"/>
                </a:lnTo>
                <a:lnTo>
                  <a:pt x="122006" y="745785"/>
                </a:lnTo>
                <a:lnTo>
                  <a:pt x="110440" y="741144"/>
                </a:lnTo>
                <a:lnTo>
                  <a:pt x="100456" y="735711"/>
                </a:lnTo>
                <a:lnTo>
                  <a:pt x="84740" y="722562"/>
                </a:lnTo>
                <a:lnTo>
                  <a:pt x="77977" y="712597"/>
                </a:lnTo>
                <a:lnTo>
                  <a:pt x="72198" y="696020"/>
                </a:lnTo>
                <a:lnTo>
                  <a:pt x="70993" y="683006"/>
                </a:lnTo>
                <a:lnTo>
                  <a:pt x="73643" y="670257"/>
                </a:lnTo>
                <a:lnTo>
                  <a:pt x="78468" y="658132"/>
                </a:lnTo>
                <a:lnTo>
                  <a:pt x="85367" y="647482"/>
                </a:lnTo>
                <a:lnTo>
                  <a:pt x="94345" y="638294"/>
                </a:lnTo>
                <a:lnTo>
                  <a:pt x="105409" y="630555"/>
                </a:lnTo>
                <a:lnTo>
                  <a:pt x="119072" y="624261"/>
                </a:lnTo>
                <a:lnTo>
                  <a:pt x="129469" y="620945"/>
                </a:lnTo>
                <a:lnTo>
                  <a:pt x="141077" y="618232"/>
                </a:lnTo>
                <a:lnTo>
                  <a:pt x="153896" y="616122"/>
                </a:lnTo>
                <a:lnTo>
                  <a:pt x="167929" y="614615"/>
                </a:lnTo>
                <a:lnTo>
                  <a:pt x="183178" y="613711"/>
                </a:lnTo>
                <a:lnTo>
                  <a:pt x="199644" y="613410"/>
                </a:lnTo>
                <a:lnTo>
                  <a:pt x="282575" y="613410"/>
                </a:lnTo>
                <a:lnTo>
                  <a:pt x="282575" y="554482"/>
                </a:lnTo>
                <a:close/>
              </a:path>
              <a:path w="2607129" h="821944">
                <a:moveTo>
                  <a:pt x="1697990" y="188849"/>
                </a:moveTo>
                <a:lnTo>
                  <a:pt x="1654682" y="326390"/>
                </a:lnTo>
                <a:lnTo>
                  <a:pt x="1705991" y="325882"/>
                </a:lnTo>
                <a:lnTo>
                  <a:pt x="1784603" y="188849"/>
                </a:lnTo>
                <a:lnTo>
                  <a:pt x="1697990" y="188849"/>
                </a:lnTo>
                <a:close/>
              </a:path>
              <a:path w="2607129" h="821944">
                <a:moveTo>
                  <a:pt x="519596" y="95905"/>
                </a:moveTo>
                <a:lnTo>
                  <a:pt x="519138" y="107388"/>
                </a:lnTo>
                <a:lnTo>
                  <a:pt x="521582" y="116400"/>
                </a:lnTo>
                <a:lnTo>
                  <a:pt x="526923" y="122936"/>
                </a:lnTo>
                <a:lnTo>
                  <a:pt x="532261" y="126183"/>
                </a:lnTo>
                <a:lnTo>
                  <a:pt x="541444" y="126922"/>
                </a:lnTo>
                <a:lnTo>
                  <a:pt x="549988" y="121013"/>
                </a:lnTo>
                <a:lnTo>
                  <a:pt x="557911" y="108458"/>
                </a:lnTo>
                <a:lnTo>
                  <a:pt x="562212" y="100748"/>
                </a:lnTo>
                <a:lnTo>
                  <a:pt x="570008" y="90628"/>
                </a:lnTo>
                <a:lnTo>
                  <a:pt x="579446" y="82174"/>
                </a:lnTo>
                <a:lnTo>
                  <a:pt x="590526" y="75377"/>
                </a:lnTo>
                <a:lnTo>
                  <a:pt x="603250" y="70231"/>
                </a:lnTo>
                <a:lnTo>
                  <a:pt x="609379" y="68997"/>
                </a:lnTo>
                <a:lnTo>
                  <a:pt x="618269" y="69875"/>
                </a:lnTo>
                <a:lnTo>
                  <a:pt x="641502" y="92576"/>
                </a:lnTo>
                <a:lnTo>
                  <a:pt x="654176" y="124460"/>
                </a:lnTo>
                <a:lnTo>
                  <a:pt x="660962" y="150152"/>
                </a:lnTo>
                <a:lnTo>
                  <a:pt x="667480" y="180762"/>
                </a:lnTo>
                <a:lnTo>
                  <a:pt x="671730" y="204085"/>
                </a:lnTo>
                <a:lnTo>
                  <a:pt x="675900" y="229743"/>
                </a:lnTo>
                <a:lnTo>
                  <a:pt x="679992" y="257736"/>
                </a:lnTo>
                <a:lnTo>
                  <a:pt x="684002" y="288067"/>
                </a:lnTo>
                <a:lnTo>
                  <a:pt x="687931" y="320735"/>
                </a:lnTo>
                <a:lnTo>
                  <a:pt x="689864" y="337947"/>
                </a:lnTo>
                <a:lnTo>
                  <a:pt x="546100" y="728218"/>
                </a:lnTo>
                <a:lnTo>
                  <a:pt x="540756" y="738188"/>
                </a:lnTo>
                <a:lnTo>
                  <a:pt x="533766" y="753444"/>
                </a:lnTo>
                <a:lnTo>
                  <a:pt x="529144" y="767052"/>
                </a:lnTo>
                <a:lnTo>
                  <a:pt x="526887" y="779013"/>
                </a:lnTo>
                <a:lnTo>
                  <a:pt x="526996" y="789326"/>
                </a:lnTo>
                <a:lnTo>
                  <a:pt x="534313" y="805011"/>
                </a:lnTo>
                <a:lnTo>
                  <a:pt x="551095" y="814105"/>
                </a:lnTo>
                <a:lnTo>
                  <a:pt x="577342" y="816610"/>
                </a:lnTo>
                <a:lnTo>
                  <a:pt x="719327" y="424942"/>
                </a:lnTo>
                <a:lnTo>
                  <a:pt x="757808" y="649097"/>
                </a:lnTo>
                <a:lnTo>
                  <a:pt x="761503" y="668841"/>
                </a:lnTo>
                <a:lnTo>
                  <a:pt x="765250" y="686277"/>
                </a:lnTo>
                <a:lnTo>
                  <a:pt x="769230" y="702445"/>
                </a:lnTo>
                <a:lnTo>
                  <a:pt x="773443" y="717345"/>
                </a:lnTo>
                <a:lnTo>
                  <a:pt x="777886" y="730978"/>
                </a:lnTo>
                <a:lnTo>
                  <a:pt x="782559" y="743344"/>
                </a:lnTo>
                <a:lnTo>
                  <a:pt x="787460" y="754443"/>
                </a:lnTo>
                <a:lnTo>
                  <a:pt x="792587" y="764276"/>
                </a:lnTo>
                <a:lnTo>
                  <a:pt x="797940" y="772843"/>
                </a:lnTo>
                <a:lnTo>
                  <a:pt x="803518" y="780145"/>
                </a:lnTo>
                <a:lnTo>
                  <a:pt x="809318" y="786183"/>
                </a:lnTo>
                <a:lnTo>
                  <a:pt x="815340" y="790956"/>
                </a:lnTo>
                <a:lnTo>
                  <a:pt x="821875" y="795165"/>
                </a:lnTo>
                <a:lnTo>
                  <a:pt x="834812" y="802565"/>
                </a:lnTo>
                <a:lnTo>
                  <a:pt x="847143" y="808320"/>
                </a:lnTo>
                <a:lnTo>
                  <a:pt x="858866" y="812432"/>
                </a:lnTo>
                <a:lnTo>
                  <a:pt x="869982" y="814898"/>
                </a:lnTo>
                <a:lnTo>
                  <a:pt x="880491" y="815721"/>
                </a:lnTo>
                <a:lnTo>
                  <a:pt x="889037" y="815063"/>
                </a:lnTo>
                <a:lnTo>
                  <a:pt x="901422" y="811036"/>
                </a:lnTo>
                <a:lnTo>
                  <a:pt x="911428" y="803358"/>
                </a:lnTo>
                <a:lnTo>
                  <a:pt x="919056" y="792045"/>
                </a:lnTo>
                <a:lnTo>
                  <a:pt x="924305" y="777113"/>
                </a:lnTo>
                <a:lnTo>
                  <a:pt x="925885" y="764247"/>
                </a:lnTo>
                <a:lnTo>
                  <a:pt x="923307" y="752939"/>
                </a:lnTo>
                <a:lnTo>
                  <a:pt x="916152" y="744854"/>
                </a:lnTo>
                <a:lnTo>
                  <a:pt x="904420" y="739998"/>
                </a:lnTo>
                <a:lnTo>
                  <a:pt x="888111" y="738378"/>
                </a:lnTo>
                <a:lnTo>
                  <a:pt x="878431" y="737299"/>
                </a:lnTo>
                <a:lnTo>
                  <a:pt x="867398" y="733052"/>
                </a:lnTo>
                <a:lnTo>
                  <a:pt x="857255" y="725577"/>
                </a:lnTo>
                <a:lnTo>
                  <a:pt x="848024" y="714866"/>
                </a:lnTo>
                <a:lnTo>
                  <a:pt x="839724" y="700913"/>
                </a:lnTo>
                <a:lnTo>
                  <a:pt x="836203" y="693347"/>
                </a:lnTo>
                <a:lnTo>
                  <a:pt x="833059" y="685523"/>
                </a:lnTo>
                <a:lnTo>
                  <a:pt x="829914" y="676693"/>
                </a:lnTo>
                <a:lnTo>
                  <a:pt x="826768" y="666854"/>
                </a:lnTo>
                <a:lnTo>
                  <a:pt x="823619" y="656007"/>
                </a:lnTo>
                <a:lnTo>
                  <a:pt x="820469" y="644152"/>
                </a:lnTo>
                <a:lnTo>
                  <a:pt x="817316" y="631287"/>
                </a:lnTo>
                <a:lnTo>
                  <a:pt x="814160" y="617413"/>
                </a:lnTo>
                <a:lnTo>
                  <a:pt x="811000" y="602529"/>
                </a:lnTo>
                <a:lnTo>
                  <a:pt x="807837" y="586635"/>
                </a:lnTo>
                <a:lnTo>
                  <a:pt x="804669" y="569730"/>
                </a:lnTo>
                <a:lnTo>
                  <a:pt x="801497" y="551815"/>
                </a:lnTo>
                <a:lnTo>
                  <a:pt x="765301" y="372364"/>
                </a:lnTo>
                <a:lnTo>
                  <a:pt x="761999" y="353510"/>
                </a:lnTo>
                <a:lnTo>
                  <a:pt x="758760" y="335277"/>
                </a:lnTo>
                <a:lnTo>
                  <a:pt x="755584" y="317666"/>
                </a:lnTo>
                <a:lnTo>
                  <a:pt x="752472" y="300676"/>
                </a:lnTo>
                <a:lnTo>
                  <a:pt x="749425" y="284307"/>
                </a:lnTo>
                <a:lnTo>
                  <a:pt x="746441" y="268560"/>
                </a:lnTo>
                <a:lnTo>
                  <a:pt x="743522" y="253434"/>
                </a:lnTo>
                <a:lnTo>
                  <a:pt x="740668" y="238930"/>
                </a:lnTo>
                <a:lnTo>
                  <a:pt x="737879" y="225048"/>
                </a:lnTo>
                <a:lnTo>
                  <a:pt x="735155" y="211788"/>
                </a:lnTo>
                <a:lnTo>
                  <a:pt x="732497" y="199150"/>
                </a:lnTo>
                <a:lnTo>
                  <a:pt x="727379" y="175740"/>
                </a:lnTo>
                <a:lnTo>
                  <a:pt x="722528" y="154818"/>
                </a:lnTo>
                <a:lnTo>
                  <a:pt x="717946" y="136387"/>
                </a:lnTo>
                <a:lnTo>
                  <a:pt x="713634" y="120447"/>
                </a:lnTo>
                <a:lnTo>
                  <a:pt x="705967" y="96110"/>
                </a:lnTo>
                <a:lnTo>
                  <a:pt x="700538" y="81575"/>
                </a:lnTo>
                <a:lnTo>
                  <a:pt x="694868" y="68397"/>
                </a:lnTo>
                <a:lnTo>
                  <a:pt x="688957" y="56581"/>
                </a:lnTo>
                <a:lnTo>
                  <a:pt x="676420" y="37044"/>
                </a:lnTo>
                <a:lnTo>
                  <a:pt x="662940" y="22987"/>
                </a:lnTo>
                <a:lnTo>
                  <a:pt x="644413" y="10155"/>
                </a:lnTo>
                <a:lnTo>
                  <a:pt x="632669" y="4508"/>
                </a:lnTo>
                <a:lnTo>
                  <a:pt x="610489" y="0"/>
                </a:lnTo>
                <a:lnTo>
                  <a:pt x="609410" y="321"/>
                </a:lnTo>
                <a:lnTo>
                  <a:pt x="595246" y="5206"/>
                </a:lnTo>
                <a:lnTo>
                  <a:pt x="582305" y="10956"/>
                </a:lnTo>
                <a:lnTo>
                  <a:pt x="570582" y="17571"/>
                </a:lnTo>
                <a:lnTo>
                  <a:pt x="560074" y="25052"/>
                </a:lnTo>
                <a:lnTo>
                  <a:pt x="550775" y="33398"/>
                </a:lnTo>
                <a:lnTo>
                  <a:pt x="535792" y="52685"/>
                </a:lnTo>
                <a:lnTo>
                  <a:pt x="529243" y="65549"/>
                </a:lnTo>
                <a:lnTo>
                  <a:pt x="522962" y="81957"/>
                </a:lnTo>
                <a:lnTo>
                  <a:pt x="519596" y="95905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69909" y="4693158"/>
            <a:ext cx="153248" cy="329056"/>
          </a:xfrm>
          <a:custGeom>
            <a:avLst/>
            <a:gdLst/>
            <a:ahLst/>
            <a:cxnLst/>
            <a:rect l="l" t="t" r="r" b="b"/>
            <a:pathLst>
              <a:path w="153248" h="329056">
                <a:moveTo>
                  <a:pt x="58928" y="0"/>
                </a:moveTo>
                <a:lnTo>
                  <a:pt x="43219" y="1120"/>
                </a:lnTo>
                <a:lnTo>
                  <a:pt x="30169" y="4481"/>
                </a:lnTo>
                <a:lnTo>
                  <a:pt x="19776" y="10082"/>
                </a:lnTo>
                <a:lnTo>
                  <a:pt x="9018" y="23222"/>
                </a:lnTo>
                <a:lnTo>
                  <a:pt x="3019" y="44061"/>
                </a:lnTo>
                <a:lnTo>
                  <a:pt x="1217" y="58060"/>
                </a:lnTo>
                <a:lnTo>
                  <a:pt x="218" y="74444"/>
                </a:lnTo>
                <a:lnTo>
                  <a:pt x="0" y="88011"/>
                </a:lnTo>
                <a:lnTo>
                  <a:pt x="0" y="329057"/>
                </a:lnTo>
                <a:lnTo>
                  <a:pt x="13500" y="326625"/>
                </a:lnTo>
                <a:lnTo>
                  <a:pt x="26471" y="323371"/>
                </a:lnTo>
                <a:lnTo>
                  <a:pt x="38914" y="319292"/>
                </a:lnTo>
                <a:lnTo>
                  <a:pt x="50828" y="314389"/>
                </a:lnTo>
                <a:lnTo>
                  <a:pt x="62214" y="308660"/>
                </a:lnTo>
                <a:lnTo>
                  <a:pt x="73070" y="302106"/>
                </a:lnTo>
                <a:lnTo>
                  <a:pt x="83398" y="294724"/>
                </a:lnTo>
                <a:lnTo>
                  <a:pt x="93197" y="286514"/>
                </a:lnTo>
                <a:lnTo>
                  <a:pt x="102467" y="277477"/>
                </a:lnTo>
                <a:lnTo>
                  <a:pt x="111208" y="267610"/>
                </a:lnTo>
                <a:lnTo>
                  <a:pt x="120669" y="255164"/>
                </a:lnTo>
                <a:lnTo>
                  <a:pt x="127707" y="244332"/>
                </a:lnTo>
                <a:lnTo>
                  <a:pt x="133891" y="233188"/>
                </a:lnTo>
                <a:lnTo>
                  <a:pt x="139220" y="221730"/>
                </a:lnTo>
                <a:lnTo>
                  <a:pt x="143695" y="209958"/>
                </a:lnTo>
                <a:lnTo>
                  <a:pt x="147315" y="197870"/>
                </a:lnTo>
                <a:lnTo>
                  <a:pt x="150080" y="185467"/>
                </a:lnTo>
                <a:lnTo>
                  <a:pt x="151991" y="172748"/>
                </a:lnTo>
                <a:lnTo>
                  <a:pt x="153047" y="159712"/>
                </a:lnTo>
                <a:lnTo>
                  <a:pt x="153248" y="146357"/>
                </a:lnTo>
                <a:lnTo>
                  <a:pt x="153162" y="142875"/>
                </a:lnTo>
                <a:lnTo>
                  <a:pt x="152282" y="127368"/>
                </a:lnTo>
                <a:lnTo>
                  <a:pt x="150691" y="112723"/>
                </a:lnTo>
                <a:lnTo>
                  <a:pt x="148387" y="98941"/>
                </a:lnTo>
                <a:lnTo>
                  <a:pt x="145369" y="86023"/>
                </a:lnTo>
                <a:lnTo>
                  <a:pt x="141636" y="73971"/>
                </a:lnTo>
                <a:lnTo>
                  <a:pt x="137186" y="62785"/>
                </a:lnTo>
                <a:lnTo>
                  <a:pt x="132019" y="52466"/>
                </a:lnTo>
                <a:lnTo>
                  <a:pt x="126134" y="43016"/>
                </a:lnTo>
                <a:lnTo>
                  <a:pt x="111002" y="24950"/>
                </a:lnTo>
                <a:lnTo>
                  <a:pt x="100347" y="15464"/>
                </a:lnTo>
                <a:lnTo>
                  <a:pt x="89460" y="8239"/>
                </a:lnTo>
                <a:lnTo>
                  <a:pt x="78352" y="3272"/>
                </a:lnTo>
                <a:lnTo>
                  <a:pt x="67036" y="560"/>
                </a:lnTo>
                <a:lnTo>
                  <a:pt x="58928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84506" y="4642739"/>
            <a:ext cx="144249" cy="450088"/>
          </a:xfrm>
          <a:custGeom>
            <a:avLst/>
            <a:gdLst/>
            <a:ahLst/>
            <a:cxnLst/>
            <a:rect l="l" t="t" r="r" b="b"/>
            <a:pathLst>
              <a:path w="144249" h="450088">
                <a:moveTo>
                  <a:pt x="69881" y="0"/>
                </a:moveTo>
                <a:lnTo>
                  <a:pt x="69881" y="326009"/>
                </a:lnTo>
                <a:lnTo>
                  <a:pt x="70248" y="343092"/>
                </a:lnTo>
                <a:lnTo>
                  <a:pt x="71360" y="357590"/>
                </a:lnTo>
                <a:lnTo>
                  <a:pt x="75889" y="378764"/>
                </a:lnTo>
                <a:lnTo>
                  <a:pt x="84870" y="390950"/>
                </a:lnTo>
                <a:lnTo>
                  <a:pt x="110267" y="397383"/>
                </a:lnTo>
                <a:lnTo>
                  <a:pt x="123794" y="399729"/>
                </a:lnTo>
                <a:lnTo>
                  <a:pt x="134307" y="406770"/>
                </a:lnTo>
                <a:lnTo>
                  <a:pt x="141786" y="418504"/>
                </a:lnTo>
                <a:lnTo>
                  <a:pt x="143668" y="423672"/>
                </a:lnTo>
                <a:lnTo>
                  <a:pt x="144249" y="431039"/>
                </a:lnTo>
                <a:lnTo>
                  <a:pt x="140947" y="437200"/>
                </a:lnTo>
                <a:lnTo>
                  <a:pt x="122689" y="445916"/>
                </a:lnTo>
                <a:lnTo>
                  <a:pt x="107734" y="448476"/>
                </a:lnTo>
                <a:lnTo>
                  <a:pt x="88895" y="449840"/>
                </a:lnTo>
                <a:lnTo>
                  <a:pt x="74707" y="450088"/>
                </a:lnTo>
                <a:lnTo>
                  <a:pt x="62148" y="448841"/>
                </a:lnTo>
                <a:lnTo>
                  <a:pt x="38556" y="438872"/>
                </a:lnTo>
                <a:lnTo>
                  <a:pt x="22463" y="425357"/>
                </a:lnTo>
                <a:lnTo>
                  <a:pt x="7358" y="405218"/>
                </a:lnTo>
                <a:lnTo>
                  <a:pt x="2156" y="385310"/>
                </a:lnTo>
                <a:lnTo>
                  <a:pt x="1115" y="367226"/>
                </a:lnTo>
                <a:lnTo>
                  <a:pt x="413" y="342061"/>
                </a:lnTo>
                <a:lnTo>
                  <a:pt x="190" y="326823"/>
                </a:lnTo>
                <a:lnTo>
                  <a:pt x="52" y="309815"/>
                </a:lnTo>
                <a:lnTo>
                  <a:pt x="0" y="291036"/>
                </a:lnTo>
                <a:lnTo>
                  <a:pt x="33" y="270486"/>
                </a:lnTo>
                <a:lnTo>
                  <a:pt x="152" y="248166"/>
                </a:lnTo>
                <a:lnTo>
                  <a:pt x="358" y="224074"/>
                </a:lnTo>
                <a:lnTo>
                  <a:pt x="649" y="198212"/>
                </a:lnTo>
                <a:lnTo>
                  <a:pt x="1027" y="170578"/>
                </a:lnTo>
                <a:lnTo>
                  <a:pt x="1492" y="141174"/>
                </a:lnTo>
                <a:lnTo>
                  <a:pt x="2044" y="109998"/>
                </a:lnTo>
                <a:lnTo>
                  <a:pt x="2683" y="77051"/>
                </a:lnTo>
                <a:lnTo>
                  <a:pt x="3409" y="42332"/>
                </a:lnTo>
                <a:lnTo>
                  <a:pt x="4222" y="5842"/>
                </a:lnTo>
                <a:lnTo>
                  <a:pt x="69881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60022" y="4642739"/>
            <a:ext cx="144249" cy="450088"/>
          </a:xfrm>
          <a:custGeom>
            <a:avLst/>
            <a:gdLst/>
            <a:ahLst/>
            <a:cxnLst/>
            <a:rect l="l" t="t" r="r" b="b"/>
            <a:pathLst>
              <a:path w="144249" h="450088">
                <a:moveTo>
                  <a:pt x="69881" y="0"/>
                </a:moveTo>
                <a:lnTo>
                  <a:pt x="69881" y="326009"/>
                </a:lnTo>
                <a:lnTo>
                  <a:pt x="70248" y="343092"/>
                </a:lnTo>
                <a:lnTo>
                  <a:pt x="71360" y="357590"/>
                </a:lnTo>
                <a:lnTo>
                  <a:pt x="75889" y="378764"/>
                </a:lnTo>
                <a:lnTo>
                  <a:pt x="84870" y="390950"/>
                </a:lnTo>
                <a:lnTo>
                  <a:pt x="110267" y="397383"/>
                </a:lnTo>
                <a:lnTo>
                  <a:pt x="123794" y="399729"/>
                </a:lnTo>
                <a:lnTo>
                  <a:pt x="134307" y="406770"/>
                </a:lnTo>
                <a:lnTo>
                  <a:pt x="141786" y="418504"/>
                </a:lnTo>
                <a:lnTo>
                  <a:pt x="143668" y="423672"/>
                </a:lnTo>
                <a:lnTo>
                  <a:pt x="144249" y="431039"/>
                </a:lnTo>
                <a:lnTo>
                  <a:pt x="140947" y="437200"/>
                </a:lnTo>
                <a:lnTo>
                  <a:pt x="122689" y="445916"/>
                </a:lnTo>
                <a:lnTo>
                  <a:pt x="107734" y="448476"/>
                </a:lnTo>
                <a:lnTo>
                  <a:pt x="88895" y="449840"/>
                </a:lnTo>
                <a:lnTo>
                  <a:pt x="74707" y="450088"/>
                </a:lnTo>
                <a:lnTo>
                  <a:pt x="62148" y="448841"/>
                </a:lnTo>
                <a:lnTo>
                  <a:pt x="38556" y="438872"/>
                </a:lnTo>
                <a:lnTo>
                  <a:pt x="22463" y="425357"/>
                </a:lnTo>
                <a:lnTo>
                  <a:pt x="7358" y="405218"/>
                </a:lnTo>
                <a:lnTo>
                  <a:pt x="2156" y="385310"/>
                </a:lnTo>
                <a:lnTo>
                  <a:pt x="1115" y="367226"/>
                </a:lnTo>
                <a:lnTo>
                  <a:pt x="413" y="342061"/>
                </a:lnTo>
                <a:lnTo>
                  <a:pt x="190" y="326823"/>
                </a:lnTo>
                <a:lnTo>
                  <a:pt x="52" y="309815"/>
                </a:lnTo>
                <a:lnTo>
                  <a:pt x="0" y="291036"/>
                </a:lnTo>
                <a:lnTo>
                  <a:pt x="33" y="270486"/>
                </a:lnTo>
                <a:lnTo>
                  <a:pt x="152" y="248166"/>
                </a:lnTo>
                <a:lnTo>
                  <a:pt x="358" y="224074"/>
                </a:lnTo>
                <a:lnTo>
                  <a:pt x="649" y="198212"/>
                </a:lnTo>
                <a:lnTo>
                  <a:pt x="1027" y="170578"/>
                </a:lnTo>
                <a:lnTo>
                  <a:pt x="1492" y="141174"/>
                </a:lnTo>
                <a:lnTo>
                  <a:pt x="2044" y="109998"/>
                </a:lnTo>
                <a:lnTo>
                  <a:pt x="2683" y="77051"/>
                </a:lnTo>
                <a:lnTo>
                  <a:pt x="3409" y="42332"/>
                </a:lnTo>
                <a:lnTo>
                  <a:pt x="4222" y="5842"/>
                </a:lnTo>
                <a:lnTo>
                  <a:pt x="69881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85049" y="4635627"/>
            <a:ext cx="511175" cy="635381"/>
          </a:xfrm>
          <a:custGeom>
            <a:avLst/>
            <a:gdLst/>
            <a:ahLst/>
            <a:cxnLst/>
            <a:rect l="l" t="t" r="r" b="b"/>
            <a:pathLst>
              <a:path w="511175" h="635381">
                <a:moveTo>
                  <a:pt x="321055" y="0"/>
                </a:moveTo>
                <a:lnTo>
                  <a:pt x="350913" y="1586"/>
                </a:lnTo>
                <a:lnTo>
                  <a:pt x="377306" y="6346"/>
                </a:lnTo>
                <a:lnTo>
                  <a:pt x="400222" y="14280"/>
                </a:lnTo>
                <a:lnTo>
                  <a:pt x="419650" y="25386"/>
                </a:lnTo>
                <a:lnTo>
                  <a:pt x="437346" y="40461"/>
                </a:lnTo>
                <a:lnTo>
                  <a:pt x="453388" y="58626"/>
                </a:lnTo>
                <a:lnTo>
                  <a:pt x="468485" y="80413"/>
                </a:lnTo>
                <a:lnTo>
                  <a:pt x="482624" y="105833"/>
                </a:lnTo>
                <a:lnTo>
                  <a:pt x="490552" y="122370"/>
                </a:lnTo>
                <a:lnTo>
                  <a:pt x="501547" y="149428"/>
                </a:lnTo>
                <a:lnTo>
                  <a:pt x="508392" y="173108"/>
                </a:lnTo>
                <a:lnTo>
                  <a:pt x="511118" y="193424"/>
                </a:lnTo>
                <a:lnTo>
                  <a:pt x="511175" y="196469"/>
                </a:lnTo>
                <a:lnTo>
                  <a:pt x="510882" y="208889"/>
                </a:lnTo>
                <a:lnTo>
                  <a:pt x="508541" y="233755"/>
                </a:lnTo>
                <a:lnTo>
                  <a:pt x="503849" y="258649"/>
                </a:lnTo>
                <a:lnTo>
                  <a:pt x="496796" y="283559"/>
                </a:lnTo>
                <a:lnTo>
                  <a:pt x="489330" y="303784"/>
                </a:lnTo>
                <a:lnTo>
                  <a:pt x="478974" y="326340"/>
                </a:lnTo>
                <a:lnTo>
                  <a:pt x="466563" y="348082"/>
                </a:lnTo>
                <a:lnTo>
                  <a:pt x="452081" y="369023"/>
                </a:lnTo>
                <a:lnTo>
                  <a:pt x="435516" y="389179"/>
                </a:lnTo>
                <a:lnTo>
                  <a:pt x="422782" y="402717"/>
                </a:lnTo>
                <a:lnTo>
                  <a:pt x="406436" y="417085"/>
                </a:lnTo>
                <a:lnTo>
                  <a:pt x="387340" y="429862"/>
                </a:lnTo>
                <a:lnTo>
                  <a:pt x="365493" y="441050"/>
                </a:lnTo>
                <a:lnTo>
                  <a:pt x="340895" y="450648"/>
                </a:lnTo>
                <a:lnTo>
                  <a:pt x="313547" y="458656"/>
                </a:lnTo>
                <a:lnTo>
                  <a:pt x="284860" y="464820"/>
                </a:lnTo>
                <a:lnTo>
                  <a:pt x="284860" y="635381"/>
                </a:lnTo>
                <a:lnTo>
                  <a:pt x="218821" y="635381"/>
                </a:lnTo>
                <a:lnTo>
                  <a:pt x="218821" y="464820"/>
                </a:lnTo>
                <a:lnTo>
                  <a:pt x="206322" y="464402"/>
                </a:lnTo>
                <a:lnTo>
                  <a:pt x="181849" y="461060"/>
                </a:lnTo>
                <a:lnTo>
                  <a:pt x="158072" y="454376"/>
                </a:lnTo>
                <a:lnTo>
                  <a:pt x="134988" y="444351"/>
                </a:lnTo>
                <a:lnTo>
                  <a:pt x="112594" y="430983"/>
                </a:lnTo>
                <a:lnTo>
                  <a:pt x="90889" y="414274"/>
                </a:lnTo>
                <a:lnTo>
                  <a:pt x="69868" y="394223"/>
                </a:lnTo>
                <a:lnTo>
                  <a:pt x="59437" y="382590"/>
                </a:lnTo>
                <a:lnTo>
                  <a:pt x="44333" y="362659"/>
                </a:lnTo>
                <a:lnTo>
                  <a:pt x="31440" y="341374"/>
                </a:lnTo>
                <a:lnTo>
                  <a:pt x="20756" y="318736"/>
                </a:lnTo>
                <a:lnTo>
                  <a:pt x="12283" y="294744"/>
                </a:lnTo>
                <a:lnTo>
                  <a:pt x="6019" y="269399"/>
                </a:lnTo>
                <a:lnTo>
                  <a:pt x="1966" y="242701"/>
                </a:lnTo>
                <a:lnTo>
                  <a:pt x="123" y="214649"/>
                </a:lnTo>
                <a:lnTo>
                  <a:pt x="0" y="204978"/>
                </a:lnTo>
                <a:lnTo>
                  <a:pt x="382" y="192392"/>
                </a:lnTo>
                <a:lnTo>
                  <a:pt x="3446" y="167626"/>
                </a:lnTo>
                <a:lnTo>
                  <a:pt x="9572" y="143397"/>
                </a:lnTo>
                <a:lnTo>
                  <a:pt x="18762" y="119696"/>
                </a:lnTo>
                <a:lnTo>
                  <a:pt x="31015" y="96516"/>
                </a:lnTo>
                <a:lnTo>
                  <a:pt x="46332" y="73850"/>
                </a:lnTo>
                <a:lnTo>
                  <a:pt x="65732" y="50270"/>
                </a:lnTo>
                <a:lnTo>
                  <a:pt x="77474" y="37550"/>
                </a:lnTo>
                <a:lnTo>
                  <a:pt x="88563" y="26736"/>
                </a:lnTo>
                <a:lnTo>
                  <a:pt x="108779" y="10825"/>
                </a:lnTo>
                <a:lnTo>
                  <a:pt x="126370" y="2539"/>
                </a:lnTo>
                <a:lnTo>
                  <a:pt x="134178" y="1254"/>
                </a:lnTo>
                <a:lnTo>
                  <a:pt x="137032" y="1270"/>
                </a:lnTo>
                <a:lnTo>
                  <a:pt x="166116" y="70993"/>
                </a:lnTo>
                <a:lnTo>
                  <a:pt x="152010" y="76332"/>
                </a:lnTo>
                <a:lnTo>
                  <a:pt x="139070" y="82538"/>
                </a:lnTo>
                <a:lnTo>
                  <a:pt x="127295" y="89611"/>
                </a:lnTo>
                <a:lnTo>
                  <a:pt x="116687" y="97550"/>
                </a:lnTo>
                <a:lnTo>
                  <a:pt x="107246" y="106357"/>
                </a:lnTo>
                <a:lnTo>
                  <a:pt x="98972" y="116029"/>
                </a:lnTo>
                <a:lnTo>
                  <a:pt x="91865" y="126569"/>
                </a:lnTo>
                <a:lnTo>
                  <a:pt x="85926" y="137975"/>
                </a:lnTo>
                <a:lnTo>
                  <a:pt x="81156" y="150247"/>
                </a:lnTo>
                <a:lnTo>
                  <a:pt x="77553" y="163387"/>
                </a:lnTo>
                <a:lnTo>
                  <a:pt x="75120" y="177393"/>
                </a:lnTo>
                <a:lnTo>
                  <a:pt x="73857" y="192265"/>
                </a:lnTo>
                <a:lnTo>
                  <a:pt x="73659" y="201295"/>
                </a:lnTo>
                <a:lnTo>
                  <a:pt x="74015" y="214830"/>
                </a:lnTo>
                <a:lnTo>
                  <a:pt x="75083" y="228069"/>
                </a:lnTo>
                <a:lnTo>
                  <a:pt x="76861" y="241011"/>
                </a:lnTo>
                <a:lnTo>
                  <a:pt x="79349" y="253656"/>
                </a:lnTo>
                <a:lnTo>
                  <a:pt x="82547" y="266005"/>
                </a:lnTo>
                <a:lnTo>
                  <a:pt x="86452" y="278056"/>
                </a:lnTo>
                <a:lnTo>
                  <a:pt x="91066" y="289811"/>
                </a:lnTo>
                <a:lnTo>
                  <a:pt x="96387" y="301270"/>
                </a:lnTo>
                <a:lnTo>
                  <a:pt x="102414" y="312431"/>
                </a:lnTo>
                <a:lnTo>
                  <a:pt x="109147" y="323296"/>
                </a:lnTo>
                <a:lnTo>
                  <a:pt x="117603" y="335033"/>
                </a:lnTo>
                <a:lnTo>
                  <a:pt x="125789" y="344585"/>
                </a:lnTo>
                <a:lnTo>
                  <a:pt x="134667" y="353393"/>
                </a:lnTo>
                <a:lnTo>
                  <a:pt x="144239" y="361455"/>
                </a:lnTo>
                <a:lnTo>
                  <a:pt x="154505" y="368773"/>
                </a:lnTo>
                <a:lnTo>
                  <a:pt x="165466" y="375344"/>
                </a:lnTo>
                <a:lnTo>
                  <a:pt x="177122" y="381168"/>
                </a:lnTo>
                <a:lnTo>
                  <a:pt x="189474" y="386244"/>
                </a:lnTo>
                <a:lnTo>
                  <a:pt x="202524" y="390572"/>
                </a:lnTo>
                <a:lnTo>
                  <a:pt x="216271" y="394151"/>
                </a:lnTo>
                <a:lnTo>
                  <a:pt x="218821" y="394716"/>
                </a:lnTo>
                <a:lnTo>
                  <a:pt x="218821" y="131191"/>
                </a:lnTo>
                <a:lnTo>
                  <a:pt x="219016" y="115440"/>
                </a:lnTo>
                <a:lnTo>
                  <a:pt x="219606" y="100982"/>
                </a:lnTo>
                <a:lnTo>
                  <a:pt x="220593" y="87824"/>
                </a:lnTo>
                <a:lnTo>
                  <a:pt x="221983" y="75975"/>
                </a:lnTo>
                <a:lnTo>
                  <a:pt x="223778" y="65443"/>
                </a:lnTo>
                <a:lnTo>
                  <a:pt x="225425" y="58293"/>
                </a:lnTo>
                <a:lnTo>
                  <a:pt x="229776" y="46297"/>
                </a:lnTo>
                <a:lnTo>
                  <a:pt x="236139" y="35426"/>
                </a:lnTo>
                <a:lnTo>
                  <a:pt x="244524" y="25669"/>
                </a:lnTo>
                <a:lnTo>
                  <a:pt x="254942" y="17016"/>
                </a:lnTo>
                <a:lnTo>
                  <a:pt x="265731" y="10695"/>
                </a:lnTo>
                <a:lnTo>
                  <a:pt x="276645" y="6288"/>
                </a:lnTo>
                <a:lnTo>
                  <a:pt x="288784" y="3040"/>
                </a:lnTo>
                <a:lnTo>
                  <a:pt x="302157" y="958"/>
                </a:lnTo>
                <a:lnTo>
                  <a:pt x="316776" y="45"/>
                </a:lnTo>
                <a:lnTo>
                  <a:pt x="321055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98560" y="4632071"/>
            <a:ext cx="418846" cy="448183"/>
          </a:xfrm>
          <a:custGeom>
            <a:avLst/>
            <a:gdLst/>
            <a:ahLst/>
            <a:cxnLst/>
            <a:rect l="l" t="t" r="r" b="b"/>
            <a:pathLst>
              <a:path w="418846" h="448183">
                <a:moveTo>
                  <a:pt x="0" y="0"/>
                </a:moveTo>
                <a:lnTo>
                  <a:pt x="79501" y="0"/>
                </a:lnTo>
                <a:lnTo>
                  <a:pt x="186690" y="296417"/>
                </a:lnTo>
                <a:lnTo>
                  <a:pt x="211200" y="366140"/>
                </a:lnTo>
                <a:lnTo>
                  <a:pt x="217256" y="354522"/>
                </a:lnTo>
                <a:lnTo>
                  <a:pt x="223175" y="342898"/>
                </a:lnTo>
                <a:lnTo>
                  <a:pt x="228955" y="331268"/>
                </a:lnTo>
                <a:lnTo>
                  <a:pt x="234597" y="319632"/>
                </a:lnTo>
                <a:lnTo>
                  <a:pt x="240101" y="307991"/>
                </a:lnTo>
                <a:lnTo>
                  <a:pt x="245467" y="296344"/>
                </a:lnTo>
                <a:lnTo>
                  <a:pt x="250693" y="284693"/>
                </a:lnTo>
                <a:lnTo>
                  <a:pt x="255781" y="273036"/>
                </a:lnTo>
                <a:lnTo>
                  <a:pt x="260729" y="261375"/>
                </a:lnTo>
                <a:lnTo>
                  <a:pt x="265539" y="249710"/>
                </a:lnTo>
                <a:lnTo>
                  <a:pt x="270208" y="238040"/>
                </a:lnTo>
                <a:lnTo>
                  <a:pt x="274738" y="226366"/>
                </a:lnTo>
                <a:lnTo>
                  <a:pt x="279128" y="214689"/>
                </a:lnTo>
                <a:lnTo>
                  <a:pt x="283378" y="203007"/>
                </a:lnTo>
                <a:lnTo>
                  <a:pt x="287488" y="191323"/>
                </a:lnTo>
                <a:lnTo>
                  <a:pt x="294025" y="171880"/>
                </a:lnTo>
                <a:lnTo>
                  <a:pt x="297934" y="159593"/>
                </a:lnTo>
                <a:lnTo>
                  <a:pt x="301668" y="147290"/>
                </a:lnTo>
                <a:lnTo>
                  <a:pt x="305227" y="134972"/>
                </a:lnTo>
                <a:lnTo>
                  <a:pt x="308610" y="122638"/>
                </a:lnTo>
                <a:lnTo>
                  <a:pt x="311817" y="110289"/>
                </a:lnTo>
                <a:lnTo>
                  <a:pt x="314850" y="97926"/>
                </a:lnTo>
                <a:lnTo>
                  <a:pt x="317706" y="85549"/>
                </a:lnTo>
                <a:lnTo>
                  <a:pt x="320388" y="73158"/>
                </a:lnTo>
                <a:lnTo>
                  <a:pt x="322894" y="60754"/>
                </a:lnTo>
                <a:lnTo>
                  <a:pt x="325224" y="48338"/>
                </a:lnTo>
                <a:lnTo>
                  <a:pt x="327379" y="35909"/>
                </a:lnTo>
                <a:lnTo>
                  <a:pt x="329359" y="23469"/>
                </a:lnTo>
                <a:lnTo>
                  <a:pt x="331163" y="11018"/>
                </a:lnTo>
                <a:lnTo>
                  <a:pt x="332613" y="0"/>
                </a:lnTo>
                <a:lnTo>
                  <a:pt x="418846" y="0"/>
                </a:lnTo>
                <a:lnTo>
                  <a:pt x="414009" y="24503"/>
                </a:lnTo>
                <a:lnTo>
                  <a:pt x="408507" y="49108"/>
                </a:lnTo>
                <a:lnTo>
                  <a:pt x="402330" y="73807"/>
                </a:lnTo>
                <a:lnTo>
                  <a:pt x="395472" y="98591"/>
                </a:lnTo>
                <a:lnTo>
                  <a:pt x="387600" y="124679"/>
                </a:lnTo>
                <a:lnTo>
                  <a:pt x="379849" y="148710"/>
                </a:lnTo>
                <a:lnTo>
                  <a:pt x="371598" y="172696"/>
                </a:lnTo>
                <a:lnTo>
                  <a:pt x="362855" y="196631"/>
                </a:lnTo>
                <a:lnTo>
                  <a:pt x="353627" y="220506"/>
                </a:lnTo>
                <a:lnTo>
                  <a:pt x="346646" y="237708"/>
                </a:lnTo>
                <a:lnTo>
                  <a:pt x="336807" y="260955"/>
                </a:lnTo>
                <a:lnTo>
                  <a:pt x="326547" y="284138"/>
                </a:lnTo>
                <a:lnTo>
                  <a:pt x="315866" y="307257"/>
                </a:lnTo>
                <a:lnTo>
                  <a:pt x="304765" y="330311"/>
                </a:lnTo>
                <a:lnTo>
                  <a:pt x="294998" y="349807"/>
                </a:lnTo>
                <a:lnTo>
                  <a:pt x="283331" y="372392"/>
                </a:lnTo>
                <a:lnTo>
                  <a:pt x="271401" y="394820"/>
                </a:lnTo>
                <a:lnTo>
                  <a:pt x="259202" y="417089"/>
                </a:lnTo>
                <a:lnTo>
                  <a:pt x="246727" y="439200"/>
                </a:lnTo>
                <a:lnTo>
                  <a:pt x="241554" y="448182"/>
                </a:lnTo>
                <a:lnTo>
                  <a:pt x="170942" y="448182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1627" y="4629404"/>
            <a:ext cx="343407" cy="458977"/>
          </a:xfrm>
          <a:custGeom>
            <a:avLst/>
            <a:gdLst/>
            <a:ahLst/>
            <a:cxnLst/>
            <a:rect l="l" t="t" r="r" b="b"/>
            <a:pathLst>
              <a:path w="343407" h="458977">
                <a:moveTo>
                  <a:pt x="199644" y="0"/>
                </a:moveTo>
                <a:lnTo>
                  <a:pt x="211675" y="126"/>
                </a:lnTo>
                <a:lnTo>
                  <a:pt x="224042" y="515"/>
                </a:lnTo>
                <a:lnTo>
                  <a:pt x="236739" y="1177"/>
                </a:lnTo>
                <a:lnTo>
                  <a:pt x="249760" y="2127"/>
                </a:lnTo>
                <a:lnTo>
                  <a:pt x="262381" y="3302"/>
                </a:lnTo>
                <a:lnTo>
                  <a:pt x="274223" y="4703"/>
                </a:lnTo>
                <a:lnTo>
                  <a:pt x="286345" y="6493"/>
                </a:lnTo>
                <a:lnTo>
                  <a:pt x="298744" y="8679"/>
                </a:lnTo>
                <a:lnTo>
                  <a:pt x="311414" y="11270"/>
                </a:lnTo>
                <a:lnTo>
                  <a:pt x="324353" y="14274"/>
                </a:lnTo>
                <a:lnTo>
                  <a:pt x="333121" y="16510"/>
                </a:lnTo>
                <a:lnTo>
                  <a:pt x="328675" y="83439"/>
                </a:lnTo>
                <a:lnTo>
                  <a:pt x="315791" y="79805"/>
                </a:lnTo>
                <a:lnTo>
                  <a:pt x="303120" y="76491"/>
                </a:lnTo>
                <a:lnTo>
                  <a:pt x="290659" y="73487"/>
                </a:lnTo>
                <a:lnTo>
                  <a:pt x="278404" y="70787"/>
                </a:lnTo>
                <a:lnTo>
                  <a:pt x="266351" y="68383"/>
                </a:lnTo>
                <a:lnTo>
                  <a:pt x="255397" y="66421"/>
                </a:lnTo>
                <a:lnTo>
                  <a:pt x="242591" y="64509"/>
                </a:lnTo>
                <a:lnTo>
                  <a:pt x="229858" y="62985"/>
                </a:lnTo>
                <a:lnTo>
                  <a:pt x="217194" y="61849"/>
                </a:lnTo>
                <a:lnTo>
                  <a:pt x="204592" y="61101"/>
                </a:lnTo>
                <a:lnTo>
                  <a:pt x="192050" y="60741"/>
                </a:lnTo>
                <a:lnTo>
                  <a:pt x="186690" y="60706"/>
                </a:lnTo>
                <a:lnTo>
                  <a:pt x="172230" y="61059"/>
                </a:lnTo>
                <a:lnTo>
                  <a:pt x="159099" y="62110"/>
                </a:lnTo>
                <a:lnTo>
                  <a:pt x="147313" y="63844"/>
                </a:lnTo>
                <a:lnTo>
                  <a:pt x="139573" y="65532"/>
                </a:lnTo>
                <a:lnTo>
                  <a:pt x="126156" y="69796"/>
                </a:lnTo>
                <a:lnTo>
                  <a:pt x="114910" y="75014"/>
                </a:lnTo>
                <a:lnTo>
                  <a:pt x="99075" y="87656"/>
                </a:lnTo>
                <a:lnTo>
                  <a:pt x="92455" y="98171"/>
                </a:lnTo>
                <a:lnTo>
                  <a:pt x="89940" y="109071"/>
                </a:lnTo>
                <a:lnTo>
                  <a:pt x="90949" y="122266"/>
                </a:lnTo>
                <a:lnTo>
                  <a:pt x="91948" y="126746"/>
                </a:lnTo>
                <a:lnTo>
                  <a:pt x="93321" y="140012"/>
                </a:lnTo>
                <a:lnTo>
                  <a:pt x="97438" y="152053"/>
                </a:lnTo>
                <a:lnTo>
                  <a:pt x="104288" y="162852"/>
                </a:lnTo>
                <a:lnTo>
                  <a:pt x="113865" y="172391"/>
                </a:lnTo>
                <a:lnTo>
                  <a:pt x="120396" y="177165"/>
                </a:lnTo>
                <a:lnTo>
                  <a:pt x="129044" y="182146"/>
                </a:lnTo>
                <a:lnTo>
                  <a:pt x="138943" y="186359"/>
                </a:lnTo>
                <a:lnTo>
                  <a:pt x="150091" y="189805"/>
                </a:lnTo>
                <a:lnTo>
                  <a:pt x="162489" y="192485"/>
                </a:lnTo>
                <a:lnTo>
                  <a:pt x="176136" y="194403"/>
                </a:lnTo>
                <a:lnTo>
                  <a:pt x="191034" y="195561"/>
                </a:lnTo>
                <a:lnTo>
                  <a:pt x="207181" y="195960"/>
                </a:lnTo>
                <a:lnTo>
                  <a:pt x="207645" y="195961"/>
                </a:lnTo>
                <a:lnTo>
                  <a:pt x="282575" y="195961"/>
                </a:lnTo>
                <a:lnTo>
                  <a:pt x="282575" y="254889"/>
                </a:lnTo>
                <a:lnTo>
                  <a:pt x="199644" y="254889"/>
                </a:lnTo>
                <a:lnTo>
                  <a:pt x="183178" y="255190"/>
                </a:lnTo>
                <a:lnTo>
                  <a:pt x="167929" y="256094"/>
                </a:lnTo>
                <a:lnTo>
                  <a:pt x="153896" y="257601"/>
                </a:lnTo>
                <a:lnTo>
                  <a:pt x="141077" y="259711"/>
                </a:lnTo>
                <a:lnTo>
                  <a:pt x="129469" y="262424"/>
                </a:lnTo>
                <a:lnTo>
                  <a:pt x="119072" y="265740"/>
                </a:lnTo>
                <a:lnTo>
                  <a:pt x="109884" y="269659"/>
                </a:lnTo>
                <a:lnTo>
                  <a:pt x="94345" y="279773"/>
                </a:lnTo>
                <a:lnTo>
                  <a:pt x="85367" y="288961"/>
                </a:lnTo>
                <a:lnTo>
                  <a:pt x="78468" y="299611"/>
                </a:lnTo>
                <a:lnTo>
                  <a:pt x="73643" y="311736"/>
                </a:lnTo>
                <a:lnTo>
                  <a:pt x="70993" y="324485"/>
                </a:lnTo>
                <a:lnTo>
                  <a:pt x="72198" y="337499"/>
                </a:lnTo>
                <a:lnTo>
                  <a:pt x="75853" y="349560"/>
                </a:lnTo>
                <a:lnTo>
                  <a:pt x="84740" y="364041"/>
                </a:lnTo>
                <a:lnTo>
                  <a:pt x="94221" y="372896"/>
                </a:lnTo>
                <a:lnTo>
                  <a:pt x="110440" y="382623"/>
                </a:lnTo>
                <a:lnTo>
                  <a:pt x="122006" y="387264"/>
                </a:lnTo>
                <a:lnTo>
                  <a:pt x="135156" y="391115"/>
                </a:lnTo>
                <a:lnTo>
                  <a:pt x="151668" y="394425"/>
                </a:lnTo>
                <a:lnTo>
                  <a:pt x="163457" y="395955"/>
                </a:lnTo>
                <a:lnTo>
                  <a:pt x="176210" y="397019"/>
                </a:lnTo>
                <a:lnTo>
                  <a:pt x="189927" y="397619"/>
                </a:lnTo>
                <a:lnTo>
                  <a:pt x="201422" y="397764"/>
                </a:lnTo>
                <a:lnTo>
                  <a:pt x="212867" y="397557"/>
                </a:lnTo>
                <a:lnTo>
                  <a:pt x="224943" y="396937"/>
                </a:lnTo>
                <a:lnTo>
                  <a:pt x="237641" y="395904"/>
                </a:lnTo>
                <a:lnTo>
                  <a:pt x="250956" y="394457"/>
                </a:lnTo>
                <a:lnTo>
                  <a:pt x="263398" y="392811"/>
                </a:lnTo>
                <a:lnTo>
                  <a:pt x="275035" y="391058"/>
                </a:lnTo>
                <a:lnTo>
                  <a:pt x="286982" y="388943"/>
                </a:lnTo>
                <a:lnTo>
                  <a:pt x="299240" y="386477"/>
                </a:lnTo>
                <a:lnTo>
                  <a:pt x="311807" y="383669"/>
                </a:lnTo>
                <a:lnTo>
                  <a:pt x="324684" y="380530"/>
                </a:lnTo>
                <a:lnTo>
                  <a:pt x="337872" y="377070"/>
                </a:lnTo>
                <a:lnTo>
                  <a:pt x="338836" y="376809"/>
                </a:lnTo>
                <a:lnTo>
                  <a:pt x="343407" y="439801"/>
                </a:lnTo>
                <a:lnTo>
                  <a:pt x="330218" y="442916"/>
                </a:lnTo>
                <a:lnTo>
                  <a:pt x="317324" y="445754"/>
                </a:lnTo>
                <a:lnTo>
                  <a:pt x="304723" y="448314"/>
                </a:lnTo>
                <a:lnTo>
                  <a:pt x="292410" y="450596"/>
                </a:lnTo>
                <a:lnTo>
                  <a:pt x="280382" y="452600"/>
                </a:lnTo>
                <a:lnTo>
                  <a:pt x="268986" y="454279"/>
                </a:lnTo>
                <a:lnTo>
                  <a:pt x="256361" y="455808"/>
                </a:lnTo>
                <a:lnTo>
                  <a:pt x="243700" y="457048"/>
                </a:lnTo>
                <a:lnTo>
                  <a:pt x="231015" y="457990"/>
                </a:lnTo>
                <a:lnTo>
                  <a:pt x="218322" y="458624"/>
                </a:lnTo>
                <a:lnTo>
                  <a:pt x="205633" y="458941"/>
                </a:lnTo>
                <a:lnTo>
                  <a:pt x="199644" y="458978"/>
                </a:lnTo>
                <a:lnTo>
                  <a:pt x="185205" y="458802"/>
                </a:lnTo>
                <a:lnTo>
                  <a:pt x="171350" y="458275"/>
                </a:lnTo>
                <a:lnTo>
                  <a:pt x="158075" y="457397"/>
                </a:lnTo>
                <a:lnTo>
                  <a:pt x="145381" y="456168"/>
                </a:lnTo>
                <a:lnTo>
                  <a:pt x="133263" y="454587"/>
                </a:lnTo>
                <a:lnTo>
                  <a:pt x="121721" y="452656"/>
                </a:lnTo>
                <a:lnTo>
                  <a:pt x="108457" y="449834"/>
                </a:lnTo>
                <a:lnTo>
                  <a:pt x="94634" y="446097"/>
                </a:lnTo>
                <a:lnTo>
                  <a:pt x="81792" y="441795"/>
                </a:lnTo>
                <a:lnTo>
                  <a:pt x="69939" y="436933"/>
                </a:lnTo>
                <a:lnTo>
                  <a:pt x="59079" y="431516"/>
                </a:lnTo>
                <a:lnTo>
                  <a:pt x="49217" y="425549"/>
                </a:lnTo>
                <a:lnTo>
                  <a:pt x="35805" y="415292"/>
                </a:lnTo>
                <a:lnTo>
                  <a:pt x="26593" y="406159"/>
                </a:lnTo>
                <a:lnTo>
                  <a:pt x="18826" y="396283"/>
                </a:lnTo>
                <a:lnTo>
                  <a:pt x="12482" y="385674"/>
                </a:lnTo>
                <a:lnTo>
                  <a:pt x="6601" y="371784"/>
                </a:lnTo>
                <a:lnTo>
                  <a:pt x="3232" y="359817"/>
                </a:lnTo>
                <a:lnTo>
                  <a:pt x="1057" y="347141"/>
                </a:lnTo>
                <a:lnTo>
                  <a:pt x="67" y="333764"/>
                </a:lnTo>
                <a:lnTo>
                  <a:pt x="0" y="329057"/>
                </a:lnTo>
                <a:lnTo>
                  <a:pt x="643" y="315156"/>
                </a:lnTo>
                <a:lnTo>
                  <a:pt x="2573" y="302386"/>
                </a:lnTo>
                <a:lnTo>
                  <a:pt x="5789" y="290709"/>
                </a:lnTo>
                <a:lnTo>
                  <a:pt x="14071" y="273266"/>
                </a:lnTo>
                <a:lnTo>
                  <a:pt x="21344" y="262889"/>
                </a:lnTo>
                <a:lnTo>
                  <a:pt x="29718" y="254000"/>
                </a:lnTo>
                <a:lnTo>
                  <a:pt x="39413" y="246143"/>
                </a:lnTo>
                <a:lnTo>
                  <a:pt x="50257" y="239494"/>
                </a:lnTo>
                <a:lnTo>
                  <a:pt x="61849" y="234188"/>
                </a:lnTo>
                <a:lnTo>
                  <a:pt x="73443" y="229997"/>
                </a:lnTo>
                <a:lnTo>
                  <a:pt x="85608" y="226521"/>
                </a:lnTo>
                <a:lnTo>
                  <a:pt x="98344" y="223758"/>
                </a:lnTo>
                <a:lnTo>
                  <a:pt x="101853" y="223139"/>
                </a:lnTo>
                <a:lnTo>
                  <a:pt x="88678" y="219952"/>
                </a:lnTo>
                <a:lnTo>
                  <a:pt x="76729" y="215539"/>
                </a:lnTo>
                <a:lnTo>
                  <a:pt x="65983" y="209924"/>
                </a:lnTo>
                <a:lnTo>
                  <a:pt x="54177" y="201418"/>
                </a:lnTo>
                <a:lnTo>
                  <a:pt x="44977" y="192736"/>
                </a:lnTo>
                <a:lnTo>
                  <a:pt x="38862" y="185420"/>
                </a:lnTo>
                <a:lnTo>
                  <a:pt x="31614" y="174577"/>
                </a:lnTo>
                <a:lnTo>
                  <a:pt x="26006" y="163266"/>
                </a:lnTo>
                <a:lnTo>
                  <a:pt x="20315" y="143953"/>
                </a:lnTo>
                <a:lnTo>
                  <a:pt x="18862" y="131639"/>
                </a:lnTo>
                <a:lnTo>
                  <a:pt x="18796" y="128524"/>
                </a:lnTo>
                <a:lnTo>
                  <a:pt x="19430" y="113710"/>
                </a:lnTo>
                <a:lnTo>
                  <a:pt x="21333" y="99790"/>
                </a:lnTo>
                <a:lnTo>
                  <a:pt x="24506" y="86762"/>
                </a:lnTo>
                <a:lnTo>
                  <a:pt x="28951" y="74627"/>
                </a:lnTo>
                <a:lnTo>
                  <a:pt x="34669" y="63385"/>
                </a:lnTo>
                <a:lnTo>
                  <a:pt x="41662" y="53036"/>
                </a:lnTo>
                <a:lnTo>
                  <a:pt x="49930" y="43580"/>
                </a:lnTo>
                <a:lnTo>
                  <a:pt x="59475" y="35017"/>
                </a:lnTo>
                <a:lnTo>
                  <a:pt x="71078" y="26898"/>
                </a:lnTo>
                <a:lnTo>
                  <a:pt x="80214" y="21818"/>
                </a:lnTo>
                <a:lnTo>
                  <a:pt x="90145" y="17271"/>
                </a:lnTo>
                <a:lnTo>
                  <a:pt x="100873" y="13255"/>
                </a:lnTo>
                <a:lnTo>
                  <a:pt x="112397" y="9772"/>
                </a:lnTo>
                <a:lnTo>
                  <a:pt x="124719" y="6819"/>
                </a:lnTo>
                <a:lnTo>
                  <a:pt x="137839" y="4397"/>
                </a:lnTo>
                <a:lnTo>
                  <a:pt x="151757" y="2504"/>
                </a:lnTo>
                <a:lnTo>
                  <a:pt x="166474" y="1141"/>
                </a:lnTo>
                <a:lnTo>
                  <a:pt x="181990" y="307"/>
                </a:lnTo>
                <a:lnTo>
                  <a:pt x="198307" y="1"/>
                </a:lnTo>
                <a:lnTo>
                  <a:pt x="199644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76310" y="4459732"/>
            <a:ext cx="129921" cy="137541"/>
          </a:xfrm>
          <a:custGeom>
            <a:avLst/>
            <a:gdLst/>
            <a:ahLst/>
            <a:cxnLst/>
            <a:rect l="l" t="t" r="r" b="b"/>
            <a:pathLst>
              <a:path w="129921" h="137541">
                <a:moveTo>
                  <a:pt x="43307" y="0"/>
                </a:moveTo>
                <a:lnTo>
                  <a:pt x="129921" y="0"/>
                </a:lnTo>
                <a:lnTo>
                  <a:pt x="51308" y="137033"/>
                </a:lnTo>
                <a:lnTo>
                  <a:pt x="0" y="137541"/>
                </a:lnTo>
                <a:lnTo>
                  <a:pt x="43307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40765" y="4270883"/>
            <a:ext cx="406746" cy="816610"/>
          </a:xfrm>
          <a:custGeom>
            <a:avLst/>
            <a:gdLst/>
            <a:ahLst/>
            <a:cxnLst/>
            <a:rect l="l" t="t" r="r" b="b"/>
            <a:pathLst>
              <a:path w="406746" h="816610">
                <a:moveTo>
                  <a:pt x="91350" y="0"/>
                </a:moveTo>
                <a:lnTo>
                  <a:pt x="113531" y="4508"/>
                </a:lnTo>
                <a:lnTo>
                  <a:pt x="125275" y="10155"/>
                </a:lnTo>
                <a:lnTo>
                  <a:pt x="137444" y="18077"/>
                </a:lnTo>
                <a:lnTo>
                  <a:pt x="150659" y="29329"/>
                </a:lnTo>
                <a:lnTo>
                  <a:pt x="163670" y="46129"/>
                </a:lnTo>
                <a:lnTo>
                  <a:pt x="175730" y="68397"/>
                </a:lnTo>
                <a:lnTo>
                  <a:pt x="181400" y="81575"/>
                </a:lnTo>
                <a:lnTo>
                  <a:pt x="186829" y="96110"/>
                </a:lnTo>
                <a:lnTo>
                  <a:pt x="192014" y="112001"/>
                </a:lnTo>
                <a:lnTo>
                  <a:pt x="196618" y="128106"/>
                </a:lnTo>
                <a:lnTo>
                  <a:pt x="201065" y="145292"/>
                </a:lnTo>
                <a:lnTo>
                  <a:pt x="205782" y="164968"/>
                </a:lnTo>
                <a:lnTo>
                  <a:pt x="210767" y="187133"/>
                </a:lnTo>
                <a:lnTo>
                  <a:pt x="216017" y="211788"/>
                </a:lnTo>
                <a:lnTo>
                  <a:pt x="218740" y="225048"/>
                </a:lnTo>
                <a:lnTo>
                  <a:pt x="221529" y="238930"/>
                </a:lnTo>
                <a:lnTo>
                  <a:pt x="224384" y="253434"/>
                </a:lnTo>
                <a:lnTo>
                  <a:pt x="227303" y="268560"/>
                </a:lnTo>
                <a:lnTo>
                  <a:pt x="230286" y="284307"/>
                </a:lnTo>
                <a:lnTo>
                  <a:pt x="233334" y="300676"/>
                </a:lnTo>
                <a:lnTo>
                  <a:pt x="236446" y="317666"/>
                </a:lnTo>
                <a:lnTo>
                  <a:pt x="239622" y="335277"/>
                </a:lnTo>
                <a:lnTo>
                  <a:pt x="242861" y="353510"/>
                </a:lnTo>
                <a:lnTo>
                  <a:pt x="246163" y="372364"/>
                </a:lnTo>
                <a:lnTo>
                  <a:pt x="282358" y="551815"/>
                </a:lnTo>
                <a:lnTo>
                  <a:pt x="285531" y="569730"/>
                </a:lnTo>
                <a:lnTo>
                  <a:pt x="288699" y="586635"/>
                </a:lnTo>
                <a:lnTo>
                  <a:pt x="291862" y="602529"/>
                </a:lnTo>
                <a:lnTo>
                  <a:pt x="295022" y="617413"/>
                </a:lnTo>
                <a:lnTo>
                  <a:pt x="298178" y="631287"/>
                </a:lnTo>
                <a:lnTo>
                  <a:pt x="301331" y="644152"/>
                </a:lnTo>
                <a:lnTo>
                  <a:pt x="304481" y="656007"/>
                </a:lnTo>
                <a:lnTo>
                  <a:pt x="307630" y="666854"/>
                </a:lnTo>
                <a:lnTo>
                  <a:pt x="310776" y="676693"/>
                </a:lnTo>
                <a:lnTo>
                  <a:pt x="313921" y="685523"/>
                </a:lnTo>
                <a:lnTo>
                  <a:pt x="317065" y="693347"/>
                </a:lnTo>
                <a:lnTo>
                  <a:pt x="320209" y="700164"/>
                </a:lnTo>
                <a:lnTo>
                  <a:pt x="328886" y="714866"/>
                </a:lnTo>
                <a:lnTo>
                  <a:pt x="338117" y="725577"/>
                </a:lnTo>
                <a:lnTo>
                  <a:pt x="348260" y="733052"/>
                </a:lnTo>
                <a:lnTo>
                  <a:pt x="359293" y="737299"/>
                </a:lnTo>
                <a:lnTo>
                  <a:pt x="368972" y="738378"/>
                </a:lnTo>
                <a:lnTo>
                  <a:pt x="385282" y="739998"/>
                </a:lnTo>
                <a:lnTo>
                  <a:pt x="397014" y="744854"/>
                </a:lnTo>
                <a:lnTo>
                  <a:pt x="404169" y="752939"/>
                </a:lnTo>
                <a:lnTo>
                  <a:pt x="406746" y="764247"/>
                </a:lnTo>
                <a:lnTo>
                  <a:pt x="405167" y="777113"/>
                </a:lnTo>
                <a:lnTo>
                  <a:pt x="399918" y="792045"/>
                </a:lnTo>
                <a:lnTo>
                  <a:pt x="392290" y="803358"/>
                </a:lnTo>
                <a:lnTo>
                  <a:pt x="369899" y="815063"/>
                </a:lnTo>
                <a:lnTo>
                  <a:pt x="361352" y="815721"/>
                </a:lnTo>
                <a:lnTo>
                  <a:pt x="350844" y="814898"/>
                </a:lnTo>
                <a:lnTo>
                  <a:pt x="328005" y="808320"/>
                </a:lnTo>
                <a:lnTo>
                  <a:pt x="315674" y="802565"/>
                </a:lnTo>
                <a:lnTo>
                  <a:pt x="302737" y="795165"/>
                </a:lnTo>
                <a:lnTo>
                  <a:pt x="290180" y="786183"/>
                </a:lnTo>
                <a:lnTo>
                  <a:pt x="278802" y="772843"/>
                </a:lnTo>
                <a:lnTo>
                  <a:pt x="268322" y="754443"/>
                </a:lnTo>
                <a:lnTo>
                  <a:pt x="258748" y="730978"/>
                </a:lnTo>
                <a:lnTo>
                  <a:pt x="254305" y="717345"/>
                </a:lnTo>
                <a:lnTo>
                  <a:pt x="250092" y="702445"/>
                </a:lnTo>
                <a:lnTo>
                  <a:pt x="246112" y="686277"/>
                </a:lnTo>
                <a:lnTo>
                  <a:pt x="242365" y="668841"/>
                </a:lnTo>
                <a:lnTo>
                  <a:pt x="238852" y="650135"/>
                </a:lnTo>
                <a:lnTo>
                  <a:pt x="200189" y="424942"/>
                </a:lnTo>
                <a:lnTo>
                  <a:pt x="58203" y="816610"/>
                </a:lnTo>
                <a:lnTo>
                  <a:pt x="43897" y="816181"/>
                </a:lnTo>
                <a:lnTo>
                  <a:pt x="31957" y="814105"/>
                </a:lnTo>
                <a:lnTo>
                  <a:pt x="22383" y="810382"/>
                </a:lnTo>
                <a:lnTo>
                  <a:pt x="15175" y="805011"/>
                </a:lnTo>
                <a:lnTo>
                  <a:pt x="10334" y="797992"/>
                </a:lnTo>
                <a:lnTo>
                  <a:pt x="7858" y="789326"/>
                </a:lnTo>
                <a:lnTo>
                  <a:pt x="7749" y="779013"/>
                </a:lnTo>
                <a:lnTo>
                  <a:pt x="10005" y="767052"/>
                </a:lnTo>
                <a:lnTo>
                  <a:pt x="14628" y="753444"/>
                </a:lnTo>
                <a:lnTo>
                  <a:pt x="21618" y="738188"/>
                </a:lnTo>
                <a:lnTo>
                  <a:pt x="26961" y="728218"/>
                </a:lnTo>
                <a:lnTo>
                  <a:pt x="170725" y="337947"/>
                </a:lnTo>
                <a:lnTo>
                  <a:pt x="168792" y="320735"/>
                </a:lnTo>
                <a:lnTo>
                  <a:pt x="166839" y="304109"/>
                </a:lnTo>
                <a:lnTo>
                  <a:pt x="164864" y="288067"/>
                </a:lnTo>
                <a:lnTo>
                  <a:pt x="162869" y="272609"/>
                </a:lnTo>
                <a:lnTo>
                  <a:pt x="160854" y="257736"/>
                </a:lnTo>
                <a:lnTo>
                  <a:pt x="158818" y="243448"/>
                </a:lnTo>
                <a:lnTo>
                  <a:pt x="156762" y="229743"/>
                </a:lnTo>
                <a:lnTo>
                  <a:pt x="154687" y="216622"/>
                </a:lnTo>
                <a:lnTo>
                  <a:pt x="152591" y="204085"/>
                </a:lnTo>
                <a:lnTo>
                  <a:pt x="150477" y="192132"/>
                </a:lnTo>
                <a:lnTo>
                  <a:pt x="148342" y="180762"/>
                </a:lnTo>
                <a:lnTo>
                  <a:pt x="146188" y="169975"/>
                </a:lnTo>
                <a:lnTo>
                  <a:pt x="144016" y="159772"/>
                </a:lnTo>
                <a:lnTo>
                  <a:pt x="141824" y="150152"/>
                </a:lnTo>
                <a:lnTo>
                  <a:pt x="139613" y="141114"/>
                </a:lnTo>
                <a:lnTo>
                  <a:pt x="135136" y="124787"/>
                </a:lnTo>
                <a:lnTo>
                  <a:pt x="128979" y="106841"/>
                </a:lnTo>
                <a:lnTo>
                  <a:pt x="122364" y="92576"/>
                </a:lnTo>
                <a:lnTo>
                  <a:pt x="115188" y="81661"/>
                </a:lnTo>
                <a:lnTo>
                  <a:pt x="107445" y="74095"/>
                </a:lnTo>
                <a:lnTo>
                  <a:pt x="99131" y="69875"/>
                </a:lnTo>
                <a:lnTo>
                  <a:pt x="90241" y="68997"/>
                </a:lnTo>
                <a:lnTo>
                  <a:pt x="84111" y="70231"/>
                </a:lnTo>
                <a:lnTo>
                  <a:pt x="71388" y="75377"/>
                </a:lnTo>
                <a:lnTo>
                  <a:pt x="60308" y="82174"/>
                </a:lnTo>
                <a:lnTo>
                  <a:pt x="50870" y="90628"/>
                </a:lnTo>
                <a:lnTo>
                  <a:pt x="43074" y="100748"/>
                </a:lnTo>
                <a:lnTo>
                  <a:pt x="38772" y="108458"/>
                </a:lnTo>
                <a:lnTo>
                  <a:pt x="30850" y="121013"/>
                </a:lnTo>
                <a:lnTo>
                  <a:pt x="22306" y="126922"/>
                </a:lnTo>
                <a:lnTo>
                  <a:pt x="13123" y="126183"/>
                </a:lnTo>
                <a:lnTo>
                  <a:pt x="7784" y="122936"/>
                </a:lnTo>
                <a:lnTo>
                  <a:pt x="2444" y="116400"/>
                </a:lnTo>
                <a:lnTo>
                  <a:pt x="0" y="107388"/>
                </a:lnTo>
                <a:lnTo>
                  <a:pt x="458" y="95905"/>
                </a:lnTo>
                <a:lnTo>
                  <a:pt x="3824" y="81957"/>
                </a:lnTo>
                <a:lnTo>
                  <a:pt x="10105" y="65549"/>
                </a:lnTo>
                <a:lnTo>
                  <a:pt x="16654" y="52685"/>
                </a:lnTo>
                <a:lnTo>
                  <a:pt x="23545" y="42609"/>
                </a:lnTo>
                <a:lnTo>
                  <a:pt x="31637" y="33398"/>
                </a:lnTo>
                <a:lnTo>
                  <a:pt x="40936" y="25052"/>
                </a:lnTo>
                <a:lnTo>
                  <a:pt x="51444" y="17571"/>
                </a:lnTo>
                <a:lnTo>
                  <a:pt x="63167" y="10956"/>
                </a:lnTo>
                <a:lnTo>
                  <a:pt x="76108" y="5206"/>
                </a:lnTo>
                <a:lnTo>
                  <a:pt x="90272" y="321"/>
                </a:lnTo>
                <a:lnTo>
                  <a:pt x="9135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6568" y="5234940"/>
            <a:ext cx="3148584" cy="1089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2730" y="5281041"/>
            <a:ext cx="3057333" cy="998474"/>
          </a:xfrm>
          <a:custGeom>
            <a:avLst/>
            <a:gdLst/>
            <a:ahLst/>
            <a:cxnLst/>
            <a:rect l="l" t="t" r="r" b="b"/>
            <a:pathLst>
              <a:path w="3057333" h="998474">
                <a:moveTo>
                  <a:pt x="1222059" y="653605"/>
                </a:moveTo>
                <a:lnTo>
                  <a:pt x="1224833" y="668509"/>
                </a:lnTo>
                <a:lnTo>
                  <a:pt x="1228521" y="685856"/>
                </a:lnTo>
                <a:lnTo>
                  <a:pt x="1232488" y="701971"/>
                </a:lnTo>
                <a:lnTo>
                  <a:pt x="1236734" y="716855"/>
                </a:lnTo>
                <a:lnTo>
                  <a:pt x="1241258" y="730507"/>
                </a:lnTo>
                <a:lnTo>
                  <a:pt x="1246061" y="742928"/>
                </a:lnTo>
                <a:lnTo>
                  <a:pt x="1251143" y="754118"/>
                </a:lnTo>
                <a:lnTo>
                  <a:pt x="1256503" y="764076"/>
                </a:lnTo>
                <a:lnTo>
                  <a:pt x="1262143" y="772804"/>
                </a:lnTo>
                <a:lnTo>
                  <a:pt x="1268061" y="780301"/>
                </a:lnTo>
                <a:lnTo>
                  <a:pt x="1274257" y="786567"/>
                </a:lnTo>
                <a:lnTo>
                  <a:pt x="1280733" y="791603"/>
                </a:lnTo>
                <a:lnTo>
                  <a:pt x="1291775" y="798582"/>
                </a:lnTo>
                <a:lnTo>
                  <a:pt x="1304441" y="805457"/>
                </a:lnTo>
                <a:lnTo>
                  <a:pt x="1316625" y="810804"/>
                </a:lnTo>
                <a:lnTo>
                  <a:pt x="1328318" y="814622"/>
                </a:lnTo>
                <a:lnTo>
                  <a:pt x="1339513" y="816913"/>
                </a:lnTo>
                <a:lnTo>
                  <a:pt x="1350202" y="817676"/>
                </a:lnTo>
                <a:lnTo>
                  <a:pt x="1357013" y="817334"/>
                </a:lnTo>
                <a:lnTo>
                  <a:pt x="1370065" y="814306"/>
                </a:lnTo>
                <a:lnTo>
                  <a:pt x="1381045" y="808147"/>
                </a:lnTo>
                <a:lnTo>
                  <a:pt x="1389949" y="798858"/>
                </a:lnTo>
                <a:lnTo>
                  <a:pt x="1396772" y="786439"/>
                </a:lnTo>
                <a:lnTo>
                  <a:pt x="1401510" y="770890"/>
                </a:lnTo>
                <a:lnTo>
                  <a:pt x="1403086" y="758582"/>
                </a:lnTo>
                <a:lnTo>
                  <a:pt x="1401556" y="746164"/>
                </a:lnTo>
                <a:lnTo>
                  <a:pt x="1396252" y="736506"/>
                </a:lnTo>
                <a:lnTo>
                  <a:pt x="1387174" y="729608"/>
                </a:lnTo>
                <a:lnTo>
                  <a:pt x="1374321" y="725469"/>
                </a:lnTo>
                <a:lnTo>
                  <a:pt x="1357695" y="724090"/>
                </a:lnTo>
                <a:lnTo>
                  <a:pt x="1356337" y="724061"/>
                </a:lnTo>
                <a:lnTo>
                  <a:pt x="1345529" y="721604"/>
                </a:lnTo>
                <a:lnTo>
                  <a:pt x="1335471" y="715191"/>
                </a:lnTo>
                <a:lnTo>
                  <a:pt x="1326152" y="704822"/>
                </a:lnTo>
                <a:lnTo>
                  <a:pt x="1317563" y="690499"/>
                </a:lnTo>
                <a:lnTo>
                  <a:pt x="1313697" y="681957"/>
                </a:lnTo>
                <a:lnTo>
                  <a:pt x="1310648" y="673999"/>
                </a:lnTo>
                <a:lnTo>
                  <a:pt x="1307575" y="664914"/>
                </a:lnTo>
                <a:lnTo>
                  <a:pt x="1304478" y="654703"/>
                </a:lnTo>
                <a:lnTo>
                  <a:pt x="1301358" y="643366"/>
                </a:lnTo>
                <a:lnTo>
                  <a:pt x="1298213" y="630904"/>
                </a:lnTo>
                <a:lnTo>
                  <a:pt x="1295044" y="617315"/>
                </a:lnTo>
                <a:lnTo>
                  <a:pt x="1291852" y="602600"/>
                </a:lnTo>
                <a:lnTo>
                  <a:pt x="1288635" y="586760"/>
                </a:lnTo>
                <a:lnTo>
                  <a:pt x="1285395" y="569793"/>
                </a:lnTo>
                <a:lnTo>
                  <a:pt x="1282130" y="551700"/>
                </a:lnTo>
                <a:lnTo>
                  <a:pt x="1246570" y="377088"/>
                </a:lnTo>
                <a:lnTo>
                  <a:pt x="1243306" y="358156"/>
                </a:lnTo>
                <a:lnTo>
                  <a:pt x="1240104" y="339849"/>
                </a:lnTo>
                <a:lnTo>
                  <a:pt x="1236966" y="322168"/>
                </a:lnTo>
                <a:lnTo>
                  <a:pt x="1233890" y="305110"/>
                </a:lnTo>
                <a:lnTo>
                  <a:pt x="1230878" y="288677"/>
                </a:lnTo>
                <a:lnTo>
                  <a:pt x="1227928" y="272868"/>
                </a:lnTo>
                <a:lnTo>
                  <a:pt x="1225041" y="257684"/>
                </a:lnTo>
                <a:lnTo>
                  <a:pt x="1222217" y="243123"/>
                </a:lnTo>
                <a:lnTo>
                  <a:pt x="1219455" y="229185"/>
                </a:lnTo>
                <a:lnTo>
                  <a:pt x="1216757" y="215871"/>
                </a:lnTo>
                <a:lnTo>
                  <a:pt x="1214121" y="203180"/>
                </a:lnTo>
                <a:lnTo>
                  <a:pt x="1209039" y="179666"/>
                </a:lnTo>
                <a:lnTo>
                  <a:pt x="1204208" y="158643"/>
                </a:lnTo>
                <a:lnTo>
                  <a:pt x="1199628" y="140107"/>
                </a:lnTo>
                <a:lnTo>
                  <a:pt x="1195300" y="124059"/>
                </a:lnTo>
                <a:lnTo>
                  <a:pt x="1186594" y="96758"/>
                </a:lnTo>
                <a:lnTo>
                  <a:pt x="1181166" y="82673"/>
                </a:lnTo>
                <a:lnTo>
                  <a:pt x="1175450" y="69840"/>
                </a:lnTo>
                <a:lnTo>
                  <a:pt x="1169446" y="58261"/>
                </a:lnTo>
                <a:lnTo>
                  <a:pt x="1156576" y="38870"/>
                </a:lnTo>
                <a:lnTo>
                  <a:pt x="1142557" y="24511"/>
                </a:lnTo>
                <a:lnTo>
                  <a:pt x="1130642" y="15791"/>
                </a:lnTo>
                <a:lnTo>
                  <a:pt x="1118765" y="8901"/>
                </a:lnTo>
                <a:lnTo>
                  <a:pt x="1107059" y="3964"/>
                </a:lnTo>
                <a:lnTo>
                  <a:pt x="1084137" y="0"/>
                </a:lnTo>
                <a:lnTo>
                  <a:pt x="1074811" y="3020"/>
                </a:lnTo>
                <a:lnTo>
                  <a:pt x="1061313" y="8383"/>
                </a:lnTo>
                <a:lnTo>
                  <a:pt x="1048957" y="14578"/>
                </a:lnTo>
                <a:lnTo>
                  <a:pt x="1037742" y="21603"/>
                </a:lnTo>
                <a:lnTo>
                  <a:pt x="1027669" y="29454"/>
                </a:lnTo>
                <a:lnTo>
                  <a:pt x="1010947" y="47631"/>
                </a:lnTo>
                <a:lnTo>
                  <a:pt x="998793" y="69088"/>
                </a:lnTo>
                <a:lnTo>
                  <a:pt x="994027" y="81415"/>
                </a:lnTo>
                <a:lnTo>
                  <a:pt x="989952" y="96277"/>
                </a:lnTo>
                <a:lnTo>
                  <a:pt x="988581" y="109105"/>
                </a:lnTo>
                <a:lnTo>
                  <a:pt x="989915" y="119898"/>
                </a:lnTo>
                <a:lnTo>
                  <a:pt x="1000698" y="135382"/>
                </a:lnTo>
                <a:lnTo>
                  <a:pt x="1021971" y="140633"/>
                </a:lnTo>
                <a:lnTo>
                  <a:pt x="1038925" y="123571"/>
                </a:lnTo>
                <a:lnTo>
                  <a:pt x="1041079" y="119692"/>
                </a:lnTo>
                <a:lnTo>
                  <a:pt x="1048905" y="108172"/>
                </a:lnTo>
                <a:lnTo>
                  <a:pt x="1057774" y="98741"/>
                </a:lnTo>
                <a:lnTo>
                  <a:pt x="1067694" y="91389"/>
                </a:lnTo>
                <a:lnTo>
                  <a:pt x="1078676" y="86106"/>
                </a:lnTo>
                <a:lnTo>
                  <a:pt x="1086349" y="84939"/>
                </a:lnTo>
                <a:lnTo>
                  <a:pt x="1094067" y="87491"/>
                </a:lnTo>
                <a:lnTo>
                  <a:pt x="1108259" y="104257"/>
                </a:lnTo>
                <a:lnTo>
                  <a:pt x="1120840" y="136525"/>
                </a:lnTo>
                <a:lnTo>
                  <a:pt x="1127591" y="163101"/>
                </a:lnTo>
                <a:lnTo>
                  <a:pt x="1133902" y="194164"/>
                </a:lnTo>
                <a:lnTo>
                  <a:pt x="1138065" y="218059"/>
                </a:lnTo>
                <a:lnTo>
                  <a:pt x="1142193" y="244503"/>
                </a:lnTo>
                <a:lnTo>
                  <a:pt x="1146286" y="273495"/>
                </a:lnTo>
                <a:lnTo>
                  <a:pt x="1150345" y="305032"/>
                </a:lnTo>
                <a:lnTo>
                  <a:pt x="1154368" y="339115"/>
                </a:lnTo>
                <a:lnTo>
                  <a:pt x="1013779" y="719848"/>
                </a:lnTo>
                <a:lnTo>
                  <a:pt x="1006619" y="735450"/>
                </a:lnTo>
                <a:lnTo>
                  <a:pt x="1001207" y="750201"/>
                </a:lnTo>
                <a:lnTo>
                  <a:pt x="997840" y="763511"/>
                </a:lnTo>
                <a:lnTo>
                  <a:pt x="996518" y="775378"/>
                </a:lnTo>
                <a:lnTo>
                  <a:pt x="997242" y="785802"/>
                </a:lnTo>
                <a:lnTo>
                  <a:pt x="1004829" y="802324"/>
                </a:lnTo>
                <a:lnTo>
                  <a:pt x="1020604" y="813074"/>
                </a:lnTo>
                <a:lnTo>
                  <a:pt x="1044570" y="818051"/>
                </a:lnTo>
                <a:lnTo>
                  <a:pt x="1059626" y="818375"/>
                </a:lnTo>
                <a:lnTo>
                  <a:pt x="1189039" y="434632"/>
                </a:lnTo>
                <a:lnTo>
                  <a:pt x="1222059" y="653605"/>
                </a:lnTo>
                <a:close/>
              </a:path>
              <a:path w="3057333" h="998474">
                <a:moveTo>
                  <a:pt x="1768698" y="719792"/>
                </a:moveTo>
                <a:lnTo>
                  <a:pt x="1757582" y="725607"/>
                </a:lnTo>
                <a:lnTo>
                  <a:pt x="1746080" y="730376"/>
                </a:lnTo>
                <a:lnTo>
                  <a:pt x="1734196" y="734099"/>
                </a:lnTo>
                <a:lnTo>
                  <a:pt x="1721931" y="736777"/>
                </a:lnTo>
                <a:lnTo>
                  <a:pt x="1721938" y="506754"/>
                </a:lnTo>
                <a:lnTo>
                  <a:pt x="1722433" y="488591"/>
                </a:lnTo>
                <a:lnTo>
                  <a:pt x="1723722" y="473338"/>
                </a:lnTo>
                <a:lnTo>
                  <a:pt x="1725818" y="460995"/>
                </a:lnTo>
                <a:lnTo>
                  <a:pt x="1732472" y="445033"/>
                </a:lnTo>
                <a:lnTo>
                  <a:pt x="1742372" y="437255"/>
                </a:lnTo>
                <a:lnTo>
                  <a:pt x="1754631" y="433324"/>
                </a:lnTo>
                <a:lnTo>
                  <a:pt x="1770318" y="432015"/>
                </a:lnTo>
                <a:lnTo>
                  <a:pt x="1770648" y="432017"/>
                </a:lnTo>
                <a:lnTo>
                  <a:pt x="1781720" y="433404"/>
                </a:lnTo>
                <a:lnTo>
                  <a:pt x="1792679" y="437412"/>
                </a:lnTo>
                <a:lnTo>
                  <a:pt x="1803529" y="444039"/>
                </a:lnTo>
                <a:lnTo>
                  <a:pt x="1814277" y="453285"/>
                </a:lnTo>
                <a:lnTo>
                  <a:pt x="1824928" y="465150"/>
                </a:lnTo>
                <a:lnTo>
                  <a:pt x="1831522" y="474423"/>
                </a:lnTo>
                <a:lnTo>
                  <a:pt x="1836967" y="484181"/>
                </a:lnTo>
                <a:lnTo>
                  <a:pt x="1841658" y="494922"/>
                </a:lnTo>
                <a:lnTo>
                  <a:pt x="1845594" y="506646"/>
                </a:lnTo>
                <a:lnTo>
                  <a:pt x="1848773" y="519353"/>
                </a:lnTo>
                <a:lnTo>
                  <a:pt x="1851194" y="533043"/>
                </a:lnTo>
                <a:lnTo>
                  <a:pt x="1852856" y="547716"/>
                </a:lnTo>
                <a:lnTo>
                  <a:pt x="1853757" y="563372"/>
                </a:lnTo>
                <a:lnTo>
                  <a:pt x="1853879" y="571054"/>
                </a:lnTo>
                <a:lnTo>
                  <a:pt x="1853370" y="584291"/>
                </a:lnTo>
                <a:lnTo>
                  <a:pt x="1851939" y="597186"/>
                </a:lnTo>
                <a:lnTo>
                  <a:pt x="1849586" y="609740"/>
                </a:lnTo>
                <a:lnTo>
                  <a:pt x="1846312" y="621953"/>
                </a:lnTo>
                <a:lnTo>
                  <a:pt x="1842119" y="633825"/>
                </a:lnTo>
                <a:lnTo>
                  <a:pt x="1837007" y="645356"/>
                </a:lnTo>
                <a:lnTo>
                  <a:pt x="1837176" y="783090"/>
                </a:lnTo>
                <a:lnTo>
                  <a:pt x="1854265" y="768045"/>
                </a:lnTo>
                <a:lnTo>
                  <a:pt x="1868086" y="753263"/>
                </a:lnTo>
                <a:lnTo>
                  <a:pt x="1884573" y="733037"/>
                </a:lnTo>
                <a:lnTo>
                  <a:pt x="1899005" y="712054"/>
                </a:lnTo>
                <a:lnTo>
                  <a:pt x="1911381" y="690318"/>
                </a:lnTo>
                <a:lnTo>
                  <a:pt x="1921702" y="667829"/>
                </a:lnTo>
                <a:lnTo>
                  <a:pt x="1929580" y="646318"/>
                </a:lnTo>
                <a:lnTo>
                  <a:pt x="1936545" y="621414"/>
                </a:lnTo>
                <a:lnTo>
                  <a:pt x="1941188" y="596528"/>
                </a:lnTo>
                <a:lnTo>
                  <a:pt x="1943510" y="571659"/>
                </a:lnTo>
                <a:lnTo>
                  <a:pt x="1943800" y="559231"/>
                </a:lnTo>
                <a:lnTo>
                  <a:pt x="1943683" y="554693"/>
                </a:lnTo>
                <a:lnTo>
                  <a:pt x="1940724" y="534022"/>
                </a:lnTo>
                <a:lnTo>
                  <a:pt x="1933758" y="510164"/>
                </a:lnTo>
                <a:lnTo>
                  <a:pt x="1922757" y="483119"/>
                </a:lnTo>
                <a:lnTo>
                  <a:pt x="1915733" y="468401"/>
                </a:lnTo>
                <a:lnTo>
                  <a:pt x="1906445" y="450882"/>
                </a:lnTo>
                <a:lnTo>
                  <a:pt x="1891796" y="427747"/>
                </a:lnTo>
                <a:lnTo>
                  <a:pt x="1876097" y="408003"/>
                </a:lnTo>
                <a:lnTo>
                  <a:pt x="1859350" y="391650"/>
                </a:lnTo>
                <a:lnTo>
                  <a:pt x="1847378" y="382487"/>
                </a:lnTo>
                <a:lnTo>
                  <a:pt x="1827443" y="371633"/>
                </a:lnTo>
                <a:lnTo>
                  <a:pt x="1804216" y="363882"/>
                </a:lnTo>
                <a:lnTo>
                  <a:pt x="1777716" y="359232"/>
                </a:lnTo>
                <a:lnTo>
                  <a:pt x="1763246" y="358070"/>
                </a:lnTo>
                <a:lnTo>
                  <a:pt x="1747966" y="357682"/>
                </a:lnTo>
                <a:lnTo>
                  <a:pt x="1738891" y="357890"/>
                </a:lnTo>
                <a:lnTo>
                  <a:pt x="1711736" y="361511"/>
                </a:lnTo>
                <a:lnTo>
                  <a:pt x="1688849" y="369642"/>
                </a:lnTo>
                <a:lnTo>
                  <a:pt x="1674478" y="378677"/>
                </a:lnTo>
                <a:lnTo>
                  <a:pt x="1656326" y="397568"/>
                </a:lnTo>
                <a:lnTo>
                  <a:pt x="1645985" y="420433"/>
                </a:lnTo>
                <a:lnTo>
                  <a:pt x="1642080" y="440301"/>
                </a:lnTo>
                <a:lnTo>
                  <a:pt x="1639665" y="465496"/>
                </a:lnTo>
                <a:lnTo>
                  <a:pt x="1639070" y="479827"/>
                </a:lnTo>
                <a:lnTo>
                  <a:pt x="1638873" y="495312"/>
                </a:lnTo>
                <a:lnTo>
                  <a:pt x="1638873" y="744664"/>
                </a:lnTo>
                <a:lnTo>
                  <a:pt x="1629514" y="742000"/>
                </a:lnTo>
                <a:lnTo>
                  <a:pt x="1617373" y="737572"/>
                </a:lnTo>
                <a:lnTo>
                  <a:pt x="1605812" y="732193"/>
                </a:lnTo>
                <a:lnTo>
                  <a:pt x="1594833" y="725862"/>
                </a:lnTo>
                <a:lnTo>
                  <a:pt x="1584437" y="718579"/>
                </a:lnTo>
                <a:lnTo>
                  <a:pt x="1574625" y="710345"/>
                </a:lnTo>
                <a:lnTo>
                  <a:pt x="1565397" y="701159"/>
                </a:lnTo>
                <a:lnTo>
                  <a:pt x="1556757" y="691021"/>
                </a:lnTo>
                <a:lnTo>
                  <a:pt x="1548703" y="679932"/>
                </a:lnTo>
                <a:lnTo>
                  <a:pt x="1538802" y="663537"/>
                </a:lnTo>
                <a:lnTo>
                  <a:pt x="1533175" y="652249"/>
                </a:lnTo>
                <a:lnTo>
                  <a:pt x="1528298" y="640634"/>
                </a:lnTo>
                <a:lnTo>
                  <a:pt x="1524172" y="628689"/>
                </a:lnTo>
                <a:lnTo>
                  <a:pt x="1520796" y="616417"/>
                </a:lnTo>
                <a:lnTo>
                  <a:pt x="1518170" y="603816"/>
                </a:lnTo>
                <a:lnTo>
                  <a:pt x="1516295" y="590887"/>
                </a:lnTo>
                <a:lnTo>
                  <a:pt x="1515169" y="577630"/>
                </a:lnTo>
                <a:lnTo>
                  <a:pt x="1514794" y="564045"/>
                </a:lnTo>
                <a:lnTo>
                  <a:pt x="1515420" y="549290"/>
                </a:lnTo>
                <a:lnTo>
                  <a:pt x="1517307" y="535325"/>
                </a:lnTo>
                <a:lnTo>
                  <a:pt x="1520453" y="522196"/>
                </a:lnTo>
                <a:lnTo>
                  <a:pt x="1524859" y="509902"/>
                </a:lnTo>
                <a:lnTo>
                  <a:pt x="1530526" y="498443"/>
                </a:lnTo>
                <a:lnTo>
                  <a:pt x="1537452" y="487819"/>
                </a:lnTo>
                <a:lnTo>
                  <a:pt x="1545639" y="478029"/>
                </a:lnTo>
                <a:lnTo>
                  <a:pt x="1555085" y="469075"/>
                </a:lnTo>
                <a:lnTo>
                  <a:pt x="1565792" y="460955"/>
                </a:lnTo>
                <a:lnTo>
                  <a:pt x="1577759" y="453670"/>
                </a:lnTo>
                <a:lnTo>
                  <a:pt x="1590985" y="447220"/>
                </a:lnTo>
                <a:lnTo>
                  <a:pt x="1605472" y="441604"/>
                </a:lnTo>
                <a:lnTo>
                  <a:pt x="1574103" y="359486"/>
                </a:lnTo>
                <a:lnTo>
                  <a:pt x="1553992" y="362361"/>
                </a:lnTo>
                <a:lnTo>
                  <a:pt x="1534247" y="371853"/>
                </a:lnTo>
                <a:lnTo>
                  <a:pt x="1513148" y="387896"/>
                </a:lnTo>
                <a:lnTo>
                  <a:pt x="1490704" y="410490"/>
                </a:lnTo>
                <a:lnTo>
                  <a:pt x="1478980" y="424243"/>
                </a:lnTo>
                <a:lnTo>
                  <a:pt x="1461812" y="447541"/>
                </a:lnTo>
                <a:lnTo>
                  <a:pt x="1448323" y="470522"/>
                </a:lnTo>
                <a:lnTo>
                  <a:pt x="1437839" y="494014"/>
                </a:lnTo>
                <a:lnTo>
                  <a:pt x="1430354" y="518014"/>
                </a:lnTo>
                <a:lnTo>
                  <a:pt x="1425865" y="542522"/>
                </a:lnTo>
                <a:lnTo>
                  <a:pt x="1424370" y="567537"/>
                </a:lnTo>
                <a:lnTo>
                  <a:pt x="1424588" y="580409"/>
                </a:lnTo>
                <a:lnTo>
                  <a:pt x="1426656" y="608273"/>
                </a:lnTo>
                <a:lnTo>
                  <a:pt x="1430907" y="634817"/>
                </a:lnTo>
                <a:lnTo>
                  <a:pt x="1437343" y="660043"/>
                </a:lnTo>
                <a:lnTo>
                  <a:pt x="1445963" y="683950"/>
                </a:lnTo>
                <a:lnTo>
                  <a:pt x="1456766" y="706537"/>
                </a:lnTo>
                <a:lnTo>
                  <a:pt x="1469754" y="727806"/>
                </a:lnTo>
                <a:lnTo>
                  <a:pt x="1484926" y="747757"/>
                </a:lnTo>
                <a:lnTo>
                  <a:pt x="1502556" y="766773"/>
                </a:lnTo>
                <a:lnTo>
                  <a:pt x="1524354" y="786474"/>
                </a:lnTo>
                <a:lnTo>
                  <a:pt x="1546520" y="802593"/>
                </a:lnTo>
                <a:lnTo>
                  <a:pt x="1569055" y="815131"/>
                </a:lnTo>
                <a:lnTo>
                  <a:pt x="1591959" y="824087"/>
                </a:lnTo>
                <a:lnTo>
                  <a:pt x="1615232" y="829461"/>
                </a:lnTo>
                <a:lnTo>
                  <a:pt x="1638873" y="831253"/>
                </a:lnTo>
                <a:lnTo>
                  <a:pt x="1638873" y="998474"/>
                </a:lnTo>
                <a:lnTo>
                  <a:pt x="1721931" y="998474"/>
                </a:lnTo>
                <a:lnTo>
                  <a:pt x="1721931" y="829703"/>
                </a:lnTo>
                <a:lnTo>
                  <a:pt x="1729343" y="828284"/>
                </a:lnTo>
                <a:lnTo>
                  <a:pt x="1743831" y="825081"/>
                </a:lnTo>
                <a:lnTo>
                  <a:pt x="1757691" y="821423"/>
                </a:lnTo>
                <a:lnTo>
                  <a:pt x="1770924" y="817311"/>
                </a:lnTo>
                <a:lnTo>
                  <a:pt x="1768698" y="719792"/>
                </a:lnTo>
                <a:close/>
              </a:path>
              <a:path w="3057333" h="998474">
                <a:moveTo>
                  <a:pt x="2088112" y="677816"/>
                </a:moveTo>
                <a:lnTo>
                  <a:pt x="2088287" y="695030"/>
                </a:lnTo>
                <a:lnTo>
                  <a:pt x="2088552" y="710467"/>
                </a:lnTo>
                <a:lnTo>
                  <a:pt x="2088906" y="724127"/>
                </a:lnTo>
                <a:lnTo>
                  <a:pt x="2089348" y="736011"/>
                </a:lnTo>
                <a:lnTo>
                  <a:pt x="2089880" y="746118"/>
                </a:lnTo>
                <a:lnTo>
                  <a:pt x="2090500" y="754449"/>
                </a:lnTo>
                <a:lnTo>
                  <a:pt x="2091210" y="761003"/>
                </a:lnTo>
                <a:lnTo>
                  <a:pt x="2092898" y="768781"/>
                </a:lnTo>
                <a:lnTo>
                  <a:pt x="2097521" y="777788"/>
                </a:lnTo>
                <a:lnTo>
                  <a:pt x="2104521" y="788051"/>
                </a:lnTo>
                <a:lnTo>
                  <a:pt x="2113102" y="797743"/>
                </a:lnTo>
                <a:lnTo>
                  <a:pt x="2123251" y="806869"/>
                </a:lnTo>
                <a:lnTo>
                  <a:pt x="2133361" y="813857"/>
                </a:lnTo>
                <a:lnTo>
                  <a:pt x="2144966" y="819386"/>
                </a:lnTo>
                <a:lnTo>
                  <a:pt x="2157166" y="822704"/>
                </a:lnTo>
                <a:lnTo>
                  <a:pt x="2169987" y="823810"/>
                </a:lnTo>
                <a:lnTo>
                  <a:pt x="2179926" y="823683"/>
                </a:lnTo>
                <a:lnTo>
                  <a:pt x="2199508" y="822493"/>
                </a:lnTo>
                <a:lnTo>
                  <a:pt x="2215700" y="820050"/>
                </a:lnTo>
                <a:lnTo>
                  <a:pt x="2228502" y="816355"/>
                </a:lnTo>
                <a:lnTo>
                  <a:pt x="2237913" y="811408"/>
                </a:lnTo>
                <a:lnTo>
                  <a:pt x="2243934" y="805209"/>
                </a:lnTo>
                <a:lnTo>
                  <a:pt x="2246565" y="797756"/>
                </a:lnTo>
                <a:lnTo>
                  <a:pt x="2245806" y="789051"/>
                </a:lnTo>
                <a:lnTo>
                  <a:pt x="2240822" y="775223"/>
                </a:lnTo>
                <a:lnTo>
                  <a:pt x="2233068" y="763593"/>
                </a:lnTo>
                <a:lnTo>
                  <a:pt x="2223172" y="756616"/>
                </a:lnTo>
                <a:lnTo>
                  <a:pt x="2211135" y="754291"/>
                </a:lnTo>
                <a:lnTo>
                  <a:pt x="2200516" y="753689"/>
                </a:lnTo>
                <a:lnTo>
                  <a:pt x="2187432" y="749997"/>
                </a:lnTo>
                <a:lnTo>
                  <a:pt x="2177810" y="735967"/>
                </a:lnTo>
                <a:lnTo>
                  <a:pt x="2174924" y="710923"/>
                </a:lnTo>
                <a:lnTo>
                  <a:pt x="2174559" y="693178"/>
                </a:lnTo>
                <a:lnTo>
                  <a:pt x="2174559" y="364680"/>
                </a:lnTo>
                <a:lnTo>
                  <a:pt x="2092009" y="371221"/>
                </a:lnTo>
                <a:lnTo>
                  <a:pt x="2091215" y="407975"/>
                </a:lnTo>
                <a:lnTo>
                  <a:pt x="2090508" y="442953"/>
                </a:lnTo>
                <a:lnTo>
                  <a:pt x="2089889" y="476155"/>
                </a:lnTo>
                <a:lnTo>
                  <a:pt x="2089358" y="507580"/>
                </a:lnTo>
                <a:lnTo>
                  <a:pt x="2088915" y="537229"/>
                </a:lnTo>
                <a:lnTo>
                  <a:pt x="2088561" y="565102"/>
                </a:lnTo>
                <a:lnTo>
                  <a:pt x="2088294" y="591197"/>
                </a:lnTo>
                <a:lnTo>
                  <a:pt x="2088116" y="615517"/>
                </a:lnTo>
                <a:lnTo>
                  <a:pt x="2088112" y="677816"/>
                </a:lnTo>
                <a:close/>
              </a:path>
              <a:path w="3057333" h="998474">
                <a:moveTo>
                  <a:pt x="2898880" y="677816"/>
                </a:moveTo>
                <a:lnTo>
                  <a:pt x="2899055" y="695030"/>
                </a:lnTo>
                <a:lnTo>
                  <a:pt x="2899320" y="710467"/>
                </a:lnTo>
                <a:lnTo>
                  <a:pt x="2899674" y="724127"/>
                </a:lnTo>
                <a:lnTo>
                  <a:pt x="2900116" y="736011"/>
                </a:lnTo>
                <a:lnTo>
                  <a:pt x="2900648" y="746118"/>
                </a:lnTo>
                <a:lnTo>
                  <a:pt x="2901268" y="754449"/>
                </a:lnTo>
                <a:lnTo>
                  <a:pt x="2901978" y="761003"/>
                </a:lnTo>
                <a:lnTo>
                  <a:pt x="2903666" y="768781"/>
                </a:lnTo>
                <a:lnTo>
                  <a:pt x="2908289" y="777788"/>
                </a:lnTo>
                <a:lnTo>
                  <a:pt x="2915289" y="788051"/>
                </a:lnTo>
                <a:lnTo>
                  <a:pt x="2923870" y="797743"/>
                </a:lnTo>
                <a:lnTo>
                  <a:pt x="2934019" y="806869"/>
                </a:lnTo>
                <a:lnTo>
                  <a:pt x="2944129" y="813857"/>
                </a:lnTo>
                <a:lnTo>
                  <a:pt x="2955734" y="819386"/>
                </a:lnTo>
                <a:lnTo>
                  <a:pt x="2967934" y="822704"/>
                </a:lnTo>
                <a:lnTo>
                  <a:pt x="2980755" y="823810"/>
                </a:lnTo>
                <a:lnTo>
                  <a:pt x="2990694" y="823683"/>
                </a:lnTo>
                <a:lnTo>
                  <a:pt x="3010276" y="822493"/>
                </a:lnTo>
                <a:lnTo>
                  <a:pt x="3026468" y="820050"/>
                </a:lnTo>
                <a:lnTo>
                  <a:pt x="3039270" y="816355"/>
                </a:lnTo>
                <a:lnTo>
                  <a:pt x="3048681" y="811408"/>
                </a:lnTo>
                <a:lnTo>
                  <a:pt x="3054702" y="805209"/>
                </a:lnTo>
                <a:lnTo>
                  <a:pt x="3057333" y="797756"/>
                </a:lnTo>
                <a:lnTo>
                  <a:pt x="3056574" y="789051"/>
                </a:lnTo>
                <a:lnTo>
                  <a:pt x="3051590" y="775223"/>
                </a:lnTo>
                <a:lnTo>
                  <a:pt x="3043836" y="763593"/>
                </a:lnTo>
                <a:lnTo>
                  <a:pt x="3033940" y="756616"/>
                </a:lnTo>
                <a:lnTo>
                  <a:pt x="3021903" y="754291"/>
                </a:lnTo>
                <a:lnTo>
                  <a:pt x="3011284" y="753689"/>
                </a:lnTo>
                <a:lnTo>
                  <a:pt x="2998200" y="749997"/>
                </a:lnTo>
                <a:lnTo>
                  <a:pt x="2988578" y="735967"/>
                </a:lnTo>
                <a:lnTo>
                  <a:pt x="2985692" y="710923"/>
                </a:lnTo>
                <a:lnTo>
                  <a:pt x="2985327" y="693178"/>
                </a:lnTo>
                <a:lnTo>
                  <a:pt x="2985327" y="364680"/>
                </a:lnTo>
                <a:lnTo>
                  <a:pt x="2902777" y="371221"/>
                </a:lnTo>
                <a:lnTo>
                  <a:pt x="2901983" y="407975"/>
                </a:lnTo>
                <a:lnTo>
                  <a:pt x="2901276" y="442953"/>
                </a:lnTo>
                <a:lnTo>
                  <a:pt x="2900657" y="476155"/>
                </a:lnTo>
                <a:lnTo>
                  <a:pt x="2900126" y="507580"/>
                </a:lnTo>
                <a:lnTo>
                  <a:pt x="2899683" y="537229"/>
                </a:lnTo>
                <a:lnTo>
                  <a:pt x="2899329" y="565102"/>
                </a:lnTo>
                <a:lnTo>
                  <a:pt x="2899062" y="591197"/>
                </a:lnTo>
                <a:lnTo>
                  <a:pt x="2898884" y="615517"/>
                </a:lnTo>
                <a:lnTo>
                  <a:pt x="2898880" y="677816"/>
                </a:lnTo>
                <a:close/>
              </a:path>
              <a:path w="3057333" h="998474">
                <a:moveTo>
                  <a:pt x="1816165" y="677900"/>
                </a:moveTo>
                <a:lnTo>
                  <a:pt x="1809267" y="686076"/>
                </a:lnTo>
                <a:lnTo>
                  <a:pt x="1799714" y="696074"/>
                </a:lnTo>
                <a:lnTo>
                  <a:pt x="1789766" y="705026"/>
                </a:lnTo>
                <a:lnTo>
                  <a:pt x="1779427" y="712932"/>
                </a:lnTo>
                <a:lnTo>
                  <a:pt x="1768698" y="719792"/>
                </a:lnTo>
                <a:lnTo>
                  <a:pt x="1770924" y="817311"/>
                </a:lnTo>
                <a:lnTo>
                  <a:pt x="1783530" y="812744"/>
                </a:lnTo>
                <a:lnTo>
                  <a:pt x="1795510" y="807723"/>
                </a:lnTo>
                <a:lnTo>
                  <a:pt x="1806864" y="802247"/>
                </a:lnTo>
                <a:lnTo>
                  <a:pt x="1817593" y="796316"/>
                </a:lnTo>
                <a:lnTo>
                  <a:pt x="1827697" y="789930"/>
                </a:lnTo>
                <a:lnTo>
                  <a:pt x="1837176" y="783090"/>
                </a:lnTo>
                <a:lnTo>
                  <a:pt x="1837007" y="645356"/>
                </a:lnTo>
                <a:lnTo>
                  <a:pt x="1830976" y="656545"/>
                </a:lnTo>
                <a:lnTo>
                  <a:pt x="1824029" y="667393"/>
                </a:lnTo>
                <a:lnTo>
                  <a:pt x="1816165" y="677900"/>
                </a:lnTo>
                <a:close/>
              </a:path>
              <a:path w="3057333" h="998474">
                <a:moveTo>
                  <a:pt x="2492948" y="811555"/>
                </a:moveTo>
                <a:lnTo>
                  <a:pt x="2573847" y="811555"/>
                </a:lnTo>
                <a:lnTo>
                  <a:pt x="2574294" y="810784"/>
                </a:lnTo>
                <a:lnTo>
                  <a:pt x="2587285" y="788053"/>
                </a:lnTo>
                <a:lnTo>
                  <a:pt x="2599807" y="765518"/>
                </a:lnTo>
                <a:lnTo>
                  <a:pt x="2611872" y="743180"/>
                </a:lnTo>
                <a:lnTo>
                  <a:pt x="2623493" y="721039"/>
                </a:lnTo>
                <a:lnTo>
                  <a:pt x="2634680" y="699096"/>
                </a:lnTo>
                <a:lnTo>
                  <a:pt x="2643653" y="680829"/>
                </a:lnTo>
                <a:lnTo>
                  <a:pt x="2654567" y="657775"/>
                </a:lnTo>
                <a:lnTo>
                  <a:pt x="2665058" y="634627"/>
                </a:lnTo>
                <a:lnTo>
                  <a:pt x="2675113" y="611384"/>
                </a:lnTo>
                <a:lnTo>
                  <a:pt x="2684718" y="588048"/>
                </a:lnTo>
                <a:lnTo>
                  <a:pt x="2691031" y="572140"/>
                </a:lnTo>
                <a:lnTo>
                  <a:pt x="2700111" y="548136"/>
                </a:lnTo>
                <a:lnTo>
                  <a:pt x="2708642" y="524174"/>
                </a:lnTo>
                <a:lnTo>
                  <a:pt x="2716632" y="500254"/>
                </a:lnTo>
                <a:lnTo>
                  <a:pt x="2724088" y="476377"/>
                </a:lnTo>
                <a:lnTo>
                  <a:pt x="2730247" y="454993"/>
                </a:lnTo>
                <a:lnTo>
                  <a:pt x="2736337" y="431145"/>
                </a:lnTo>
                <a:lnTo>
                  <a:pt x="2741900" y="406394"/>
                </a:lnTo>
                <a:lnTo>
                  <a:pt x="2746955" y="380738"/>
                </a:lnTo>
                <a:lnTo>
                  <a:pt x="2751520" y="354177"/>
                </a:lnTo>
                <a:lnTo>
                  <a:pt x="2649666" y="354177"/>
                </a:lnTo>
                <a:lnTo>
                  <a:pt x="2649520" y="355351"/>
                </a:lnTo>
                <a:lnTo>
                  <a:pt x="2647811" y="368305"/>
                </a:lnTo>
                <a:lnTo>
                  <a:pt x="2645945" y="381177"/>
                </a:lnTo>
                <a:lnTo>
                  <a:pt x="2643920" y="393968"/>
                </a:lnTo>
                <a:lnTo>
                  <a:pt x="2641739" y="406676"/>
                </a:lnTo>
                <a:lnTo>
                  <a:pt x="2639398" y="419303"/>
                </a:lnTo>
                <a:lnTo>
                  <a:pt x="2636900" y="431848"/>
                </a:lnTo>
                <a:lnTo>
                  <a:pt x="2634243" y="444311"/>
                </a:lnTo>
                <a:lnTo>
                  <a:pt x="2631427" y="456692"/>
                </a:lnTo>
                <a:lnTo>
                  <a:pt x="2628452" y="468991"/>
                </a:lnTo>
                <a:lnTo>
                  <a:pt x="2625317" y="481209"/>
                </a:lnTo>
                <a:lnTo>
                  <a:pt x="2622023" y="493344"/>
                </a:lnTo>
                <a:lnTo>
                  <a:pt x="2618570" y="505398"/>
                </a:lnTo>
                <a:lnTo>
                  <a:pt x="2614956" y="517371"/>
                </a:lnTo>
                <a:lnTo>
                  <a:pt x="2611182" y="529261"/>
                </a:lnTo>
                <a:lnTo>
                  <a:pt x="2607248" y="541070"/>
                </a:lnTo>
                <a:lnTo>
                  <a:pt x="2600818" y="559754"/>
                </a:lnTo>
                <a:lnTo>
                  <a:pt x="2596545" y="571866"/>
                </a:lnTo>
                <a:lnTo>
                  <a:pt x="2592208" y="583926"/>
                </a:lnTo>
                <a:lnTo>
                  <a:pt x="2587808" y="595934"/>
                </a:lnTo>
                <a:lnTo>
                  <a:pt x="2583346" y="607889"/>
                </a:lnTo>
                <a:lnTo>
                  <a:pt x="2578822" y="619792"/>
                </a:lnTo>
                <a:lnTo>
                  <a:pt x="2574235" y="631643"/>
                </a:lnTo>
                <a:lnTo>
                  <a:pt x="2569588" y="643442"/>
                </a:lnTo>
                <a:lnTo>
                  <a:pt x="2564880" y="655189"/>
                </a:lnTo>
                <a:lnTo>
                  <a:pt x="2560111" y="666884"/>
                </a:lnTo>
                <a:lnTo>
                  <a:pt x="2555283" y="678526"/>
                </a:lnTo>
                <a:lnTo>
                  <a:pt x="2550396" y="690117"/>
                </a:lnTo>
                <a:lnTo>
                  <a:pt x="2545450" y="701656"/>
                </a:lnTo>
                <a:lnTo>
                  <a:pt x="2540446" y="713143"/>
                </a:lnTo>
                <a:lnTo>
                  <a:pt x="2523301" y="650849"/>
                </a:lnTo>
                <a:lnTo>
                  <a:pt x="2416113" y="354177"/>
                </a:lnTo>
                <a:lnTo>
                  <a:pt x="2322641" y="354177"/>
                </a:lnTo>
                <a:lnTo>
                  <a:pt x="2492948" y="811555"/>
                </a:lnTo>
                <a:close/>
              </a:path>
              <a:path w="3057333" h="998474">
                <a:moveTo>
                  <a:pt x="598997" y="444766"/>
                </a:moveTo>
                <a:lnTo>
                  <a:pt x="612444" y="437678"/>
                </a:lnTo>
                <a:lnTo>
                  <a:pt x="625921" y="433362"/>
                </a:lnTo>
                <a:lnTo>
                  <a:pt x="641688" y="430447"/>
                </a:lnTo>
                <a:lnTo>
                  <a:pt x="654670" y="429318"/>
                </a:lnTo>
                <a:lnTo>
                  <a:pt x="669228" y="428942"/>
                </a:lnTo>
                <a:lnTo>
                  <a:pt x="671788" y="428951"/>
                </a:lnTo>
                <a:lnTo>
                  <a:pt x="684122" y="429248"/>
                </a:lnTo>
                <a:lnTo>
                  <a:pt x="696624" y="429964"/>
                </a:lnTo>
                <a:lnTo>
                  <a:pt x="709294" y="431100"/>
                </a:lnTo>
                <a:lnTo>
                  <a:pt x="722134" y="432655"/>
                </a:lnTo>
                <a:lnTo>
                  <a:pt x="735141" y="434632"/>
                </a:lnTo>
                <a:lnTo>
                  <a:pt x="752238" y="437657"/>
                </a:lnTo>
                <a:lnTo>
                  <a:pt x="763925" y="439895"/>
                </a:lnTo>
                <a:lnTo>
                  <a:pt x="776240" y="442377"/>
                </a:lnTo>
                <a:lnTo>
                  <a:pt x="789181" y="445101"/>
                </a:lnTo>
                <a:lnTo>
                  <a:pt x="802745" y="448070"/>
                </a:lnTo>
                <a:lnTo>
                  <a:pt x="816929" y="451281"/>
                </a:lnTo>
                <a:lnTo>
                  <a:pt x="822263" y="370090"/>
                </a:lnTo>
                <a:lnTo>
                  <a:pt x="804441" y="365630"/>
                </a:lnTo>
                <a:lnTo>
                  <a:pt x="791216" y="362643"/>
                </a:lnTo>
                <a:lnTo>
                  <a:pt x="778556" y="360081"/>
                </a:lnTo>
                <a:lnTo>
                  <a:pt x="766455" y="357943"/>
                </a:lnTo>
                <a:lnTo>
                  <a:pt x="754906" y="356230"/>
                </a:lnTo>
                <a:lnTo>
                  <a:pt x="743904" y="354939"/>
                </a:lnTo>
                <a:lnTo>
                  <a:pt x="731894" y="353820"/>
                </a:lnTo>
                <a:lnTo>
                  <a:pt x="718755" y="352826"/>
                </a:lnTo>
                <a:lnTo>
                  <a:pt x="706044" y="352116"/>
                </a:lnTo>
                <a:lnTo>
                  <a:pt x="693766" y="351690"/>
                </a:lnTo>
                <a:lnTo>
                  <a:pt x="681928" y="351548"/>
                </a:lnTo>
                <a:lnTo>
                  <a:pt x="676118" y="351581"/>
                </a:lnTo>
                <a:lnTo>
                  <a:pt x="660180" y="352034"/>
                </a:lnTo>
                <a:lnTo>
                  <a:pt x="644992" y="353016"/>
                </a:lnTo>
                <a:lnTo>
                  <a:pt x="630552" y="354529"/>
                </a:lnTo>
                <a:lnTo>
                  <a:pt x="616859" y="356572"/>
                </a:lnTo>
                <a:lnTo>
                  <a:pt x="603913" y="359145"/>
                </a:lnTo>
                <a:lnTo>
                  <a:pt x="591712" y="362248"/>
                </a:lnTo>
                <a:lnTo>
                  <a:pt x="580255" y="365881"/>
                </a:lnTo>
                <a:lnTo>
                  <a:pt x="569541" y="370044"/>
                </a:lnTo>
                <a:lnTo>
                  <a:pt x="559569" y="374737"/>
                </a:lnTo>
                <a:lnTo>
                  <a:pt x="541847" y="385711"/>
                </a:lnTo>
                <a:lnTo>
                  <a:pt x="525383" y="400530"/>
                </a:lnTo>
                <a:lnTo>
                  <a:pt x="517520" y="410258"/>
                </a:lnTo>
                <a:lnTo>
                  <a:pt x="510867" y="420840"/>
                </a:lnTo>
                <a:lnTo>
                  <a:pt x="505423" y="432276"/>
                </a:lnTo>
                <a:lnTo>
                  <a:pt x="501190" y="444565"/>
                </a:lnTo>
                <a:lnTo>
                  <a:pt x="498165" y="457707"/>
                </a:lnTo>
                <a:lnTo>
                  <a:pt x="496351" y="471701"/>
                </a:lnTo>
                <a:lnTo>
                  <a:pt x="495746" y="486549"/>
                </a:lnTo>
                <a:lnTo>
                  <a:pt x="495935" y="492111"/>
                </a:lnTo>
                <a:lnTo>
                  <a:pt x="497628" y="504491"/>
                </a:lnTo>
                <a:lnTo>
                  <a:pt x="501080" y="517372"/>
                </a:lnTo>
                <a:lnTo>
                  <a:pt x="509988" y="537094"/>
                </a:lnTo>
                <a:lnTo>
                  <a:pt x="517209" y="547903"/>
                </a:lnTo>
                <a:lnTo>
                  <a:pt x="524678" y="556716"/>
                </a:lnTo>
                <a:lnTo>
                  <a:pt x="534031" y="565304"/>
                </a:lnTo>
                <a:lnTo>
                  <a:pt x="544768" y="573074"/>
                </a:lnTo>
                <a:lnTo>
                  <a:pt x="553150" y="577494"/>
                </a:lnTo>
                <a:lnTo>
                  <a:pt x="552769" y="578866"/>
                </a:lnTo>
                <a:lnTo>
                  <a:pt x="541346" y="582747"/>
                </a:lnTo>
                <a:lnTo>
                  <a:pt x="529597" y="588407"/>
                </a:lnTo>
                <a:lnTo>
                  <a:pt x="518892" y="595187"/>
                </a:lnTo>
                <a:lnTo>
                  <a:pt x="509208" y="603084"/>
                </a:lnTo>
                <a:lnTo>
                  <a:pt x="499118" y="613991"/>
                </a:lnTo>
                <a:lnTo>
                  <a:pt x="491985" y="624531"/>
                </a:lnTo>
                <a:lnTo>
                  <a:pt x="485967" y="636358"/>
                </a:lnTo>
                <a:lnTo>
                  <a:pt x="479813" y="656414"/>
                </a:lnTo>
                <a:lnTo>
                  <a:pt x="477954" y="669268"/>
                </a:lnTo>
                <a:lnTo>
                  <a:pt x="477331" y="683107"/>
                </a:lnTo>
                <a:lnTo>
                  <a:pt x="477525" y="691177"/>
                </a:lnTo>
                <a:lnTo>
                  <a:pt x="478746" y="704386"/>
                </a:lnTo>
                <a:lnTo>
                  <a:pt x="481089" y="716953"/>
                </a:lnTo>
                <a:lnTo>
                  <a:pt x="484555" y="728880"/>
                </a:lnTo>
                <a:lnTo>
                  <a:pt x="489142" y="740168"/>
                </a:lnTo>
                <a:lnTo>
                  <a:pt x="498472" y="755953"/>
                </a:lnTo>
                <a:lnTo>
                  <a:pt x="506425" y="765745"/>
                </a:lnTo>
                <a:lnTo>
                  <a:pt x="515713" y="774806"/>
                </a:lnTo>
                <a:lnTo>
                  <a:pt x="526353" y="783132"/>
                </a:lnTo>
                <a:lnTo>
                  <a:pt x="540705" y="791978"/>
                </a:lnTo>
                <a:lnTo>
                  <a:pt x="551713" y="797397"/>
                </a:lnTo>
                <a:lnTo>
                  <a:pt x="563594" y="802238"/>
                </a:lnTo>
                <a:lnTo>
                  <a:pt x="576350" y="806500"/>
                </a:lnTo>
                <a:lnTo>
                  <a:pt x="589980" y="810183"/>
                </a:lnTo>
                <a:lnTo>
                  <a:pt x="603894" y="813146"/>
                </a:lnTo>
                <a:lnTo>
                  <a:pt x="627607" y="816638"/>
                </a:lnTo>
                <a:lnTo>
                  <a:pt x="640332" y="817860"/>
                </a:lnTo>
                <a:lnTo>
                  <a:pt x="653629" y="818732"/>
                </a:lnTo>
                <a:lnTo>
                  <a:pt x="667496" y="819255"/>
                </a:lnTo>
                <a:lnTo>
                  <a:pt x="681928" y="819429"/>
                </a:lnTo>
                <a:lnTo>
                  <a:pt x="688387" y="819390"/>
                </a:lnTo>
                <a:lnTo>
                  <a:pt x="701191" y="819082"/>
                </a:lnTo>
                <a:lnTo>
                  <a:pt x="713919" y="818466"/>
                </a:lnTo>
                <a:lnTo>
                  <a:pt x="726572" y="817542"/>
                </a:lnTo>
                <a:lnTo>
                  <a:pt x="739149" y="816310"/>
                </a:lnTo>
                <a:lnTo>
                  <a:pt x="751651" y="814768"/>
                </a:lnTo>
                <a:lnTo>
                  <a:pt x="767984" y="812286"/>
                </a:lnTo>
                <a:lnTo>
                  <a:pt x="779739" y="810201"/>
                </a:lnTo>
                <a:lnTo>
                  <a:pt x="792051" y="807790"/>
                </a:lnTo>
                <a:lnTo>
                  <a:pt x="804916" y="805054"/>
                </a:lnTo>
                <a:lnTo>
                  <a:pt x="818332" y="801991"/>
                </a:lnTo>
                <a:lnTo>
                  <a:pt x="832296" y="798601"/>
                </a:lnTo>
                <a:lnTo>
                  <a:pt x="826962" y="721017"/>
                </a:lnTo>
                <a:lnTo>
                  <a:pt x="817036" y="723209"/>
                </a:lnTo>
                <a:lnTo>
                  <a:pt x="802991" y="726203"/>
                </a:lnTo>
                <a:lnTo>
                  <a:pt x="789669" y="728910"/>
                </a:lnTo>
                <a:lnTo>
                  <a:pt x="777071" y="731329"/>
                </a:lnTo>
                <a:lnTo>
                  <a:pt x="765200" y="733462"/>
                </a:lnTo>
                <a:lnTo>
                  <a:pt x="754059" y="735308"/>
                </a:lnTo>
                <a:lnTo>
                  <a:pt x="743650" y="736866"/>
                </a:lnTo>
                <a:lnTo>
                  <a:pt x="733418" y="738224"/>
                </a:lnTo>
                <a:lnTo>
                  <a:pt x="720047" y="739703"/>
                </a:lnTo>
                <a:lnTo>
                  <a:pt x="707310" y="740759"/>
                </a:lnTo>
                <a:lnTo>
                  <a:pt x="695198" y="741392"/>
                </a:lnTo>
                <a:lnTo>
                  <a:pt x="683706" y="741603"/>
                </a:lnTo>
                <a:lnTo>
                  <a:pt x="676108" y="741541"/>
                </a:lnTo>
                <a:lnTo>
                  <a:pt x="662005" y="741054"/>
                </a:lnTo>
                <a:lnTo>
                  <a:pt x="649078" y="740085"/>
                </a:lnTo>
                <a:lnTo>
                  <a:pt x="637309" y="738634"/>
                </a:lnTo>
                <a:lnTo>
                  <a:pt x="626683" y="736701"/>
                </a:lnTo>
                <a:lnTo>
                  <a:pt x="612024" y="732858"/>
                </a:lnTo>
                <a:lnTo>
                  <a:pt x="600166" y="728415"/>
                </a:lnTo>
                <a:lnTo>
                  <a:pt x="590234" y="723176"/>
                </a:lnTo>
                <a:lnTo>
                  <a:pt x="577817" y="713240"/>
                </a:lnTo>
                <a:lnTo>
                  <a:pt x="570930" y="703630"/>
                </a:lnTo>
                <a:lnTo>
                  <a:pt x="566641" y="691966"/>
                </a:lnTo>
                <a:lnTo>
                  <a:pt x="565215" y="678853"/>
                </a:lnTo>
                <a:lnTo>
                  <a:pt x="565664" y="675885"/>
                </a:lnTo>
                <a:lnTo>
                  <a:pt x="569258" y="663141"/>
                </a:lnTo>
                <a:lnTo>
                  <a:pt x="575363" y="651993"/>
                </a:lnTo>
                <a:lnTo>
                  <a:pt x="584000" y="642440"/>
                </a:lnTo>
                <a:lnTo>
                  <a:pt x="595187" y="634479"/>
                </a:lnTo>
                <a:lnTo>
                  <a:pt x="602881" y="630688"/>
                </a:lnTo>
                <a:lnTo>
                  <a:pt x="612507" y="627231"/>
                </a:lnTo>
                <a:lnTo>
                  <a:pt x="623556" y="624404"/>
                </a:lnTo>
                <a:lnTo>
                  <a:pt x="636024" y="622205"/>
                </a:lnTo>
                <a:lnTo>
                  <a:pt x="649911" y="620634"/>
                </a:lnTo>
                <a:lnTo>
                  <a:pt x="665213" y="619692"/>
                </a:lnTo>
                <a:lnTo>
                  <a:pt x="681928" y="619379"/>
                </a:lnTo>
                <a:lnTo>
                  <a:pt x="772733" y="619379"/>
                </a:lnTo>
                <a:lnTo>
                  <a:pt x="772733" y="543737"/>
                </a:lnTo>
                <a:lnTo>
                  <a:pt x="683234" y="543677"/>
                </a:lnTo>
                <a:lnTo>
                  <a:pt x="667371" y="542970"/>
                </a:lnTo>
                <a:lnTo>
                  <a:pt x="652988" y="541469"/>
                </a:lnTo>
                <a:lnTo>
                  <a:pt x="640086" y="539172"/>
                </a:lnTo>
                <a:lnTo>
                  <a:pt x="628669" y="536082"/>
                </a:lnTo>
                <a:lnTo>
                  <a:pt x="618739" y="532198"/>
                </a:lnTo>
                <a:lnTo>
                  <a:pt x="610300" y="527519"/>
                </a:lnTo>
                <a:lnTo>
                  <a:pt x="600295" y="519437"/>
                </a:lnTo>
                <a:lnTo>
                  <a:pt x="592253" y="509165"/>
                </a:lnTo>
                <a:lnTo>
                  <a:pt x="587409" y="497492"/>
                </a:lnTo>
                <a:lnTo>
                  <a:pt x="585789" y="484416"/>
                </a:lnTo>
                <a:lnTo>
                  <a:pt x="582868" y="473887"/>
                </a:lnTo>
                <a:lnTo>
                  <a:pt x="582741" y="465810"/>
                </a:lnTo>
                <a:lnTo>
                  <a:pt x="585281" y="460197"/>
                </a:lnTo>
                <a:lnTo>
                  <a:pt x="587948" y="454583"/>
                </a:lnTo>
                <a:lnTo>
                  <a:pt x="592520" y="449440"/>
                </a:lnTo>
                <a:lnTo>
                  <a:pt x="598997" y="444766"/>
                </a:lnTo>
                <a:close/>
              </a:path>
              <a:path w="3057333" h="998474">
                <a:moveTo>
                  <a:pt x="2148397" y="185166"/>
                </a:moveTo>
                <a:lnTo>
                  <a:pt x="2103693" y="337883"/>
                </a:lnTo>
                <a:lnTo>
                  <a:pt x="2168463" y="337413"/>
                </a:lnTo>
                <a:lnTo>
                  <a:pt x="2249362" y="185166"/>
                </a:lnTo>
                <a:lnTo>
                  <a:pt x="2148397" y="185166"/>
                </a:lnTo>
                <a:close/>
              </a:path>
              <a:path w="3057333" h="998474">
                <a:moveTo>
                  <a:pt x="0" y="617902"/>
                </a:moveTo>
                <a:lnTo>
                  <a:pt x="275" y="631912"/>
                </a:lnTo>
                <a:lnTo>
                  <a:pt x="1126" y="645507"/>
                </a:lnTo>
                <a:lnTo>
                  <a:pt x="2549" y="658686"/>
                </a:lnTo>
                <a:lnTo>
                  <a:pt x="4546" y="671449"/>
                </a:lnTo>
                <a:lnTo>
                  <a:pt x="7115" y="683796"/>
                </a:lnTo>
                <a:lnTo>
                  <a:pt x="10257" y="695727"/>
                </a:lnTo>
                <a:lnTo>
                  <a:pt x="13969" y="707243"/>
                </a:lnTo>
                <a:lnTo>
                  <a:pt x="18253" y="718342"/>
                </a:lnTo>
                <a:lnTo>
                  <a:pt x="23107" y="729026"/>
                </a:lnTo>
                <a:lnTo>
                  <a:pt x="28531" y="739294"/>
                </a:lnTo>
                <a:lnTo>
                  <a:pt x="34524" y="749147"/>
                </a:lnTo>
                <a:lnTo>
                  <a:pt x="41086" y="758583"/>
                </a:lnTo>
                <a:lnTo>
                  <a:pt x="50233" y="770013"/>
                </a:lnTo>
                <a:lnTo>
                  <a:pt x="59720" y="780235"/>
                </a:lnTo>
                <a:lnTo>
                  <a:pt x="69646" y="789380"/>
                </a:lnTo>
                <a:lnTo>
                  <a:pt x="80011" y="797450"/>
                </a:lnTo>
                <a:lnTo>
                  <a:pt x="85290" y="608824"/>
                </a:lnTo>
                <a:lnTo>
                  <a:pt x="85683" y="593537"/>
                </a:lnTo>
                <a:lnTo>
                  <a:pt x="87024" y="578989"/>
                </a:lnTo>
                <a:lnTo>
                  <a:pt x="89311" y="565181"/>
                </a:lnTo>
                <a:lnTo>
                  <a:pt x="92544" y="552112"/>
                </a:lnTo>
                <a:lnTo>
                  <a:pt x="96725" y="539783"/>
                </a:lnTo>
                <a:lnTo>
                  <a:pt x="101852" y="528193"/>
                </a:lnTo>
                <a:lnTo>
                  <a:pt x="109652" y="409321"/>
                </a:lnTo>
                <a:lnTo>
                  <a:pt x="98651" y="415688"/>
                </a:lnTo>
                <a:lnTo>
                  <a:pt x="87921" y="422576"/>
                </a:lnTo>
                <a:lnTo>
                  <a:pt x="77459" y="429985"/>
                </a:lnTo>
                <a:lnTo>
                  <a:pt x="67266" y="437915"/>
                </a:lnTo>
                <a:lnTo>
                  <a:pt x="57342" y="446366"/>
                </a:lnTo>
                <a:lnTo>
                  <a:pt x="49278" y="454044"/>
                </a:lnTo>
                <a:lnTo>
                  <a:pt x="40957" y="463222"/>
                </a:lnTo>
                <a:lnTo>
                  <a:pt x="33429" y="472974"/>
                </a:lnTo>
                <a:lnTo>
                  <a:pt x="26693" y="483300"/>
                </a:lnTo>
                <a:lnTo>
                  <a:pt x="20750" y="494200"/>
                </a:lnTo>
                <a:lnTo>
                  <a:pt x="15599" y="505675"/>
                </a:lnTo>
                <a:lnTo>
                  <a:pt x="11241" y="517724"/>
                </a:lnTo>
                <a:lnTo>
                  <a:pt x="7675" y="530348"/>
                </a:lnTo>
                <a:lnTo>
                  <a:pt x="4901" y="543546"/>
                </a:lnTo>
                <a:lnTo>
                  <a:pt x="2920" y="557318"/>
                </a:lnTo>
                <a:lnTo>
                  <a:pt x="1731" y="571665"/>
                </a:lnTo>
                <a:lnTo>
                  <a:pt x="1335" y="586587"/>
                </a:lnTo>
                <a:lnTo>
                  <a:pt x="1172" y="588632"/>
                </a:lnTo>
                <a:lnTo>
                  <a:pt x="298" y="603475"/>
                </a:lnTo>
                <a:lnTo>
                  <a:pt x="0" y="617902"/>
                </a:lnTo>
                <a:close/>
              </a:path>
              <a:path w="3057333" h="998474">
                <a:moveTo>
                  <a:pt x="126356" y="133990"/>
                </a:moveTo>
                <a:lnTo>
                  <a:pt x="131189" y="124409"/>
                </a:lnTo>
                <a:lnTo>
                  <a:pt x="139584" y="116879"/>
                </a:lnTo>
                <a:lnTo>
                  <a:pt x="151553" y="111407"/>
                </a:lnTo>
                <a:lnTo>
                  <a:pt x="167104" y="108004"/>
                </a:lnTo>
                <a:lnTo>
                  <a:pt x="186247" y="106680"/>
                </a:lnTo>
                <a:lnTo>
                  <a:pt x="194758" y="106948"/>
                </a:lnTo>
                <a:lnTo>
                  <a:pt x="205364" y="108335"/>
                </a:lnTo>
                <a:lnTo>
                  <a:pt x="216076" y="110889"/>
                </a:lnTo>
                <a:lnTo>
                  <a:pt x="226896" y="114608"/>
                </a:lnTo>
                <a:lnTo>
                  <a:pt x="237825" y="119492"/>
                </a:lnTo>
                <a:lnTo>
                  <a:pt x="248864" y="125540"/>
                </a:lnTo>
                <a:lnTo>
                  <a:pt x="260015" y="132753"/>
                </a:lnTo>
                <a:lnTo>
                  <a:pt x="271278" y="141128"/>
                </a:lnTo>
                <a:lnTo>
                  <a:pt x="282654" y="150666"/>
                </a:lnTo>
                <a:lnTo>
                  <a:pt x="294146" y="161366"/>
                </a:lnTo>
                <a:lnTo>
                  <a:pt x="305754" y="173228"/>
                </a:lnTo>
                <a:lnTo>
                  <a:pt x="316609" y="172476"/>
                </a:lnTo>
                <a:lnTo>
                  <a:pt x="329086" y="168957"/>
                </a:lnTo>
                <a:lnTo>
                  <a:pt x="344384" y="154651"/>
                </a:lnTo>
                <a:lnTo>
                  <a:pt x="348368" y="142716"/>
                </a:lnTo>
                <a:lnTo>
                  <a:pt x="349696" y="127635"/>
                </a:lnTo>
                <a:lnTo>
                  <a:pt x="347807" y="119559"/>
                </a:lnTo>
                <a:lnTo>
                  <a:pt x="338489" y="97735"/>
                </a:lnTo>
                <a:lnTo>
                  <a:pt x="331583" y="87193"/>
                </a:lnTo>
                <a:lnTo>
                  <a:pt x="323172" y="76896"/>
                </a:lnTo>
                <a:lnTo>
                  <a:pt x="313252" y="66840"/>
                </a:lnTo>
                <a:lnTo>
                  <a:pt x="301817" y="57023"/>
                </a:lnTo>
                <a:lnTo>
                  <a:pt x="291179" y="49470"/>
                </a:lnTo>
                <a:lnTo>
                  <a:pt x="271545" y="39075"/>
                </a:lnTo>
                <a:lnTo>
                  <a:pt x="248672" y="30729"/>
                </a:lnTo>
                <a:lnTo>
                  <a:pt x="236023" y="27323"/>
                </a:lnTo>
                <a:lnTo>
                  <a:pt x="222566" y="24427"/>
                </a:lnTo>
                <a:lnTo>
                  <a:pt x="208302" y="22041"/>
                </a:lnTo>
                <a:lnTo>
                  <a:pt x="193232" y="20164"/>
                </a:lnTo>
                <a:lnTo>
                  <a:pt x="177357" y="18796"/>
                </a:lnTo>
                <a:lnTo>
                  <a:pt x="176238" y="18798"/>
                </a:lnTo>
                <a:lnTo>
                  <a:pt x="161930" y="19323"/>
                </a:lnTo>
                <a:lnTo>
                  <a:pt x="148249" y="20760"/>
                </a:lnTo>
                <a:lnTo>
                  <a:pt x="135193" y="23107"/>
                </a:lnTo>
                <a:lnTo>
                  <a:pt x="122760" y="26366"/>
                </a:lnTo>
                <a:lnTo>
                  <a:pt x="110945" y="30536"/>
                </a:lnTo>
                <a:lnTo>
                  <a:pt x="99746" y="35617"/>
                </a:lnTo>
                <a:lnTo>
                  <a:pt x="89161" y="41610"/>
                </a:lnTo>
                <a:lnTo>
                  <a:pt x="79186" y="48514"/>
                </a:lnTo>
                <a:lnTo>
                  <a:pt x="67430" y="58933"/>
                </a:lnTo>
                <a:lnTo>
                  <a:pt x="59148" y="68704"/>
                </a:lnTo>
                <a:lnTo>
                  <a:pt x="52371" y="79370"/>
                </a:lnTo>
                <a:lnTo>
                  <a:pt x="47101" y="90935"/>
                </a:lnTo>
                <a:lnTo>
                  <a:pt x="43336" y="103403"/>
                </a:lnTo>
                <a:lnTo>
                  <a:pt x="41077" y="116777"/>
                </a:lnTo>
                <a:lnTo>
                  <a:pt x="40324" y="131064"/>
                </a:lnTo>
                <a:lnTo>
                  <a:pt x="41637" y="139669"/>
                </a:lnTo>
                <a:lnTo>
                  <a:pt x="46783" y="163509"/>
                </a:lnTo>
                <a:lnTo>
                  <a:pt x="50254" y="175918"/>
                </a:lnTo>
                <a:lnTo>
                  <a:pt x="54324" y="188643"/>
                </a:lnTo>
                <a:lnTo>
                  <a:pt x="58993" y="201676"/>
                </a:lnTo>
                <a:lnTo>
                  <a:pt x="64648" y="213766"/>
                </a:lnTo>
                <a:lnTo>
                  <a:pt x="72360" y="227098"/>
                </a:lnTo>
                <a:lnTo>
                  <a:pt x="82719" y="243179"/>
                </a:lnTo>
                <a:lnTo>
                  <a:pt x="95725" y="262011"/>
                </a:lnTo>
                <a:lnTo>
                  <a:pt x="103220" y="272458"/>
                </a:lnTo>
                <a:lnTo>
                  <a:pt x="111378" y="283593"/>
                </a:lnTo>
                <a:lnTo>
                  <a:pt x="120197" y="295415"/>
                </a:lnTo>
                <a:lnTo>
                  <a:pt x="129678" y="307926"/>
                </a:lnTo>
                <a:lnTo>
                  <a:pt x="139821" y="321124"/>
                </a:lnTo>
                <a:lnTo>
                  <a:pt x="150625" y="335010"/>
                </a:lnTo>
                <a:lnTo>
                  <a:pt x="162091" y="349584"/>
                </a:lnTo>
                <a:lnTo>
                  <a:pt x="174219" y="364846"/>
                </a:lnTo>
                <a:lnTo>
                  <a:pt x="187009" y="380796"/>
                </a:lnTo>
                <a:lnTo>
                  <a:pt x="181350" y="382061"/>
                </a:lnTo>
                <a:lnTo>
                  <a:pt x="168720" y="385302"/>
                </a:lnTo>
                <a:lnTo>
                  <a:pt x="156363" y="389064"/>
                </a:lnTo>
                <a:lnTo>
                  <a:pt x="144278" y="393347"/>
                </a:lnTo>
                <a:lnTo>
                  <a:pt x="132465" y="398151"/>
                </a:lnTo>
                <a:lnTo>
                  <a:pt x="120923" y="403476"/>
                </a:lnTo>
                <a:lnTo>
                  <a:pt x="109652" y="409321"/>
                </a:lnTo>
                <a:lnTo>
                  <a:pt x="101852" y="528193"/>
                </a:lnTo>
                <a:lnTo>
                  <a:pt x="107926" y="517343"/>
                </a:lnTo>
                <a:lnTo>
                  <a:pt x="114948" y="507233"/>
                </a:lnTo>
                <a:lnTo>
                  <a:pt x="122917" y="497862"/>
                </a:lnTo>
                <a:lnTo>
                  <a:pt x="131834" y="489231"/>
                </a:lnTo>
                <a:lnTo>
                  <a:pt x="141698" y="481340"/>
                </a:lnTo>
                <a:lnTo>
                  <a:pt x="152510" y="474189"/>
                </a:lnTo>
                <a:lnTo>
                  <a:pt x="164270" y="467777"/>
                </a:lnTo>
                <a:lnTo>
                  <a:pt x="176978" y="462105"/>
                </a:lnTo>
                <a:lnTo>
                  <a:pt x="190634" y="457173"/>
                </a:lnTo>
                <a:lnTo>
                  <a:pt x="205238" y="452981"/>
                </a:lnTo>
                <a:lnTo>
                  <a:pt x="220791" y="449529"/>
                </a:lnTo>
                <a:lnTo>
                  <a:pt x="226438" y="455470"/>
                </a:lnTo>
                <a:lnTo>
                  <a:pt x="234849" y="465187"/>
                </a:lnTo>
                <a:lnTo>
                  <a:pt x="242524" y="475198"/>
                </a:lnTo>
                <a:lnTo>
                  <a:pt x="249463" y="485502"/>
                </a:lnTo>
                <a:lnTo>
                  <a:pt x="255666" y="496099"/>
                </a:lnTo>
                <a:lnTo>
                  <a:pt x="261133" y="506989"/>
                </a:lnTo>
                <a:lnTo>
                  <a:pt x="265866" y="518173"/>
                </a:lnTo>
                <a:lnTo>
                  <a:pt x="269863" y="529651"/>
                </a:lnTo>
                <a:lnTo>
                  <a:pt x="273125" y="541421"/>
                </a:lnTo>
                <a:lnTo>
                  <a:pt x="275653" y="553485"/>
                </a:lnTo>
                <a:lnTo>
                  <a:pt x="277446" y="565842"/>
                </a:lnTo>
                <a:lnTo>
                  <a:pt x="278505" y="578493"/>
                </a:lnTo>
                <a:lnTo>
                  <a:pt x="278830" y="591436"/>
                </a:lnTo>
                <a:lnTo>
                  <a:pt x="278420" y="604673"/>
                </a:lnTo>
                <a:lnTo>
                  <a:pt x="277277" y="618204"/>
                </a:lnTo>
                <a:lnTo>
                  <a:pt x="275401" y="632028"/>
                </a:lnTo>
                <a:lnTo>
                  <a:pt x="273261" y="642013"/>
                </a:lnTo>
                <a:lnTo>
                  <a:pt x="269460" y="657041"/>
                </a:lnTo>
                <a:lnTo>
                  <a:pt x="265211" y="670820"/>
                </a:lnTo>
                <a:lnTo>
                  <a:pt x="260511" y="683349"/>
                </a:lnTo>
                <a:lnTo>
                  <a:pt x="255360" y="694629"/>
                </a:lnTo>
                <a:lnTo>
                  <a:pt x="249754" y="704658"/>
                </a:lnTo>
                <a:lnTo>
                  <a:pt x="243693" y="713438"/>
                </a:lnTo>
                <a:lnTo>
                  <a:pt x="237174" y="720966"/>
                </a:lnTo>
                <a:lnTo>
                  <a:pt x="227640" y="729684"/>
                </a:lnTo>
                <a:lnTo>
                  <a:pt x="216555" y="737388"/>
                </a:lnTo>
                <a:lnTo>
                  <a:pt x="205067" y="742891"/>
                </a:lnTo>
                <a:lnTo>
                  <a:pt x="193184" y="746192"/>
                </a:lnTo>
                <a:lnTo>
                  <a:pt x="180913" y="747293"/>
                </a:lnTo>
                <a:lnTo>
                  <a:pt x="171224" y="747892"/>
                </a:lnTo>
                <a:lnTo>
                  <a:pt x="158572" y="747022"/>
                </a:lnTo>
                <a:lnTo>
                  <a:pt x="146539" y="744212"/>
                </a:lnTo>
                <a:lnTo>
                  <a:pt x="135121" y="739459"/>
                </a:lnTo>
                <a:lnTo>
                  <a:pt x="124313" y="732764"/>
                </a:lnTo>
                <a:lnTo>
                  <a:pt x="114111" y="724128"/>
                </a:lnTo>
                <a:lnTo>
                  <a:pt x="106449" y="715149"/>
                </a:lnTo>
                <a:lnTo>
                  <a:pt x="100960" y="706153"/>
                </a:lnTo>
                <a:lnTo>
                  <a:pt x="96319" y="695815"/>
                </a:lnTo>
                <a:lnTo>
                  <a:pt x="92525" y="684136"/>
                </a:lnTo>
                <a:lnTo>
                  <a:pt x="89576" y="671115"/>
                </a:lnTo>
                <a:lnTo>
                  <a:pt x="87472" y="656752"/>
                </a:lnTo>
                <a:lnTo>
                  <a:pt x="86210" y="641047"/>
                </a:lnTo>
                <a:lnTo>
                  <a:pt x="85790" y="624001"/>
                </a:lnTo>
                <a:lnTo>
                  <a:pt x="85290" y="608824"/>
                </a:lnTo>
                <a:lnTo>
                  <a:pt x="80011" y="797450"/>
                </a:lnTo>
                <a:lnTo>
                  <a:pt x="102052" y="810361"/>
                </a:lnTo>
                <a:lnTo>
                  <a:pt x="125839" y="818969"/>
                </a:lnTo>
                <a:lnTo>
                  <a:pt x="151368" y="823272"/>
                </a:lnTo>
                <a:lnTo>
                  <a:pt x="164784" y="823810"/>
                </a:lnTo>
                <a:lnTo>
                  <a:pt x="171232" y="823696"/>
                </a:lnTo>
                <a:lnTo>
                  <a:pt x="196651" y="820865"/>
                </a:lnTo>
                <a:lnTo>
                  <a:pt x="220825" y="814242"/>
                </a:lnTo>
                <a:lnTo>
                  <a:pt x="243755" y="803825"/>
                </a:lnTo>
                <a:lnTo>
                  <a:pt x="265445" y="789613"/>
                </a:lnTo>
                <a:lnTo>
                  <a:pt x="285899" y="771608"/>
                </a:lnTo>
                <a:lnTo>
                  <a:pt x="305119" y="749808"/>
                </a:lnTo>
                <a:lnTo>
                  <a:pt x="320610" y="728264"/>
                </a:lnTo>
                <a:lnTo>
                  <a:pt x="334188" y="704992"/>
                </a:lnTo>
                <a:lnTo>
                  <a:pt x="344636" y="681533"/>
                </a:lnTo>
                <a:lnTo>
                  <a:pt x="351954" y="657886"/>
                </a:lnTo>
                <a:lnTo>
                  <a:pt x="356142" y="634053"/>
                </a:lnTo>
                <a:lnTo>
                  <a:pt x="357199" y="610033"/>
                </a:lnTo>
                <a:lnTo>
                  <a:pt x="356554" y="597954"/>
                </a:lnTo>
                <a:lnTo>
                  <a:pt x="354182" y="575404"/>
                </a:lnTo>
                <a:lnTo>
                  <a:pt x="350016" y="548248"/>
                </a:lnTo>
                <a:lnTo>
                  <a:pt x="344576" y="522894"/>
                </a:lnTo>
                <a:lnTo>
                  <a:pt x="337868" y="499343"/>
                </a:lnTo>
                <a:lnTo>
                  <a:pt x="329897" y="477595"/>
                </a:lnTo>
                <a:lnTo>
                  <a:pt x="320478" y="457327"/>
                </a:lnTo>
                <a:lnTo>
                  <a:pt x="307240" y="433534"/>
                </a:lnTo>
                <a:lnTo>
                  <a:pt x="296017" y="415095"/>
                </a:lnTo>
                <a:lnTo>
                  <a:pt x="282877" y="394594"/>
                </a:lnTo>
                <a:lnTo>
                  <a:pt x="267819" y="372032"/>
                </a:lnTo>
                <a:lnTo>
                  <a:pt x="250843" y="347407"/>
                </a:lnTo>
                <a:lnTo>
                  <a:pt x="231950" y="320721"/>
                </a:lnTo>
                <a:lnTo>
                  <a:pt x="211139" y="291973"/>
                </a:lnTo>
                <a:lnTo>
                  <a:pt x="210292" y="290816"/>
                </a:lnTo>
                <a:lnTo>
                  <a:pt x="198046" y="273896"/>
                </a:lnTo>
                <a:lnTo>
                  <a:pt x="186752" y="257902"/>
                </a:lnTo>
                <a:lnTo>
                  <a:pt x="176409" y="242834"/>
                </a:lnTo>
                <a:lnTo>
                  <a:pt x="167017" y="228692"/>
                </a:lnTo>
                <a:lnTo>
                  <a:pt x="158576" y="215478"/>
                </a:lnTo>
                <a:lnTo>
                  <a:pt x="151086" y="203192"/>
                </a:lnTo>
                <a:lnTo>
                  <a:pt x="144548" y="191836"/>
                </a:lnTo>
                <a:lnTo>
                  <a:pt x="138961" y="181410"/>
                </a:lnTo>
                <a:lnTo>
                  <a:pt x="134325" y="171914"/>
                </a:lnTo>
                <a:lnTo>
                  <a:pt x="130640" y="163351"/>
                </a:lnTo>
                <a:lnTo>
                  <a:pt x="127907" y="155719"/>
                </a:lnTo>
                <a:lnTo>
                  <a:pt x="126125" y="149022"/>
                </a:lnTo>
                <a:lnTo>
                  <a:pt x="125294" y="143258"/>
                </a:lnTo>
                <a:lnTo>
                  <a:pt x="125414" y="138430"/>
                </a:lnTo>
                <a:lnTo>
                  <a:pt x="126356" y="13399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8020" y="5730570"/>
            <a:ext cx="193539" cy="298362"/>
          </a:xfrm>
          <a:custGeom>
            <a:avLst/>
            <a:gdLst/>
            <a:ahLst/>
            <a:cxnLst/>
            <a:rect l="l" t="t" r="r" b="b"/>
            <a:pathLst>
              <a:path w="193539" h="298362">
                <a:moveTo>
                  <a:pt x="135501" y="0"/>
                </a:moveTo>
                <a:lnTo>
                  <a:pt x="119948" y="3452"/>
                </a:lnTo>
                <a:lnTo>
                  <a:pt x="105344" y="7644"/>
                </a:lnTo>
                <a:lnTo>
                  <a:pt x="91688" y="12576"/>
                </a:lnTo>
                <a:lnTo>
                  <a:pt x="78980" y="18248"/>
                </a:lnTo>
                <a:lnTo>
                  <a:pt x="67220" y="24659"/>
                </a:lnTo>
                <a:lnTo>
                  <a:pt x="56408" y="31811"/>
                </a:lnTo>
                <a:lnTo>
                  <a:pt x="46544" y="39702"/>
                </a:lnTo>
                <a:lnTo>
                  <a:pt x="37627" y="48333"/>
                </a:lnTo>
                <a:lnTo>
                  <a:pt x="29658" y="57704"/>
                </a:lnTo>
                <a:lnTo>
                  <a:pt x="22636" y="67814"/>
                </a:lnTo>
                <a:lnTo>
                  <a:pt x="16562" y="78664"/>
                </a:lnTo>
                <a:lnTo>
                  <a:pt x="11435" y="90253"/>
                </a:lnTo>
                <a:lnTo>
                  <a:pt x="7254" y="102583"/>
                </a:lnTo>
                <a:lnTo>
                  <a:pt x="4021" y="115651"/>
                </a:lnTo>
                <a:lnTo>
                  <a:pt x="1734" y="129460"/>
                </a:lnTo>
                <a:lnTo>
                  <a:pt x="393" y="144008"/>
                </a:lnTo>
                <a:lnTo>
                  <a:pt x="0" y="159295"/>
                </a:lnTo>
                <a:lnTo>
                  <a:pt x="500" y="174472"/>
                </a:lnTo>
                <a:lnTo>
                  <a:pt x="920" y="191518"/>
                </a:lnTo>
                <a:lnTo>
                  <a:pt x="2182" y="207223"/>
                </a:lnTo>
                <a:lnTo>
                  <a:pt x="4286" y="221586"/>
                </a:lnTo>
                <a:lnTo>
                  <a:pt x="7235" y="234607"/>
                </a:lnTo>
                <a:lnTo>
                  <a:pt x="11029" y="246286"/>
                </a:lnTo>
                <a:lnTo>
                  <a:pt x="15669" y="256624"/>
                </a:lnTo>
                <a:lnTo>
                  <a:pt x="21159" y="265620"/>
                </a:lnTo>
                <a:lnTo>
                  <a:pt x="27498" y="273274"/>
                </a:lnTo>
                <a:lnTo>
                  <a:pt x="39023" y="283235"/>
                </a:lnTo>
                <a:lnTo>
                  <a:pt x="49831" y="289930"/>
                </a:lnTo>
                <a:lnTo>
                  <a:pt x="61249" y="294682"/>
                </a:lnTo>
                <a:lnTo>
                  <a:pt x="73282" y="297493"/>
                </a:lnTo>
                <a:lnTo>
                  <a:pt x="85934" y="298362"/>
                </a:lnTo>
                <a:lnTo>
                  <a:pt x="95623" y="297764"/>
                </a:lnTo>
                <a:lnTo>
                  <a:pt x="107894" y="296663"/>
                </a:lnTo>
                <a:lnTo>
                  <a:pt x="119777" y="293362"/>
                </a:lnTo>
                <a:lnTo>
                  <a:pt x="131264" y="287859"/>
                </a:lnTo>
                <a:lnTo>
                  <a:pt x="142350" y="280155"/>
                </a:lnTo>
                <a:lnTo>
                  <a:pt x="151884" y="271437"/>
                </a:lnTo>
                <a:lnTo>
                  <a:pt x="158403" y="263908"/>
                </a:lnTo>
                <a:lnTo>
                  <a:pt x="164464" y="255129"/>
                </a:lnTo>
                <a:lnTo>
                  <a:pt x="170070" y="245100"/>
                </a:lnTo>
                <a:lnTo>
                  <a:pt x="175221" y="233820"/>
                </a:lnTo>
                <a:lnTo>
                  <a:pt x="179921" y="221291"/>
                </a:lnTo>
                <a:lnTo>
                  <a:pt x="184170" y="207512"/>
                </a:lnTo>
                <a:lnTo>
                  <a:pt x="187971" y="192484"/>
                </a:lnTo>
                <a:lnTo>
                  <a:pt x="190111" y="182499"/>
                </a:lnTo>
                <a:lnTo>
                  <a:pt x="191987" y="168675"/>
                </a:lnTo>
                <a:lnTo>
                  <a:pt x="193130" y="155144"/>
                </a:lnTo>
                <a:lnTo>
                  <a:pt x="193539" y="141907"/>
                </a:lnTo>
                <a:lnTo>
                  <a:pt x="193215" y="128963"/>
                </a:lnTo>
                <a:lnTo>
                  <a:pt x="192156" y="116313"/>
                </a:lnTo>
                <a:lnTo>
                  <a:pt x="190363" y="103956"/>
                </a:lnTo>
                <a:lnTo>
                  <a:pt x="187835" y="91892"/>
                </a:lnTo>
                <a:lnTo>
                  <a:pt x="184573" y="80121"/>
                </a:lnTo>
                <a:lnTo>
                  <a:pt x="180576" y="68644"/>
                </a:lnTo>
                <a:lnTo>
                  <a:pt x="175843" y="57460"/>
                </a:lnTo>
                <a:lnTo>
                  <a:pt x="170376" y="46570"/>
                </a:lnTo>
                <a:lnTo>
                  <a:pt x="164173" y="35972"/>
                </a:lnTo>
                <a:lnTo>
                  <a:pt x="157234" y="25669"/>
                </a:lnTo>
                <a:lnTo>
                  <a:pt x="149559" y="15658"/>
                </a:lnTo>
                <a:lnTo>
                  <a:pt x="141148" y="5941"/>
                </a:lnTo>
                <a:lnTo>
                  <a:pt x="13550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4662" y="5713056"/>
            <a:ext cx="131948" cy="304761"/>
          </a:xfrm>
          <a:custGeom>
            <a:avLst/>
            <a:gdLst/>
            <a:ahLst/>
            <a:cxnLst/>
            <a:rect l="l" t="t" r="r" b="b"/>
            <a:pathLst>
              <a:path w="131948" h="304761">
                <a:moveTo>
                  <a:pt x="48387" y="0"/>
                </a:moveTo>
                <a:lnTo>
                  <a:pt x="32699" y="1309"/>
                </a:lnTo>
                <a:lnTo>
                  <a:pt x="20440" y="5239"/>
                </a:lnTo>
                <a:lnTo>
                  <a:pt x="11586" y="11796"/>
                </a:lnTo>
                <a:lnTo>
                  <a:pt x="3886" y="28979"/>
                </a:lnTo>
                <a:lnTo>
                  <a:pt x="1791" y="41322"/>
                </a:lnTo>
                <a:lnTo>
                  <a:pt x="501" y="56575"/>
                </a:lnTo>
                <a:lnTo>
                  <a:pt x="6" y="74738"/>
                </a:lnTo>
                <a:lnTo>
                  <a:pt x="0" y="77304"/>
                </a:lnTo>
                <a:lnTo>
                  <a:pt x="0" y="304761"/>
                </a:lnTo>
                <a:lnTo>
                  <a:pt x="12264" y="302083"/>
                </a:lnTo>
                <a:lnTo>
                  <a:pt x="24149" y="298360"/>
                </a:lnTo>
                <a:lnTo>
                  <a:pt x="35650" y="293591"/>
                </a:lnTo>
                <a:lnTo>
                  <a:pt x="46767" y="287776"/>
                </a:lnTo>
                <a:lnTo>
                  <a:pt x="57496" y="280916"/>
                </a:lnTo>
                <a:lnTo>
                  <a:pt x="67835" y="273010"/>
                </a:lnTo>
                <a:lnTo>
                  <a:pt x="77782" y="264058"/>
                </a:lnTo>
                <a:lnTo>
                  <a:pt x="87336" y="254060"/>
                </a:lnTo>
                <a:lnTo>
                  <a:pt x="94234" y="245884"/>
                </a:lnTo>
                <a:lnTo>
                  <a:pt x="102097" y="235377"/>
                </a:lnTo>
                <a:lnTo>
                  <a:pt x="109045" y="224529"/>
                </a:lnTo>
                <a:lnTo>
                  <a:pt x="115075" y="213340"/>
                </a:lnTo>
                <a:lnTo>
                  <a:pt x="120187" y="201809"/>
                </a:lnTo>
                <a:lnTo>
                  <a:pt x="124381" y="189937"/>
                </a:lnTo>
                <a:lnTo>
                  <a:pt x="127654" y="177725"/>
                </a:lnTo>
                <a:lnTo>
                  <a:pt x="130007" y="165170"/>
                </a:lnTo>
                <a:lnTo>
                  <a:pt x="131439" y="152275"/>
                </a:lnTo>
                <a:lnTo>
                  <a:pt x="131948" y="139038"/>
                </a:lnTo>
                <a:lnTo>
                  <a:pt x="131825" y="131356"/>
                </a:lnTo>
                <a:lnTo>
                  <a:pt x="130925" y="115700"/>
                </a:lnTo>
                <a:lnTo>
                  <a:pt x="129263" y="101027"/>
                </a:lnTo>
                <a:lnTo>
                  <a:pt x="126841" y="87337"/>
                </a:lnTo>
                <a:lnTo>
                  <a:pt x="123662" y="74630"/>
                </a:lnTo>
                <a:lnTo>
                  <a:pt x="119726" y="62906"/>
                </a:lnTo>
                <a:lnTo>
                  <a:pt x="115035" y="52165"/>
                </a:lnTo>
                <a:lnTo>
                  <a:pt x="109591" y="42407"/>
                </a:lnTo>
                <a:lnTo>
                  <a:pt x="103394" y="33631"/>
                </a:lnTo>
                <a:lnTo>
                  <a:pt x="92345" y="21270"/>
                </a:lnTo>
                <a:lnTo>
                  <a:pt x="81597" y="12023"/>
                </a:lnTo>
                <a:lnTo>
                  <a:pt x="70747" y="5396"/>
                </a:lnTo>
                <a:lnTo>
                  <a:pt x="59789" y="1388"/>
                </a:lnTo>
                <a:lnTo>
                  <a:pt x="48716" y="1"/>
                </a:lnTo>
                <a:lnTo>
                  <a:pt x="4838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41523" y="5645721"/>
            <a:ext cx="158540" cy="459130"/>
          </a:xfrm>
          <a:custGeom>
            <a:avLst/>
            <a:gdLst/>
            <a:ahLst/>
            <a:cxnLst/>
            <a:rect l="l" t="t" r="r" b="b"/>
            <a:pathLst>
              <a:path w="158540" h="459130">
                <a:moveTo>
                  <a:pt x="86534" y="0"/>
                </a:moveTo>
                <a:lnTo>
                  <a:pt x="86534" y="328498"/>
                </a:lnTo>
                <a:lnTo>
                  <a:pt x="86900" y="346243"/>
                </a:lnTo>
                <a:lnTo>
                  <a:pt x="87987" y="360505"/>
                </a:lnTo>
                <a:lnTo>
                  <a:pt x="92122" y="378269"/>
                </a:lnTo>
                <a:lnTo>
                  <a:pt x="112491" y="389008"/>
                </a:lnTo>
                <a:lnTo>
                  <a:pt x="123110" y="389610"/>
                </a:lnTo>
                <a:lnTo>
                  <a:pt x="135148" y="391935"/>
                </a:lnTo>
                <a:lnTo>
                  <a:pt x="145043" y="398912"/>
                </a:lnTo>
                <a:lnTo>
                  <a:pt x="152798" y="410542"/>
                </a:lnTo>
                <a:lnTo>
                  <a:pt x="157781" y="424370"/>
                </a:lnTo>
                <a:lnTo>
                  <a:pt x="158540" y="433076"/>
                </a:lnTo>
                <a:lnTo>
                  <a:pt x="155910" y="440528"/>
                </a:lnTo>
                <a:lnTo>
                  <a:pt x="140477" y="451675"/>
                </a:lnTo>
                <a:lnTo>
                  <a:pt x="111483" y="457812"/>
                </a:lnTo>
                <a:lnTo>
                  <a:pt x="91901" y="459003"/>
                </a:lnTo>
                <a:lnTo>
                  <a:pt x="81962" y="459130"/>
                </a:lnTo>
                <a:lnTo>
                  <a:pt x="69141" y="458024"/>
                </a:lnTo>
                <a:lnTo>
                  <a:pt x="45337" y="449177"/>
                </a:lnTo>
                <a:lnTo>
                  <a:pt x="25077" y="433063"/>
                </a:lnTo>
                <a:lnTo>
                  <a:pt x="9496" y="413107"/>
                </a:lnTo>
                <a:lnTo>
                  <a:pt x="3185" y="396322"/>
                </a:lnTo>
                <a:lnTo>
                  <a:pt x="1323" y="371330"/>
                </a:lnTo>
                <a:lnTo>
                  <a:pt x="527" y="345786"/>
                </a:lnTo>
                <a:lnTo>
                  <a:pt x="263" y="330349"/>
                </a:lnTo>
                <a:lnTo>
                  <a:pt x="87" y="313136"/>
                </a:lnTo>
                <a:lnTo>
                  <a:pt x="0" y="294146"/>
                </a:lnTo>
                <a:lnTo>
                  <a:pt x="1" y="273379"/>
                </a:lnTo>
                <a:lnTo>
                  <a:pt x="91" y="250836"/>
                </a:lnTo>
                <a:lnTo>
                  <a:pt x="269" y="226517"/>
                </a:lnTo>
                <a:lnTo>
                  <a:pt x="536" y="200421"/>
                </a:lnTo>
                <a:lnTo>
                  <a:pt x="890" y="172549"/>
                </a:lnTo>
                <a:lnTo>
                  <a:pt x="1333" y="142900"/>
                </a:lnTo>
                <a:lnTo>
                  <a:pt x="1864" y="111475"/>
                </a:lnTo>
                <a:lnTo>
                  <a:pt x="2483" y="78273"/>
                </a:lnTo>
                <a:lnTo>
                  <a:pt x="3190" y="43295"/>
                </a:lnTo>
                <a:lnTo>
                  <a:pt x="3984" y="6540"/>
                </a:lnTo>
                <a:lnTo>
                  <a:pt x="8653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0755" y="5645721"/>
            <a:ext cx="158540" cy="459130"/>
          </a:xfrm>
          <a:custGeom>
            <a:avLst/>
            <a:gdLst/>
            <a:ahLst/>
            <a:cxnLst/>
            <a:rect l="l" t="t" r="r" b="b"/>
            <a:pathLst>
              <a:path w="158540" h="459130">
                <a:moveTo>
                  <a:pt x="86534" y="0"/>
                </a:moveTo>
                <a:lnTo>
                  <a:pt x="86534" y="328498"/>
                </a:lnTo>
                <a:lnTo>
                  <a:pt x="86900" y="346243"/>
                </a:lnTo>
                <a:lnTo>
                  <a:pt x="87987" y="360505"/>
                </a:lnTo>
                <a:lnTo>
                  <a:pt x="92122" y="378269"/>
                </a:lnTo>
                <a:lnTo>
                  <a:pt x="112491" y="389008"/>
                </a:lnTo>
                <a:lnTo>
                  <a:pt x="123110" y="389610"/>
                </a:lnTo>
                <a:lnTo>
                  <a:pt x="135148" y="391935"/>
                </a:lnTo>
                <a:lnTo>
                  <a:pt x="145043" y="398912"/>
                </a:lnTo>
                <a:lnTo>
                  <a:pt x="152798" y="410542"/>
                </a:lnTo>
                <a:lnTo>
                  <a:pt x="157781" y="424370"/>
                </a:lnTo>
                <a:lnTo>
                  <a:pt x="158540" y="433076"/>
                </a:lnTo>
                <a:lnTo>
                  <a:pt x="155910" y="440528"/>
                </a:lnTo>
                <a:lnTo>
                  <a:pt x="140477" y="451675"/>
                </a:lnTo>
                <a:lnTo>
                  <a:pt x="111483" y="457812"/>
                </a:lnTo>
                <a:lnTo>
                  <a:pt x="91901" y="459003"/>
                </a:lnTo>
                <a:lnTo>
                  <a:pt x="81962" y="459130"/>
                </a:lnTo>
                <a:lnTo>
                  <a:pt x="69141" y="458024"/>
                </a:lnTo>
                <a:lnTo>
                  <a:pt x="45337" y="449177"/>
                </a:lnTo>
                <a:lnTo>
                  <a:pt x="25077" y="433063"/>
                </a:lnTo>
                <a:lnTo>
                  <a:pt x="9496" y="413107"/>
                </a:lnTo>
                <a:lnTo>
                  <a:pt x="3185" y="396322"/>
                </a:lnTo>
                <a:lnTo>
                  <a:pt x="1323" y="371330"/>
                </a:lnTo>
                <a:lnTo>
                  <a:pt x="527" y="345786"/>
                </a:lnTo>
                <a:lnTo>
                  <a:pt x="263" y="330349"/>
                </a:lnTo>
                <a:lnTo>
                  <a:pt x="87" y="313136"/>
                </a:lnTo>
                <a:lnTo>
                  <a:pt x="0" y="294146"/>
                </a:lnTo>
                <a:lnTo>
                  <a:pt x="1" y="273379"/>
                </a:lnTo>
                <a:lnTo>
                  <a:pt x="91" y="250836"/>
                </a:lnTo>
                <a:lnTo>
                  <a:pt x="269" y="226517"/>
                </a:lnTo>
                <a:lnTo>
                  <a:pt x="536" y="200421"/>
                </a:lnTo>
                <a:lnTo>
                  <a:pt x="890" y="172549"/>
                </a:lnTo>
                <a:lnTo>
                  <a:pt x="1333" y="142900"/>
                </a:lnTo>
                <a:lnTo>
                  <a:pt x="1864" y="111475"/>
                </a:lnTo>
                <a:lnTo>
                  <a:pt x="2483" y="78273"/>
                </a:lnTo>
                <a:lnTo>
                  <a:pt x="3190" y="43295"/>
                </a:lnTo>
                <a:lnTo>
                  <a:pt x="3984" y="6540"/>
                </a:lnTo>
                <a:lnTo>
                  <a:pt x="8653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67101" y="5638723"/>
            <a:ext cx="519429" cy="640791"/>
          </a:xfrm>
          <a:custGeom>
            <a:avLst/>
            <a:gdLst/>
            <a:ahLst/>
            <a:cxnLst/>
            <a:rect l="l" t="t" r="r" b="b"/>
            <a:pathLst>
              <a:path w="519429" h="640791">
                <a:moveTo>
                  <a:pt x="323596" y="0"/>
                </a:moveTo>
                <a:lnTo>
                  <a:pt x="353346" y="1549"/>
                </a:lnTo>
                <a:lnTo>
                  <a:pt x="379845" y="6199"/>
                </a:lnTo>
                <a:lnTo>
                  <a:pt x="403073" y="13950"/>
                </a:lnTo>
                <a:lnTo>
                  <a:pt x="423007" y="24804"/>
                </a:lnTo>
                <a:lnTo>
                  <a:pt x="443484" y="41720"/>
                </a:lnTo>
                <a:lnTo>
                  <a:pt x="459707" y="59769"/>
                </a:lnTo>
                <a:lnTo>
                  <a:pt x="474881" y="81208"/>
                </a:lnTo>
                <a:lnTo>
                  <a:pt x="489005" y="106038"/>
                </a:lnTo>
                <a:lnTo>
                  <a:pt x="498386" y="125436"/>
                </a:lnTo>
                <a:lnTo>
                  <a:pt x="509388" y="152482"/>
                </a:lnTo>
                <a:lnTo>
                  <a:pt x="516353" y="176340"/>
                </a:lnTo>
                <a:lnTo>
                  <a:pt x="519312" y="197010"/>
                </a:lnTo>
                <a:lnTo>
                  <a:pt x="519429" y="201548"/>
                </a:lnTo>
                <a:lnTo>
                  <a:pt x="519139" y="213977"/>
                </a:lnTo>
                <a:lnTo>
                  <a:pt x="516818" y="238845"/>
                </a:lnTo>
                <a:lnTo>
                  <a:pt x="512174" y="263731"/>
                </a:lnTo>
                <a:lnTo>
                  <a:pt x="505210" y="288635"/>
                </a:lnTo>
                <a:lnTo>
                  <a:pt x="497332" y="310146"/>
                </a:lnTo>
                <a:lnTo>
                  <a:pt x="487010" y="332635"/>
                </a:lnTo>
                <a:lnTo>
                  <a:pt x="474634" y="354372"/>
                </a:lnTo>
                <a:lnTo>
                  <a:pt x="460203" y="375354"/>
                </a:lnTo>
                <a:lnTo>
                  <a:pt x="443716" y="395580"/>
                </a:lnTo>
                <a:lnTo>
                  <a:pt x="429895" y="410362"/>
                </a:lnTo>
                <a:lnTo>
                  <a:pt x="412806" y="425407"/>
                </a:lnTo>
                <a:lnTo>
                  <a:pt x="393222" y="438633"/>
                </a:lnTo>
                <a:lnTo>
                  <a:pt x="371139" y="450040"/>
                </a:lnTo>
                <a:lnTo>
                  <a:pt x="346553" y="459628"/>
                </a:lnTo>
                <a:lnTo>
                  <a:pt x="319460" y="467398"/>
                </a:lnTo>
                <a:lnTo>
                  <a:pt x="297561" y="472020"/>
                </a:lnTo>
                <a:lnTo>
                  <a:pt x="297561" y="640791"/>
                </a:lnTo>
                <a:lnTo>
                  <a:pt x="214503" y="640791"/>
                </a:lnTo>
                <a:lnTo>
                  <a:pt x="214503" y="473570"/>
                </a:lnTo>
                <a:lnTo>
                  <a:pt x="202636" y="473122"/>
                </a:lnTo>
                <a:lnTo>
                  <a:pt x="179179" y="469539"/>
                </a:lnTo>
                <a:lnTo>
                  <a:pt x="156090" y="462374"/>
                </a:lnTo>
                <a:lnTo>
                  <a:pt x="133371" y="451627"/>
                </a:lnTo>
                <a:lnTo>
                  <a:pt x="111020" y="437298"/>
                </a:lnTo>
                <a:lnTo>
                  <a:pt x="89038" y="419388"/>
                </a:lnTo>
                <a:lnTo>
                  <a:pt x="68961" y="399554"/>
                </a:lnTo>
                <a:lnTo>
                  <a:pt x="52697" y="380264"/>
                </a:lnTo>
                <a:lnTo>
                  <a:pt x="38617" y="359654"/>
                </a:lnTo>
                <a:lnTo>
                  <a:pt x="26721" y="337726"/>
                </a:lnTo>
                <a:lnTo>
                  <a:pt x="17009" y="314478"/>
                </a:lnTo>
                <a:lnTo>
                  <a:pt x="9481" y="289912"/>
                </a:lnTo>
                <a:lnTo>
                  <a:pt x="4138" y="264027"/>
                </a:lnTo>
                <a:lnTo>
                  <a:pt x="978" y="236823"/>
                </a:lnTo>
                <a:lnTo>
                  <a:pt x="0" y="209854"/>
                </a:lnTo>
                <a:lnTo>
                  <a:pt x="373" y="197283"/>
                </a:lnTo>
                <a:lnTo>
                  <a:pt x="3365" y="172522"/>
                </a:lnTo>
                <a:lnTo>
                  <a:pt x="9351" y="148267"/>
                </a:lnTo>
                <a:lnTo>
                  <a:pt x="18335" y="124521"/>
                </a:lnTo>
                <a:lnTo>
                  <a:pt x="30321" y="101285"/>
                </a:lnTo>
                <a:lnTo>
                  <a:pt x="45312" y="78560"/>
                </a:lnTo>
                <a:lnTo>
                  <a:pt x="66334" y="52807"/>
                </a:lnTo>
                <a:lnTo>
                  <a:pt x="77723" y="40692"/>
                </a:lnTo>
                <a:lnTo>
                  <a:pt x="99496" y="21373"/>
                </a:lnTo>
                <a:lnTo>
                  <a:pt x="119919" y="8606"/>
                </a:lnTo>
                <a:lnTo>
                  <a:pt x="138985" y="2389"/>
                </a:lnTo>
                <a:lnTo>
                  <a:pt x="148006" y="1739"/>
                </a:lnTo>
                <a:lnTo>
                  <a:pt x="149732" y="1803"/>
                </a:lnTo>
                <a:lnTo>
                  <a:pt x="181101" y="83921"/>
                </a:lnTo>
                <a:lnTo>
                  <a:pt x="166615" y="89537"/>
                </a:lnTo>
                <a:lnTo>
                  <a:pt x="153388" y="95988"/>
                </a:lnTo>
                <a:lnTo>
                  <a:pt x="141421" y="103273"/>
                </a:lnTo>
                <a:lnTo>
                  <a:pt x="130715" y="111392"/>
                </a:lnTo>
                <a:lnTo>
                  <a:pt x="121268" y="120347"/>
                </a:lnTo>
                <a:lnTo>
                  <a:pt x="113082" y="130136"/>
                </a:lnTo>
                <a:lnTo>
                  <a:pt x="106155" y="140760"/>
                </a:lnTo>
                <a:lnTo>
                  <a:pt x="100489" y="152219"/>
                </a:lnTo>
                <a:lnTo>
                  <a:pt x="96082" y="164513"/>
                </a:lnTo>
                <a:lnTo>
                  <a:pt x="92936" y="177643"/>
                </a:lnTo>
                <a:lnTo>
                  <a:pt x="91050" y="191607"/>
                </a:lnTo>
                <a:lnTo>
                  <a:pt x="90424" y="206362"/>
                </a:lnTo>
                <a:lnTo>
                  <a:pt x="90799" y="219947"/>
                </a:lnTo>
                <a:lnTo>
                  <a:pt x="91924" y="233204"/>
                </a:lnTo>
                <a:lnTo>
                  <a:pt x="93800" y="246133"/>
                </a:lnTo>
                <a:lnTo>
                  <a:pt x="96425" y="258734"/>
                </a:lnTo>
                <a:lnTo>
                  <a:pt x="99802" y="271007"/>
                </a:lnTo>
                <a:lnTo>
                  <a:pt x="103928" y="282951"/>
                </a:lnTo>
                <a:lnTo>
                  <a:pt x="108804" y="294567"/>
                </a:lnTo>
                <a:lnTo>
                  <a:pt x="114431" y="305854"/>
                </a:lnTo>
                <a:lnTo>
                  <a:pt x="120808" y="316812"/>
                </a:lnTo>
                <a:lnTo>
                  <a:pt x="132386" y="333338"/>
                </a:lnTo>
                <a:lnTo>
                  <a:pt x="141027" y="343476"/>
                </a:lnTo>
                <a:lnTo>
                  <a:pt x="150254" y="352662"/>
                </a:lnTo>
                <a:lnTo>
                  <a:pt x="160066" y="360896"/>
                </a:lnTo>
                <a:lnTo>
                  <a:pt x="170462" y="368179"/>
                </a:lnTo>
                <a:lnTo>
                  <a:pt x="181442" y="374510"/>
                </a:lnTo>
                <a:lnTo>
                  <a:pt x="193002" y="379889"/>
                </a:lnTo>
                <a:lnTo>
                  <a:pt x="205144" y="384317"/>
                </a:lnTo>
                <a:lnTo>
                  <a:pt x="214503" y="386981"/>
                </a:lnTo>
                <a:lnTo>
                  <a:pt x="214503" y="137629"/>
                </a:lnTo>
                <a:lnTo>
                  <a:pt x="214699" y="122144"/>
                </a:lnTo>
                <a:lnTo>
                  <a:pt x="215294" y="107814"/>
                </a:lnTo>
                <a:lnTo>
                  <a:pt x="216295" y="94638"/>
                </a:lnTo>
                <a:lnTo>
                  <a:pt x="217709" y="82618"/>
                </a:lnTo>
                <a:lnTo>
                  <a:pt x="219543" y="71752"/>
                </a:lnTo>
                <a:lnTo>
                  <a:pt x="221615" y="62750"/>
                </a:lnTo>
                <a:lnTo>
                  <a:pt x="225804" y="50821"/>
                </a:lnTo>
                <a:lnTo>
                  <a:pt x="231956" y="39886"/>
                </a:lnTo>
                <a:lnTo>
                  <a:pt x="240060" y="29943"/>
                </a:lnTo>
                <a:lnTo>
                  <a:pt x="250108" y="20994"/>
                </a:lnTo>
                <a:lnTo>
                  <a:pt x="254635" y="17716"/>
                </a:lnTo>
                <a:lnTo>
                  <a:pt x="264478" y="11959"/>
                </a:lnTo>
                <a:lnTo>
                  <a:pt x="275389" y="7330"/>
                </a:lnTo>
                <a:lnTo>
                  <a:pt x="287366" y="3828"/>
                </a:lnTo>
                <a:lnTo>
                  <a:pt x="300410" y="1454"/>
                </a:lnTo>
                <a:lnTo>
                  <a:pt x="314520" y="207"/>
                </a:lnTo>
                <a:lnTo>
                  <a:pt x="323596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65372" y="5635218"/>
            <a:ext cx="428878" cy="457377"/>
          </a:xfrm>
          <a:custGeom>
            <a:avLst/>
            <a:gdLst/>
            <a:ahLst/>
            <a:cxnLst/>
            <a:rect l="l" t="t" r="r" b="b"/>
            <a:pathLst>
              <a:path w="428878" h="457377">
                <a:moveTo>
                  <a:pt x="0" y="0"/>
                </a:moveTo>
                <a:lnTo>
                  <a:pt x="93472" y="0"/>
                </a:lnTo>
                <a:lnTo>
                  <a:pt x="200660" y="296671"/>
                </a:lnTo>
                <a:lnTo>
                  <a:pt x="217804" y="358965"/>
                </a:lnTo>
                <a:lnTo>
                  <a:pt x="222809" y="347478"/>
                </a:lnTo>
                <a:lnTo>
                  <a:pt x="227755" y="335940"/>
                </a:lnTo>
                <a:lnTo>
                  <a:pt x="232642" y="324349"/>
                </a:lnTo>
                <a:lnTo>
                  <a:pt x="237470" y="312706"/>
                </a:lnTo>
                <a:lnTo>
                  <a:pt x="242238" y="301011"/>
                </a:lnTo>
                <a:lnTo>
                  <a:pt x="246946" y="289264"/>
                </a:lnTo>
                <a:lnTo>
                  <a:pt x="251594" y="277466"/>
                </a:lnTo>
                <a:lnTo>
                  <a:pt x="256180" y="265614"/>
                </a:lnTo>
                <a:lnTo>
                  <a:pt x="260705" y="253711"/>
                </a:lnTo>
                <a:lnTo>
                  <a:pt x="265167" y="241756"/>
                </a:lnTo>
                <a:lnTo>
                  <a:pt x="269567" y="229748"/>
                </a:lnTo>
                <a:lnTo>
                  <a:pt x="273903" y="217689"/>
                </a:lnTo>
                <a:lnTo>
                  <a:pt x="278176" y="205577"/>
                </a:lnTo>
                <a:lnTo>
                  <a:pt x="282385" y="193412"/>
                </a:lnTo>
                <a:lnTo>
                  <a:pt x="288541" y="175084"/>
                </a:lnTo>
                <a:lnTo>
                  <a:pt x="292314" y="163193"/>
                </a:lnTo>
                <a:lnTo>
                  <a:pt x="295928" y="151221"/>
                </a:lnTo>
                <a:lnTo>
                  <a:pt x="299382" y="139167"/>
                </a:lnTo>
                <a:lnTo>
                  <a:pt x="302676" y="127031"/>
                </a:lnTo>
                <a:lnTo>
                  <a:pt x="305810" y="114814"/>
                </a:lnTo>
                <a:lnTo>
                  <a:pt x="308785" y="102514"/>
                </a:lnTo>
                <a:lnTo>
                  <a:pt x="311601" y="90133"/>
                </a:lnTo>
                <a:lnTo>
                  <a:pt x="314258" y="77670"/>
                </a:lnTo>
                <a:lnTo>
                  <a:pt x="316757" y="65125"/>
                </a:lnTo>
                <a:lnTo>
                  <a:pt x="319097" y="52499"/>
                </a:lnTo>
                <a:lnTo>
                  <a:pt x="321279" y="39790"/>
                </a:lnTo>
                <a:lnTo>
                  <a:pt x="323303" y="27000"/>
                </a:lnTo>
                <a:lnTo>
                  <a:pt x="325169" y="14127"/>
                </a:lnTo>
                <a:lnTo>
                  <a:pt x="326878" y="1173"/>
                </a:lnTo>
                <a:lnTo>
                  <a:pt x="327025" y="0"/>
                </a:lnTo>
                <a:lnTo>
                  <a:pt x="428878" y="0"/>
                </a:lnTo>
                <a:lnTo>
                  <a:pt x="424313" y="26560"/>
                </a:lnTo>
                <a:lnTo>
                  <a:pt x="419259" y="52216"/>
                </a:lnTo>
                <a:lnTo>
                  <a:pt x="413696" y="76968"/>
                </a:lnTo>
                <a:lnTo>
                  <a:pt x="407605" y="100815"/>
                </a:lnTo>
                <a:lnTo>
                  <a:pt x="401447" y="122199"/>
                </a:lnTo>
                <a:lnTo>
                  <a:pt x="393990" y="146077"/>
                </a:lnTo>
                <a:lnTo>
                  <a:pt x="386000" y="169997"/>
                </a:lnTo>
                <a:lnTo>
                  <a:pt x="377469" y="193959"/>
                </a:lnTo>
                <a:lnTo>
                  <a:pt x="368390" y="217963"/>
                </a:lnTo>
                <a:lnTo>
                  <a:pt x="362076" y="233870"/>
                </a:lnTo>
                <a:lnTo>
                  <a:pt x="352471" y="257206"/>
                </a:lnTo>
                <a:lnTo>
                  <a:pt x="342416" y="280449"/>
                </a:lnTo>
                <a:lnTo>
                  <a:pt x="331925" y="303598"/>
                </a:lnTo>
                <a:lnTo>
                  <a:pt x="321011" y="326651"/>
                </a:lnTo>
                <a:lnTo>
                  <a:pt x="312038" y="344919"/>
                </a:lnTo>
                <a:lnTo>
                  <a:pt x="300851" y="366862"/>
                </a:lnTo>
                <a:lnTo>
                  <a:pt x="289231" y="389003"/>
                </a:lnTo>
                <a:lnTo>
                  <a:pt x="277166" y="411341"/>
                </a:lnTo>
                <a:lnTo>
                  <a:pt x="264643" y="433876"/>
                </a:lnTo>
                <a:lnTo>
                  <a:pt x="251652" y="456606"/>
                </a:lnTo>
                <a:lnTo>
                  <a:pt x="251205" y="457377"/>
                </a:lnTo>
                <a:lnTo>
                  <a:pt x="170306" y="45737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2" y="5632589"/>
            <a:ext cx="354964" cy="467880"/>
          </a:xfrm>
          <a:custGeom>
            <a:avLst/>
            <a:gdLst/>
            <a:ahLst/>
            <a:cxnLst/>
            <a:rect l="l" t="t" r="r" b="b"/>
            <a:pathLst>
              <a:path w="354964" h="467880">
                <a:moveTo>
                  <a:pt x="204596" y="0"/>
                </a:moveTo>
                <a:lnTo>
                  <a:pt x="216434" y="141"/>
                </a:lnTo>
                <a:lnTo>
                  <a:pt x="228712" y="567"/>
                </a:lnTo>
                <a:lnTo>
                  <a:pt x="241424" y="1277"/>
                </a:lnTo>
                <a:lnTo>
                  <a:pt x="254562" y="2271"/>
                </a:lnTo>
                <a:lnTo>
                  <a:pt x="266573" y="3390"/>
                </a:lnTo>
                <a:lnTo>
                  <a:pt x="277575" y="4681"/>
                </a:lnTo>
                <a:lnTo>
                  <a:pt x="289123" y="6395"/>
                </a:lnTo>
                <a:lnTo>
                  <a:pt x="301224" y="8532"/>
                </a:lnTo>
                <a:lnTo>
                  <a:pt x="313884" y="11094"/>
                </a:lnTo>
                <a:lnTo>
                  <a:pt x="327109" y="14081"/>
                </a:lnTo>
                <a:lnTo>
                  <a:pt x="340905" y="17494"/>
                </a:lnTo>
                <a:lnTo>
                  <a:pt x="344931" y="18542"/>
                </a:lnTo>
                <a:lnTo>
                  <a:pt x="339598" y="99733"/>
                </a:lnTo>
                <a:lnTo>
                  <a:pt x="325414" y="96521"/>
                </a:lnTo>
                <a:lnTo>
                  <a:pt x="311850" y="93553"/>
                </a:lnTo>
                <a:lnTo>
                  <a:pt x="298909" y="90828"/>
                </a:lnTo>
                <a:lnTo>
                  <a:pt x="286593" y="88347"/>
                </a:lnTo>
                <a:lnTo>
                  <a:pt x="274906" y="86109"/>
                </a:lnTo>
                <a:lnTo>
                  <a:pt x="263850" y="84114"/>
                </a:lnTo>
                <a:lnTo>
                  <a:pt x="244802" y="81107"/>
                </a:lnTo>
                <a:lnTo>
                  <a:pt x="231963" y="79551"/>
                </a:lnTo>
                <a:lnTo>
                  <a:pt x="219292" y="78415"/>
                </a:lnTo>
                <a:lnTo>
                  <a:pt x="206790" y="77699"/>
                </a:lnTo>
                <a:lnTo>
                  <a:pt x="194457" y="77402"/>
                </a:lnTo>
                <a:lnTo>
                  <a:pt x="191896" y="77393"/>
                </a:lnTo>
                <a:lnTo>
                  <a:pt x="177339" y="77769"/>
                </a:lnTo>
                <a:lnTo>
                  <a:pt x="164357" y="78898"/>
                </a:lnTo>
                <a:lnTo>
                  <a:pt x="152969" y="80779"/>
                </a:lnTo>
                <a:lnTo>
                  <a:pt x="135113" y="86129"/>
                </a:lnTo>
                <a:lnTo>
                  <a:pt x="124386" y="91425"/>
                </a:lnTo>
                <a:lnTo>
                  <a:pt x="115188" y="97891"/>
                </a:lnTo>
                <a:lnTo>
                  <a:pt x="110617" y="103035"/>
                </a:lnTo>
                <a:lnTo>
                  <a:pt x="105410" y="114261"/>
                </a:lnTo>
                <a:lnTo>
                  <a:pt x="105537" y="122339"/>
                </a:lnTo>
                <a:lnTo>
                  <a:pt x="108457" y="132867"/>
                </a:lnTo>
                <a:lnTo>
                  <a:pt x="110078" y="145944"/>
                </a:lnTo>
                <a:lnTo>
                  <a:pt x="114922" y="157617"/>
                </a:lnTo>
                <a:lnTo>
                  <a:pt x="122963" y="167888"/>
                </a:lnTo>
                <a:lnTo>
                  <a:pt x="132969" y="175971"/>
                </a:lnTo>
                <a:lnTo>
                  <a:pt x="141408" y="180649"/>
                </a:lnTo>
                <a:lnTo>
                  <a:pt x="151337" y="184533"/>
                </a:lnTo>
                <a:lnTo>
                  <a:pt x="162754" y="187624"/>
                </a:lnTo>
                <a:lnTo>
                  <a:pt x="175656" y="189920"/>
                </a:lnTo>
                <a:lnTo>
                  <a:pt x="190040" y="191422"/>
                </a:lnTo>
                <a:lnTo>
                  <a:pt x="205902" y="192128"/>
                </a:lnTo>
                <a:lnTo>
                  <a:pt x="212470" y="192189"/>
                </a:lnTo>
                <a:lnTo>
                  <a:pt x="295401" y="192189"/>
                </a:lnTo>
                <a:lnTo>
                  <a:pt x="295401" y="267830"/>
                </a:lnTo>
                <a:lnTo>
                  <a:pt x="204596" y="267830"/>
                </a:lnTo>
                <a:lnTo>
                  <a:pt x="187881" y="268144"/>
                </a:lnTo>
                <a:lnTo>
                  <a:pt x="172579" y="269086"/>
                </a:lnTo>
                <a:lnTo>
                  <a:pt x="158693" y="270656"/>
                </a:lnTo>
                <a:lnTo>
                  <a:pt x="146224" y="272855"/>
                </a:lnTo>
                <a:lnTo>
                  <a:pt x="135176" y="275682"/>
                </a:lnTo>
                <a:lnTo>
                  <a:pt x="125550" y="279139"/>
                </a:lnTo>
                <a:lnTo>
                  <a:pt x="106668" y="290891"/>
                </a:lnTo>
                <a:lnTo>
                  <a:pt x="98032" y="300445"/>
                </a:lnTo>
                <a:lnTo>
                  <a:pt x="91927" y="311592"/>
                </a:lnTo>
                <a:lnTo>
                  <a:pt x="88333" y="324336"/>
                </a:lnTo>
                <a:lnTo>
                  <a:pt x="87883" y="327304"/>
                </a:lnTo>
                <a:lnTo>
                  <a:pt x="89309" y="340417"/>
                </a:lnTo>
                <a:lnTo>
                  <a:pt x="93599" y="352082"/>
                </a:lnTo>
                <a:lnTo>
                  <a:pt x="100485" y="361691"/>
                </a:lnTo>
                <a:lnTo>
                  <a:pt x="110880" y="370313"/>
                </a:lnTo>
                <a:lnTo>
                  <a:pt x="122835" y="376866"/>
                </a:lnTo>
                <a:lnTo>
                  <a:pt x="134692" y="381309"/>
                </a:lnTo>
                <a:lnTo>
                  <a:pt x="148448" y="384955"/>
                </a:lnTo>
                <a:lnTo>
                  <a:pt x="159978" y="387085"/>
                </a:lnTo>
                <a:lnTo>
                  <a:pt x="171746" y="388536"/>
                </a:lnTo>
                <a:lnTo>
                  <a:pt x="184674" y="389506"/>
                </a:lnTo>
                <a:lnTo>
                  <a:pt x="198777" y="389993"/>
                </a:lnTo>
                <a:lnTo>
                  <a:pt x="206375" y="390055"/>
                </a:lnTo>
                <a:lnTo>
                  <a:pt x="217867" y="389844"/>
                </a:lnTo>
                <a:lnTo>
                  <a:pt x="229978" y="389211"/>
                </a:lnTo>
                <a:lnTo>
                  <a:pt x="242716" y="388155"/>
                </a:lnTo>
                <a:lnTo>
                  <a:pt x="256087" y="386675"/>
                </a:lnTo>
                <a:lnTo>
                  <a:pt x="266319" y="385318"/>
                </a:lnTo>
                <a:lnTo>
                  <a:pt x="276727" y="383759"/>
                </a:lnTo>
                <a:lnTo>
                  <a:pt x="287868" y="381913"/>
                </a:lnTo>
                <a:lnTo>
                  <a:pt x="299739" y="379781"/>
                </a:lnTo>
                <a:lnTo>
                  <a:pt x="312337" y="377361"/>
                </a:lnTo>
                <a:lnTo>
                  <a:pt x="325660" y="374654"/>
                </a:lnTo>
                <a:lnTo>
                  <a:pt x="339704" y="371660"/>
                </a:lnTo>
                <a:lnTo>
                  <a:pt x="349631" y="369468"/>
                </a:lnTo>
                <a:lnTo>
                  <a:pt x="354964" y="447052"/>
                </a:lnTo>
                <a:lnTo>
                  <a:pt x="341001" y="450442"/>
                </a:lnTo>
                <a:lnTo>
                  <a:pt x="327585" y="453505"/>
                </a:lnTo>
                <a:lnTo>
                  <a:pt x="314720" y="456242"/>
                </a:lnTo>
                <a:lnTo>
                  <a:pt x="302408" y="458652"/>
                </a:lnTo>
                <a:lnTo>
                  <a:pt x="290652" y="460737"/>
                </a:lnTo>
                <a:lnTo>
                  <a:pt x="274319" y="463219"/>
                </a:lnTo>
                <a:lnTo>
                  <a:pt x="261818" y="464761"/>
                </a:lnTo>
                <a:lnTo>
                  <a:pt x="249241" y="465994"/>
                </a:lnTo>
                <a:lnTo>
                  <a:pt x="236588" y="466918"/>
                </a:lnTo>
                <a:lnTo>
                  <a:pt x="223859" y="467533"/>
                </a:lnTo>
                <a:lnTo>
                  <a:pt x="211056" y="467841"/>
                </a:lnTo>
                <a:lnTo>
                  <a:pt x="204596" y="467880"/>
                </a:lnTo>
                <a:lnTo>
                  <a:pt x="190165" y="467706"/>
                </a:lnTo>
                <a:lnTo>
                  <a:pt x="176298" y="467183"/>
                </a:lnTo>
                <a:lnTo>
                  <a:pt x="163000" y="466311"/>
                </a:lnTo>
                <a:lnTo>
                  <a:pt x="150276" y="465090"/>
                </a:lnTo>
                <a:lnTo>
                  <a:pt x="138129" y="463519"/>
                </a:lnTo>
                <a:lnTo>
                  <a:pt x="115581" y="459325"/>
                </a:lnTo>
                <a:lnTo>
                  <a:pt x="99019" y="454951"/>
                </a:lnTo>
                <a:lnTo>
                  <a:pt x="86263" y="450689"/>
                </a:lnTo>
                <a:lnTo>
                  <a:pt x="74381" y="445848"/>
                </a:lnTo>
                <a:lnTo>
                  <a:pt x="63374" y="440429"/>
                </a:lnTo>
                <a:lnTo>
                  <a:pt x="49021" y="431584"/>
                </a:lnTo>
                <a:lnTo>
                  <a:pt x="38381" y="423257"/>
                </a:lnTo>
                <a:lnTo>
                  <a:pt x="29093" y="414197"/>
                </a:lnTo>
                <a:lnTo>
                  <a:pt x="21141" y="404404"/>
                </a:lnTo>
                <a:lnTo>
                  <a:pt x="14507" y="393880"/>
                </a:lnTo>
                <a:lnTo>
                  <a:pt x="7223" y="377331"/>
                </a:lnTo>
                <a:lnTo>
                  <a:pt x="3758" y="365405"/>
                </a:lnTo>
                <a:lnTo>
                  <a:pt x="1415" y="352838"/>
                </a:lnTo>
                <a:lnTo>
                  <a:pt x="194" y="339629"/>
                </a:lnTo>
                <a:lnTo>
                  <a:pt x="0" y="331558"/>
                </a:lnTo>
                <a:lnTo>
                  <a:pt x="622" y="317720"/>
                </a:lnTo>
                <a:lnTo>
                  <a:pt x="2482" y="304865"/>
                </a:lnTo>
                <a:lnTo>
                  <a:pt x="5563" y="292995"/>
                </a:lnTo>
                <a:lnTo>
                  <a:pt x="14653" y="272982"/>
                </a:lnTo>
                <a:lnTo>
                  <a:pt x="21786" y="262442"/>
                </a:lnTo>
                <a:lnTo>
                  <a:pt x="30103" y="253195"/>
                </a:lnTo>
                <a:lnTo>
                  <a:pt x="41561" y="243638"/>
                </a:lnTo>
                <a:lnTo>
                  <a:pt x="52265" y="236859"/>
                </a:lnTo>
                <a:lnTo>
                  <a:pt x="64015" y="231198"/>
                </a:lnTo>
                <a:lnTo>
                  <a:pt x="75437" y="227317"/>
                </a:lnTo>
                <a:lnTo>
                  <a:pt x="77977" y="226733"/>
                </a:lnTo>
                <a:lnTo>
                  <a:pt x="75818" y="225945"/>
                </a:lnTo>
                <a:lnTo>
                  <a:pt x="67437" y="221526"/>
                </a:lnTo>
                <a:lnTo>
                  <a:pt x="56700" y="213755"/>
                </a:lnTo>
                <a:lnTo>
                  <a:pt x="47347" y="205167"/>
                </a:lnTo>
                <a:lnTo>
                  <a:pt x="39877" y="196354"/>
                </a:lnTo>
                <a:lnTo>
                  <a:pt x="32657" y="185545"/>
                </a:lnTo>
                <a:lnTo>
                  <a:pt x="26944" y="174248"/>
                </a:lnTo>
                <a:lnTo>
                  <a:pt x="23749" y="165823"/>
                </a:lnTo>
                <a:lnTo>
                  <a:pt x="20297" y="152942"/>
                </a:lnTo>
                <a:lnTo>
                  <a:pt x="18603" y="140563"/>
                </a:lnTo>
                <a:lnTo>
                  <a:pt x="18414" y="135001"/>
                </a:lnTo>
                <a:lnTo>
                  <a:pt x="19019" y="120153"/>
                </a:lnTo>
                <a:lnTo>
                  <a:pt x="20834" y="106158"/>
                </a:lnTo>
                <a:lnTo>
                  <a:pt x="23858" y="93016"/>
                </a:lnTo>
                <a:lnTo>
                  <a:pt x="28092" y="80727"/>
                </a:lnTo>
                <a:lnTo>
                  <a:pt x="33535" y="69292"/>
                </a:lnTo>
                <a:lnTo>
                  <a:pt x="40189" y="58710"/>
                </a:lnTo>
                <a:lnTo>
                  <a:pt x="48052" y="48981"/>
                </a:lnTo>
                <a:lnTo>
                  <a:pt x="57124" y="40106"/>
                </a:lnTo>
                <a:lnTo>
                  <a:pt x="64515" y="34163"/>
                </a:lnTo>
                <a:lnTo>
                  <a:pt x="73006" y="28410"/>
                </a:lnTo>
                <a:lnTo>
                  <a:pt x="82237" y="23188"/>
                </a:lnTo>
                <a:lnTo>
                  <a:pt x="92209" y="18495"/>
                </a:lnTo>
                <a:lnTo>
                  <a:pt x="102923" y="14332"/>
                </a:lnTo>
                <a:lnTo>
                  <a:pt x="114380" y="10699"/>
                </a:lnTo>
                <a:lnTo>
                  <a:pt x="126581" y="7596"/>
                </a:lnTo>
                <a:lnTo>
                  <a:pt x="139528" y="5023"/>
                </a:lnTo>
                <a:lnTo>
                  <a:pt x="153221" y="2981"/>
                </a:lnTo>
                <a:lnTo>
                  <a:pt x="167661" y="1468"/>
                </a:lnTo>
                <a:lnTo>
                  <a:pt x="182849" y="485"/>
                </a:lnTo>
                <a:lnTo>
                  <a:pt x="198787" y="33"/>
                </a:lnTo>
                <a:lnTo>
                  <a:pt x="20459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6424" y="5466207"/>
            <a:ext cx="145668" cy="152717"/>
          </a:xfrm>
          <a:custGeom>
            <a:avLst/>
            <a:gdLst/>
            <a:ahLst/>
            <a:cxnLst/>
            <a:rect l="l" t="t" r="r" b="b"/>
            <a:pathLst>
              <a:path w="145668" h="152717">
                <a:moveTo>
                  <a:pt x="44703" y="0"/>
                </a:moveTo>
                <a:lnTo>
                  <a:pt x="145668" y="0"/>
                </a:lnTo>
                <a:lnTo>
                  <a:pt x="64770" y="152247"/>
                </a:lnTo>
                <a:lnTo>
                  <a:pt x="0" y="152717"/>
                </a:lnTo>
                <a:lnTo>
                  <a:pt x="4470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42730" y="5299837"/>
            <a:ext cx="357199" cy="805014"/>
          </a:xfrm>
          <a:custGeom>
            <a:avLst/>
            <a:gdLst/>
            <a:ahLst/>
            <a:cxnLst/>
            <a:rect l="l" t="t" r="r" b="b"/>
            <a:pathLst>
              <a:path w="357199" h="805014">
                <a:moveTo>
                  <a:pt x="177357" y="0"/>
                </a:moveTo>
                <a:lnTo>
                  <a:pt x="193232" y="1368"/>
                </a:lnTo>
                <a:lnTo>
                  <a:pt x="208302" y="3245"/>
                </a:lnTo>
                <a:lnTo>
                  <a:pt x="222566" y="5631"/>
                </a:lnTo>
                <a:lnTo>
                  <a:pt x="236023" y="8527"/>
                </a:lnTo>
                <a:lnTo>
                  <a:pt x="248672" y="11933"/>
                </a:lnTo>
                <a:lnTo>
                  <a:pt x="260513" y="15850"/>
                </a:lnTo>
                <a:lnTo>
                  <a:pt x="271545" y="20279"/>
                </a:lnTo>
                <a:lnTo>
                  <a:pt x="281767" y="25220"/>
                </a:lnTo>
                <a:lnTo>
                  <a:pt x="291179" y="30674"/>
                </a:lnTo>
                <a:lnTo>
                  <a:pt x="299779" y="36642"/>
                </a:lnTo>
                <a:lnTo>
                  <a:pt x="313252" y="48044"/>
                </a:lnTo>
                <a:lnTo>
                  <a:pt x="323172" y="58100"/>
                </a:lnTo>
                <a:lnTo>
                  <a:pt x="331583" y="68397"/>
                </a:lnTo>
                <a:lnTo>
                  <a:pt x="338489" y="78939"/>
                </a:lnTo>
                <a:lnTo>
                  <a:pt x="343895" y="89726"/>
                </a:lnTo>
                <a:lnTo>
                  <a:pt x="347807" y="100763"/>
                </a:lnTo>
                <a:lnTo>
                  <a:pt x="349696" y="108838"/>
                </a:lnTo>
                <a:lnTo>
                  <a:pt x="348368" y="123920"/>
                </a:lnTo>
                <a:lnTo>
                  <a:pt x="344384" y="135855"/>
                </a:lnTo>
                <a:lnTo>
                  <a:pt x="338647" y="143763"/>
                </a:lnTo>
                <a:lnTo>
                  <a:pt x="329086" y="150161"/>
                </a:lnTo>
                <a:lnTo>
                  <a:pt x="316609" y="153680"/>
                </a:lnTo>
                <a:lnTo>
                  <a:pt x="305754" y="154431"/>
                </a:lnTo>
                <a:lnTo>
                  <a:pt x="294146" y="142570"/>
                </a:lnTo>
                <a:lnTo>
                  <a:pt x="282654" y="131870"/>
                </a:lnTo>
                <a:lnTo>
                  <a:pt x="271278" y="122332"/>
                </a:lnTo>
                <a:lnTo>
                  <a:pt x="260015" y="113957"/>
                </a:lnTo>
                <a:lnTo>
                  <a:pt x="248864" y="106744"/>
                </a:lnTo>
                <a:lnTo>
                  <a:pt x="237825" y="100696"/>
                </a:lnTo>
                <a:lnTo>
                  <a:pt x="226896" y="95812"/>
                </a:lnTo>
                <a:lnTo>
                  <a:pt x="216076" y="92093"/>
                </a:lnTo>
                <a:lnTo>
                  <a:pt x="205364" y="89539"/>
                </a:lnTo>
                <a:lnTo>
                  <a:pt x="194758" y="88152"/>
                </a:lnTo>
                <a:lnTo>
                  <a:pt x="186247" y="87884"/>
                </a:lnTo>
                <a:lnTo>
                  <a:pt x="167104" y="89208"/>
                </a:lnTo>
                <a:lnTo>
                  <a:pt x="151553" y="92611"/>
                </a:lnTo>
                <a:lnTo>
                  <a:pt x="139584" y="98083"/>
                </a:lnTo>
                <a:lnTo>
                  <a:pt x="131189" y="105613"/>
                </a:lnTo>
                <a:lnTo>
                  <a:pt x="126356" y="115194"/>
                </a:lnTo>
                <a:lnTo>
                  <a:pt x="125294" y="124462"/>
                </a:lnTo>
                <a:lnTo>
                  <a:pt x="126125" y="130226"/>
                </a:lnTo>
                <a:lnTo>
                  <a:pt x="127907" y="136923"/>
                </a:lnTo>
                <a:lnTo>
                  <a:pt x="130640" y="144555"/>
                </a:lnTo>
                <a:lnTo>
                  <a:pt x="134325" y="153118"/>
                </a:lnTo>
                <a:lnTo>
                  <a:pt x="138961" y="162614"/>
                </a:lnTo>
                <a:lnTo>
                  <a:pt x="144548" y="173040"/>
                </a:lnTo>
                <a:lnTo>
                  <a:pt x="151086" y="184396"/>
                </a:lnTo>
                <a:lnTo>
                  <a:pt x="158576" y="196682"/>
                </a:lnTo>
                <a:lnTo>
                  <a:pt x="167017" y="209896"/>
                </a:lnTo>
                <a:lnTo>
                  <a:pt x="176409" y="224038"/>
                </a:lnTo>
                <a:lnTo>
                  <a:pt x="186752" y="239106"/>
                </a:lnTo>
                <a:lnTo>
                  <a:pt x="198046" y="255100"/>
                </a:lnTo>
                <a:lnTo>
                  <a:pt x="210292" y="272020"/>
                </a:lnTo>
                <a:lnTo>
                  <a:pt x="211139" y="273176"/>
                </a:lnTo>
                <a:lnTo>
                  <a:pt x="221784" y="287809"/>
                </a:lnTo>
                <a:lnTo>
                  <a:pt x="231950" y="301925"/>
                </a:lnTo>
                <a:lnTo>
                  <a:pt x="250843" y="328611"/>
                </a:lnTo>
                <a:lnTo>
                  <a:pt x="267819" y="353236"/>
                </a:lnTo>
                <a:lnTo>
                  <a:pt x="282877" y="375798"/>
                </a:lnTo>
                <a:lnTo>
                  <a:pt x="296017" y="396299"/>
                </a:lnTo>
                <a:lnTo>
                  <a:pt x="307240" y="414738"/>
                </a:lnTo>
                <a:lnTo>
                  <a:pt x="316545" y="431116"/>
                </a:lnTo>
                <a:lnTo>
                  <a:pt x="325439" y="448602"/>
                </a:lnTo>
                <a:lnTo>
                  <a:pt x="334040" y="469448"/>
                </a:lnTo>
                <a:lnTo>
                  <a:pt x="341380" y="492097"/>
                </a:lnTo>
                <a:lnTo>
                  <a:pt x="347455" y="516550"/>
                </a:lnTo>
                <a:lnTo>
                  <a:pt x="352258" y="542805"/>
                </a:lnTo>
                <a:lnTo>
                  <a:pt x="355786" y="570862"/>
                </a:lnTo>
                <a:lnTo>
                  <a:pt x="357199" y="591237"/>
                </a:lnTo>
                <a:lnTo>
                  <a:pt x="357062" y="603270"/>
                </a:lnTo>
                <a:lnTo>
                  <a:pt x="354439" y="627197"/>
                </a:lnTo>
                <a:lnTo>
                  <a:pt x="348687" y="650937"/>
                </a:lnTo>
                <a:lnTo>
                  <a:pt x="339804" y="674490"/>
                </a:lnTo>
                <a:lnTo>
                  <a:pt x="327790" y="697856"/>
                </a:lnTo>
                <a:lnTo>
                  <a:pt x="312647" y="721034"/>
                </a:lnTo>
                <a:lnTo>
                  <a:pt x="295663" y="742386"/>
                </a:lnTo>
                <a:lnTo>
                  <a:pt x="275827" y="762289"/>
                </a:lnTo>
                <a:lnTo>
                  <a:pt x="254755" y="778397"/>
                </a:lnTo>
                <a:lnTo>
                  <a:pt x="232445" y="790711"/>
                </a:lnTo>
                <a:lnTo>
                  <a:pt x="208893" y="799232"/>
                </a:lnTo>
                <a:lnTo>
                  <a:pt x="184098" y="803959"/>
                </a:lnTo>
                <a:lnTo>
                  <a:pt x="164784" y="805014"/>
                </a:lnTo>
                <a:lnTo>
                  <a:pt x="151368" y="804476"/>
                </a:lnTo>
                <a:lnTo>
                  <a:pt x="125839" y="800173"/>
                </a:lnTo>
                <a:lnTo>
                  <a:pt x="102052" y="791565"/>
                </a:lnTo>
                <a:lnTo>
                  <a:pt x="80011" y="778654"/>
                </a:lnTo>
                <a:lnTo>
                  <a:pt x="59720" y="761439"/>
                </a:lnTo>
                <a:lnTo>
                  <a:pt x="41185" y="739920"/>
                </a:lnTo>
                <a:lnTo>
                  <a:pt x="28531" y="720498"/>
                </a:lnTo>
                <a:lnTo>
                  <a:pt x="18253" y="699546"/>
                </a:lnTo>
                <a:lnTo>
                  <a:pt x="10257" y="676931"/>
                </a:lnTo>
                <a:lnTo>
                  <a:pt x="4546" y="652653"/>
                </a:lnTo>
                <a:lnTo>
                  <a:pt x="1126" y="626711"/>
                </a:lnTo>
                <a:lnTo>
                  <a:pt x="0" y="599106"/>
                </a:lnTo>
                <a:lnTo>
                  <a:pt x="298" y="584679"/>
                </a:lnTo>
                <a:lnTo>
                  <a:pt x="1172" y="569836"/>
                </a:lnTo>
                <a:lnTo>
                  <a:pt x="1335" y="567791"/>
                </a:lnTo>
                <a:lnTo>
                  <a:pt x="1731" y="552869"/>
                </a:lnTo>
                <a:lnTo>
                  <a:pt x="2920" y="538522"/>
                </a:lnTo>
                <a:lnTo>
                  <a:pt x="4901" y="524750"/>
                </a:lnTo>
                <a:lnTo>
                  <a:pt x="7675" y="511552"/>
                </a:lnTo>
                <a:lnTo>
                  <a:pt x="11241" y="498928"/>
                </a:lnTo>
                <a:lnTo>
                  <a:pt x="15599" y="486879"/>
                </a:lnTo>
                <a:lnTo>
                  <a:pt x="20750" y="475404"/>
                </a:lnTo>
                <a:lnTo>
                  <a:pt x="26693" y="464504"/>
                </a:lnTo>
                <a:lnTo>
                  <a:pt x="33429" y="454178"/>
                </a:lnTo>
                <a:lnTo>
                  <a:pt x="40957" y="444426"/>
                </a:lnTo>
                <a:lnTo>
                  <a:pt x="49278" y="435248"/>
                </a:lnTo>
                <a:lnTo>
                  <a:pt x="57342" y="427570"/>
                </a:lnTo>
                <a:lnTo>
                  <a:pt x="67266" y="419119"/>
                </a:lnTo>
                <a:lnTo>
                  <a:pt x="77459" y="411189"/>
                </a:lnTo>
                <a:lnTo>
                  <a:pt x="87921" y="403780"/>
                </a:lnTo>
                <a:lnTo>
                  <a:pt x="98651" y="396892"/>
                </a:lnTo>
                <a:lnTo>
                  <a:pt x="109652" y="390525"/>
                </a:lnTo>
                <a:lnTo>
                  <a:pt x="120923" y="384680"/>
                </a:lnTo>
                <a:lnTo>
                  <a:pt x="132465" y="379355"/>
                </a:lnTo>
                <a:lnTo>
                  <a:pt x="144278" y="374551"/>
                </a:lnTo>
                <a:lnTo>
                  <a:pt x="156363" y="370268"/>
                </a:lnTo>
                <a:lnTo>
                  <a:pt x="168720" y="366506"/>
                </a:lnTo>
                <a:lnTo>
                  <a:pt x="181350" y="363265"/>
                </a:lnTo>
                <a:lnTo>
                  <a:pt x="187009" y="362000"/>
                </a:lnTo>
                <a:lnTo>
                  <a:pt x="174219" y="346050"/>
                </a:lnTo>
                <a:lnTo>
                  <a:pt x="162091" y="330788"/>
                </a:lnTo>
                <a:lnTo>
                  <a:pt x="150625" y="316214"/>
                </a:lnTo>
                <a:lnTo>
                  <a:pt x="139821" y="302328"/>
                </a:lnTo>
                <a:lnTo>
                  <a:pt x="129678" y="289130"/>
                </a:lnTo>
                <a:lnTo>
                  <a:pt x="120197" y="276619"/>
                </a:lnTo>
                <a:lnTo>
                  <a:pt x="111378" y="264797"/>
                </a:lnTo>
                <a:lnTo>
                  <a:pt x="103220" y="253662"/>
                </a:lnTo>
                <a:lnTo>
                  <a:pt x="95725" y="243215"/>
                </a:lnTo>
                <a:lnTo>
                  <a:pt x="88891" y="233455"/>
                </a:lnTo>
                <a:lnTo>
                  <a:pt x="77209" y="215999"/>
                </a:lnTo>
                <a:lnTo>
                  <a:pt x="68173" y="201292"/>
                </a:lnTo>
                <a:lnTo>
                  <a:pt x="61785" y="189335"/>
                </a:lnTo>
                <a:lnTo>
                  <a:pt x="54324" y="169847"/>
                </a:lnTo>
                <a:lnTo>
                  <a:pt x="50254" y="157122"/>
                </a:lnTo>
                <a:lnTo>
                  <a:pt x="46783" y="144713"/>
                </a:lnTo>
                <a:lnTo>
                  <a:pt x="43910" y="132627"/>
                </a:lnTo>
                <a:lnTo>
                  <a:pt x="41637" y="120873"/>
                </a:lnTo>
                <a:lnTo>
                  <a:pt x="40324" y="112268"/>
                </a:lnTo>
                <a:lnTo>
                  <a:pt x="41077" y="97981"/>
                </a:lnTo>
                <a:lnTo>
                  <a:pt x="43336" y="84607"/>
                </a:lnTo>
                <a:lnTo>
                  <a:pt x="47101" y="72139"/>
                </a:lnTo>
                <a:lnTo>
                  <a:pt x="52371" y="60574"/>
                </a:lnTo>
                <a:lnTo>
                  <a:pt x="59148" y="49908"/>
                </a:lnTo>
                <a:lnTo>
                  <a:pt x="67430" y="40137"/>
                </a:lnTo>
                <a:lnTo>
                  <a:pt x="77218" y="31257"/>
                </a:lnTo>
                <a:lnTo>
                  <a:pt x="89161" y="22814"/>
                </a:lnTo>
                <a:lnTo>
                  <a:pt x="99746" y="16821"/>
                </a:lnTo>
                <a:lnTo>
                  <a:pt x="110945" y="11740"/>
                </a:lnTo>
                <a:lnTo>
                  <a:pt x="122760" y="7570"/>
                </a:lnTo>
                <a:lnTo>
                  <a:pt x="135193" y="4311"/>
                </a:lnTo>
                <a:lnTo>
                  <a:pt x="148249" y="1964"/>
                </a:lnTo>
                <a:lnTo>
                  <a:pt x="161930" y="527"/>
                </a:lnTo>
                <a:lnTo>
                  <a:pt x="176238" y="2"/>
                </a:lnTo>
                <a:lnTo>
                  <a:pt x="17735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31311" y="5281041"/>
            <a:ext cx="414504" cy="818375"/>
          </a:xfrm>
          <a:custGeom>
            <a:avLst/>
            <a:gdLst/>
            <a:ahLst/>
            <a:cxnLst/>
            <a:rect l="l" t="t" r="r" b="b"/>
            <a:pathLst>
              <a:path w="414504" h="818375">
                <a:moveTo>
                  <a:pt x="95556" y="0"/>
                </a:moveTo>
                <a:lnTo>
                  <a:pt x="118477" y="3964"/>
                </a:lnTo>
                <a:lnTo>
                  <a:pt x="130183" y="8901"/>
                </a:lnTo>
                <a:lnTo>
                  <a:pt x="142060" y="15791"/>
                </a:lnTo>
                <a:lnTo>
                  <a:pt x="153976" y="24511"/>
                </a:lnTo>
                <a:lnTo>
                  <a:pt x="167995" y="38870"/>
                </a:lnTo>
                <a:lnTo>
                  <a:pt x="180864" y="58261"/>
                </a:lnTo>
                <a:lnTo>
                  <a:pt x="186868" y="69840"/>
                </a:lnTo>
                <a:lnTo>
                  <a:pt x="192584" y="82673"/>
                </a:lnTo>
                <a:lnTo>
                  <a:pt x="198013" y="96758"/>
                </a:lnTo>
                <a:lnTo>
                  <a:pt x="203154" y="112094"/>
                </a:lnTo>
                <a:lnTo>
                  <a:pt x="208851" y="131772"/>
                </a:lnTo>
                <a:lnTo>
                  <a:pt x="213305" y="149064"/>
                </a:lnTo>
                <a:lnTo>
                  <a:pt x="218010" y="168843"/>
                </a:lnTo>
                <a:lnTo>
                  <a:pt x="222967" y="191112"/>
                </a:lnTo>
                <a:lnTo>
                  <a:pt x="228175" y="215871"/>
                </a:lnTo>
                <a:lnTo>
                  <a:pt x="230874" y="229185"/>
                </a:lnTo>
                <a:lnTo>
                  <a:pt x="233635" y="243123"/>
                </a:lnTo>
                <a:lnTo>
                  <a:pt x="236459" y="257684"/>
                </a:lnTo>
                <a:lnTo>
                  <a:pt x="239346" y="272868"/>
                </a:lnTo>
                <a:lnTo>
                  <a:pt x="242296" y="288677"/>
                </a:lnTo>
                <a:lnTo>
                  <a:pt x="245309" y="305110"/>
                </a:lnTo>
                <a:lnTo>
                  <a:pt x="248384" y="322168"/>
                </a:lnTo>
                <a:lnTo>
                  <a:pt x="251523" y="339849"/>
                </a:lnTo>
                <a:lnTo>
                  <a:pt x="254724" y="358156"/>
                </a:lnTo>
                <a:lnTo>
                  <a:pt x="257989" y="377088"/>
                </a:lnTo>
                <a:lnTo>
                  <a:pt x="293549" y="551700"/>
                </a:lnTo>
                <a:lnTo>
                  <a:pt x="296813" y="569793"/>
                </a:lnTo>
                <a:lnTo>
                  <a:pt x="300054" y="586760"/>
                </a:lnTo>
                <a:lnTo>
                  <a:pt x="303270" y="602600"/>
                </a:lnTo>
                <a:lnTo>
                  <a:pt x="306463" y="617315"/>
                </a:lnTo>
                <a:lnTo>
                  <a:pt x="309631" y="630904"/>
                </a:lnTo>
                <a:lnTo>
                  <a:pt x="312776" y="643366"/>
                </a:lnTo>
                <a:lnTo>
                  <a:pt x="315897" y="654703"/>
                </a:lnTo>
                <a:lnTo>
                  <a:pt x="318994" y="664914"/>
                </a:lnTo>
                <a:lnTo>
                  <a:pt x="322067" y="673999"/>
                </a:lnTo>
                <a:lnTo>
                  <a:pt x="325115" y="681957"/>
                </a:lnTo>
                <a:lnTo>
                  <a:pt x="328140" y="688790"/>
                </a:lnTo>
                <a:lnTo>
                  <a:pt x="337571" y="704822"/>
                </a:lnTo>
                <a:lnTo>
                  <a:pt x="346889" y="715191"/>
                </a:lnTo>
                <a:lnTo>
                  <a:pt x="356947" y="721604"/>
                </a:lnTo>
                <a:lnTo>
                  <a:pt x="367756" y="724061"/>
                </a:lnTo>
                <a:lnTo>
                  <a:pt x="369114" y="724090"/>
                </a:lnTo>
                <a:lnTo>
                  <a:pt x="385740" y="725469"/>
                </a:lnTo>
                <a:lnTo>
                  <a:pt x="398592" y="729608"/>
                </a:lnTo>
                <a:lnTo>
                  <a:pt x="407670" y="736506"/>
                </a:lnTo>
                <a:lnTo>
                  <a:pt x="412974" y="746164"/>
                </a:lnTo>
                <a:lnTo>
                  <a:pt x="414504" y="758582"/>
                </a:lnTo>
                <a:lnTo>
                  <a:pt x="412929" y="770890"/>
                </a:lnTo>
                <a:lnTo>
                  <a:pt x="408191" y="786439"/>
                </a:lnTo>
                <a:lnTo>
                  <a:pt x="401368" y="798858"/>
                </a:lnTo>
                <a:lnTo>
                  <a:pt x="392464" y="808147"/>
                </a:lnTo>
                <a:lnTo>
                  <a:pt x="368431" y="817334"/>
                </a:lnTo>
                <a:lnTo>
                  <a:pt x="361621" y="817676"/>
                </a:lnTo>
                <a:lnTo>
                  <a:pt x="350931" y="816913"/>
                </a:lnTo>
                <a:lnTo>
                  <a:pt x="328043" y="810804"/>
                </a:lnTo>
                <a:lnTo>
                  <a:pt x="315860" y="805457"/>
                </a:lnTo>
                <a:lnTo>
                  <a:pt x="303193" y="798582"/>
                </a:lnTo>
                <a:lnTo>
                  <a:pt x="292152" y="791603"/>
                </a:lnTo>
                <a:lnTo>
                  <a:pt x="279479" y="780301"/>
                </a:lnTo>
                <a:lnTo>
                  <a:pt x="267922" y="764076"/>
                </a:lnTo>
                <a:lnTo>
                  <a:pt x="257480" y="742928"/>
                </a:lnTo>
                <a:lnTo>
                  <a:pt x="252676" y="730507"/>
                </a:lnTo>
                <a:lnTo>
                  <a:pt x="248152" y="716855"/>
                </a:lnTo>
                <a:lnTo>
                  <a:pt x="243907" y="701971"/>
                </a:lnTo>
                <a:lnTo>
                  <a:pt x="239940" y="685856"/>
                </a:lnTo>
                <a:lnTo>
                  <a:pt x="236252" y="668509"/>
                </a:lnTo>
                <a:lnTo>
                  <a:pt x="233478" y="653605"/>
                </a:lnTo>
                <a:lnTo>
                  <a:pt x="200458" y="434632"/>
                </a:lnTo>
                <a:lnTo>
                  <a:pt x="71045" y="818375"/>
                </a:lnTo>
                <a:lnTo>
                  <a:pt x="55988" y="818051"/>
                </a:lnTo>
                <a:lnTo>
                  <a:pt x="42981" y="816284"/>
                </a:lnTo>
                <a:lnTo>
                  <a:pt x="32022" y="813074"/>
                </a:lnTo>
                <a:lnTo>
                  <a:pt x="23111" y="808420"/>
                </a:lnTo>
                <a:lnTo>
                  <a:pt x="16247" y="802324"/>
                </a:lnTo>
                <a:lnTo>
                  <a:pt x="11431" y="794784"/>
                </a:lnTo>
                <a:lnTo>
                  <a:pt x="8661" y="785802"/>
                </a:lnTo>
                <a:lnTo>
                  <a:pt x="7937" y="775378"/>
                </a:lnTo>
                <a:lnTo>
                  <a:pt x="9258" y="763511"/>
                </a:lnTo>
                <a:lnTo>
                  <a:pt x="12625" y="750201"/>
                </a:lnTo>
                <a:lnTo>
                  <a:pt x="18037" y="735450"/>
                </a:lnTo>
                <a:lnTo>
                  <a:pt x="25198" y="719848"/>
                </a:lnTo>
                <a:lnTo>
                  <a:pt x="165787" y="339115"/>
                </a:lnTo>
                <a:lnTo>
                  <a:pt x="163779" y="321755"/>
                </a:lnTo>
                <a:lnTo>
                  <a:pt x="161763" y="305032"/>
                </a:lnTo>
                <a:lnTo>
                  <a:pt x="159738" y="288945"/>
                </a:lnTo>
                <a:lnTo>
                  <a:pt x="157705" y="273495"/>
                </a:lnTo>
                <a:lnTo>
                  <a:pt x="155663" y="258680"/>
                </a:lnTo>
                <a:lnTo>
                  <a:pt x="153612" y="244503"/>
                </a:lnTo>
                <a:lnTo>
                  <a:pt x="151552" y="230963"/>
                </a:lnTo>
                <a:lnTo>
                  <a:pt x="149483" y="218059"/>
                </a:lnTo>
                <a:lnTo>
                  <a:pt x="147406" y="205793"/>
                </a:lnTo>
                <a:lnTo>
                  <a:pt x="145320" y="194164"/>
                </a:lnTo>
                <a:lnTo>
                  <a:pt x="143226" y="183172"/>
                </a:lnTo>
                <a:lnTo>
                  <a:pt x="141122" y="172818"/>
                </a:lnTo>
                <a:lnTo>
                  <a:pt x="139010" y="163101"/>
                </a:lnTo>
                <a:lnTo>
                  <a:pt x="136889" y="154023"/>
                </a:lnTo>
                <a:lnTo>
                  <a:pt x="134759" y="145582"/>
                </a:lnTo>
                <a:lnTo>
                  <a:pt x="132259" y="136525"/>
                </a:lnTo>
                <a:lnTo>
                  <a:pt x="126166" y="118456"/>
                </a:lnTo>
                <a:lnTo>
                  <a:pt x="119678" y="104257"/>
                </a:lnTo>
                <a:lnTo>
                  <a:pt x="112787" y="93932"/>
                </a:lnTo>
                <a:lnTo>
                  <a:pt x="105486" y="87491"/>
                </a:lnTo>
                <a:lnTo>
                  <a:pt x="97767" y="84939"/>
                </a:lnTo>
                <a:lnTo>
                  <a:pt x="90095" y="86106"/>
                </a:lnTo>
                <a:lnTo>
                  <a:pt x="79113" y="91389"/>
                </a:lnTo>
                <a:lnTo>
                  <a:pt x="69192" y="98741"/>
                </a:lnTo>
                <a:lnTo>
                  <a:pt x="60324" y="108172"/>
                </a:lnTo>
                <a:lnTo>
                  <a:pt x="52497" y="119692"/>
                </a:lnTo>
                <a:lnTo>
                  <a:pt x="50344" y="123571"/>
                </a:lnTo>
                <a:lnTo>
                  <a:pt x="42367" y="134849"/>
                </a:lnTo>
                <a:lnTo>
                  <a:pt x="33390" y="140633"/>
                </a:lnTo>
                <a:lnTo>
                  <a:pt x="23401" y="140886"/>
                </a:lnTo>
                <a:lnTo>
                  <a:pt x="12388" y="135574"/>
                </a:lnTo>
                <a:lnTo>
                  <a:pt x="12117" y="135382"/>
                </a:lnTo>
                <a:lnTo>
                  <a:pt x="5373" y="128657"/>
                </a:lnTo>
                <a:lnTo>
                  <a:pt x="1334" y="119898"/>
                </a:lnTo>
                <a:lnTo>
                  <a:pt x="0" y="109105"/>
                </a:lnTo>
                <a:lnTo>
                  <a:pt x="1370" y="96277"/>
                </a:lnTo>
                <a:lnTo>
                  <a:pt x="5446" y="81415"/>
                </a:lnTo>
                <a:lnTo>
                  <a:pt x="10212" y="69088"/>
                </a:lnTo>
                <a:lnTo>
                  <a:pt x="15718" y="57950"/>
                </a:lnTo>
                <a:lnTo>
                  <a:pt x="22366" y="47631"/>
                </a:lnTo>
                <a:lnTo>
                  <a:pt x="30156" y="38131"/>
                </a:lnTo>
                <a:lnTo>
                  <a:pt x="39087" y="29454"/>
                </a:lnTo>
                <a:lnTo>
                  <a:pt x="49160" y="21603"/>
                </a:lnTo>
                <a:lnTo>
                  <a:pt x="60375" y="14578"/>
                </a:lnTo>
                <a:lnTo>
                  <a:pt x="72732" y="8383"/>
                </a:lnTo>
                <a:lnTo>
                  <a:pt x="86230" y="3020"/>
                </a:lnTo>
                <a:lnTo>
                  <a:pt x="9555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44068" y="1661159"/>
            <a:ext cx="4957572" cy="26715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56832" y="973836"/>
            <a:ext cx="940307" cy="2004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31254" y="1008507"/>
            <a:ext cx="791972" cy="1855342"/>
          </a:xfrm>
          <a:custGeom>
            <a:avLst/>
            <a:gdLst/>
            <a:ahLst/>
            <a:cxnLst/>
            <a:rect l="l" t="t" r="r" b="b"/>
            <a:pathLst>
              <a:path w="791972" h="1855342">
                <a:moveTo>
                  <a:pt x="211709" y="1640713"/>
                </a:moveTo>
                <a:lnTo>
                  <a:pt x="211709" y="938148"/>
                </a:lnTo>
                <a:lnTo>
                  <a:pt x="769747" y="938148"/>
                </a:lnTo>
                <a:lnTo>
                  <a:pt x="769747" y="726439"/>
                </a:lnTo>
                <a:lnTo>
                  <a:pt x="211709" y="726439"/>
                </a:lnTo>
                <a:lnTo>
                  <a:pt x="211709" y="201548"/>
                </a:lnTo>
                <a:lnTo>
                  <a:pt x="791972" y="201548"/>
                </a:lnTo>
                <a:lnTo>
                  <a:pt x="791972" y="0"/>
                </a:lnTo>
                <a:lnTo>
                  <a:pt x="0" y="0"/>
                </a:lnTo>
                <a:lnTo>
                  <a:pt x="0" y="1855342"/>
                </a:lnTo>
                <a:lnTo>
                  <a:pt x="791972" y="1855342"/>
                </a:lnTo>
                <a:lnTo>
                  <a:pt x="791972" y="1640713"/>
                </a:lnTo>
                <a:lnTo>
                  <a:pt x="211709" y="16407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31254" y="1008507"/>
            <a:ext cx="791972" cy="1855342"/>
          </a:xfrm>
          <a:custGeom>
            <a:avLst/>
            <a:gdLst/>
            <a:ahLst/>
            <a:cxnLst/>
            <a:rect l="l" t="t" r="r" b="b"/>
            <a:pathLst>
              <a:path w="791972" h="1855342">
                <a:moveTo>
                  <a:pt x="0" y="0"/>
                </a:moveTo>
                <a:lnTo>
                  <a:pt x="791972" y="0"/>
                </a:lnTo>
                <a:lnTo>
                  <a:pt x="791972" y="201548"/>
                </a:lnTo>
                <a:lnTo>
                  <a:pt x="211709" y="201548"/>
                </a:lnTo>
                <a:lnTo>
                  <a:pt x="211709" y="726439"/>
                </a:lnTo>
                <a:lnTo>
                  <a:pt x="769747" y="726439"/>
                </a:lnTo>
                <a:lnTo>
                  <a:pt x="769747" y="938148"/>
                </a:lnTo>
                <a:lnTo>
                  <a:pt x="211709" y="938148"/>
                </a:lnTo>
                <a:lnTo>
                  <a:pt x="211709" y="1640713"/>
                </a:lnTo>
                <a:lnTo>
                  <a:pt x="791972" y="1640713"/>
                </a:lnTo>
                <a:lnTo>
                  <a:pt x="791972" y="1855342"/>
                </a:lnTo>
                <a:lnTo>
                  <a:pt x="0" y="1855342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40268" y="1769364"/>
            <a:ext cx="966216" cy="1226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13674" y="1803653"/>
            <a:ext cx="818133" cy="1078325"/>
          </a:xfrm>
          <a:custGeom>
            <a:avLst/>
            <a:gdLst/>
            <a:ahLst/>
            <a:cxnLst/>
            <a:rect l="l" t="t" r="r" b="b"/>
            <a:pathLst>
              <a:path w="818133" h="1078325">
                <a:moveTo>
                  <a:pt x="27304" y="895731"/>
                </a:moveTo>
                <a:lnTo>
                  <a:pt x="41173" y="920882"/>
                </a:lnTo>
                <a:lnTo>
                  <a:pt x="63769" y="950961"/>
                </a:lnTo>
                <a:lnTo>
                  <a:pt x="91585" y="978204"/>
                </a:lnTo>
                <a:lnTo>
                  <a:pt x="113029" y="994791"/>
                </a:lnTo>
                <a:lnTo>
                  <a:pt x="137964" y="1010633"/>
                </a:lnTo>
                <a:lnTo>
                  <a:pt x="170476" y="1027206"/>
                </a:lnTo>
                <a:lnTo>
                  <a:pt x="206428" y="1041539"/>
                </a:lnTo>
                <a:lnTo>
                  <a:pt x="232307" y="1049845"/>
                </a:lnTo>
                <a:lnTo>
                  <a:pt x="259715" y="1057148"/>
                </a:lnTo>
                <a:lnTo>
                  <a:pt x="289809" y="1063549"/>
                </a:lnTo>
                <a:lnTo>
                  <a:pt x="324638" y="1069205"/>
                </a:lnTo>
                <a:lnTo>
                  <a:pt x="361711" y="1073511"/>
                </a:lnTo>
                <a:lnTo>
                  <a:pt x="401030" y="1076462"/>
                </a:lnTo>
                <a:lnTo>
                  <a:pt x="428490" y="1077674"/>
                </a:lnTo>
                <a:lnTo>
                  <a:pt x="456947" y="1078281"/>
                </a:lnTo>
                <a:lnTo>
                  <a:pt x="480384" y="1078325"/>
                </a:lnTo>
                <a:lnTo>
                  <a:pt x="493203" y="1078168"/>
                </a:lnTo>
                <a:lnTo>
                  <a:pt x="531488" y="1076900"/>
                </a:lnTo>
                <a:lnTo>
                  <a:pt x="569518" y="1074440"/>
                </a:lnTo>
                <a:lnTo>
                  <a:pt x="607292" y="1070787"/>
                </a:lnTo>
                <a:lnTo>
                  <a:pt x="642256" y="1066288"/>
                </a:lnTo>
                <a:lnTo>
                  <a:pt x="675942" y="1060920"/>
                </a:lnTo>
                <a:lnTo>
                  <a:pt x="711800" y="1054296"/>
                </a:lnTo>
                <a:lnTo>
                  <a:pt x="749842" y="1046398"/>
                </a:lnTo>
                <a:lnTo>
                  <a:pt x="776423" y="1040415"/>
                </a:lnTo>
                <a:lnTo>
                  <a:pt x="803984" y="1033852"/>
                </a:lnTo>
                <a:lnTo>
                  <a:pt x="818133" y="1030351"/>
                </a:lnTo>
                <a:lnTo>
                  <a:pt x="805942" y="851535"/>
                </a:lnTo>
                <a:lnTo>
                  <a:pt x="800127" y="852834"/>
                </a:lnTo>
                <a:lnTo>
                  <a:pt x="785506" y="856064"/>
                </a:lnTo>
                <a:lnTo>
                  <a:pt x="757211" y="862147"/>
                </a:lnTo>
                <a:lnTo>
                  <a:pt x="730177" y="867729"/>
                </a:lnTo>
                <a:lnTo>
                  <a:pt x="704403" y="872809"/>
                </a:lnTo>
                <a:lnTo>
                  <a:pt x="679890" y="877387"/>
                </a:lnTo>
                <a:lnTo>
                  <a:pt x="656639" y="881463"/>
                </a:lnTo>
                <a:lnTo>
                  <a:pt x="634648" y="885038"/>
                </a:lnTo>
                <a:lnTo>
                  <a:pt x="613918" y="888111"/>
                </a:lnTo>
                <a:lnTo>
                  <a:pt x="587183" y="891604"/>
                </a:lnTo>
                <a:lnTo>
                  <a:pt x="560468" y="894529"/>
                </a:lnTo>
                <a:lnTo>
                  <a:pt x="534851" y="896730"/>
                </a:lnTo>
                <a:lnTo>
                  <a:pt x="510333" y="898202"/>
                </a:lnTo>
                <a:lnTo>
                  <a:pt x="486913" y="898940"/>
                </a:lnTo>
                <a:lnTo>
                  <a:pt x="469729" y="899017"/>
                </a:lnTo>
                <a:lnTo>
                  <a:pt x="454917" y="898829"/>
                </a:lnTo>
                <a:lnTo>
                  <a:pt x="426797" y="897821"/>
                </a:lnTo>
                <a:lnTo>
                  <a:pt x="400683" y="895975"/>
                </a:lnTo>
                <a:lnTo>
                  <a:pt x="376573" y="893297"/>
                </a:lnTo>
                <a:lnTo>
                  <a:pt x="354469" y="889791"/>
                </a:lnTo>
                <a:lnTo>
                  <a:pt x="328994" y="884178"/>
                </a:lnTo>
                <a:lnTo>
                  <a:pt x="302733" y="876357"/>
                </a:lnTo>
                <a:lnTo>
                  <a:pt x="279814" y="867127"/>
                </a:lnTo>
                <a:lnTo>
                  <a:pt x="260223" y="856488"/>
                </a:lnTo>
                <a:lnTo>
                  <a:pt x="237998" y="839863"/>
                </a:lnTo>
                <a:lnTo>
                  <a:pt x="221594" y="821403"/>
                </a:lnTo>
                <a:lnTo>
                  <a:pt x="208126" y="793080"/>
                </a:lnTo>
                <a:lnTo>
                  <a:pt x="203188" y="767923"/>
                </a:lnTo>
                <a:lnTo>
                  <a:pt x="202565" y="754380"/>
                </a:lnTo>
                <a:lnTo>
                  <a:pt x="204124" y="744550"/>
                </a:lnTo>
                <a:lnTo>
                  <a:pt x="211452" y="719167"/>
                </a:lnTo>
                <a:lnTo>
                  <a:pt x="223189" y="696543"/>
                </a:lnTo>
                <a:lnTo>
                  <a:pt x="239329" y="676693"/>
                </a:lnTo>
                <a:lnTo>
                  <a:pt x="259865" y="659628"/>
                </a:lnTo>
                <a:lnTo>
                  <a:pt x="279404" y="648051"/>
                </a:lnTo>
                <a:lnTo>
                  <a:pt x="306727" y="636984"/>
                </a:lnTo>
                <a:lnTo>
                  <a:pt x="328024" y="630977"/>
                </a:lnTo>
                <a:lnTo>
                  <a:pt x="351789" y="626066"/>
                </a:lnTo>
                <a:lnTo>
                  <a:pt x="378022" y="622249"/>
                </a:lnTo>
                <a:lnTo>
                  <a:pt x="406726" y="619524"/>
                </a:lnTo>
                <a:lnTo>
                  <a:pt x="437902" y="617891"/>
                </a:lnTo>
                <a:lnTo>
                  <a:pt x="471550" y="617347"/>
                </a:lnTo>
                <a:lnTo>
                  <a:pt x="680974" y="617347"/>
                </a:lnTo>
                <a:lnTo>
                  <a:pt x="680974" y="442975"/>
                </a:lnTo>
                <a:lnTo>
                  <a:pt x="477461" y="442884"/>
                </a:lnTo>
                <a:lnTo>
                  <a:pt x="461031" y="442461"/>
                </a:lnTo>
                <a:lnTo>
                  <a:pt x="445251" y="441693"/>
                </a:lnTo>
                <a:lnTo>
                  <a:pt x="430121" y="440581"/>
                </a:lnTo>
                <a:lnTo>
                  <a:pt x="415640" y="439123"/>
                </a:lnTo>
                <a:lnTo>
                  <a:pt x="388629" y="435171"/>
                </a:lnTo>
                <a:lnTo>
                  <a:pt x="364217" y="429836"/>
                </a:lnTo>
                <a:lnTo>
                  <a:pt x="342404" y="423115"/>
                </a:lnTo>
                <a:lnTo>
                  <a:pt x="323191" y="415007"/>
                </a:lnTo>
                <a:lnTo>
                  <a:pt x="306577" y="405511"/>
                </a:lnTo>
                <a:lnTo>
                  <a:pt x="294730" y="396927"/>
                </a:lnTo>
                <a:lnTo>
                  <a:pt x="275175" y="377888"/>
                </a:lnTo>
                <a:lnTo>
                  <a:pt x="261218" y="356415"/>
                </a:lnTo>
                <a:lnTo>
                  <a:pt x="252850" y="332515"/>
                </a:lnTo>
                <a:lnTo>
                  <a:pt x="250062" y="306197"/>
                </a:lnTo>
                <a:lnTo>
                  <a:pt x="247995" y="298061"/>
                </a:lnTo>
                <a:lnTo>
                  <a:pt x="245427" y="283635"/>
                </a:lnTo>
                <a:lnTo>
                  <a:pt x="244726" y="270863"/>
                </a:lnTo>
                <a:lnTo>
                  <a:pt x="245890" y="259754"/>
                </a:lnTo>
                <a:lnTo>
                  <a:pt x="252940" y="242806"/>
                </a:lnTo>
                <a:lnTo>
                  <a:pt x="269277" y="223655"/>
                </a:lnTo>
                <a:lnTo>
                  <a:pt x="292603" y="207247"/>
                </a:lnTo>
                <a:lnTo>
                  <a:pt x="315152" y="197044"/>
                </a:lnTo>
                <a:lnTo>
                  <a:pt x="342392" y="188468"/>
                </a:lnTo>
                <a:lnTo>
                  <a:pt x="362611" y="184170"/>
                </a:lnTo>
                <a:lnTo>
                  <a:pt x="386467" y="180921"/>
                </a:lnTo>
                <a:lnTo>
                  <a:pt x="413052" y="178963"/>
                </a:lnTo>
                <a:lnTo>
                  <a:pt x="442341" y="178308"/>
                </a:lnTo>
                <a:lnTo>
                  <a:pt x="454506" y="178399"/>
                </a:lnTo>
                <a:lnTo>
                  <a:pt x="479199" y="179135"/>
                </a:lnTo>
                <a:lnTo>
                  <a:pt x="504194" y="180601"/>
                </a:lnTo>
                <a:lnTo>
                  <a:pt x="529495" y="182792"/>
                </a:lnTo>
                <a:lnTo>
                  <a:pt x="555104" y="185699"/>
                </a:lnTo>
                <a:lnTo>
                  <a:pt x="581026" y="189316"/>
                </a:lnTo>
                <a:lnTo>
                  <a:pt x="606386" y="193481"/>
                </a:lnTo>
                <a:lnTo>
                  <a:pt x="628315" y="197407"/>
                </a:lnTo>
                <a:lnTo>
                  <a:pt x="651333" y="201758"/>
                </a:lnTo>
                <a:lnTo>
                  <a:pt x="675442" y="206532"/>
                </a:lnTo>
                <a:lnTo>
                  <a:pt x="700645" y="211730"/>
                </a:lnTo>
                <a:lnTo>
                  <a:pt x="726942" y="217353"/>
                </a:lnTo>
                <a:lnTo>
                  <a:pt x="754336" y="223399"/>
                </a:lnTo>
                <a:lnTo>
                  <a:pt x="782827" y="229870"/>
                </a:lnTo>
                <a:lnTo>
                  <a:pt x="794893" y="42672"/>
                </a:lnTo>
                <a:lnTo>
                  <a:pt x="760586" y="34009"/>
                </a:lnTo>
                <a:lnTo>
                  <a:pt x="733825" y="27793"/>
                </a:lnTo>
                <a:lnTo>
                  <a:pt x="708035" y="22309"/>
                </a:lnTo>
                <a:lnTo>
                  <a:pt x="683215" y="17561"/>
                </a:lnTo>
                <a:lnTo>
                  <a:pt x="647798" y="11821"/>
                </a:lnTo>
                <a:lnTo>
                  <a:pt x="614552" y="7747"/>
                </a:lnTo>
                <a:lnTo>
                  <a:pt x="583743" y="4918"/>
                </a:lnTo>
                <a:lnTo>
                  <a:pt x="557491" y="2966"/>
                </a:lnTo>
                <a:lnTo>
                  <a:pt x="531997" y="1509"/>
                </a:lnTo>
                <a:lnTo>
                  <a:pt x="495168" y="240"/>
                </a:lnTo>
                <a:lnTo>
                  <a:pt x="471550" y="0"/>
                </a:lnTo>
                <a:lnTo>
                  <a:pt x="450166" y="196"/>
                </a:lnTo>
                <a:lnTo>
                  <a:pt x="409049" y="1766"/>
                </a:lnTo>
                <a:lnTo>
                  <a:pt x="370135" y="4909"/>
                </a:lnTo>
                <a:lnTo>
                  <a:pt x="333425" y="9625"/>
                </a:lnTo>
                <a:lnTo>
                  <a:pt x="298920" y="15916"/>
                </a:lnTo>
                <a:lnTo>
                  <a:pt x="266621" y="23784"/>
                </a:lnTo>
                <a:lnTo>
                  <a:pt x="236528" y="33230"/>
                </a:lnTo>
                <a:lnTo>
                  <a:pt x="208643" y="44255"/>
                </a:lnTo>
                <a:lnTo>
                  <a:pt x="182965" y="56862"/>
                </a:lnTo>
                <a:lnTo>
                  <a:pt x="159496" y="71051"/>
                </a:lnTo>
                <a:lnTo>
                  <a:pt x="138226" y="86795"/>
                </a:lnTo>
                <a:lnTo>
                  <a:pt x="119099" y="104031"/>
                </a:lnTo>
                <a:lnTo>
                  <a:pt x="102104" y="122769"/>
                </a:lnTo>
                <a:lnTo>
                  <a:pt x="87238" y="143008"/>
                </a:lnTo>
                <a:lnTo>
                  <a:pt x="74500" y="164747"/>
                </a:lnTo>
                <a:lnTo>
                  <a:pt x="63889" y="187988"/>
                </a:lnTo>
                <a:lnTo>
                  <a:pt x="55403" y="212731"/>
                </a:lnTo>
                <a:lnTo>
                  <a:pt x="49041" y="238974"/>
                </a:lnTo>
                <a:lnTo>
                  <a:pt x="44802" y="266718"/>
                </a:lnTo>
                <a:lnTo>
                  <a:pt x="42682" y="295964"/>
                </a:lnTo>
                <a:lnTo>
                  <a:pt x="42418" y="311150"/>
                </a:lnTo>
                <a:lnTo>
                  <a:pt x="42589" y="319186"/>
                </a:lnTo>
                <a:lnTo>
                  <a:pt x="47527" y="356278"/>
                </a:lnTo>
                <a:lnTo>
                  <a:pt x="54609" y="382143"/>
                </a:lnTo>
                <a:lnTo>
                  <a:pt x="65119" y="408602"/>
                </a:lnTo>
                <a:lnTo>
                  <a:pt x="77177" y="431004"/>
                </a:lnTo>
                <a:lnTo>
                  <a:pt x="91821" y="452500"/>
                </a:lnTo>
                <a:lnTo>
                  <a:pt x="114598" y="478289"/>
                </a:lnTo>
                <a:lnTo>
                  <a:pt x="133830" y="495120"/>
                </a:lnTo>
                <a:lnTo>
                  <a:pt x="155448" y="510540"/>
                </a:lnTo>
                <a:lnTo>
                  <a:pt x="179831" y="522605"/>
                </a:lnTo>
                <a:lnTo>
                  <a:pt x="173735" y="523875"/>
                </a:lnTo>
                <a:lnTo>
                  <a:pt x="159511" y="528066"/>
                </a:lnTo>
                <a:lnTo>
                  <a:pt x="136389" y="537806"/>
                </a:lnTo>
                <a:lnTo>
                  <a:pt x="124773" y="543593"/>
                </a:lnTo>
                <a:lnTo>
                  <a:pt x="113600" y="549864"/>
                </a:lnTo>
                <a:lnTo>
                  <a:pt x="102865" y="556618"/>
                </a:lnTo>
                <a:lnTo>
                  <a:pt x="92568" y="563852"/>
                </a:lnTo>
                <a:lnTo>
                  <a:pt x="82707" y="571565"/>
                </a:lnTo>
                <a:lnTo>
                  <a:pt x="73278" y="579755"/>
                </a:lnTo>
                <a:lnTo>
                  <a:pt x="61425" y="591597"/>
                </a:lnTo>
                <a:lnTo>
                  <a:pt x="53261" y="601000"/>
                </a:lnTo>
                <a:lnTo>
                  <a:pt x="45589" y="610971"/>
                </a:lnTo>
                <a:lnTo>
                  <a:pt x="38415" y="621507"/>
                </a:lnTo>
                <a:lnTo>
                  <a:pt x="31745" y="632603"/>
                </a:lnTo>
                <a:lnTo>
                  <a:pt x="25584" y="644256"/>
                </a:lnTo>
                <a:lnTo>
                  <a:pt x="19939" y="656463"/>
                </a:lnTo>
                <a:lnTo>
                  <a:pt x="13120" y="674321"/>
                </a:lnTo>
                <a:lnTo>
                  <a:pt x="9632" y="685879"/>
                </a:lnTo>
                <a:lnTo>
                  <a:pt x="6684" y="697865"/>
                </a:lnTo>
                <a:lnTo>
                  <a:pt x="4274" y="710276"/>
                </a:lnTo>
                <a:lnTo>
                  <a:pt x="2402" y="723113"/>
                </a:lnTo>
                <a:lnTo>
                  <a:pt x="1067" y="736373"/>
                </a:lnTo>
                <a:lnTo>
                  <a:pt x="266" y="750055"/>
                </a:lnTo>
                <a:lnTo>
                  <a:pt x="0" y="764159"/>
                </a:lnTo>
                <a:lnTo>
                  <a:pt x="82" y="772183"/>
                </a:lnTo>
                <a:lnTo>
                  <a:pt x="611" y="785782"/>
                </a:lnTo>
                <a:lnTo>
                  <a:pt x="1630" y="799102"/>
                </a:lnTo>
                <a:lnTo>
                  <a:pt x="3136" y="812145"/>
                </a:lnTo>
                <a:lnTo>
                  <a:pt x="5131" y="824911"/>
                </a:lnTo>
                <a:lnTo>
                  <a:pt x="7612" y="837400"/>
                </a:lnTo>
                <a:lnTo>
                  <a:pt x="10580" y="849615"/>
                </a:lnTo>
                <a:lnTo>
                  <a:pt x="14034" y="861554"/>
                </a:lnTo>
                <a:lnTo>
                  <a:pt x="17973" y="873220"/>
                </a:lnTo>
                <a:lnTo>
                  <a:pt x="22397" y="884612"/>
                </a:lnTo>
                <a:lnTo>
                  <a:pt x="27304" y="8957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13674" y="1803653"/>
            <a:ext cx="818133" cy="1078357"/>
          </a:xfrm>
          <a:custGeom>
            <a:avLst/>
            <a:gdLst/>
            <a:ahLst/>
            <a:cxnLst/>
            <a:rect l="l" t="t" r="r" b="b"/>
            <a:pathLst>
              <a:path w="818133" h="1078357">
                <a:moveTo>
                  <a:pt x="471550" y="0"/>
                </a:moveTo>
                <a:lnTo>
                  <a:pt x="483266" y="60"/>
                </a:lnTo>
                <a:lnTo>
                  <a:pt x="495168" y="240"/>
                </a:lnTo>
                <a:lnTo>
                  <a:pt x="507257" y="541"/>
                </a:lnTo>
                <a:lnTo>
                  <a:pt x="519533" y="964"/>
                </a:lnTo>
                <a:lnTo>
                  <a:pt x="531997" y="1509"/>
                </a:lnTo>
                <a:lnTo>
                  <a:pt x="544650" y="2176"/>
                </a:lnTo>
                <a:lnTo>
                  <a:pt x="557491" y="2966"/>
                </a:lnTo>
                <a:lnTo>
                  <a:pt x="570522" y="3880"/>
                </a:lnTo>
                <a:lnTo>
                  <a:pt x="583743" y="4918"/>
                </a:lnTo>
                <a:lnTo>
                  <a:pt x="597155" y="6081"/>
                </a:lnTo>
                <a:lnTo>
                  <a:pt x="610757" y="7368"/>
                </a:lnTo>
                <a:lnTo>
                  <a:pt x="625394" y="8919"/>
                </a:lnTo>
                <a:lnTo>
                  <a:pt x="636476" y="10278"/>
                </a:lnTo>
                <a:lnTo>
                  <a:pt x="647798" y="11821"/>
                </a:lnTo>
                <a:lnTo>
                  <a:pt x="659362" y="13550"/>
                </a:lnTo>
                <a:lnTo>
                  <a:pt x="671168" y="15463"/>
                </a:lnTo>
                <a:lnTo>
                  <a:pt x="683215" y="17561"/>
                </a:lnTo>
                <a:lnTo>
                  <a:pt x="695504" y="19843"/>
                </a:lnTo>
                <a:lnTo>
                  <a:pt x="708035" y="22309"/>
                </a:lnTo>
                <a:lnTo>
                  <a:pt x="720808" y="24959"/>
                </a:lnTo>
                <a:lnTo>
                  <a:pt x="733825" y="27793"/>
                </a:lnTo>
                <a:lnTo>
                  <a:pt x="747084" y="30809"/>
                </a:lnTo>
                <a:lnTo>
                  <a:pt x="760586" y="34009"/>
                </a:lnTo>
                <a:lnTo>
                  <a:pt x="774332" y="37391"/>
                </a:lnTo>
                <a:lnTo>
                  <a:pt x="788321" y="40956"/>
                </a:lnTo>
                <a:lnTo>
                  <a:pt x="794893" y="42672"/>
                </a:lnTo>
                <a:lnTo>
                  <a:pt x="782827" y="229870"/>
                </a:lnTo>
                <a:lnTo>
                  <a:pt x="768444" y="226581"/>
                </a:lnTo>
                <a:lnTo>
                  <a:pt x="754336" y="223399"/>
                </a:lnTo>
                <a:lnTo>
                  <a:pt x="726942" y="217353"/>
                </a:lnTo>
                <a:lnTo>
                  <a:pt x="700645" y="211730"/>
                </a:lnTo>
                <a:lnTo>
                  <a:pt x="675442" y="206532"/>
                </a:lnTo>
                <a:lnTo>
                  <a:pt x="651333" y="201758"/>
                </a:lnTo>
                <a:lnTo>
                  <a:pt x="628315" y="197407"/>
                </a:lnTo>
                <a:lnTo>
                  <a:pt x="606386" y="193481"/>
                </a:lnTo>
                <a:lnTo>
                  <a:pt x="581026" y="189316"/>
                </a:lnTo>
                <a:lnTo>
                  <a:pt x="555104" y="185699"/>
                </a:lnTo>
                <a:lnTo>
                  <a:pt x="529495" y="182792"/>
                </a:lnTo>
                <a:lnTo>
                  <a:pt x="504194" y="180601"/>
                </a:lnTo>
                <a:lnTo>
                  <a:pt x="479199" y="179135"/>
                </a:lnTo>
                <a:lnTo>
                  <a:pt x="454506" y="178399"/>
                </a:lnTo>
                <a:lnTo>
                  <a:pt x="442341" y="178308"/>
                </a:lnTo>
                <a:lnTo>
                  <a:pt x="427360" y="178472"/>
                </a:lnTo>
                <a:lnTo>
                  <a:pt x="399420" y="179780"/>
                </a:lnTo>
                <a:lnTo>
                  <a:pt x="374196" y="182385"/>
                </a:lnTo>
                <a:lnTo>
                  <a:pt x="351713" y="186275"/>
                </a:lnTo>
                <a:lnTo>
                  <a:pt x="328180" y="192552"/>
                </a:lnTo>
                <a:lnTo>
                  <a:pt x="303296" y="201942"/>
                </a:lnTo>
                <a:lnTo>
                  <a:pt x="283062" y="212958"/>
                </a:lnTo>
                <a:lnTo>
                  <a:pt x="269277" y="223655"/>
                </a:lnTo>
                <a:lnTo>
                  <a:pt x="252940" y="242806"/>
                </a:lnTo>
                <a:lnTo>
                  <a:pt x="245890" y="259754"/>
                </a:lnTo>
                <a:lnTo>
                  <a:pt x="244726" y="270863"/>
                </a:lnTo>
                <a:lnTo>
                  <a:pt x="245427" y="283635"/>
                </a:lnTo>
                <a:lnTo>
                  <a:pt x="247995" y="298061"/>
                </a:lnTo>
                <a:lnTo>
                  <a:pt x="250062" y="306197"/>
                </a:lnTo>
                <a:lnTo>
                  <a:pt x="250759" y="319657"/>
                </a:lnTo>
                <a:lnTo>
                  <a:pt x="256336" y="344767"/>
                </a:lnTo>
                <a:lnTo>
                  <a:pt x="267498" y="367455"/>
                </a:lnTo>
                <a:lnTo>
                  <a:pt x="284253" y="387713"/>
                </a:lnTo>
                <a:lnTo>
                  <a:pt x="306577" y="405511"/>
                </a:lnTo>
                <a:lnTo>
                  <a:pt x="323191" y="415007"/>
                </a:lnTo>
                <a:lnTo>
                  <a:pt x="342404" y="423115"/>
                </a:lnTo>
                <a:lnTo>
                  <a:pt x="364217" y="429836"/>
                </a:lnTo>
                <a:lnTo>
                  <a:pt x="388629" y="435171"/>
                </a:lnTo>
                <a:lnTo>
                  <a:pt x="415640" y="439123"/>
                </a:lnTo>
                <a:lnTo>
                  <a:pt x="430121" y="440581"/>
                </a:lnTo>
                <a:lnTo>
                  <a:pt x="445251" y="441693"/>
                </a:lnTo>
                <a:lnTo>
                  <a:pt x="461031" y="442461"/>
                </a:lnTo>
                <a:lnTo>
                  <a:pt x="477461" y="442884"/>
                </a:lnTo>
                <a:lnTo>
                  <a:pt x="489839" y="442975"/>
                </a:lnTo>
                <a:lnTo>
                  <a:pt x="680974" y="442975"/>
                </a:lnTo>
                <a:lnTo>
                  <a:pt x="680974" y="617347"/>
                </a:lnTo>
                <a:lnTo>
                  <a:pt x="471550" y="617347"/>
                </a:lnTo>
                <a:lnTo>
                  <a:pt x="454417" y="617483"/>
                </a:lnTo>
                <a:lnTo>
                  <a:pt x="422005" y="618571"/>
                </a:lnTo>
                <a:lnTo>
                  <a:pt x="392065" y="620750"/>
                </a:lnTo>
                <a:lnTo>
                  <a:pt x="364597" y="624021"/>
                </a:lnTo>
                <a:lnTo>
                  <a:pt x="339598" y="628385"/>
                </a:lnTo>
                <a:lnTo>
                  <a:pt x="317067" y="633844"/>
                </a:lnTo>
                <a:lnTo>
                  <a:pt x="297003" y="640398"/>
                </a:lnTo>
                <a:lnTo>
                  <a:pt x="271779" y="652145"/>
                </a:lnTo>
                <a:lnTo>
                  <a:pt x="249048" y="667811"/>
                </a:lnTo>
                <a:lnTo>
                  <a:pt x="230709" y="686270"/>
                </a:lnTo>
                <a:lnTo>
                  <a:pt x="216769" y="707509"/>
                </a:lnTo>
                <a:lnTo>
                  <a:pt x="207236" y="731514"/>
                </a:lnTo>
                <a:lnTo>
                  <a:pt x="202565" y="754380"/>
                </a:lnTo>
                <a:lnTo>
                  <a:pt x="203188" y="767923"/>
                </a:lnTo>
                <a:lnTo>
                  <a:pt x="208126" y="793080"/>
                </a:lnTo>
                <a:lnTo>
                  <a:pt x="221594" y="821403"/>
                </a:lnTo>
                <a:lnTo>
                  <a:pt x="237998" y="839863"/>
                </a:lnTo>
                <a:lnTo>
                  <a:pt x="260223" y="856488"/>
                </a:lnTo>
                <a:lnTo>
                  <a:pt x="279814" y="867127"/>
                </a:lnTo>
                <a:lnTo>
                  <a:pt x="302733" y="876357"/>
                </a:lnTo>
                <a:lnTo>
                  <a:pt x="328994" y="884178"/>
                </a:lnTo>
                <a:lnTo>
                  <a:pt x="354469" y="889791"/>
                </a:lnTo>
                <a:lnTo>
                  <a:pt x="376573" y="893297"/>
                </a:lnTo>
                <a:lnTo>
                  <a:pt x="400683" y="895975"/>
                </a:lnTo>
                <a:lnTo>
                  <a:pt x="426797" y="897821"/>
                </a:lnTo>
                <a:lnTo>
                  <a:pt x="454917" y="898829"/>
                </a:lnTo>
                <a:lnTo>
                  <a:pt x="475615" y="899033"/>
                </a:lnTo>
                <a:lnTo>
                  <a:pt x="486913" y="898940"/>
                </a:lnTo>
                <a:lnTo>
                  <a:pt x="510333" y="898202"/>
                </a:lnTo>
                <a:lnTo>
                  <a:pt x="534851" y="896730"/>
                </a:lnTo>
                <a:lnTo>
                  <a:pt x="560468" y="894529"/>
                </a:lnTo>
                <a:lnTo>
                  <a:pt x="587183" y="891604"/>
                </a:lnTo>
                <a:lnTo>
                  <a:pt x="613918" y="888111"/>
                </a:lnTo>
                <a:lnTo>
                  <a:pt x="634648" y="885038"/>
                </a:lnTo>
                <a:lnTo>
                  <a:pt x="656639" y="881463"/>
                </a:lnTo>
                <a:lnTo>
                  <a:pt x="679890" y="877387"/>
                </a:lnTo>
                <a:lnTo>
                  <a:pt x="704403" y="872809"/>
                </a:lnTo>
                <a:lnTo>
                  <a:pt x="730177" y="867729"/>
                </a:lnTo>
                <a:lnTo>
                  <a:pt x="757211" y="862147"/>
                </a:lnTo>
                <a:lnTo>
                  <a:pt x="785506" y="856064"/>
                </a:lnTo>
                <a:lnTo>
                  <a:pt x="805942" y="851535"/>
                </a:lnTo>
                <a:lnTo>
                  <a:pt x="818133" y="1030351"/>
                </a:lnTo>
                <a:lnTo>
                  <a:pt x="790081" y="1037206"/>
                </a:lnTo>
                <a:lnTo>
                  <a:pt x="763010" y="1043479"/>
                </a:lnTo>
                <a:lnTo>
                  <a:pt x="724237" y="1051806"/>
                </a:lnTo>
                <a:lnTo>
                  <a:pt x="687652" y="1058853"/>
                </a:lnTo>
                <a:lnTo>
                  <a:pt x="653244" y="1064637"/>
                </a:lnTo>
                <a:lnTo>
                  <a:pt x="619826" y="1069304"/>
                </a:lnTo>
                <a:lnTo>
                  <a:pt x="582137" y="1073355"/>
                </a:lnTo>
                <a:lnTo>
                  <a:pt x="544193" y="1076213"/>
                </a:lnTo>
                <a:lnTo>
                  <a:pt x="505993" y="1077878"/>
                </a:lnTo>
                <a:lnTo>
                  <a:pt x="471550" y="1078357"/>
                </a:lnTo>
                <a:lnTo>
                  <a:pt x="456947" y="1078281"/>
                </a:lnTo>
                <a:lnTo>
                  <a:pt x="428490" y="1077674"/>
                </a:lnTo>
                <a:lnTo>
                  <a:pt x="401030" y="1076462"/>
                </a:lnTo>
                <a:lnTo>
                  <a:pt x="361711" y="1073511"/>
                </a:lnTo>
                <a:lnTo>
                  <a:pt x="324638" y="1069205"/>
                </a:lnTo>
                <a:lnTo>
                  <a:pt x="289809" y="1063549"/>
                </a:lnTo>
                <a:lnTo>
                  <a:pt x="259715" y="1057148"/>
                </a:lnTo>
                <a:lnTo>
                  <a:pt x="232307" y="1049845"/>
                </a:lnTo>
                <a:lnTo>
                  <a:pt x="194062" y="1037011"/>
                </a:lnTo>
                <a:lnTo>
                  <a:pt x="159256" y="1021930"/>
                </a:lnTo>
                <a:lnTo>
                  <a:pt x="127890" y="1004613"/>
                </a:lnTo>
                <a:lnTo>
                  <a:pt x="102017" y="986655"/>
                </a:lnTo>
                <a:lnTo>
                  <a:pt x="72461" y="960357"/>
                </a:lnTo>
                <a:lnTo>
                  <a:pt x="48125" y="931223"/>
                </a:lnTo>
                <a:lnTo>
                  <a:pt x="29010" y="899254"/>
                </a:lnTo>
                <a:lnTo>
                  <a:pt x="17973" y="873220"/>
                </a:lnTo>
                <a:lnTo>
                  <a:pt x="7612" y="837400"/>
                </a:lnTo>
                <a:lnTo>
                  <a:pt x="1630" y="799102"/>
                </a:lnTo>
                <a:lnTo>
                  <a:pt x="0" y="764159"/>
                </a:lnTo>
                <a:lnTo>
                  <a:pt x="266" y="750055"/>
                </a:lnTo>
                <a:lnTo>
                  <a:pt x="4274" y="710276"/>
                </a:lnTo>
                <a:lnTo>
                  <a:pt x="13120" y="674321"/>
                </a:lnTo>
                <a:lnTo>
                  <a:pt x="25584" y="644256"/>
                </a:lnTo>
                <a:lnTo>
                  <a:pt x="45589" y="610971"/>
                </a:lnTo>
                <a:lnTo>
                  <a:pt x="70076" y="582766"/>
                </a:lnTo>
                <a:lnTo>
                  <a:pt x="92568" y="563852"/>
                </a:lnTo>
                <a:lnTo>
                  <a:pt x="124773" y="543593"/>
                </a:lnTo>
                <a:lnTo>
                  <a:pt x="151892" y="531113"/>
                </a:lnTo>
                <a:lnTo>
                  <a:pt x="179831" y="522605"/>
                </a:lnTo>
                <a:lnTo>
                  <a:pt x="174751" y="520700"/>
                </a:lnTo>
                <a:lnTo>
                  <a:pt x="155448" y="510540"/>
                </a:lnTo>
                <a:lnTo>
                  <a:pt x="133830" y="495120"/>
                </a:lnTo>
                <a:lnTo>
                  <a:pt x="114598" y="478289"/>
                </a:lnTo>
                <a:lnTo>
                  <a:pt x="97752" y="460027"/>
                </a:lnTo>
                <a:lnTo>
                  <a:pt x="84177" y="441867"/>
                </a:lnTo>
                <a:lnTo>
                  <a:pt x="70824" y="419915"/>
                </a:lnTo>
                <a:lnTo>
                  <a:pt x="60068" y="397068"/>
                </a:lnTo>
                <a:lnTo>
                  <a:pt x="50689" y="369094"/>
                </a:lnTo>
                <a:lnTo>
                  <a:pt x="45123" y="343691"/>
                </a:lnTo>
                <a:lnTo>
                  <a:pt x="42589" y="319186"/>
                </a:lnTo>
                <a:lnTo>
                  <a:pt x="42418" y="311150"/>
                </a:lnTo>
                <a:lnTo>
                  <a:pt x="42682" y="295964"/>
                </a:lnTo>
                <a:lnTo>
                  <a:pt x="44802" y="266718"/>
                </a:lnTo>
                <a:lnTo>
                  <a:pt x="49041" y="238974"/>
                </a:lnTo>
                <a:lnTo>
                  <a:pt x="55403" y="212731"/>
                </a:lnTo>
                <a:lnTo>
                  <a:pt x="63889" y="187988"/>
                </a:lnTo>
                <a:lnTo>
                  <a:pt x="74500" y="164747"/>
                </a:lnTo>
                <a:lnTo>
                  <a:pt x="87238" y="143008"/>
                </a:lnTo>
                <a:lnTo>
                  <a:pt x="102104" y="122769"/>
                </a:lnTo>
                <a:lnTo>
                  <a:pt x="119099" y="104031"/>
                </a:lnTo>
                <a:lnTo>
                  <a:pt x="138226" y="86795"/>
                </a:lnTo>
                <a:lnTo>
                  <a:pt x="159496" y="71051"/>
                </a:lnTo>
                <a:lnTo>
                  <a:pt x="182965" y="56862"/>
                </a:lnTo>
                <a:lnTo>
                  <a:pt x="208643" y="44255"/>
                </a:lnTo>
                <a:lnTo>
                  <a:pt x="236528" y="33230"/>
                </a:lnTo>
                <a:lnTo>
                  <a:pt x="266621" y="23784"/>
                </a:lnTo>
                <a:lnTo>
                  <a:pt x="298920" y="15916"/>
                </a:lnTo>
                <a:lnTo>
                  <a:pt x="333425" y="9625"/>
                </a:lnTo>
                <a:lnTo>
                  <a:pt x="351505" y="7070"/>
                </a:lnTo>
                <a:lnTo>
                  <a:pt x="370135" y="4909"/>
                </a:lnTo>
                <a:lnTo>
                  <a:pt x="389316" y="3141"/>
                </a:lnTo>
                <a:lnTo>
                  <a:pt x="409049" y="1766"/>
                </a:lnTo>
                <a:lnTo>
                  <a:pt x="429332" y="785"/>
                </a:lnTo>
                <a:lnTo>
                  <a:pt x="450166" y="196"/>
                </a:lnTo>
                <a:lnTo>
                  <a:pt x="47155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84848" y="4408932"/>
            <a:ext cx="446531" cy="72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0568" y="4453890"/>
            <a:ext cx="354837" cy="634238"/>
          </a:xfrm>
          <a:custGeom>
            <a:avLst/>
            <a:gdLst/>
            <a:ahLst/>
            <a:cxnLst/>
            <a:rect l="l" t="t" r="r" b="b"/>
            <a:pathLst>
              <a:path w="354837" h="634238">
                <a:moveTo>
                  <a:pt x="99019" y="621381"/>
                </a:moveTo>
                <a:lnTo>
                  <a:pt x="112649" y="625094"/>
                </a:lnTo>
                <a:lnTo>
                  <a:pt x="126545" y="628019"/>
                </a:lnTo>
                <a:lnTo>
                  <a:pt x="138097" y="629919"/>
                </a:lnTo>
                <a:lnTo>
                  <a:pt x="150228" y="631474"/>
                </a:lnTo>
                <a:lnTo>
                  <a:pt x="162942" y="632683"/>
                </a:lnTo>
                <a:lnTo>
                  <a:pt x="176240" y="633547"/>
                </a:lnTo>
                <a:lnTo>
                  <a:pt x="190124" y="634065"/>
                </a:lnTo>
                <a:lnTo>
                  <a:pt x="204597" y="634238"/>
                </a:lnTo>
                <a:lnTo>
                  <a:pt x="211019" y="634199"/>
                </a:lnTo>
                <a:lnTo>
                  <a:pt x="223780" y="633897"/>
                </a:lnTo>
                <a:lnTo>
                  <a:pt x="236490" y="633292"/>
                </a:lnTo>
                <a:lnTo>
                  <a:pt x="249150" y="632385"/>
                </a:lnTo>
                <a:lnTo>
                  <a:pt x="261760" y="631176"/>
                </a:lnTo>
                <a:lnTo>
                  <a:pt x="274320" y="629666"/>
                </a:lnTo>
                <a:lnTo>
                  <a:pt x="290561" y="627167"/>
                </a:lnTo>
                <a:lnTo>
                  <a:pt x="302304" y="625074"/>
                </a:lnTo>
                <a:lnTo>
                  <a:pt x="314600" y="622657"/>
                </a:lnTo>
                <a:lnTo>
                  <a:pt x="327453" y="619911"/>
                </a:lnTo>
                <a:lnTo>
                  <a:pt x="340864" y="616831"/>
                </a:lnTo>
                <a:lnTo>
                  <a:pt x="354837" y="613410"/>
                </a:lnTo>
                <a:lnTo>
                  <a:pt x="349630" y="535940"/>
                </a:lnTo>
                <a:lnTo>
                  <a:pt x="339692" y="538115"/>
                </a:lnTo>
                <a:lnTo>
                  <a:pt x="325621" y="541099"/>
                </a:lnTo>
                <a:lnTo>
                  <a:pt x="312294" y="543802"/>
                </a:lnTo>
                <a:lnTo>
                  <a:pt x="299705" y="546217"/>
                </a:lnTo>
                <a:lnTo>
                  <a:pt x="287850" y="548340"/>
                </a:lnTo>
                <a:lnTo>
                  <a:pt x="276722" y="550165"/>
                </a:lnTo>
                <a:lnTo>
                  <a:pt x="266318" y="551688"/>
                </a:lnTo>
                <a:lnTo>
                  <a:pt x="255957" y="553070"/>
                </a:lnTo>
                <a:lnTo>
                  <a:pt x="242590" y="554566"/>
                </a:lnTo>
                <a:lnTo>
                  <a:pt x="229845" y="555643"/>
                </a:lnTo>
                <a:lnTo>
                  <a:pt x="217728" y="556295"/>
                </a:lnTo>
                <a:lnTo>
                  <a:pt x="206248" y="556514"/>
                </a:lnTo>
                <a:lnTo>
                  <a:pt x="198679" y="556451"/>
                </a:lnTo>
                <a:lnTo>
                  <a:pt x="184600" y="555960"/>
                </a:lnTo>
                <a:lnTo>
                  <a:pt x="171659" y="554981"/>
                </a:lnTo>
                <a:lnTo>
                  <a:pt x="159864" y="553515"/>
                </a:lnTo>
                <a:lnTo>
                  <a:pt x="149225" y="551561"/>
                </a:lnTo>
                <a:lnTo>
                  <a:pt x="134694" y="547738"/>
                </a:lnTo>
                <a:lnTo>
                  <a:pt x="122843" y="543315"/>
                </a:lnTo>
                <a:lnTo>
                  <a:pt x="112902" y="538099"/>
                </a:lnTo>
                <a:lnTo>
                  <a:pt x="100435" y="528072"/>
                </a:lnTo>
                <a:lnTo>
                  <a:pt x="93472" y="518541"/>
                </a:lnTo>
                <a:lnTo>
                  <a:pt x="89788" y="511175"/>
                </a:lnTo>
                <a:lnTo>
                  <a:pt x="87883" y="502920"/>
                </a:lnTo>
                <a:lnTo>
                  <a:pt x="87883" y="493776"/>
                </a:lnTo>
                <a:lnTo>
                  <a:pt x="91888" y="477983"/>
                </a:lnTo>
                <a:lnTo>
                  <a:pt x="98004" y="466822"/>
                </a:lnTo>
                <a:lnTo>
                  <a:pt x="106663" y="457267"/>
                </a:lnTo>
                <a:lnTo>
                  <a:pt x="117855" y="449326"/>
                </a:lnTo>
                <a:lnTo>
                  <a:pt x="125545" y="445545"/>
                </a:lnTo>
                <a:lnTo>
                  <a:pt x="135156" y="442092"/>
                </a:lnTo>
                <a:lnTo>
                  <a:pt x="146186" y="439261"/>
                </a:lnTo>
                <a:lnTo>
                  <a:pt x="158640" y="437056"/>
                </a:lnTo>
                <a:lnTo>
                  <a:pt x="172524" y="435478"/>
                </a:lnTo>
                <a:lnTo>
                  <a:pt x="187841" y="434529"/>
                </a:lnTo>
                <a:lnTo>
                  <a:pt x="204597" y="434213"/>
                </a:lnTo>
                <a:lnTo>
                  <a:pt x="295401" y="434213"/>
                </a:lnTo>
                <a:lnTo>
                  <a:pt x="295401" y="358648"/>
                </a:lnTo>
                <a:lnTo>
                  <a:pt x="205871" y="358587"/>
                </a:lnTo>
                <a:lnTo>
                  <a:pt x="189968" y="357874"/>
                </a:lnTo>
                <a:lnTo>
                  <a:pt x="175562" y="356363"/>
                </a:lnTo>
                <a:lnTo>
                  <a:pt x="162656" y="354056"/>
                </a:lnTo>
                <a:lnTo>
                  <a:pt x="151253" y="350957"/>
                </a:lnTo>
                <a:lnTo>
                  <a:pt x="141356" y="347068"/>
                </a:lnTo>
                <a:lnTo>
                  <a:pt x="132968" y="342392"/>
                </a:lnTo>
                <a:lnTo>
                  <a:pt x="122937" y="334343"/>
                </a:lnTo>
                <a:lnTo>
                  <a:pt x="114884" y="324077"/>
                </a:lnTo>
                <a:lnTo>
                  <a:pt x="110062" y="312409"/>
                </a:lnTo>
                <a:lnTo>
                  <a:pt x="108457" y="299339"/>
                </a:lnTo>
                <a:lnTo>
                  <a:pt x="105536" y="288798"/>
                </a:lnTo>
                <a:lnTo>
                  <a:pt x="105282" y="280670"/>
                </a:lnTo>
                <a:lnTo>
                  <a:pt x="107950" y="275082"/>
                </a:lnTo>
                <a:lnTo>
                  <a:pt x="110489" y="269494"/>
                </a:lnTo>
                <a:lnTo>
                  <a:pt x="121665" y="259587"/>
                </a:lnTo>
                <a:lnTo>
                  <a:pt x="135005" y="252578"/>
                </a:lnTo>
                <a:lnTo>
                  <a:pt x="148462" y="248158"/>
                </a:lnTo>
                <a:lnTo>
                  <a:pt x="164396" y="245284"/>
                </a:lnTo>
                <a:lnTo>
                  <a:pt x="177372" y="244197"/>
                </a:lnTo>
                <a:lnTo>
                  <a:pt x="191897" y="243840"/>
                </a:lnTo>
                <a:lnTo>
                  <a:pt x="194327" y="243848"/>
                </a:lnTo>
                <a:lnTo>
                  <a:pt x="206628" y="244144"/>
                </a:lnTo>
                <a:lnTo>
                  <a:pt x="219119" y="244862"/>
                </a:lnTo>
                <a:lnTo>
                  <a:pt x="231795" y="246004"/>
                </a:lnTo>
                <a:lnTo>
                  <a:pt x="244652" y="247568"/>
                </a:lnTo>
                <a:lnTo>
                  <a:pt x="257682" y="249555"/>
                </a:lnTo>
                <a:lnTo>
                  <a:pt x="274864" y="252538"/>
                </a:lnTo>
                <a:lnTo>
                  <a:pt x="286544" y="254760"/>
                </a:lnTo>
                <a:lnTo>
                  <a:pt x="298858" y="257239"/>
                </a:lnTo>
                <a:lnTo>
                  <a:pt x="311804" y="259973"/>
                </a:lnTo>
                <a:lnTo>
                  <a:pt x="325384" y="262958"/>
                </a:lnTo>
                <a:lnTo>
                  <a:pt x="339598" y="266192"/>
                </a:lnTo>
                <a:lnTo>
                  <a:pt x="344804" y="184912"/>
                </a:lnTo>
                <a:lnTo>
                  <a:pt x="327144" y="180523"/>
                </a:lnTo>
                <a:lnTo>
                  <a:pt x="313905" y="177545"/>
                </a:lnTo>
                <a:lnTo>
                  <a:pt x="301222" y="174980"/>
                </a:lnTo>
                <a:lnTo>
                  <a:pt x="289102" y="172832"/>
                </a:lnTo>
                <a:lnTo>
                  <a:pt x="277550" y="171104"/>
                </a:lnTo>
                <a:lnTo>
                  <a:pt x="266573" y="169799"/>
                </a:lnTo>
                <a:lnTo>
                  <a:pt x="254514" y="168666"/>
                </a:lnTo>
                <a:lnTo>
                  <a:pt x="241367" y="167661"/>
                </a:lnTo>
                <a:lnTo>
                  <a:pt x="228674" y="166944"/>
                </a:lnTo>
                <a:lnTo>
                  <a:pt x="216421" y="166513"/>
                </a:lnTo>
                <a:lnTo>
                  <a:pt x="204597" y="166370"/>
                </a:lnTo>
                <a:lnTo>
                  <a:pt x="203326" y="166370"/>
                </a:lnTo>
                <a:lnTo>
                  <a:pt x="304546" y="0"/>
                </a:lnTo>
                <a:lnTo>
                  <a:pt x="199135" y="0"/>
                </a:lnTo>
                <a:lnTo>
                  <a:pt x="151002" y="168910"/>
                </a:lnTo>
                <a:lnTo>
                  <a:pt x="157099" y="168910"/>
                </a:lnTo>
                <a:lnTo>
                  <a:pt x="150495" y="169799"/>
                </a:lnTo>
                <a:lnTo>
                  <a:pt x="132990" y="172664"/>
                </a:lnTo>
                <a:lnTo>
                  <a:pt x="119368" y="175746"/>
                </a:lnTo>
                <a:lnTo>
                  <a:pt x="106630" y="179456"/>
                </a:lnTo>
                <a:lnTo>
                  <a:pt x="94769" y="183792"/>
                </a:lnTo>
                <a:lnTo>
                  <a:pt x="83779" y="188751"/>
                </a:lnTo>
                <a:lnTo>
                  <a:pt x="73654" y="194332"/>
                </a:lnTo>
                <a:lnTo>
                  <a:pt x="64388" y="200533"/>
                </a:lnTo>
                <a:lnTo>
                  <a:pt x="56997" y="206494"/>
                </a:lnTo>
                <a:lnTo>
                  <a:pt x="47925" y="215385"/>
                </a:lnTo>
                <a:lnTo>
                  <a:pt x="40062" y="225119"/>
                </a:lnTo>
                <a:lnTo>
                  <a:pt x="33408" y="235699"/>
                </a:lnTo>
                <a:lnTo>
                  <a:pt x="27965" y="247128"/>
                </a:lnTo>
                <a:lnTo>
                  <a:pt x="23731" y="259407"/>
                </a:lnTo>
                <a:lnTo>
                  <a:pt x="20707" y="272539"/>
                </a:lnTo>
                <a:lnTo>
                  <a:pt x="18892" y="286526"/>
                </a:lnTo>
                <a:lnTo>
                  <a:pt x="18287" y="301371"/>
                </a:lnTo>
                <a:lnTo>
                  <a:pt x="18478" y="306969"/>
                </a:lnTo>
                <a:lnTo>
                  <a:pt x="20173" y="319350"/>
                </a:lnTo>
                <a:lnTo>
                  <a:pt x="23622" y="332232"/>
                </a:lnTo>
                <a:lnTo>
                  <a:pt x="26804" y="340631"/>
                </a:lnTo>
                <a:lnTo>
                  <a:pt x="32521" y="351929"/>
                </a:lnTo>
                <a:lnTo>
                  <a:pt x="39750" y="362712"/>
                </a:lnTo>
                <a:lnTo>
                  <a:pt x="47382" y="371656"/>
                </a:lnTo>
                <a:lnTo>
                  <a:pt x="56738" y="380229"/>
                </a:lnTo>
                <a:lnTo>
                  <a:pt x="67436" y="387985"/>
                </a:lnTo>
                <a:lnTo>
                  <a:pt x="75691" y="392303"/>
                </a:lnTo>
                <a:lnTo>
                  <a:pt x="78485" y="393192"/>
                </a:lnTo>
                <a:lnTo>
                  <a:pt x="75310" y="393700"/>
                </a:lnTo>
                <a:lnTo>
                  <a:pt x="72262" y="394462"/>
                </a:lnTo>
                <a:lnTo>
                  <a:pt x="69087" y="395478"/>
                </a:lnTo>
                <a:lnTo>
                  <a:pt x="65912" y="396875"/>
                </a:lnTo>
                <a:lnTo>
                  <a:pt x="63927" y="397684"/>
                </a:lnTo>
                <a:lnTo>
                  <a:pt x="52174" y="403338"/>
                </a:lnTo>
                <a:lnTo>
                  <a:pt x="41440" y="410087"/>
                </a:lnTo>
                <a:lnTo>
                  <a:pt x="31750" y="417957"/>
                </a:lnTo>
                <a:lnTo>
                  <a:pt x="21749" y="428814"/>
                </a:lnTo>
                <a:lnTo>
                  <a:pt x="14605" y="439360"/>
                </a:lnTo>
                <a:lnTo>
                  <a:pt x="8635" y="451231"/>
                </a:lnTo>
                <a:lnTo>
                  <a:pt x="5517" y="459374"/>
                </a:lnTo>
                <a:lnTo>
                  <a:pt x="2432" y="471234"/>
                </a:lnTo>
                <a:lnTo>
                  <a:pt x="603" y="484104"/>
                </a:lnTo>
                <a:lnTo>
                  <a:pt x="0" y="497967"/>
                </a:lnTo>
                <a:lnTo>
                  <a:pt x="192" y="505983"/>
                </a:lnTo>
                <a:lnTo>
                  <a:pt x="1411" y="519185"/>
                </a:lnTo>
                <a:lnTo>
                  <a:pt x="3754" y="531759"/>
                </a:lnTo>
                <a:lnTo>
                  <a:pt x="7221" y="543697"/>
                </a:lnTo>
                <a:lnTo>
                  <a:pt x="11810" y="554990"/>
                </a:lnTo>
                <a:lnTo>
                  <a:pt x="21110" y="570819"/>
                </a:lnTo>
                <a:lnTo>
                  <a:pt x="29071" y="580614"/>
                </a:lnTo>
                <a:lnTo>
                  <a:pt x="38378" y="589689"/>
                </a:lnTo>
                <a:lnTo>
                  <a:pt x="49022" y="598043"/>
                </a:lnTo>
                <a:lnTo>
                  <a:pt x="63374" y="606851"/>
                </a:lnTo>
                <a:lnTo>
                  <a:pt x="74381" y="612260"/>
                </a:lnTo>
                <a:lnTo>
                  <a:pt x="86263" y="617104"/>
                </a:lnTo>
                <a:lnTo>
                  <a:pt x="99019" y="62138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0568" y="4453890"/>
            <a:ext cx="354837" cy="634238"/>
          </a:xfrm>
          <a:custGeom>
            <a:avLst/>
            <a:gdLst/>
            <a:ahLst/>
            <a:cxnLst/>
            <a:rect l="l" t="t" r="r" b="b"/>
            <a:pathLst>
              <a:path w="354837" h="634238">
                <a:moveTo>
                  <a:pt x="199135" y="0"/>
                </a:moveTo>
                <a:lnTo>
                  <a:pt x="304546" y="0"/>
                </a:lnTo>
                <a:lnTo>
                  <a:pt x="203326" y="166370"/>
                </a:lnTo>
                <a:lnTo>
                  <a:pt x="204597" y="166370"/>
                </a:lnTo>
                <a:lnTo>
                  <a:pt x="216421" y="166513"/>
                </a:lnTo>
                <a:lnTo>
                  <a:pt x="228674" y="166944"/>
                </a:lnTo>
                <a:lnTo>
                  <a:pt x="241367" y="167661"/>
                </a:lnTo>
                <a:lnTo>
                  <a:pt x="254514" y="168666"/>
                </a:lnTo>
                <a:lnTo>
                  <a:pt x="266573" y="169799"/>
                </a:lnTo>
                <a:lnTo>
                  <a:pt x="277550" y="171104"/>
                </a:lnTo>
                <a:lnTo>
                  <a:pt x="289102" y="172832"/>
                </a:lnTo>
                <a:lnTo>
                  <a:pt x="301222" y="174980"/>
                </a:lnTo>
                <a:lnTo>
                  <a:pt x="313905" y="177545"/>
                </a:lnTo>
                <a:lnTo>
                  <a:pt x="327144" y="180523"/>
                </a:lnTo>
                <a:lnTo>
                  <a:pt x="340933" y="183912"/>
                </a:lnTo>
                <a:lnTo>
                  <a:pt x="344804" y="184912"/>
                </a:lnTo>
                <a:lnTo>
                  <a:pt x="339598" y="266192"/>
                </a:lnTo>
                <a:lnTo>
                  <a:pt x="325384" y="262958"/>
                </a:lnTo>
                <a:lnTo>
                  <a:pt x="311804" y="259973"/>
                </a:lnTo>
                <a:lnTo>
                  <a:pt x="298858" y="257239"/>
                </a:lnTo>
                <a:lnTo>
                  <a:pt x="286544" y="254760"/>
                </a:lnTo>
                <a:lnTo>
                  <a:pt x="274864" y="252538"/>
                </a:lnTo>
                <a:lnTo>
                  <a:pt x="263817" y="250576"/>
                </a:lnTo>
                <a:lnTo>
                  <a:pt x="244652" y="247568"/>
                </a:lnTo>
                <a:lnTo>
                  <a:pt x="231795" y="246004"/>
                </a:lnTo>
                <a:lnTo>
                  <a:pt x="219119" y="244862"/>
                </a:lnTo>
                <a:lnTo>
                  <a:pt x="206628" y="244144"/>
                </a:lnTo>
                <a:lnTo>
                  <a:pt x="194327" y="243848"/>
                </a:lnTo>
                <a:lnTo>
                  <a:pt x="191897" y="243840"/>
                </a:lnTo>
                <a:lnTo>
                  <a:pt x="177372" y="244197"/>
                </a:lnTo>
                <a:lnTo>
                  <a:pt x="164396" y="245284"/>
                </a:lnTo>
                <a:lnTo>
                  <a:pt x="152969" y="247117"/>
                </a:lnTo>
                <a:lnTo>
                  <a:pt x="135005" y="252578"/>
                </a:lnTo>
                <a:lnTo>
                  <a:pt x="124280" y="257868"/>
                </a:lnTo>
                <a:lnTo>
                  <a:pt x="115061" y="264287"/>
                </a:lnTo>
                <a:lnTo>
                  <a:pt x="110489" y="269494"/>
                </a:lnTo>
                <a:lnTo>
                  <a:pt x="107950" y="275082"/>
                </a:lnTo>
                <a:lnTo>
                  <a:pt x="105282" y="280670"/>
                </a:lnTo>
                <a:lnTo>
                  <a:pt x="105536" y="288798"/>
                </a:lnTo>
                <a:lnTo>
                  <a:pt x="108457" y="299339"/>
                </a:lnTo>
                <a:lnTo>
                  <a:pt x="110062" y="312409"/>
                </a:lnTo>
                <a:lnTo>
                  <a:pt x="114884" y="324077"/>
                </a:lnTo>
                <a:lnTo>
                  <a:pt x="122937" y="334343"/>
                </a:lnTo>
                <a:lnTo>
                  <a:pt x="132968" y="342392"/>
                </a:lnTo>
                <a:lnTo>
                  <a:pt x="141356" y="347068"/>
                </a:lnTo>
                <a:lnTo>
                  <a:pt x="151253" y="350957"/>
                </a:lnTo>
                <a:lnTo>
                  <a:pt x="162656" y="354056"/>
                </a:lnTo>
                <a:lnTo>
                  <a:pt x="175562" y="356363"/>
                </a:lnTo>
                <a:lnTo>
                  <a:pt x="189968" y="357874"/>
                </a:lnTo>
                <a:lnTo>
                  <a:pt x="205871" y="358587"/>
                </a:lnTo>
                <a:lnTo>
                  <a:pt x="212471" y="358648"/>
                </a:lnTo>
                <a:lnTo>
                  <a:pt x="295401" y="358648"/>
                </a:lnTo>
                <a:lnTo>
                  <a:pt x="295401" y="434213"/>
                </a:lnTo>
                <a:lnTo>
                  <a:pt x="204597" y="434213"/>
                </a:lnTo>
                <a:lnTo>
                  <a:pt x="187841" y="434529"/>
                </a:lnTo>
                <a:lnTo>
                  <a:pt x="172524" y="435478"/>
                </a:lnTo>
                <a:lnTo>
                  <a:pt x="158640" y="437056"/>
                </a:lnTo>
                <a:lnTo>
                  <a:pt x="146186" y="439261"/>
                </a:lnTo>
                <a:lnTo>
                  <a:pt x="135156" y="442092"/>
                </a:lnTo>
                <a:lnTo>
                  <a:pt x="125545" y="445545"/>
                </a:lnTo>
                <a:lnTo>
                  <a:pt x="106663" y="457267"/>
                </a:lnTo>
                <a:lnTo>
                  <a:pt x="98004" y="466822"/>
                </a:lnTo>
                <a:lnTo>
                  <a:pt x="91888" y="477983"/>
                </a:lnTo>
                <a:lnTo>
                  <a:pt x="88326" y="490738"/>
                </a:lnTo>
                <a:lnTo>
                  <a:pt x="87883" y="493776"/>
                </a:lnTo>
                <a:lnTo>
                  <a:pt x="87883" y="502920"/>
                </a:lnTo>
                <a:lnTo>
                  <a:pt x="93472" y="518541"/>
                </a:lnTo>
                <a:lnTo>
                  <a:pt x="100435" y="528072"/>
                </a:lnTo>
                <a:lnTo>
                  <a:pt x="110793" y="536707"/>
                </a:lnTo>
                <a:lnTo>
                  <a:pt x="122843" y="543315"/>
                </a:lnTo>
                <a:lnTo>
                  <a:pt x="134694" y="547738"/>
                </a:lnTo>
                <a:lnTo>
                  <a:pt x="148482" y="551397"/>
                </a:lnTo>
                <a:lnTo>
                  <a:pt x="159864" y="553515"/>
                </a:lnTo>
                <a:lnTo>
                  <a:pt x="171659" y="554981"/>
                </a:lnTo>
                <a:lnTo>
                  <a:pt x="184600" y="555960"/>
                </a:lnTo>
                <a:lnTo>
                  <a:pt x="198679" y="556451"/>
                </a:lnTo>
                <a:lnTo>
                  <a:pt x="206248" y="556514"/>
                </a:lnTo>
                <a:lnTo>
                  <a:pt x="217728" y="556295"/>
                </a:lnTo>
                <a:lnTo>
                  <a:pt x="229845" y="555643"/>
                </a:lnTo>
                <a:lnTo>
                  <a:pt x="242590" y="554566"/>
                </a:lnTo>
                <a:lnTo>
                  <a:pt x="255957" y="553070"/>
                </a:lnTo>
                <a:lnTo>
                  <a:pt x="266318" y="551688"/>
                </a:lnTo>
                <a:lnTo>
                  <a:pt x="276722" y="550165"/>
                </a:lnTo>
                <a:lnTo>
                  <a:pt x="287850" y="548340"/>
                </a:lnTo>
                <a:lnTo>
                  <a:pt x="299705" y="546217"/>
                </a:lnTo>
                <a:lnTo>
                  <a:pt x="312294" y="543802"/>
                </a:lnTo>
                <a:lnTo>
                  <a:pt x="325621" y="541099"/>
                </a:lnTo>
                <a:lnTo>
                  <a:pt x="339692" y="538115"/>
                </a:lnTo>
                <a:lnTo>
                  <a:pt x="349630" y="535940"/>
                </a:lnTo>
                <a:lnTo>
                  <a:pt x="354837" y="613410"/>
                </a:lnTo>
                <a:lnTo>
                  <a:pt x="340864" y="616831"/>
                </a:lnTo>
                <a:lnTo>
                  <a:pt x="327453" y="619911"/>
                </a:lnTo>
                <a:lnTo>
                  <a:pt x="314600" y="622657"/>
                </a:lnTo>
                <a:lnTo>
                  <a:pt x="302304" y="625074"/>
                </a:lnTo>
                <a:lnTo>
                  <a:pt x="290561" y="627167"/>
                </a:lnTo>
                <a:lnTo>
                  <a:pt x="274320" y="629666"/>
                </a:lnTo>
                <a:lnTo>
                  <a:pt x="261760" y="631176"/>
                </a:lnTo>
                <a:lnTo>
                  <a:pt x="249150" y="632385"/>
                </a:lnTo>
                <a:lnTo>
                  <a:pt x="236490" y="633292"/>
                </a:lnTo>
                <a:lnTo>
                  <a:pt x="223780" y="633897"/>
                </a:lnTo>
                <a:lnTo>
                  <a:pt x="211019" y="634199"/>
                </a:lnTo>
                <a:lnTo>
                  <a:pt x="204597" y="634238"/>
                </a:lnTo>
                <a:lnTo>
                  <a:pt x="190124" y="634065"/>
                </a:lnTo>
                <a:lnTo>
                  <a:pt x="176240" y="633547"/>
                </a:lnTo>
                <a:lnTo>
                  <a:pt x="162942" y="632683"/>
                </a:lnTo>
                <a:lnTo>
                  <a:pt x="150228" y="631474"/>
                </a:lnTo>
                <a:lnTo>
                  <a:pt x="138097" y="629919"/>
                </a:lnTo>
                <a:lnTo>
                  <a:pt x="115572" y="625773"/>
                </a:lnTo>
                <a:lnTo>
                  <a:pt x="99019" y="621381"/>
                </a:lnTo>
                <a:lnTo>
                  <a:pt x="86263" y="617104"/>
                </a:lnTo>
                <a:lnTo>
                  <a:pt x="74381" y="612260"/>
                </a:lnTo>
                <a:lnTo>
                  <a:pt x="63374" y="606851"/>
                </a:lnTo>
                <a:lnTo>
                  <a:pt x="49022" y="598043"/>
                </a:lnTo>
                <a:lnTo>
                  <a:pt x="38378" y="589689"/>
                </a:lnTo>
                <a:lnTo>
                  <a:pt x="29071" y="580614"/>
                </a:lnTo>
                <a:lnTo>
                  <a:pt x="21110" y="570819"/>
                </a:lnTo>
                <a:lnTo>
                  <a:pt x="14503" y="560302"/>
                </a:lnTo>
                <a:lnTo>
                  <a:pt x="7221" y="543697"/>
                </a:lnTo>
                <a:lnTo>
                  <a:pt x="3754" y="531759"/>
                </a:lnTo>
                <a:lnTo>
                  <a:pt x="1411" y="519185"/>
                </a:lnTo>
                <a:lnTo>
                  <a:pt x="192" y="505983"/>
                </a:lnTo>
                <a:lnTo>
                  <a:pt x="0" y="497967"/>
                </a:lnTo>
                <a:lnTo>
                  <a:pt x="603" y="484104"/>
                </a:lnTo>
                <a:lnTo>
                  <a:pt x="2432" y="471234"/>
                </a:lnTo>
                <a:lnTo>
                  <a:pt x="5517" y="459374"/>
                </a:lnTo>
                <a:lnTo>
                  <a:pt x="14605" y="439360"/>
                </a:lnTo>
                <a:lnTo>
                  <a:pt x="21749" y="428814"/>
                </a:lnTo>
                <a:lnTo>
                  <a:pt x="30044" y="419569"/>
                </a:lnTo>
                <a:lnTo>
                  <a:pt x="41440" y="410087"/>
                </a:lnTo>
                <a:lnTo>
                  <a:pt x="52174" y="403338"/>
                </a:lnTo>
                <a:lnTo>
                  <a:pt x="63927" y="397684"/>
                </a:lnTo>
                <a:lnTo>
                  <a:pt x="65912" y="396875"/>
                </a:lnTo>
                <a:lnTo>
                  <a:pt x="69087" y="395478"/>
                </a:lnTo>
                <a:lnTo>
                  <a:pt x="72262" y="394462"/>
                </a:lnTo>
                <a:lnTo>
                  <a:pt x="75310" y="393700"/>
                </a:lnTo>
                <a:lnTo>
                  <a:pt x="78485" y="393192"/>
                </a:lnTo>
                <a:lnTo>
                  <a:pt x="75691" y="392303"/>
                </a:lnTo>
                <a:lnTo>
                  <a:pt x="67436" y="387985"/>
                </a:lnTo>
                <a:lnTo>
                  <a:pt x="56738" y="380229"/>
                </a:lnTo>
                <a:lnTo>
                  <a:pt x="47382" y="371656"/>
                </a:lnTo>
                <a:lnTo>
                  <a:pt x="39750" y="362712"/>
                </a:lnTo>
                <a:lnTo>
                  <a:pt x="32521" y="351929"/>
                </a:lnTo>
                <a:lnTo>
                  <a:pt x="26804" y="340631"/>
                </a:lnTo>
                <a:lnTo>
                  <a:pt x="23622" y="332232"/>
                </a:lnTo>
                <a:lnTo>
                  <a:pt x="20173" y="319350"/>
                </a:lnTo>
                <a:lnTo>
                  <a:pt x="18478" y="306969"/>
                </a:lnTo>
                <a:lnTo>
                  <a:pt x="18287" y="301371"/>
                </a:lnTo>
                <a:lnTo>
                  <a:pt x="18892" y="286526"/>
                </a:lnTo>
                <a:lnTo>
                  <a:pt x="20707" y="272539"/>
                </a:lnTo>
                <a:lnTo>
                  <a:pt x="23731" y="259407"/>
                </a:lnTo>
                <a:lnTo>
                  <a:pt x="27965" y="247128"/>
                </a:lnTo>
                <a:lnTo>
                  <a:pt x="33408" y="235699"/>
                </a:lnTo>
                <a:lnTo>
                  <a:pt x="40062" y="225119"/>
                </a:lnTo>
                <a:lnTo>
                  <a:pt x="47925" y="215385"/>
                </a:lnTo>
                <a:lnTo>
                  <a:pt x="56997" y="206494"/>
                </a:lnTo>
                <a:lnTo>
                  <a:pt x="64388" y="200533"/>
                </a:lnTo>
                <a:lnTo>
                  <a:pt x="73654" y="194332"/>
                </a:lnTo>
                <a:lnTo>
                  <a:pt x="83779" y="188751"/>
                </a:lnTo>
                <a:lnTo>
                  <a:pt x="94769" y="183792"/>
                </a:lnTo>
                <a:lnTo>
                  <a:pt x="106630" y="179456"/>
                </a:lnTo>
                <a:lnTo>
                  <a:pt x="119368" y="175746"/>
                </a:lnTo>
                <a:lnTo>
                  <a:pt x="132990" y="172664"/>
                </a:lnTo>
                <a:lnTo>
                  <a:pt x="147501" y="170211"/>
                </a:lnTo>
                <a:lnTo>
                  <a:pt x="157099" y="168910"/>
                </a:lnTo>
                <a:lnTo>
                  <a:pt x="151002" y="168910"/>
                </a:lnTo>
                <a:lnTo>
                  <a:pt x="19913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52716" y="4255008"/>
            <a:ext cx="1888235" cy="903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93826" y="4270883"/>
            <a:ext cx="1806866" cy="821944"/>
          </a:xfrm>
          <a:custGeom>
            <a:avLst/>
            <a:gdLst/>
            <a:ahLst/>
            <a:cxnLst/>
            <a:rect l="l" t="t" r="r" b="b"/>
            <a:pathLst>
              <a:path w="1806866" h="821944">
                <a:moveTo>
                  <a:pt x="1163528" y="743315"/>
                </a:moveTo>
                <a:lnTo>
                  <a:pt x="1152816" y="735076"/>
                </a:lnTo>
                <a:lnTo>
                  <a:pt x="1148645" y="724284"/>
                </a:lnTo>
                <a:lnTo>
                  <a:pt x="1146439" y="710053"/>
                </a:lnTo>
                <a:lnTo>
                  <a:pt x="1144693" y="690194"/>
                </a:lnTo>
                <a:lnTo>
                  <a:pt x="1143993" y="678155"/>
                </a:lnTo>
                <a:lnTo>
                  <a:pt x="1143410" y="664710"/>
                </a:lnTo>
                <a:lnTo>
                  <a:pt x="1142942" y="649859"/>
                </a:lnTo>
                <a:lnTo>
                  <a:pt x="1142591" y="633601"/>
                </a:lnTo>
                <a:lnTo>
                  <a:pt x="1142356" y="615938"/>
                </a:lnTo>
                <a:lnTo>
                  <a:pt x="1142351" y="554517"/>
                </a:lnTo>
                <a:lnTo>
                  <a:pt x="1142583" y="531233"/>
                </a:lnTo>
                <a:lnTo>
                  <a:pt x="1142933" y="506545"/>
                </a:lnTo>
                <a:lnTo>
                  <a:pt x="1143400" y="480452"/>
                </a:lnTo>
                <a:lnTo>
                  <a:pt x="1143985" y="452954"/>
                </a:lnTo>
                <a:lnTo>
                  <a:pt x="1144688" y="424053"/>
                </a:lnTo>
                <a:lnTo>
                  <a:pt x="1293913" y="424053"/>
                </a:lnTo>
                <a:lnTo>
                  <a:pt x="1293913" y="362077"/>
                </a:lnTo>
                <a:lnTo>
                  <a:pt x="1057365" y="362111"/>
                </a:lnTo>
                <a:lnTo>
                  <a:pt x="1044207" y="362368"/>
                </a:lnTo>
                <a:lnTo>
                  <a:pt x="1031324" y="362873"/>
                </a:lnTo>
                <a:lnTo>
                  <a:pt x="1018715" y="363628"/>
                </a:lnTo>
                <a:lnTo>
                  <a:pt x="1006381" y="364633"/>
                </a:lnTo>
                <a:lnTo>
                  <a:pt x="994320" y="365887"/>
                </a:lnTo>
                <a:lnTo>
                  <a:pt x="969329" y="372094"/>
                </a:lnTo>
                <a:lnTo>
                  <a:pt x="959214" y="378474"/>
                </a:lnTo>
                <a:lnTo>
                  <a:pt x="951269" y="390075"/>
                </a:lnTo>
                <a:lnTo>
                  <a:pt x="947608" y="403215"/>
                </a:lnTo>
                <a:lnTo>
                  <a:pt x="949616" y="413004"/>
                </a:lnTo>
                <a:lnTo>
                  <a:pt x="965832" y="421175"/>
                </a:lnTo>
                <a:lnTo>
                  <a:pt x="983271" y="423037"/>
                </a:lnTo>
                <a:lnTo>
                  <a:pt x="997156" y="423441"/>
                </a:lnTo>
                <a:lnTo>
                  <a:pt x="1009223" y="423700"/>
                </a:lnTo>
                <a:lnTo>
                  <a:pt x="1021997" y="423892"/>
                </a:lnTo>
                <a:lnTo>
                  <a:pt x="1049692" y="424053"/>
                </a:lnTo>
                <a:lnTo>
                  <a:pt x="1082204" y="424053"/>
                </a:lnTo>
                <a:lnTo>
                  <a:pt x="1081789" y="446854"/>
                </a:lnTo>
                <a:lnTo>
                  <a:pt x="1081420" y="468816"/>
                </a:lnTo>
                <a:lnTo>
                  <a:pt x="1081096" y="489938"/>
                </a:lnTo>
                <a:lnTo>
                  <a:pt x="1080819" y="510220"/>
                </a:lnTo>
                <a:lnTo>
                  <a:pt x="1080587" y="529663"/>
                </a:lnTo>
                <a:lnTo>
                  <a:pt x="1080402" y="548266"/>
                </a:lnTo>
                <a:lnTo>
                  <a:pt x="1080263" y="566029"/>
                </a:lnTo>
                <a:lnTo>
                  <a:pt x="1080124" y="599037"/>
                </a:lnTo>
                <a:lnTo>
                  <a:pt x="1080266" y="642256"/>
                </a:lnTo>
                <a:lnTo>
                  <a:pt x="1080407" y="654984"/>
                </a:lnTo>
                <a:lnTo>
                  <a:pt x="1080594" y="666873"/>
                </a:lnTo>
                <a:lnTo>
                  <a:pt x="1080829" y="677924"/>
                </a:lnTo>
                <a:lnTo>
                  <a:pt x="1081111" y="688135"/>
                </a:lnTo>
                <a:lnTo>
                  <a:pt x="1081440" y="697508"/>
                </a:lnTo>
                <a:lnTo>
                  <a:pt x="1082241" y="713739"/>
                </a:lnTo>
                <a:lnTo>
                  <a:pt x="1082712" y="720598"/>
                </a:lnTo>
                <a:lnTo>
                  <a:pt x="1083021" y="726271"/>
                </a:lnTo>
                <a:lnTo>
                  <a:pt x="1084978" y="744449"/>
                </a:lnTo>
                <a:lnTo>
                  <a:pt x="1088329" y="760713"/>
                </a:lnTo>
                <a:lnTo>
                  <a:pt x="1093074" y="775064"/>
                </a:lnTo>
                <a:lnTo>
                  <a:pt x="1099213" y="787501"/>
                </a:lnTo>
                <a:lnTo>
                  <a:pt x="1106744" y="798025"/>
                </a:lnTo>
                <a:lnTo>
                  <a:pt x="1115667" y="806636"/>
                </a:lnTo>
                <a:lnTo>
                  <a:pt x="1125981" y="813333"/>
                </a:lnTo>
                <a:lnTo>
                  <a:pt x="1137685" y="818117"/>
                </a:lnTo>
                <a:lnTo>
                  <a:pt x="1150779" y="820987"/>
                </a:lnTo>
                <a:lnTo>
                  <a:pt x="1165262" y="821944"/>
                </a:lnTo>
                <a:lnTo>
                  <a:pt x="1179992" y="821662"/>
                </a:lnTo>
                <a:lnTo>
                  <a:pt x="1198874" y="820228"/>
                </a:lnTo>
                <a:lnTo>
                  <a:pt x="1214461" y="817576"/>
                </a:lnTo>
                <a:lnTo>
                  <a:pt x="1226754" y="813706"/>
                </a:lnTo>
                <a:lnTo>
                  <a:pt x="1235753" y="808615"/>
                </a:lnTo>
                <a:lnTo>
                  <a:pt x="1241458" y="802302"/>
                </a:lnTo>
                <a:lnTo>
                  <a:pt x="1243869" y="794765"/>
                </a:lnTo>
                <a:lnTo>
                  <a:pt x="1242986" y="786003"/>
                </a:lnTo>
                <a:lnTo>
                  <a:pt x="1236890" y="771816"/>
                </a:lnTo>
                <a:lnTo>
                  <a:pt x="1228732" y="762290"/>
                </a:lnTo>
                <a:lnTo>
                  <a:pt x="1217947" y="755493"/>
                </a:lnTo>
                <a:lnTo>
                  <a:pt x="1204538" y="751418"/>
                </a:lnTo>
                <a:lnTo>
                  <a:pt x="1188503" y="750062"/>
                </a:lnTo>
                <a:lnTo>
                  <a:pt x="1187873" y="750058"/>
                </a:lnTo>
                <a:lnTo>
                  <a:pt x="1175195" y="748300"/>
                </a:lnTo>
                <a:lnTo>
                  <a:pt x="1163528" y="743315"/>
                </a:lnTo>
                <a:close/>
              </a:path>
              <a:path w="1806866" h="821944">
                <a:moveTo>
                  <a:pt x="834935" y="809879"/>
                </a:moveTo>
                <a:lnTo>
                  <a:pt x="837457" y="810361"/>
                </a:lnTo>
                <a:lnTo>
                  <a:pt x="848332" y="811661"/>
                </a:lnTo>
                <a:lnTo>
                  <a:pt x="860456" y="811936"/>
                </a:lnTo>
                <a:lnTo>
                  <a:pt x="873849" y="811176"/>
                </a:lnTo>
                <a:lnTo>
                  <a:pt x="888529" y="809371"/>
                </a:lnTo>
                <a:lnTo>
                  <a:pt x="884084" y="745617"/>
                </a:lnTo>
                <a:lnTo>
                  <a:pt x="882071" y="745854"/>
                </a:lnTo>
                <a:lnTo>
                  <a:pt x="869122" y="745676"/>
                </a:lnTo>
                <a:lnTo>
                  <a:pt x="847390" y="735888"/>
                </a:lnTo>
                <a:lnTo>
                  <a:pt x="838619" y="726266"/>
                </a:lnTo>
                <a:lnTo>
                  <a:pt x="831252" y="713486"/>
                </a:lnTo>
                <a:lnTo>
                  <a:pt x="824178" y="694193"/>
                </a:lnTo>
                <a:lnTo>
                  <a:pt x="819175" y="671877"/>
                </a:lnTo>
                <a:lnTo>
                  <a:pt x="815847" y="645697"/>
                </a:lnTo>
                <a:lnTo>
                  <a:pt x="814810" y="631159"/>
                </a:lnTo>
                <a:lnTo>
                  <a:pt x="814188" y="615655"/>
                </a:lnTo>
                <a:lnTo>
                  <a:pt x="813980" y="599186"/>
                </a:lnTo>
                <a:lnTo>
                  <a:pt x="813980" y="593725"/>
                </a:lnTo>
                <a:lnTo>
                  <a:pt x="852461" y="361188"/>
                </a:lnTo>
                <a:lnTo>
                  <a:pt x="787183" y="361188"/>
                </a:lnTo>
                <a:lnTo>
                  <a:pt x="775626" y="457581"/>
                </a:lnTo>
                <a:lnTo>
                  <a:pt x="771263" y="446059"/>
                </a:lnTo>
                <a:lnTo>
                  <a:pt x="765887" y="434364"/>
                </a:lnTo>
                <a:lnTo>
                  <a:pt x="752893" y="413131"/>
                </a:lnTo>
                <a:lnTo>
                  <a:pt x="738761" y="396604"/>
                </a:lnTo>
                <a:lnTo>
                  <a:pt x="719365" y="380365"/>
                </a:lnTo>
                <a:lnTo>
                  <a:pt x="701093" y="369495"/>
                </a:lnTo>
                <a:lnTo>
                  <a:pt x="677328" y="360045"/>
                </a:lnTo>
                <a:lnTo>
                  <a:pt x="654999" y="354998"/>
                </a:lnTo>
                <a:lnTo>
                  <a:pt x="629195" y="353060"/>
                </a:lnTo>
                <a:lnTo>
                  <a:pt x="626615" y="353075"/>
                </a:lnTo>
                <a:lnTo>
                  <a:pt x="600346" y="355153"/>
                </a:lnTo>
                <a:lnTo>
                  <a:pt x="575612" y="360701"/>
                </a:lnTo>
                <a:lnTo>
                  <a:pt x="552360" y="369697"/>
                </a:lnTo>
                <a:lnTo>
                  <a:pt x="531209" y="381735"/>
                </a:lnTo>
                <a:lnTo>
                  <a:pt x="511501" y="397781"/>
                </a:lnTo>
                <a:lnTo>
                  <a:pt x="494575" y="417195"/>
                </a:lnTo>
                <a:lnTo>
                  <a:pt x="483930" y="433020"/>
                </a:lnTo>
                <a:lnTo>
                  <a:pt x="472127" y="454949"/>
                </a:lnTo>
                <a:lnTo>
                  <a:pt x="461964" y="479293"/>
                </a:lnTo>
                <a:lnTo>
                  <a:pt x="454412" y="502782"/>
                </a:lnTo>
                <a:lnTo>
                  <a:pt x="449015" y="526494"/>
                </a:lnTo>
                <a:lnTo>
                  <a:pt x="445418" y="551630"/>
                </a:lnTo>
                <a:lnTo>
                  <a:pt x="443619" y="578163"/>
                </a:lnTo>
                <a:lnTo>
                  <a:pt x="443394" y="591947"/>
                </a:lnTo>
                <a:lnTo>
                  <a:pt x="443408" y="595523"/>
                </a:lnTo>
                <a:lnTo>
                  <a:pt x="444432" y="622293"/>
                </a:lnTo>
                <a:lnTo>
                  <a:pt x="447093" y="647751"/>
                </a:lnTo>
                <a:lnTo>
                  <a:pt x="451407" y="671914"/>
                </a:lnTo>
                <a:lnTo>
                  <a:pt x="458252" y="697919"/>
                </a:lnTo>
                <a:lnTo>
                  <a:pt x="467171" y="722571"/>
                </a:lnTo>
                <a:lnTo>
                  <a:pt x="477944" y="744669"/>
                </a:lnTo>
                <a:lnTo>
                  <a:pt x="487319" y="759604"/>
                </a:lnTo>
                <a:lnTo>
                  <a:pt x="503977" y="778810"/>
                </a:lnTo>
                <a:lnTo>
                  <a:pt x="524166" y="794473"/>
                </a:lnTo>
                <a:lnTo>
                  <a:pt x="516531" y="637372"/>
                </a:lnTo>
                <a:lnTo>
                  <a:pt x="515129" y="622942"/>
                </a:lnTo>
                <a:lnTo>
                  <a:pt x="514287" y="607674"/>
                </a:lnTo>
                <a:lnTo>
                  <a:pt x="514006" y="591566"/>
                </a:lnTo>
                <a:lnTo>
                  <a:pt x="514223" y="579922"/>
                </a:lnTo>
                <a:lnTo>
                  <a:pt x="514986" y="567000"/>
                </a:lnTo>
                <a:lnTo>
                  <a:pt x="516298" y="554283"/>
                </a:lnTo>
                <a:lnTo>
                  <a:pt x="518160" y="541774"/>
                </a:lnTo>
                <a:lnTo>
                  <a:pt x="520571" y="529478"/>
                </a:lnTo>
                <a:lnTo>
                  <a:pt x="523531" y="517398"/>
                </a:lnTo>
                <a:lnTo>
                  <a:pt x="527097" y="505371"/>
                </a:lnTo>
                <a:lnTo>
                  <a:pt x="531592" y="492435"/>
                </a:lnTo>
                <a:lnTo>
                  <a:pt x="536466" y="480650"/>
                </a:lnTo>
                <a:lnTo>
                  <a:pt x="541734" y="470007"/>
                </a:lnTo>
                <a:lnTo>
                  <a:pt x="553051" y="452743"/>
                </a:lnTo>
                <a:lnTo>
                  <a:pt x="561966" y="443192"/>
                </a:lnTo>
                <a:lnTo>
                  <a:pt x="571859" y="435454"/>
                </a:lnTo>
                <a:lnTo>
                  <a:pt x="582713" y="429514"/>
                </a:lnTo>
                <a:lnTo>
                  <a:pt x="604471" y="422591"/>
                </a:lnTo>
                <a:lnTo>
                  <a:pt x="617309" y="420730"/>
                </a:lnTo>
                <a:lnTo>
                  <a:pt x="630973" y="420116"/>
                </a:lnTo>
                <a:lnTo>
                  <a:pt x="641897" y="420652"/>
                </a:lnTo>
                <a:lnTo>
                  <a:pt x="654664" y="422809"/>
                </a:lnTo>
                <a:lnTo>
                  <a:pt x="666644" y="426642"/>
                </a:lnTo>
                <a:lnTo>
                  <a:pt x="677836" y="432181"/>
                </a:lnTo>
                <a:lnTo>
                  <a:pt x="695849" y="445689"/>
                </a:lnTo>
                <a:lnTo>
                  <a:pt x="704583" y="455083"/>
                </a:lnTo>
                <a:lnTo>
                  <a:pt x="712380" y="465836"/>
                </a:lnTo>
                <a:lnTo>
                  <a:pt x="720547" y="480246"/>
                </a:lnTo>
                <a:lnTo>
                  <a:pt x="725637" y="491733"/>
                </a:lnTo>
                <a:lnTo>
                  <a:pt x="729987" y="504035"/>
                </a:lnTo>
                <a:lnTo>
                  <a:pt x="733589" y="517144"/>
                </a:lnTo>
                <a:lnTo>
                  <a:pt x="736396" y="530321"/>
                </a:lnTo>
                <a:lnTo>
                  <a:pt x="738335" y="542591"/>
                </a:lnTo>
                <a:lnTo>
                  <a:pt x="739720" y="555245"/>
                </a:lnTo>
                <a:lnTo>
                  <a:pt x="740551" y="568271"/>
                </a:lnTo>
                <a:lnTo>
                  <a:pt x="740828" y="581660"/>
                </a:lnTo>
                <a:lnTo>
                  <a:pt x="740827" y="590696"/>
                </a:lnTo>
                <a:lnTo>
                  <a:pt x="740440" y="604026"/>
                </a:lnTo>
                <a:lnTo>
                  <a:pt x="739370" y="616987"/>
                </a:lnTo>
                <a:lnTo>
                  <a:pt x="737618" y="629568"/>
                </a:lnTo>
                <a:lnTo>
                  <a:pt x="735183" y="641757"/>
                </a:lnTo>
                <a:lnTo>
                  <a:pt x="732065" y="653542"/>
                </a:lnTo>
                <a:lnTo>
                  <a:pt x="725645" y="671983"/>
                </a:lnTo>
                <a:lnTo>
                  <a:pt x="720418" y="683678"/>
                </a:lnTo>
                <a:lnTo>
                  <a:pt x="714518" y="694589"/>
                </a:lnTo>
                <a:lnTo>
                  <a:pt x="707935" y="704723"/>
                </a:lnTo>
                <a:lnTo>
                  <a:pt x="700699" y="714042"/>
                </a:lnTo>
                <a:lnTo>
                  <a:pt x="691819" y="723443"/>
                </a:lnTo>
                <a:lnTo>
                  <a:pt x="682255" y="731551"/>
                </a:lnTo>
                <a:lnTo>
                  <a:pt x="671994" y="738378"/>
                </a:lnTo>
                <a:lnTo>
                  <a:pt x="660594" y="744262"/>
                </a:lnTo>
                <a:lnTo>
                  <a:pt x="649025" y="748755"/>
                </a:lnTo>
                <a:lnTo>
                  <a:pt x="636492" y="752332"/>
                </a:lnTo>
                <a:lnTo>
                  <a:pt x="622972" y="755015"/>
                </a:lnTo>
                <a:lnTo>
                  <a:pt x="620244" y="754988"/>
                </a:lnTo>
                <a:lnTo>
                  <a:pt x="605884" y="753901"/>
                </a:lnTo>
                <a:lnTo>
                  <a:pt x="592558" y="751223"/>
                </a:lnTo>
                <a:lnTo>
                  <a:pt x="580266" y="746959"/>
                </a:lnTo>
                <a:lnTo>
                  <a:pt x="569008" y="741112"/>
                </a:lnTo>
                <a:lnTo>
                  <a:pt x="558784" y="733688"/>
                </a:lnTo>
                <a:lnTo>
                  <a:pt x="549594" y="724689"/>
                </a:lnTo>
                <a:lnTo>
                  <a:pt x="541438" y="714121"/>
                </a:lnTo>
                <a:lnTo>
                  <a:pt x="531960" y="696999"/>
                </a:lnTo>
                <a:lnTo>
                  <a:pt x="535596" y="800989"/>
                </a:lnTo>
                <a:lnTo>
                  <a:pt x="548009" y="806516"/>
                </a:lnTo>
                <a:lnTo>
                  <a:pt x="559553" y="810452"/>
                </a:lnTo>
                <a:lnTo>
                  <a:pt x="571704" y="813525"/>
                </a:lnTo>
                <a:lnTo>
                  <a:pt x="584462" y="815728"/>
                </a:lnTo>
                <a:lnTo>
                  <a:pt x="597826" y="817055"/>
                </a:lnTo>
                <a:lnTo>
                  <a:pt x="611796" y="817499"/>
                </a:lnTo>
                <a:lnTo>
                  <a:pt x="620334" y="817331"/>
                </a:lnTo>
                <a:lnTo>
                  <a:pt x="634044" y="816314"/>
                </a:lnTo>
                <a:lnTo>
                  <a:pt x="647192" y="814378"/>
                </a:lnTo>
                <a:lnTo>
                  <a:pt x="659782" y="811523"/>
                </a:lnTo>
                <a:lnTo>
                  <a:pt x="671818" y="807751"/>
                </a:lnTo>
                <a:lnTo>
                  <a:pt x="683302" y="803065"/>
                </a:lnTo>
                <a:lnTo>
                  <a:pt x="694240" y="797466"/>
                </a:lnTo>
                <a:lnTo>
                  <a:pt x="704633" y="790956"/>
                </a:lnTo>
                <a:lnTo>
                  <a:pt x="719956" y="778873"/>
                </a:lnTo>
                <a:lnTo>
                  <a:pt x="728911" y="770291"/>
                </a:lnTo>
                <a:lnTo>
                  <a:pt x="737315" y="760962"/>
                </a:lnTo>
                <a:lnTo>
                  <a:pt x="745163" y="750886"/>
                </a:lnTo>
                <a:lnTo>
                  <a:pt x="752452" y="740060"/>
                </a:lnTo>
                <a:lnTo>
                  <a:pt x="759179" y="728483"/>
                </a:lnTo>
                <a:lnTo>
                  <a:pt x="765339" y="716153"/>
                </a:lnTo>
                <a:lnTo>
                  <a:pt x="767604" y="725629"/>
                </a:lnTo>
                <a:lnTo>
                  <a:pt x="771077" y="738336"/>
                </a:lnTo>
                <a:lnTo>
                  <a:pt x="774856" y="750215"/>
                </a:lnTo>
                <a:lnTo>
                  <a:pt x="778928" y="761238"/>
                </a:lnTo>
                <a:lnTo>
                  <a:pt x="784887" y="773706"/>
                </a:lnTo>
                <a:lnTo>
                  <a:pt x="791987" y="784228"/>
                </a:lnTo>
                <a:lnTo>
                  <a:pt x="800391" y="793115"/>
                </a:lnTo>
                <a:lnTo>
                  <a:pt x="810416" y="800552"/>
                </a:lnTo>
                <a:lnTo>
                  <a:pt x="821870" y="806048"/>
                </a:lnTo>
                <a:lnTo>
                  <a:pt x="834935" y="809879"/>
                </a:lnTo>
                <a:close/>
              </a:path>
              <a:path w="1806866" h="821944">
                <a:moveTo>
                  <a:pt x="527752" y="686738"/>
                </a:moveTo>
                <a:lnTo>
                  <a:pt x="524105" y="675646"/>
                </a:lnTo>
                <a:lnTo>
                  <a:pt x="521020" y="663722"/>
                </a:lnTo>
                <a:lnTo>
                  <a:pt x="518495" y="650965"/>
                </a:lnTo>
                <a:lnTo>
                  <a:pt x="516531" y="637372"/>
                </a:lnTo>
                <a:lnTo>
                  <a:pt x="524166" y="794473"/>
                </a:lnTo>
                <a:lnTo>
                  <a:pt x="535596" y="800989"/>
                </a:lnTo>
                <a:lnTo>
                  <a:pt x="531960" y="696999"/>
                </a:lnTo>
                <a:lnTo>
                  <a:pt x="527752" y="686738"/>
                </a:lnTo>
                <a:close/>
              </a:path>
              <a:path w="1806866" h="821944">
                <a:moveTo>
                  <a:pt x="458" y="95905"/>
                </a:moveTo>
                <a:lnTo>
                  <a:pt x="0" y="107388"/>
                </a:lnTo>
                <a:lnTo>
                  <a:pt x="2444" y="116400"/>
                </a:lnTo>
                <a:lnTo>
                  <a:pt x="7784" y="122936"/>
                </a:lnTo>
                <a:lnTo>
                  <a:pt x="13179" y="126207"/>
                </a:lnTo>
                <a:lnTo>
                  <a:pt x="22351" y="126912"/>
                </a:lnTo>
                <a:lnTo>
                  <a:pt x="30913" y="120995"/>
                </a:lnTo>
                <a:lnTo>
                  <a:pt x="38899" y="108458"/>
                </a:lnTo>
                <a:lnTo>
                  <a:pt x="43154" y="100748"/>
                </a:lnTo>
                <a:lnTo>
                  <a:pt x="50909" y="90628"/>
                </a:lnTo>
                <a:lnTo>
                  <a:pt x="60342" y="82174"/>
                </a:lnTo>
                <a:lnTo>
                  <a:pt x="71451" y="75377"/>
                </a:lnTo>
                <a:lnTo>
                  <a:pt x="84238" y="70231"/>
                </a:lnTo>
                <a:lnTo>
                  <a:pt x="90287" y="69002"/>
                </a:lnTo>
                <a:lnTo>
                  <a:pt x="99164" y="69863"/>
                </a:lnTo>
                <a:lnTo>
                  <a:pt x="122411" y="92553"/>
                </a:lnTo>
                <a:lnTo>
                  <a:pt x="135038" y="124460"/>
                </a:lnTo>
                <a:lnTo>
                  <a:pt x="141828" y="150164"/>
                </a:lnTo>
                <a:lnTo>
                  <a:pt x="148350" y="180774"/>
                </a:lnTo>
                <a:lnTo>
                  <a:pt x="152607" y="204096"/>
                </a:lnTo>
                <a:lnTo>
                  <a:pt x="156790" y="229752"/>
                </a:lnTo>
                <a:lnTo>
                  <a:pt x="160900" y="257743"/>
                </a:lnTo>
                <a:lnTo>
                  <a:pt x="164936" y="288071"/>
                </a:lnTo>
                <a:lnTo>
                  <a:pt x="168899" y="320737"/>
                </a:lnTo>
                <a:lnTo>
                  <a:pt x="170852" y="337947"/>
                </a:lnTo>
                <a:lnTo>
                  <a:pt x="27088" y="728218"/>
                </a:lnTo>
                <a:lnTo>
                  <a:pt x="21611" y="738411"/>
                </a:lnTo>
                <a:lnTo>
                  <a:pt x="14634" y="753624"/>
                </a:lnTo>
                <a:lnTo>
                  <a:pt x="10024" y="767194"/>
                </a:lnTo>
                <a:lnTo>
                  <a:pt x="7780" y="779121"/>
                </a:lnTo>
                <a:lnTo>
                  <a:pt x="7902" y="789405"/>
                </a:lnTo>
                <a:lnTo>
                  <a:pt x="15246" y="805045"/>
                </a:lnTo>
                <a:lnTo>
                  <a:pt x="32056" y="814113"/>
                </a:lnTo>
                <a:lnTo>
                  <a:pt x="58330" y="816610"/>
                </a:lnTo>
                <a:lnTo>
                  <a:pt x="200316" y="424942"/>
                </a:lnTo>
                <a:lnTo>
                  <a:pt x="238670" y="649097"/>
                </a:lnTo>
                <a:lnTo>
                  <a:pt x="242392" y="668841"/>
                </a:lnTo>
                <a:lnTo>
                  <a:pt x="246157" y="686277"/>
                </a:lnTo>
                <a:lnTo>
                  <a:pt x="250146" y="702445"/>
                </a:lnTo>
                <a:lnTo>
                  <a:pt x="254361" y="717345"/>
                </a:lnTo>
                <a:lnTo>
                  <a:pt x="258802" y="730978"/>
                </a:lnTo>
                <a:lnTo>
                  <a:pt x="263468" y="743344"/>
                </a:lnTo>
                <a:lnTo>
                  <a:pt x="268360" y="754443"/>
                </a:lnTo>
                <a:lnTo>
                  <a:pt x="273477" y="764276"/>
                </a:lnTo>
                <a:lnTo>
                  <a:pt x="278820" y="772843"/>
                </a:lnTo>
                <a:lnTo>
                  <a:pt x="284388" y="780145"/>
                </a:lnTo>
                <a:lnTo>
                  <a:pt x="290182" y="786183"/>
                </a:lnTo>
                <a:lnTo>
                  <a:pt x="296201" y="790956"/>
                </a:lnTo>
                <a:lnTo>
                  <a:pt x="302850" y="795235"/>
                </a:lnTo>
                <a:lnTo>
                  <a:pt x="315763" y="802610"/>
                </a:lnTo>
                <a:lnTo>
                  <a:pt x="328078" y="808346"/>
                </a:lnTo>
                <a:lnTo>
                  <a:pt x="339799" y="812443"/>
                </a:lnTo>
                <a:lnTo>
                  <a:pt x="350932" y="814901"/>
                </a:lnTo>
                <a:lnTo>
                  <a:pt x="361479" y="815721"/>
                </a:lnTo>
                <a:lnTo>
                  <a:pt x="369894" y="815077"/>
                </a:lnTo>
                <a:lnTo>
                  <a:pt x="382265" y="811065"/>
                </a:lnTo>
                <a:lnTo>
                  <a:pt x="392272" y="803389"/>
                </a:lnTo>
                <a:lnTo>
                  <a:pt x="399909" y="792067"/>
                </a:lnTo>
                <a:lnTo>
                  <a:pt x="405167" y="777113"/>
                </a:lnTo>
                <a:lnTo>
                  <a:pt x="406757" y="764247"/>
                </a:lnTo>
                <a:lnTo>
                  <a:pt x="404204" y="752939"/>
                </a:lnTo>
                <a:lnTo>
                  <a:pt x="397069" y="744854"/>
                </a:lnTo>
                <a:lnTo>
                  <a:pt x="385331" y="739998"/>
                </a:lnTo>
                <a:lnTo>
                  <a:pt x="368972" y="738378"/>
                </a:lnTo>
                <a:lnTo>
                  <a:pt x="359302" y="737299"/>
                </a:lnTo>
                <a:lnTo>
                  <a:pt x="348294" y="733052"/>
                </a:lnTo>
                <a:lnTo>
                  <a:pt x="338171" y="725577"/>
                </a:lnTo>
                <a:lnTo>
                  <a:pt x="328935" y="714866"/>
                </a:lnTo>
                <a:lnTo>
                  <a:pt x="320585" y="700913"/>
                </a:lnTo>
                <a:lnTo>
                  <a:pt x="317065" y="693347"/>
                </a:lnTo>
                <a:lnTo>
                  <a:pt x="313921" y="685523"/>
                </a:lnTo>
                <a:lnTo>
                  <a:pt x="310776" y="676693"/>
                </a:lnTo>
                <a:lnTo>
                  <a:pt x="307630" y="666854"/>
                </a:lnTo>
                <a:lnTo>
                  <a:pt x="304481" y="656007"/>
                </a:lnTo>
                <a:lnTo>
                  <a:pt x="301331" y="644152"/>
                </a:lnTo>
                <a:lnTo>
                  <a:pt x="298178" y="631287"/>
                </a:lnTo>
                <a:lnTo>
                  <a:pt x="295022" y="617413"/>
                </a:lnTo>
                <a:lnTo>
                  <a:pt x="291862" y="602529"/>
                </a:lnTo>
                <a:lnTo>
                  <a:pt x="288699" y="586635"/>
                </a:lnTo>
                <a:lnTo>
                  <a:pt x="285531" y="569730"/>
                </a:lnTo>
                <a:lnTo>
                  <a:pt x="282358" y="551815"/>
                </a:lnTo>
                <a:lnTo>
                  <a:pt x="246290" y="372364"/>
                </a:lnTo>
                <a:lnTo>
                  <a:pt x="242971" y="353510"/>
                </a:lnTo>
                <a:lnTo>
                  <a:pt x="239718" y="335277"/>
                </a:lnTo>
                <a:lnTo>
                  <a:pt x="236532" y="317666"/>
                </a:lnTo>
                <a:lnTo>
                  <a:pt x="233412" y="300676"/>
                </a:lnTo>
                <a:lnTo>
                  <a:pt x="230358" y="284307"/>
                </a:lnTo>
                <a:lnTo>
                  <a:pt x="227370" y="268560"/>
                </a:lnTo>
                <a:lnTo>
                  <a:pt x="224449" y="253434"/>
                </a:lnTo>
                <a:lnTo>
                  <a:pt x="221594" y="238930"/>
                </a:lnTo>
                <a:lnTo>
                  <a:pt x="218804" y="225048"/>
                </a:lnTo>
                <a:lnTo>
                  <a:pt x="216080" y="211788"/>
                </a:lnTo>
                <a:lnTo>
                  <a:pt x="213422" y="199150"/>
                </a:lnTo>
                <a:lnTo>
                  <a:pt x="208303" y="175740"/>
                </a:lnTo>
                <a:lnTo>
                  <a:pt x="203446" y="154818"/>
                </a:lnTo>
                <a:lnTo>
                  <a:pt x="198849" y="136387"/>
                </a:lnTo>
                <a:lnTo>
                  <a:pt x="194513" y="120447"/>
                </a:lnTo>
                <a:lnTo>
                  <a:pt x="186835" y="96110"/>
                </a:lnTo>
                <a:lnTo>
                  <a:pt x="181419" y="81575"/>
                </a:lnTo>
                <a:lnTo>
                  <a:pt x="175764" y="68397"/>
                </a:lnTo>
                <a:lnTo>
                  <a:pt x="169867" y="56581"/>
                </a:lnTo>
                <a:lnTo>
                  <a:pt x="157336" y="37044"/>
                </a:lnTo>
                <a:lnTo>
                  <a:pt x="143801" y="22987"/>
                </a:lnTo>
                <a:lnTo>
                  <a:pt x="125275" y="10155"/>
                </a:lnTo>
                <a:lnTo>
                  <a:pt x="113531" y="4508"/>
                </a:lnTo>
                <a:lnTo>
                  <a:pt x="91350" y="0"/>
                </a:lnTo>
                <a:lnTo>
                  <a:pt x="90276" y="321"/>
                </a:lnTo>
                <a:lnTo>
                  <a:pt x="76146" y="5206"/>
                </a:lnTo>
                <a:lnTo>
                  <a:pt x="63221" y="10956"/>
                </a:lnTo>
                <a:lnTo>
                  <a:pt x="51500" y="17571"/>
                </a:lnTo>
                <a:lnTo>
                  <a:pt x="40983" y="25052"/>
                </a:lnTo>
                <a:lnTo>
                  <a:pt x="31670" y="33398"/>
                </a:lnTo>
                <a:lnTo>
                  <a:pt x="16659" y="52685"/>
                </a:lnTo>
                <a:lnTo>
                  <a:pt x="10105" y="65549"/>
                </a:lnTo>
                <a:lnTo>
                  <a:pt x="3824" y="81957"/>
                </a:lnTo>
                <a:lnTo>
                  <a:pt x="458" y="95905"/>
                </a:lnTo>
                <a:close/>
              </a:path>
              <a:path w="1806866" h="821944">
                <a:moveTo>
                  <a:pt x="1488836" y="683378"/>
                </a:moveTo>
                <a:lnTo>
                  <a:pt x="1483707" y="671250"/>
                </a:lnTo>
                <a:lnTo>
                  <a:pt x="1479333" y="658114"/>
                </a:lnTo>
                <a:lnTo>
                  <a:pt x="1477044" y="649542"/>
                </a:lnTo>
                <a:lnTo>
                  <a:pt x="1474576" y="637936"/>
                </a:lnTo>
                <a:lnTo>
                  <a:pt x="1472657" y="625713"/>
                </a:lnTo>
                <a:lnTo>
                  <a:pt x="1475505" y="784072"/>
                </a:lnTo>
                <a:lnTo>
                  <a:pt x="1486289" y="790983"/>
                </a:lnTo>
                <a:lnTo>
                  <a:pt x="1497852" y="797129"/>
                </a:lnTo>
                <a:lnTo>
                  <a:pt x="1494712" y="694504"/>
                </a:lnTo>
                <a:lnTo>
                  <a:pt x="1488836" y="683378"/>
                </a:lnTo>
                <a:close/>
              </a:path>
              <a:path w="1806866" h="821944">
                <a:moveTo>
                  <a:pt x="1447710" y="758571"/>
                </a:moveTo>
                <a:lnTo>
                  <a:pt x="1447830" y="758713"/>
                </a:lnTo>
                <a:lnTo>
                  <a:pt x="1456276" y="767941"/>
                </a:lnTo>
                <a:lnTo>
                  <a:pt x="1465501" y="776393"/>
                </a:lnTo>
                <a:lnTo>
                  <a:pt x="1475505" y="784072"/>
                </a:lnTo>
                <a:lnTo>
                  <a:pt x="1472657" y="625713"/>
                </a:lnTo>
                <a:lnTo>
                  <a:pt x="1471286" y="612873"/>
                </a:lnTo>
                <a:lnTo>
                  <a:pt x="1470464" y="599416"/>
                </a:lnTo>
                <a:lnTo>
                  <a:pt x="1470189" y="585343"/>
                </a:lnTo>
                <a:lnTo>
                  <a:pt x="1470189" y="585162"/>
                </a:lnTo>
                <a:lnTo>
                  <a:pt x="1470486" y="572064"/>
                </a:lnTo>
                <a:lnTo>
                  <a:pt x="1471365" y="559208"/>
                </a:lnTo>
                <a:lnTo>
                  <a:pt x="1472833" y="546595"/>
                </a:lnTo>
                <a:lnTo>
                  <a:pt x="1474894" y="534225"/>
                </a:lnTo>
                <a:lnTo>
                  <a:pt x="1477555" y="522097"/>
                </a:lnTo>
                <a:lnTo>
                  <a:pt x="1483574" y="502477"/>
                </a:lnTo>
                <a:lnTo>
                  <a:pt x="1488503" y="490682"/>
                </a:lnTo>
                <a:lnTo>
                  <a:pt x="1494244" y="479608"/>
                </a:lnTo>
                <a:lnTo>
                  <a:pt x="1500796" y="469265"/>
                </a:lnTo>
                <a:lnTo>
                  <a:pt x="1511180" y="456291"/>
                </a:lnTo>
                <a:lnTo>
                  <a:pt x="1520301" y="447451"/>
                </a:lnTo>
                <a:lnTo>
                  <a:pt x="1530390" y="439623"/>
                </a:lnTo>
                <a:lnTo>
                  <a:pt x="1541436" y="432816"/>
                </a:lnTo>
                <a:lnTo>
                  <a:pt x="1561488" y="424474"/>
                </a:lnTo>
                <a:lnTo>
                  <a:pt x="1573781" y="421550"/>
                </a:lnTo>
                <a:lnTo>
                  <a:pt x="1586949" y="419805"/>
                </a:lnTo>
                <a:lnTo>
                  <a:pt x="1600999" y="419227"/>
                </a:lnTo>
                <a:lnTo>
                  <a:pt x="1605753" y="419292"/>
                </a:lnTo>
                <a:lnTo>
                  <a:pt x="1619024" y="420219"/>
                </a:lnTo>
                <a:lnTo>
                  <a:pt x="1631706" y="422246"/>
                </a:lnTo>
                <a:lnTo>
                  <a:pt x="1643781" y="425384"/>
                </a:lnTo>
                <a:lnTo>
                  <a:pt x="1655228" y="429641"/>
                </a:lnTo>
                <a:lnTo>
                  <a:pt x="1667574" y="435889"/>
                </a:lnTo>
                <a:lnTo>
                  <a:pt x="1678107" y="442982"/>
                </a:lnTo>
                <a:lnTo>
                  <a:pt x="1687747" y="451313"/>
                </a:lnTo>
                <a:lnTo>
                  <a:pt x="1696503" y="460883"/>
                </a:lnTo>
                <a:lnTo>
                  <a:pt x="1707307" y="476368"/>
                </a:lnTo>
                <a:lnTo>
                  <a:pt x="1713183" y="487493"/>
                </a:lnTo>
                <a:lnTo>
                  <a:pt x="1718297" y="499603"/>
                </a:lnTo>
                <a:lnTo>
                  <a:pt x="1722665" y="512699"/>
                </a:lnTo>
                <a:lnTo>
                  <a:pt x="1727408" y="532709"/>
                </a:lnTo>
                <a:lnTo>
                  <a:pt x="1729333" y="544925"/>
                </a:lnTo>
                <a:lnTo>
                  <a:pt x="1730709" y="557772"/>
                </a:lnTo>
                <a:lnTo>
                  <a:pt x="1731534" y="571246"/>
                </a:lnTo>
                <a:lnTo>
                  <a:pt x="1731809" y="585343"/>
                </a:lnTo>
                <a:lnTo>
                  <a:pt x="1731809" y="585917"/>
                </a:lnTo>
                <a:lnTo>
                  <a:pt x="1731498" y="599007"/>
                </a:lnTo>
                <a:lnTo>
                  <a:pt x="1730613" y="611857"/>
                </a:lnTo>
                <a:lnTo>
                  <a:pt x="1729145" y="624467"/>
                </a:lnTo>
                <a:lnTo>
                  <a:pt x="1727091" y="636838"/>
                </a:lnTo>
                <a:lnTo>
                  <a:pt x="1724443" y="648970"/>
                </a:lnTo>
                <a:lnTo>
                  <a:pt x="1718510" y="668589"/>
                </a:lnTo>
                <a:lnTo>
                  <a:pt x="1713589" y="680384"/>
                </a:lnTo>
                <a:lnTo>
                  <a:pt x="1707820" y="691458"/>
                </a:lnTo>
                <a:lnTo>
                  <a:pt x="1701202" y="701802"/>
                </a:lnTo>
                <a:lnTo>
                  <a:pt x="1690843" y="714750"/>
                </a:lnTo>
                <a:lnTo>
                  <a:pt x="1681749" y="723564"/>
                </a:lnTo>
                <a:lnTo>
                  <a:pt x="1671661" y="731391"/>
                </a:lnTo>
                <a:lnTo>
                  <a:pt x="1660562" y="738251"/>
                </a:lnTo>
                <a:lnTo>
                  <a:pt x="1640511" y="746536"/>
                </a:lnTo>
                <a:lnTo>
                  <a:pt x="1628218" y="749478"/>
                </a:lnTo>
                <a:lnTo>
                  <a:pt x="1615050" y="751248"/>
                </a:lnTo>
                <a:lnTo>
                  <a:pt x="1600999" y="751840"/>
                </a:lnTo>
                <a:lnTo>
                  <a:pt x="1595920" y="751763"/>
                </a:lnTo>
                <a:lnTo>
                  <a:pt x="1582611" y="750795"/>
                </a:lnTo>
                <a:lnTo>
                  <a:pt x="1569941" y="748723"/>
                </a:lnTo>
                <a:lnTo>
                  <a:pt x="1557909" y="745554"/>
                </a:lnTo>
                <a:lnTo>
                  <a:pt x="1546516" y="741299"/>
                </a:lnTo>
                <a:lnTo>
                  <a:pt x="1534452" y="735126"/>
                </a:lnTo>
                <a:lnTo>
                  <a:pt x="1523940" y="728017"/>
                </a:lnTo>
                <a:lnTo>
                  <a:pt x="1514284" y="719661"/>
                </a:lnTo>
                <a:lnTo>
                  <a:pt x="1505495" y="710057"/>
                </a:lnTo>
                <a:lnTo>
                  <a:pt x="1494712" y="694504"/>
                </a:lnTo>
                <a:lnTo>
                  <a:pt x="1497852" y="797129"/>
                </a:lnTo>
                <a:lnTo>
                  <a:pt x="1520324" y="806147"/>
                </a:lnTo>
                <a:lnTo>
                  <a:pt x="1544040" y="812429"/>
                </a:lnTo>
                <a:lnTo>
                  <a:pt x="1569456" y="816225"/>
                </a:lnTo>
                <a:lnTo>
                  <a:pt x="1596554" y="817499"/>
                </a:lnTo>
                <a:lnTo>
                  <a:pt x="1599743" y="817481"/>
                </a:lnTo>
                <a:lnTo>
                  <a:pt x="1626669" y="815865"/>
                </a:lnTo>
                <a:lnTo>
                  <a:pt x="1651944" y="811605"/>
                </a:lnTo>
                <a:lnTo>
                  <a:pt x="1675551" y="804688"/>
                </a:lnTo>
                <a:lnTo>
                  <a:pt x="1691395" y="798145"/>
                </a:lnTo>
                <a:lnTo>
                  <a:pt x="1714402" y="785528"/>
                </a:lnTo>
                <a:lnTo>
                  <a:pt x="1734562" y="770185"/>
                </a:lnTo>
                <a:lnTo>
                  <a:pt x="1751875" y="752094"/>
                </a:lnTo>
                <a:lnTo>
                  <a:pt x="1763976" y="735749"/>
                </a:lnTo>
                <a:lnTo>
                  <a:pt x="1776667" y="714131"/>
                </a:lnTo>
                <a:lnTo>
                  <a:pt x="1787448" y="690291"/>
                </a:lnTo>
                <a:lnTo>
                  <a:pt x="1794486" y="670192"/>
                </a:lnTo>
                <a:lnTo>
                  <a:pt x="1800536" y="646396"/>
                </a:lnTo>
                <a:lnTo>
                  <a:pt x="1804582" y="621414"/>
                </a:lnTo>
                <a:lnTo>
                  <a:pt x="1806612" y="595220"/>
                </a:lnTo>
                <a:lnTo>
                  <a:pt x="1806866" y="581660"/>
                </a:lnTo>
                <a:lnTo>
                  <a:pt x="1806715" y="570340"/>
                </a:lnTo>
                <a:lnTo>
                  <a:pt x="1805042" y="543496"/>
                </a:lnTo>
                <a:lnTo>
                  <a:pt x="1801520" y="518269"/>
                </a:lnTo>
                <a:lnTo>
                  <a:pt x="1796149" y="494672"/>
                </a:lnTo>
                <a:lnTo>
                  <a:pt x="1790977" y="478215"/>
                </a:lnTo>
                <a:lnTo>
                  <a:pt x="1780765" y="453341"/>
                </a:lnTo>
                <a:lnTo>
                  <a:pt x="1768570" y="431223"/>
                </a:lnTo>
                <a:lnTo>
                  <a:pt x="1754415" y="411861"/>
                </a:lnTo>
                <a:lnTo>
                  <a:pt x="1736577" y="394159"/>
                </a:lnTo>
                <a:lnTo>
                  <a:pt x="1715774" y="379583"/>
                </a:lnTo>
                <a:lnTo>
                  <a:pt x="1691931" y="368046"/>
                </a:lnTo>
                <a:lnTo>
                  <a:pt x="1669994" y="360939"/>
                </a:lnTo>
                <a:lnTo>
                  <a:pt x="1645418" y="355910"/>
                </a:lnTo>
                <a:lnTo>
                  <a:pt x="1619184" y="353378"/>
                </a:lnTo>
                <a:lnTo>
                  <a:pt x="1605444" y="353060"/>
                </a:lnTo>
                <a:lnTo>
                  <a:pt x="1602256" y="353077"/>
                </a:lnTo>
                <a:lnTo>
                  <a:pt x="1575355" y="354718"/>
                </a:lnTo>
                <a:lnTo>
                  <a:pt x="1550109" y="359007"/>
                </a:lnTo>
                <a:lnTo>
                  <a:pt x="1526487" y="365910"/>
                </a:lnTo>
                <a:lnTo>
                  <a:pt x="1510624" y="372414"/>
                </a:lnTo>
                <a:lnTo>
                  <a:pt x="1487653" y="385064"/>
                </a:lnTo>
                <a:lnTo>
                  <a:pt x="1467462" y="400429"/>
                </a:lnTo>
                <a:lnTo>
                  <a:pt x="1450123" y="418465"/>
                </a:lnTo>
                <a:lnTo>
                  <a:pt x="1438159" y="434583"/>
                </a:lnTo>
                <a:lnTo>
                  <a:pt x="1425402" y="456177"/>
                </a:lnTo>
                <a:lnTo>
                  <a:pt x="1414571" y="479942"/>
                </a:lnTo>
                <a:lnTo>
                  <a:pt x="1407642" y="499477"/>
                </a:lnTo>
                <a:lnTo>
                  <a:pt x="1401529" y="523158"/>
                </a:lnTo>
                <a:lnTo>
                  <a:pt x="1397440" y="548123"/>
                </a:lnTo>
                <a:lnTo>
                  <a:pt x="1395389" y="574386"/>
                </a:lnTo>
                <a:lnTo>
                  <a:pt x="1395132" y="588010"/>
                </a:lnTo>
                <a:lnTo>
                  <a:pt x="1395297" y="599931"/>
                </a:lnTo>
                <a:lnTo>
                  <a:pt x="1396990" y="626822"/>
                </a:lnTo>
                <a:lnTo>
                  <a:pt x="1400513" y="652030"/>
                </a:lnTo>
                <a:lnTo>
                  <a:pt x="1405866" y="675556"/>
                </a:lnTo>
                <a:lnTo>
                  <a:pt x="1411118" y="692237"/>
                </a:lnTo>
                <a:lnTo>
                  <a:pt x="1421319" y="717013"/>
                </a:lnTo>
                <a:lnTo>
                  <a:pt x="1433516" y="739109"/>
                </a:lnTo>
                <a:lnTo>
                  <a:pt x="1447710" y="758571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07833" y="4690999"/>
            <a:ext cx="226822" cy="334899"/>
          </a:xfrm>
          <a:custGeom>
            <a:avLst/>
            <a:gdLst/>
            <a:ahLst/>
            <a:cxnLst/>
            <a:rect l="l" t="t" r="r" b="b"/>
            <a:pathLst>
              <a:path w="226822" h="334899">
                <a:moveTo>
                  <a:pt x="116967" y="0"/>
                </a:moveTo>
                <a:lnTo>
                  <a:pt x="103302" y="614"/>
                </a:lnTo>
                <a:lnTo>
                  <a:pt x="90464" y="2475"/>
                </a:lnTo>
                <a:lnTo>
                  <a:pt x="78466" y="5609"/>
                </a:lnTo>
                <a:lnTo>
                  <a:pt x="57852" y="15338"/>
                </a:lnTo>
                <a:lnTo>
                  <a:pt x="47959" y="23076"/>
                </a:lnTo>
                <a:lnTo>
                  <a:pt x="39044" y="32627"/>
                </a:lnTo>
                <a:lnTo>
                  <a:pt x="27727" y="49891"/>
                </a:lnTo>
                <a:lnTo>
                  <a:pt x="22459" y="60534"/>
                </a:lnTo>
                <a:lnTo>
                  <a:pt x="17585" y="72319"/>
                </a:lnTo>
                <a:lnTo>
                  <a:pt x="13090" y="85255"/>
                </a:lnTo>
                <a:lnTo>
                  <a:pt x="9525" y="97281"/>
                </a:lnTo>
                <a:lnTo>
                  <a:pt x="6564" y="109362"/>
                </a:lnTo>
                <a:lnTo>
                  <a:pt x="4153" y="121658"/>
                </a:lnTo>
                <a:lnTo>
                  <a:pt x="2291" y="134167"/>
                </a:lnTo>
                <a:lnTo>
                  <a:pt x="979" y="146884"/>
                </a:lnTo>
                <a:lnTo>
                  <a:pt x="216" y="159806"/>
                </a:lnTo>
                <a:lnTo>
                  <a:pt x="0" y="171450"/>
                </a:lnTo>
                <a:lnTo>
                  <a:pt x="280" y="187558"/>
                </a:lnTo>
                <a:lnTo>
                  <a:pt x="1122" y="202826"/>
                </a:lnTo>
                <a:lnTo>
                  <a:pt x="2524" y="217256"/>
                </a:lnTo>
                <a:lnTo>
                  <a:pt x="4488" y="230849"/>
                </a:lnTo>
                <a:lnTo>
                  <a:pt x="7013" y="243606"/>
                </a:lnTo>
                <a:lnTo>
                  <a:pt x="10098" y="255530"/>
                </a:lnTo>
                <a:lnTo>
                  <a:pt x="13745" y="266622"/>
                </a:lnTo>
                <a:lnTo>
                  <a:pt x="22722" y="286316"/>
                </a:lnTo>
                <a:lnTo>
                  <a:pt x="35587" y="304573"/>
                </a:lnTo>
                <a:lnTo>
                  <a:pt x="44777" y="313572"/>
                </a:lnTo>
                <a:lnTo>
                  <a:pt x="55001" y="320996"/>
                </a:lnTo>
                <a:lnTo>
                  <a:pt x="66259" y="326843"/>
                </a:lnTo>
                <a:lnTo>
                  <a:pt x="78551" y="331107"/>
                </a:lnTo>
                <a:lnTo>
                  <a:pt x="91877" y="333785"/>
                </a:lnTo>
                <a:lnTo>
                  <a:pt x="106237" y="334872"/>
                </a:lnTo>
                <a:lnTo>
                  <a:pt x="108966" y="334899"/>
                </a:lnTo>
                <a:lnTo>
                  <a:pt x="122485" y="332216"/>
                </a:lnTo>
                <a:lnTo>
                  <a:pt x="135018" y="328639"/>
                </a:lnTo>
                <a:lnTo>
                  <a:pt x="146587" y="324146"/>
                </a:lnTo>
                <a:lnTo>
                  <a:pt x="157215" y="318715"/>
                </a:lnTo>
                <a:lnTo>
                  <a:pt x="168248" y="311435"/>
                </a:lnTo>
                <a:lnTo>
                  <a:pt x="177812" y="303327"/>
                </a:lnTo>
                <a:lnTo>
                  <a:pt x="186692" y="293926"/>
                </a:lnTo>
                <a:lnTo>
                  <a:pt x="193928" y="284606"/>
                </a:lnTo>
                <a:lnTo>
                  <a:pt x="200511" y="274473"/>
                </a:lnTo>
                <a:lnTo>
                  <a:pt x="206411" y="263562"/>
                </a:lnTo>
                <a:lnTo>
                  <a:pt x="211638" y="251867"/>
                </a:lnTo>
                <a:lnTo>
                  <a:pt x="216199" y="239379"/>
                </a:lnTo>
                <a:lnTo>
                  <a:pt x="221176" y="221641"/>
                </a:lnTo>
                <a:lnTo>
                  <a:pt x="223611" y="209452"/>
                </a:lnTo>
                <a:lnTo>
                  <a:pt x="225363" y="196871"/>
                </a:lnTo>
                <a:lnTo>
                  <a:pt x="226433" y="183910"/>
                </a:lnTo>
                <a:lnTo>
                  <a:pt x="226820" y="170580"/>
                </a:lnTo>
                <a:lnTo>
                  <a:pt x="226822" y="169671"/>
                </a:lnTo>
                <a:lnTo>
                  <a:pt x="226822" y="161544"/>
                </a:lnTo>
                <a:lnTo>
                  <a:pt x="226544" y="148155"/>
                </a:lnTo>
                <a:lnTo>
                  <a:pt x="225713" y="135129"/>
                </a:lnTo>
                <a:lnTo>
                  <a:pt x="224328" y="122475"/>
                </a:lnTo>
                <a:lnTo>
                  <a:pt x="222389" y="110205"/>
                </a:lnTo>
                <a:lnTo>
                  <a:pt x="219896" y="98331"/>
                </a:lnTo>
                <a:lnTo>
                  <a:pt x="215981" y="83919"/>
                </a:lnTo>
                <a:lnTo>
                  <a:pt x="211630" y="71617"/>
                </a:lnTo>
                <a:lnTo>
                  <a:pt x="206540" y="60130"/>
                </a:lnTo>
                <a:lnTo>
                  <a:pt x="200720" y="49469"/>
                </a:lnTo>
                <a:lnTo>
                  <a:pt x="190576" y="34967"/>
                </a:lnTo>
                <a:lnTo>
                  <a:pt x="181842" y="25573"/>
                </a:lnTo>
                <a:lnTo>
                  <a:pt x="172184" y="17526"/>
                </a:lnTo>
                <a:lnTo>
                  <a:pt x="152637" y="6526"/>
                </a:lnTo>
                <a:lnTo>
                  <a:pt x="140657" y="2693"/>
                </a:lnTo>
                <a:lnTo>
                  <a:pt x="127890" y="536"/>
                </a:lnTo>
                <a:lnTo>
                  <a:pt x="116967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64016" y="4690110"/>
            <a:ext cx="261619" cy="332613"/>
          </a:xfrm>
          <a:custGeom>
            <a:avLst/>
            <a:gdLst/>
            <a:ahLst/>
            <a:cxnLst/>
            <a:rect l="l" t="t" r="r" b="b"/>
            <a:pathLst>
              <a:path w="261619" h="332613">
                <a:moveTo>
                  <a:pt x="130809" y="0"/>
                </a:moveTo>
                <a:lnTo>
                  <a:pt x="116759" y="578"/>
                </a:lnTo>
                <a:lnTo>
                  <a:pt x="103591" y="2323"/>
                </a:lnTo>
                <a:lnTo>
                  <a:pt x="91298" y="5247"/>
                </a:lnTo>
                <a:lnTo>
                  <a:pt x="79873" y="9366"/>
                </a:lnTo>
                <a:lnTo>
                  <a:pt x="60200" y="20396"/>
                </a:lnTo>
                <a:lnTo>
                  <a:pt x="50111" y="28224"/>
                </a:lnTo>
                <a:lnTo>
                  <a:pt x="40990" y="37064"/>
                </a:lnTo>
                <a:lnTo>
                  <a:pt x="32846" y="46907"/>
                </a:lnTo>
                <a:lnTo>
                  <a:pt x="24054" y="60381"/>
                </a:lnTo>
                <a:lnTo>
                  <a:pt x="18313" y="71455"/>
                </a:lnTo>
                <a:lnTo>
                  <a:pt x="13384" y="83250"/>
                </a:lnTo>
                <a:lnTo>
                  <a:pt x="9267" y="95758"/>
                </a:lnTo>
                <a:lnTo>
                  <a:pt x="4704" y="114998"/>
                </a:lnTo>
                <a:lnTo>
                  <a:pt x="2643" y="127368"/>
                </a:lnTo>
                <a:lnTo>
                  <a:pt x="1175" y="139981"/>
                </a:lnTo>
                <a:lnTo>
                  <a:pt x="296" y="152837"/>
                </a:lnTo>
                <a:lnTo>
                  <a:pt x="0" y="165935"/>
                </a:lnTo>
                <a:lnTo>
                  <a:pt x="0" y="166115"/>
                </a:lnTo>
                <a:lnTo>
                  <a:pt x="274" y="180189"/>
                </a:lnTo>
                <a:lnTo>
                  <a:pt x="1096" y="193646"/>
                </a:lnTo>
                <a:lnTo>
                  <a:pt x="2467" y="206486"/>
                </a:lnTo>
                <a:lnTo>
                  <a:pt x="4386" y="218709"/>
                </a:lnTo>
                <a:lnTo>
                  <a:pt x="6854" y="230315"/>
                </a:lnTo>
                <a:lnTo>
                  <a:pt x="13517" y="252023"/>
                </a:lnTo>
                <a:lnTo>
                  <a:pt x="18646" y="264151"/>
                </a:lnTo>
                <a:lnTo>
                  <a:pt x="24522" y="275277"/>
                </a:lnTo>
                <a:lnTo>
                  <a:pt x="31137" y="285409"/>
                </a:lnTo>
                <a:lnTo>
                  <a:pt x="44094" y="300434"/>
                </a:lnTo>
                <a:lnTo>
                  <a:pt x="53750" y="308790"/>
                </a:lnTo>
                <a:lnTo>
                  <a:pt x="64262" y="315899"/>
                </a:lnTo>
                <a:lnTo>
                  <a:pt x="75617" y="321759"/>
                </a:lnTo>
                <a:lnTo>
                  <a:pt x="87719" y="326327"/>
                </a:lnTo>
                <a:lnTo>
                  <a:pt x="99751" y="329496"/>
                </a:lnTo>
                <a:lnTo>
                  <a:pt x="112421" y="331568"/>
                </a:lnTo>
                <a:lnTo>
                  <a:pt x="125730" y="332536"/>
                </a:lnTo>
                <a:lnTo>
                  <a:pt x="130809" y="332613"/>
                </a:lnTo>
                <a:lnTo>
                  <a:pt x="144860" y="332021"/>
                </a:lnTo>
                <a:lnTo>
                  <a:pt x="158028" y="330251"/>
                </a:lnTo>
                <a:lnTo>
                  <a:pt x="170321" y="327309"/>
                </a:lnTo>
                <a:lnTo>
                  <a:pt x="181746" y="323202"/>
                </a:lnTo>
                <a:lnTo>
                  <a:pt x="201472" y="312164"/>
                </a:lnTo>
                <a:lnTo>
                  <a:pt x="211559" y="304337"/>
                </a:lnTo>
                <a:lnTo>
                  <a:pt x="220653" y="295523"/>
                </a:lnTo>
                <a:lnTo>
                  <a:pt x="228774" y="285703"/>
                </a:lnTo>
                <a:lnTo>
                  <a:pt x="237630" y="272231"/>
                </a:lnTo>
                <a:lnTo>
                  <a:pt x="243399" y="261157"/>
                </a:lnTo>
                <a:lnTo>
                  <a:pt x="248320" y="249362"/>
                </a:lnTo>
                <a:lnTo>
                  <a:pt x="252392" y="236854"/>
                </a:lnTo>
                <a:lnTo>
                  <a:pt x="256901" y="217611"/>
                </a:lnTo>
                <a:lnTo>
                  <a:pt x="258956" y="205240"/>
                </a:lnTo>
                <a:lnTo>
                  <a:pt x="260423" y="192630"/>
                </a:lnTo>
                <a:lnTo>
                  <a:pt x="261309" y="179780"/>
                </a:lnTo>
                <a:lnTo>
                  <a:pt x="261619" y="166690"/>
                </a:lnTo>
                <a:lnTo>
                  <a:pt x="261619" y="166115"/>
                </a:lnTo>
                <a:lnTo>
                  <a:pt x="261344" y="152019"/>
                </a:lnTo>
                <a:lnTo>
                  <a:pt x="260519" y="138545"/>
                </a:lnTo>
                <a:lnTo>
                  <a:pt x="259143" y="125698"/>
                </a:lnTo>
                <a:lnTo>
                  <a:pt x="257218" y="113482"/>
                </a:lnTo>
                <a:lnTo>
                  <a:pt x="254742" y="101901"/>
                </a:lnTo>
                <a:lnTo>
                  <a:pt x="248107" y="80376"/>
                </a:lnTo>
                <a:lnTo>
                  <a:pt x="242993" y="68266"/>
                </a:lnTo>
                <a:lnTo>
                  <a:pt x="237117" y="57141"/>
                </a:lnTo>
                <a:lnTo>
                  <a:pt x="230464" y="47000"/>
                </a:lnTo>
                <a:lnTo>
                  <a:pt x="217557" y="32086"/>
                </a:lnTo>
                <a:lnTo>
                  <a:pt x="207917" y="23755"/>
                </a:lnTo>
                <a:lnTo>
                  <a:pt x="197384" y="16662"/>
                </a:lnTo>
                <a:lnTo>
                  <a:pt x="185946" y="10808"/>
                </a:lnTo>
                <a:lnTo>
                  <a:pt x="173591" y="6157"/>
                </a:lnTo>
                <a:lnTo>
                  <a:pt x="161516" y="3019"/>
                </a:lnTo>
                <a:lnTo>
                  <a:pt x="148834" y="992"/>
                </a:lnTo>
                <a:lnTo>
                  <a:pt x="135563" y="65"/>
                </a:lnTo>
                <a:lnTo>
                  <a:pt x="130809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41434" y="4632960"/>
            <a:ext cx="346305" cy="459866"/>
          </a:xfrm>
          <a:custGeom>
            <a:avLst/>
            <a:gdLst/>
            <a:ahLst/>
            <a:cxnLst/>
            <a:rect l="l" t="t" r="r" b="b"/>
            <a:pathLst>
              <a:path w="346305" h="459866">
                <a:moveTo>
                  <a:pt x="116816" y="0"/>
                </a:moveTo>
                <a:lnTo>
                  <a:pt x="346305" y="0"/>
                </a:lnTo>
                <a:lnTo>
                  <a:pt x="346305" y="61975"/>
                </a:lnTo>
                <a:lnTo>
                  <a:pt x="197080" y="61975"/>
                </a:lnTo>
                <a:lnTo>
                  <a:pt x="196377" y="90877"/>
                </a:lnTo>
                <a:lnTo>
                  <a:pt x="195792" y="118375"/>
                </a:lnTo>
                <a:lnTo>
                  <a:pt x="195325" y="144468"/>
                </a:lnTo>
                <a:lnTo>
                  <a:pt x="194975" y="169156"/>
                </a:lnTo>
                <a:lnTo>
                  <a:pt x="194742" y="192440"/>
                </a:lnTo>
                <a:lnTo>
                  <a:pt x="194627" y="214319"/>
                </a:lnTo>
                <a:lnTo>
                  <a:pt x="194629" y="234793"/>
                </a:lnTo>
                <a:lnTo>
                  <a:pt x="194747" y="253861"/>
                </a:lnTo>
                <a:lnTo>
                  <a:pt x="194982" y="271524"/>
                </a:lnTo>
                <a:lnTo>
                  <a:pt x="195334" y="287782"/>
                </a:lnTo>
                <a:lnTo>
                  <a:pt x="195801" y="302633"/>
                </a:lnTo>
                <a:lnTo>
                  <a:pt x="196385" y="316078"/>
                </a:lnTo>
                <a:lnTo>
                  <a:pt x="197084" y="328117"/>
                </a:lnTo>
                <a:lnTo>
                  <a:pt x="197900" y="338750"/>
                </a:lnTo>
                <a:lnTo>
                  <a:pt x="199876" y="355795"/>
                </a:lnTo>
                <a:lnTo>
                  <a:pt x="202313" y="367211"/>
                </a:lnTo>
                <a:lnTo>
                  <a:pt x="215919" y="381238"/>
                </a:lnTo>
                <a:lnTo>
                  <a:pt x="227586" y="386223"/>
                </a:lnTo>
                <a:lnTo>
                  <a:pt x="240264" y="387981"/>
                </a:lnTo>
                <a:lnTo>
                  <a:pt x="240895" y="387984"/>
                </a:lnTo>
                <a:lnTo>
                  <a:pt x="256930" y="389341"/>
                </a:lnTo>
                <a:lnTo>
                  <a:pt x="270339" y="393416"/>
                </a:lnTo>
                <a:lnTo>
                  <a:pt x="281123" y="400213"/>
                </a:lnTo>
                <a:lnTo>
                  <a:pt x="289282" y="409739"/>
                </a:lnTo>
                <a:lnTo>
                  <a:pt x="294815" y="422000"/>
                </a:lnTo>
                <a:lnTo>
                  <a:pt x="296261" y="432688"/>
                </a:lnTo>
                <a:lnTo>
                  <a:pt x="293850" y="440225"/>
                </a:lnTo>
                <a:lnTo>
                  <a:pt x="288145" y="446538"/>
                </a:lnTo>
                <a:lnTo>
                  <a:pt x="279145" y="451629"/>
                </a:lnTo>
                <a:lnTo>
                  <a:pt x="266852" y="455499"/>
                </a:lnTo>
                <a:lnTo>
                  <a:pt x="251265" y="458151"/>
                </a:lnTo>
                <a:lnTo>
                  <a:pt x="232384" y="459585"/>
                </a:lnTo>
                <a:lnTo>
                  <a:pt x="217654" y="459866"/>
                </a:lnTo>
                <a:lnTo>
                  <a:pt x="203171" y="458910"/>
                </a:lnTo>
                <a:lnTo>
                  <a:pt x="190077" y="456040"/>
                </a:lnTo>
                <a:lnTo>
                  <a:pt x="178372" y="451256"/>
                </a:lnTo>
                <a:lnTo>
                  <a:pt x="168058" y="444559"/>
                </a:lnTo>
                <a:lnTo>
                  <a:pt x="159135" y="435948"/>
                </a:lnTo>
                <a:lnTo>
                  <a:pt x="151604" y="425424"/>
                </a:lnTo>
                <a:lnTo>
                  <a:pt x="145466" y="412987"/>
                </a:lnTo>
                <a:lnTo>
                  <a:pt x="140720" y="398636"/>
                </a:lnTo>
                <a:lnTo>
                  <a:pt x="137369" y="382372"/>
                </a:lnTo>
                <a:lnTo>
                  <a:pt x="135412" y="364194"/>
                </a:lnTo>
                <a:lnTo>
                  <a:pt x="135104" y="358520"/>
                </a:lnTo>
                <a:lnTo>
                  <a:pt x="134632" y="351662"/>
                </a:lnTo>
                <a:lnTo>
                  <a:pt x="133832" y="335431"/>
                </a:lnTo>
                <a:lnTo>
                  <a:pt x="133221" y="315847"/>
                </a:lnTo>
                <a:lnTo>
                  <a:pt x="132986" y="304796"/>
                </a:lnTo>
                <a:lnTo>
                  <a:pt x="132798" y="292907"/>
                </a:lnTo>
                <a:lnTo>
                  <a:pt x="132657" y="280179"/>
                </a:lnTo>
                <a:lnTo>
                  <a:pt x="132563" y="266612"/>
                </a:lnTo>
                <a:lnTo>
                  <a:pt x="132516" y="252206"/>
                </a:lnTo>
                <a:lnTo>
                  <a:pt x="132516" y="236960"/>
                </a:lnTo>
                <a:lnTo>
                  <a:pt x="132562" y="220876"/>
                </a:lnTo>
                <a:lnTo>
                  <a:pt x="132654" y="203952"/>
                </a:lnTo>
                <a:lnTo>
                  <a:pt x="132793" y="186189"/>
                </a:lnTo>
                <a:lnTo>
                  <a:pt x="132979" y="167586"/>
                </a:lnTo>
                <a:lnTo>
                  <a:pt x="133210" y="148143"/>
                </a:lnTo>
                <a:lnTo>
                  <a:pt x="133488" y="127861"/>
                </a:lnTo>
                <a:lnTo>
                  <a:pt x="133811" y="106739"/>
                </a:lnTo>
                <a:lnTo>
                  <a:pt x="134181" y="84777"/>
                </a:lnTo>
                <a:lnTo>
                  <a:pt x="134596" y="61975"/>
                </a:lnTo>
                <a:lnTo>
                  <a:pt x="102084" y="61975"/>
                </a:lnTo>
                <a:lnTo>
                  <a:pt x="87877" y="61935"/>
                </a:lnTo>
                <a:lnTo>
                  <a:pt x="74389" y="61815"/>
                </a:lnTo>
                <a:lnTo>
                  <a:pt x="61614" y="61623"/>
                </a:lnTo>
                <a:lnTo>
                  <a:pt x="49548" y="61364"/>
                </a:lnTo>
                <a:lnTo>
                  <a:pt x="38184" y="61042"/>
                </a:lnTo>
                <a:lnTo>
                  <a:pt x="18223" y="59098"/>
                </a:lnTo>
                <a:lnTo>
                  <a:pt x="6735" y="55217"/>
                </a:lnTo>
                <a:lnTo>
                  <a:pt x="2008" y="50926"/>
                </a:lnTo>
                <a:lnTo>
                  <a:pt x="0" y="41138"/>
                </a:lnTo>
                <a:lnTo>
                  <a:pt x="3660" y="27998"/>
                </a:lnTo>
                <a:lnTo>
                  <a:pt x="11606" y="16397"/>
                </a:lnTo>
                <a:lnTo>
                  <a:pt x="21721" y="10017"/>
                </a:lnTo>
                <a:lnTo>
                  <a:pt x="35528" y="5625"/>
                </a:lnTo>
                <a:lnTo>
                  <a:pt x="46712" y="3809"/>
                </a:lnTo>
                <a:lnTo>
                  <a:pt x="58772" y="2556"/>
                </a:lnTo>
                <a:lnTo>
                  <a:pt x="71107" y="1551"/>
                </a:lnTo>
                <a:lnTo>
                  <a:pt x="83716" y="796"/>
                </a:lnTo>
                <a:lnTo>
                  <a:pt x="96599" y="291"/>
                </a:lnTo>
                <a:lnTo>
                  <a:pt x="109756" y="34"/>
                </a:lnTo>
                <a:lnTo>
                  <a:pt x="11681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88959" y="4623943"/>
            <a:ext cx="411734" cy="464438"/>
          </a:xfrm>
          <a:custGeom>
            <a:avLst/>
            <a:gdLst/>
            <a:ahLst/>
            <a:cxnLst/>
            <a:rect l="l" t="t" r="r" b="b"/>
            <a:pathLst>
              <a:path w="411734" h="464438">
                <a:moveTo>
                  <a:pt x="210312" y="0"/>
                </a:moveTo>
                <a:lnTo>
                  <a:pt x="237376" y="1270"/>
                </a:lnTo>
                <a:lnTo>
                  <a:pt x="262781" y="5055"/>
                </a:lnTo>
                <a:lnTo>
                  <a:pt x="286527" y="11319"/>
                </a:lnTo>
                <a:lnTo>
                  <a:pt x="309099" y="20374"/>
                </a:lnTo>
                <a:lnTo>
                  <a:pt x="331422" y="33431"/>
                </a:lnTo>
                <a:lnTo>
                  <a:pt x="350706" y="49526"/>
                </a:lnTo>
                <a:lnTo>
                  <a:pt x="366603" y="68137"/>
                </a:lnTo>
                <a:lnTo>
                  <a:pt x="379781" y="88878"/>
                </a:lnTo>
                <a:lnTo>
                  <a:pt x="390987" y="112373"/>
                </a:lnTo>
                <a:lnTo>
                  <a:pt x="397637" y="130428"/>
                </a:lnTo>
                <a:lnTo>
                  <a:pt x="403933" y="153206"/>
                </a:lnTo>
                <a:lnTo>
                  <a:pt x="408379" y="177619"/>
                </a:lnTo>
                <a:lnTo>
                  <a:pt x="410977" y="203657"/>
                </a:lnTo>
                <a:lnTo>
                  <a:pt x="411734" y="228599"/>
                </a:lnTo>
                <a:lnTo>
                  <a:pt x="411479" y="242160"/>
                </a:lnTo>
                <a:lnTo>
                  <a:pt x="409449" y="268354"/>
                </a:lnTo>
                <a:lnTo>
                  <a:pt x="405403" y="293336"/>
                </a:lnTo>
                <a:lnTo>
                  <a:pt x="399353" y="317132"/>
                </a:lnTo>
                <a:lnTo>
                  <a:pt x="392315" y="337231"/>
                </a:lnTo>
                <a:lnTo>
                  <a:pt x="381534" y="361071"/>
                </a:lnTo>
                <a:lnTo>
                  <a:pt x="368843" y="382689"/>
                </a:lnTo>
                <a:lnTo>
                  <a:pt x="356743" y="399033"/>
                </a:lnTo>
                <a:lnTo>
                  <a:pt x="339429" y="417125"/>
                </a:lnTo>
                <a:lnTo>
                  <a:pt x="319269" y="432468"/>
                </a:lnTo>
                <a:lnTo>
                  <a:pt x="296262" y="445085"/>
                </a:lnTo>
                <a:lnTo>
                  <a:pt x="280418" y="451628"/>
                </a:lnTo>
                <a:lnTo>
                  <a:pt x="256811" y="458545"/>
                </a:lnTo>
                <a:lnTo>
                  <a:pt x="231536" y="462805"/>
                </a:lnTo>
                <a:lnTo>
                  <a:pt x="204610" y="464421"/>
                </a:lnTo>
                <a:lnTo>
                  <a:pt x="201422" y="464438"/>
                </a:lnTo>
                <a:lnTo>
                  <a:pt x="187663" y="464119"/>
                </a:lnTo>
                <a:lnTo>
                  <a:pt x="161403" y="461580"/>
                </a:lnTo>
                <a:lnTo>
                  <a:pt x="136835" y="456536"/>
                </a:lnTo>
                <a:lnTo>
                  <a:pt x="115062" y="449452"/>
                </a:lnTo>
                <a:lnTo>
                  <a:pt x="91156" y="437923"/>
                </a:lnTo>
                <a:lnTo>
                  <a:pt x="70368" y="423333"/>
                </a:lnTo>
                <a:lnTo>
                  <a:pt x="52697" y="405653"/>
                </a:lnTo>
                <a:lnTo>
                  <a:pt x="38383" y="386049"/>
                </a:lnTo>
                <a:lnTo>
                  <a:pt x="26186" y="363953"/>
                </a:lnTo>
                <a:lnTo>
                  <a:pt x="15985" y="339177"/>
                </a:lnTo>
                <a:lnTo>
                  <a:pt x="10733" y="322496"/>
                </a:lnTo>
                <a:lnTo>
                  <a:pt x="5380" y="298970"/>
                </a:lnTo>
                <a:lnTo>
                  <a:pt x="1857" y="273762"/>
                </a:lnTo>
                <a:lnTo>
                  <a:pt x="164" y="246871"/>
                </a:lnTo>
                <a:lnTo>
                  <a:pt x="0" y="234949"/>
                </a:lnTo>
                <a:lnTo>
                  <a:pt x="257" y="221326"/>
                </a:lnTo>
                <a:lnTo>
                  <a:pt x="2308" y="195063"/>
                </a:lnTo>
                <a:lnTo>
                  <a:pt x="6396" y="170098"/>
                </a:lnTo>
                <a:lnTo>
                  <a:pt x="12509" y="146417"/>
                </a:lnTo>
                <a:lnTo>
                  <a:pt x="19438" y="126882"/>
                </a:lnTo>
                <a:lnTo>
                  <a:pt x="30269" y="103117"/>
                </a:lnTo>
                <a:lnTo>
                  <a:pt x="43026" y="81523"/>
                </a:lnTo>
                <a:lnTo>
                  <a:pt x="54991" y="65404"/>
                </a:lnTo>
                <a:lnTo>
                  <a:pt x="72329" y="47369"/>
                </a:lnTo>
                <a:lnTo>
                  <a:pt x="92520" y="32004"/>
                </a:lnTo>
                <a:lnTo>
                  <a:pt x="115491" y="19354"/>
                </a:lnTo>
                <a:lnTo>
                  <a:pt x="131354" y="12850"/>
                </a:lnTo>
                <a:lnTo>
                  <a:pt x="154977" y="5947"/>
                </a:lnTo>
                <a:lnTo>
                  <a:pt x="180222" y="1658"/>
                </a:lnTo>
                <a:lnTo>
                  <a:pt x="207123" y="17"/>
                </a:lnTo>
                <a:lnTo>
                  <a:pt x="210312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37221" y="4623943"/>
            <a:ext cx="445134" cy="464438"/>
          </a:xfrm>
          <a:custGeom>
            <a:avLst/>
            <a:gdLst/>
            <a:ahLst/>
            <a:cxnLst/>
            <a:rect l="l" t="t" r="r" b="b"/>
            <a:pathLst>
              <a:path w="445134" h="464438">
                <a:moveTo>
                  <a:pt x="185800" y="0"/>
                </a:moveTo>
                <a:lnTo>
                  <a:pt x="198872" y="489"/>
                </a:lnTo>
                <a:lnTo>
                  <a:pt x="211604" y="1938"/>
                </a:lnTo>
                <a:lnTo>
                  <a:pt x="223970" y="4320"/>
                </a:lnTo>
                <a:lnTo>
                  <a:pt x="233933" y="6984"/>
                </a:lnTo>
                <a:lnTo>
                  <a:pt x="246090" y="11218"/>
                </a:lnTo>
                <a:lnTo>
                  <a:pt x="257698" y="16435"/>
                </a:lnTo>
                <a:lnTo>
                  <a:pt x="268774" y="22605"/>
                </a:lnTo>
                <a:lnTo>
                  <a:pt x="275971" y="27304"/>
                </a:lnTo>
                <a:lnTo>
                  <a:pt x="286032" y="34977"/>
                </a:lnTo>
                <a:lnTo>
                  <a:pt x="295366" y="43544"/>
                </a:lnTo>
                <a:lnTo>
                  <a:pt x="303973" y="53006"/>
                </a:lnTo>
                <a:lnTo>
                  <a:pt x="309499" y="60070"/>
                </a:lnTo>
                <a:lnTo>
                  <a:pt x="316377" y="70324"/>
                </a:lnTo>
                <a:lnTo>
                  <a:pt x="322492" y="81304"/>
                </a:lnTo>
                <a:lnTo>
                  <a:pt x="327868" y="92999"/>
                </a:lnTo>
                <a:lnTo>
                  <a:pt x="332231" y="104520"/>
                </a:lnTo>
                <a:lnTo>
                  <a:pt x="343788" y="8127"/>
                </a:lnTo>
                <a:lnTo>
                  <a:pt x="409067" y="8127"/>
                </a:lnTo>
                <a:lnTo>
                  <a:pt x="370585" y="240664"/>
                </a:lnTo>
                <a:lnTo>
                  <a:pt x="370585" y="246125"/>
                </a:lnTo>
                <a:lnTo>
                  <a:pt x="370793" y="262595"/>
                </a:lnTo>
                <a:lnTo>
                  <a:pt x="371415" y="278099"/>
                </a:lnTo>
                <a:lnTo>
                  <a:pt x="372453" y="292637"/>
                </a:lnTo>
                <a:lnTo>
                  <a:pt x="373907" y="306210"/>
                </a:lnTo>
                <a:lnTo>
                  <a:pt x="375780" y="318817"/>
                </a:lnTo>
                <a:lnTo>
                  <a:pt x="378072" y="330458"/>
                </a:lnTo>
                <a:lnTo>
                  <a:pt x="380783" y="341133"/>
                </a:lnTo>
                <a:lnTo>
                  <a:pt x="383916" y="350843"/>
                </a:lnTo>
                <a:lnTo>
                  <a:pt x="387471" y="359586"/>
                </a:lnTo>
                <a:lnTo>
                  <a:pt x="395224" y="373206"/>
                </a:lnTo>
                <a:lnTo>
                  <a:pt x="403995" y="382828"/>
                </a:lnTo>
                <a:lnTo>
                  <a:pt x="414164" y="389296"/>
                </a:lnTo>
                <a:lnTo>
                  <a:pt x="425727" y="392616"/>
                </a:lnTo>
                <a:lnTo>
                  <a:pt x="438676" y="392794"/>
                </a:lnTo>
                <a:lnTo>
                  <a:pt x="440689" y="392556"/>
                </a:lnTo>
                <a:lnTo>
                  <a:pt x="445134" y="456310"/>
                </a:lnTo>
                <a:lnTo>
                  <a:pt x="430454" y="458116"/>
                </a:lnTo>
                <a:lnTo>
                  <a:pt x="417061" y="458876"/>
                </a:lnTo>
                <a:lnTo>
                  <a:pt x="404937" y="458601"/>
                </a:lnTo>
                <a:lnTo>
                  <a:pt x="394062" y="457301"/>
                </a:lnTo>
                <a:lnTo>
                  <a:pt x="378475" y="452988"/>
                </a:lnTo>
                <a:lnTo>
                  <a:pt x="367021" y="447492"/>
                </a:lnTo>
                <a:lnTo>
                  <a:pt x="357206" y="440245"/>
                </a:lnTo>
                <a:lnTo>
                  <a:pt x="348592" y="431168"/>
                </a:lnTo>
                <a:lnTo>
                  <a:pt x="341492" y="420646"/>
                </a:lnTo>
                <a:lnTo>
                  <a:pt x="335668" y="408513"/>
                </a:lnTo>
                <a:lnTo>
                  <a:pt x="331461" y="397155"/>
                </a:lnTo>
                <a:lnTo>
                  <a:pt x="327682" y="385276"/>
                </a:lnTo>
                <a:lnTo>
                  <a:pt x="324209" y="372569"/>
                </a:lnTo>
                <a:lnTo>
                  <a:pt x="321945" y="363092"/>
                </a:lnTo>
                <a:lnTo>
                  <a:pt x="315784" y="375423"/>
                </a:lnTo>
                <a:lnTo>
                  <a:pt x="301768" y="397826"/>
                </a:lnTo>
                <a:lnTo>
                  <a:pt x="285516" y="417231"/>
                </a:lnTo>
                <a:lnTo>
                  <a:pt x="267057" y="433651"/>
                </a:lnTo>
                <a:lnTo>
                  <a:pt x="250845" y="444406"/>
                </a:lnTo>
                <a:lnTo>
                  <a:pt x="228423" y="454691"/>
                </a:lnTo>
                <a:lnTo>
                  <a:pt x="203797" y="461318"/>
                </a:lnTo>
                <a:lnTo>
                  <a:pt x="176940" y="464271"/>
                </a:lnTo>
                <a:lnTo>
                  <a:pt x="168401" y="464438"/>
                </a:lnTo>
                <a:lnTo>
                  <a:pt x="154431" y="463995"/>
                </a:lnTo>
                <a:lnTo>
                  <a:pt x="128309" y="460465"/>
                </a:lnTo>
                <a:lnTo>
                  <a:pt x="104614" y="453456"/>
                </a:lnTo>
                <a:lnTo>
                  <a:pt x="80771" y="441413"/>
                </a:lnTo>
                <a:lnTo>
                  <a:pt x="60582" y="425750"/>
                </a:lnTo>
                <a:lnTo>
                  <a:pt x="43924" y="406544"/>
                </a:lnTo>
                <a:lnTo>
                  <a:pt x="34549" y="391609"/>
                </a:lnTo>
                <a:lnTo>
                  <a:pt x="23776" y="369511"/>
                </a:lnTo>
                <a:lnTo>
                  <a:pt x="14857" y="344859"/>
                </a:lnTo>
                <a:lnTo>
                  <a:pt x="8012" y="318854"/>
                </a:lnTo>
                <a:lnTo>
                  <a:pt x="3698" y="294691"/>
                </a:lnTo>
                <a:lnTo>
                  <a:pt x="1037" y="269233"/>
                </a:lnTo>
                <a:lnTo>
                  <a:pt x="13" y="242463"/>
                </a:lnTo>
                <a:lnTo>
                  <a:pt x="0" y="238886"/>
                </a:lnTo>
                <a:lnTo>
                  <a:pt x="224" y="225103"/>
                </a:lnTo>
                <a:lnTo>
                  <a:pt x="2023" y="198570"/>
                </a:lnTo>
                <a:lnTo>
                  <a:pt x="5621" y="173434"/>
                </a:lnTo>
                <a:lnTo>
                  <a:pt x="11017" y="149722"/>
                </a:lnTo>
                <a:lnTo>
                  <a:pt x="18569" y="126233"/>
                </a:lnTo>
                <a:lnTo>
                  <a:pt x="28732" y="101889"/>
                </a:lnTo>
                <a:lnTo>
                  <a:pt x="40535" y="79960"/>
                </a:lnTo>
                <a:lnTo>
                  <a:pt x="51180" y="64134"/>
                </a:lnTo>
                <a:lnTo>
                  <a:pt x="68106" y="44721"/>
                </a:lnTo>
                <a:lnTo>
                  <a:pt x="87814" y="28675"/>
                </a:lnTo>
                <a:lnTo>
                  <a:pt x="108965" y="16636"/>
                </a:lnTo>
                <a:lnTo>
                  <a:pt x="132217" y="7641"/>
                </a:lnTo>
                <a:lnTo>
                  <a:pt x="156951" y="2093"/>
                </a:lnTo>
                <a:lnTo>
                  <a:pt x="183221" y="15"/>
                </a:lnTo>
                <a:lnTo>
                  <a:pt x="18580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93826" y="4270883"/>
            <a:ext cx="406757" cy="816610"/>
          </a:xfrm>
          <a:custGeom>
            <a:avLst/>
            <a:gdLst/>
            <a:ahLst/>
            <a:cxnLst/>
            <a:rect l="l" t="t" r="r" b="b"/>
            <a:pathLst>
              <a:path w="406757" h="816610">
                <a:moveTo>
                  <a:pt x="91350" y="0"/>
                </a:moveTo>
                <a:lnTo>
                  <a:pt x="113531" y="4508"/>
                </a:lnTo>
                <a:lnTo>
                  <a:pt x="125275" y="10155"/>
                </a:lnTo>
                <a:lnTo>
                  <a:pt x="137444" y="18077"/>
                </a:lnTo>
                <a:lnTo>
                  <a:pt x="150695" y="29329"/>
                </a:lnTo>
                <a:lnTo>
                  <a:pt x="163725" y="46129"/>
                </a:lnTo>
                <a:lnTo>
                  <a:pt x="175764" y="68397"/>
                </a:lnTo>
                <a:lnTo>
                  <a:pt x="181419" y="81575"/>
                </a:lnTo>
                <a:lnTo>
                  <a:pt x="186835" y="96110"/>
                </a:lnTo>
                <a:lnTo>
                  <a:pt x="192014" y="112001"/>
                </a:lnTo>
                <a:lnTo>
                  <a:pt x="196649" y="128106"/>
                </a:lnTo>
                <a:lnTo>
                  <a:pt x="201115" y="145292"/>
                </a:lnTo>
                <a:lnTo>
                  <a:pt x="205842" y="164968"/>
                </a:lnTo>
                <a:lnTo>
                  <a:pt x="210830" y="187133"/>
                </a:lnTo>
                <a:lnTo>
                  <a:pt x="216080" y="211788"/>
                </a:lnTo>
                <a:lnTo>
                  <a:pt x="218804" y="225048"/>
                </a:lnTo>
                <a:lnTo>
                  <a:pt x="221594" y="238930"/>
                </a:lnTo>
                <a:lnTo>
                  <a:pt x="224449" y="253434"/>
                </a:lnTo>
                <a:lnTo>
                  <a:pt x="227370" y="268560"/>
                </a:lnTo>
                <a:lnTo>
                  <a:pt x="230358" y="284307"/>
                </a:lnTo>
                <a:lnTo>
                  <a:pt x="233412" y="300676"/>
                </a:lnTo>
                <a:lnTo>
                  <a:pt x="236532" y="317666"/>
                </a:lnTo>
                <a:lnTo>
                  <a:pt x="239718" y="335277"/>
                </a:lnTo>
                <a:lnTo>
                  <a:pt x="242971" y="353510"/>
                </a:lnTo>
                <a:lnTo>
                  <a:pt x="246290" y="372364"/>
                </a:lnTo>
                <a:lnTo>
                  <a:pt x="282358" y="551815"/>
                </a:lnTo>
                <a:lnTo>
                  <a:pt x="285531" y="569730"/>
                </a:lnTo>
                <a:lnTo>
                  <a:pt x="288699" y="586635"/>
                </a:lnTo>
                <a:lnTo>
                  <a:pt x="291862" y="602529"/>
                </a:lnTo>
                <a:lnTo>
                  <a:pt x="295022" y="617413"/>
                </a:lnTo>
                <a:lnTo>
                  <a:pt x="298178" y="631287"/>
                </a:lnTo>
                <a:lnTo>
                  <a:pt x="301331" y="644152"/>
                </a:lnTo>
                <a:lnTo>
                  <a:pt x="304481" y="656007"/>
                </a:lnTo>
                <a:lnTo>
                  <a:pt x="307630" y="666854"/>
                </a:lnTo>
                <a:lnTo>
                  <a:pt x="310776" y="676693"/>
                </a:lnTo>
                <a:lnTo>
                  <a:pt x="313921" y="685523"/>
                </a:lnTo>
                <a:lnTo>
                  <a:pt x="317065" y="693347"/>
                </a:lnTo>
                <a:lnTo>
                  <a:pt x="320209" y="700164"/>
                </a:lnTo>
                <a:lnTo>
                  <a:pt x="328935" y="714866"/>
                </a:lnTo>
                <a:lnTo>
                  <a:pt x="338171" y="725577"/>
                </a:lnTo>
                <a:lnTo>
                  <a:pt x="348294" y="733052"/>
                </a:lnTo>
                <a:lnTo>
                  <a:pt x="359302" y="737299"/>
                </a:lnTo>
                <a:lnTo>
                  <a:pt x="368972" y="738378"/>
                </a:lnTo>
                <a:lnTo>
                  <a:pt x="385331" y="739998"/>
                </a:lnTo>
                <a:lnTo>
                  <a:pt x="397069" y="744854"/>
                </a:lnTo>
                <a:lnTo>
                  <a:pt x="404204" y="752939"/>
                </a:lnTo>
                <a:lnTo>
                  <a:pt x="406757" y="764247"/>
                </a:lnTo>
                <a:lnTo>
                  <a:pt x="405167" y="777113"/>
                </a:lnTo>
                <a:lnTo>
                  <a:pt x="399909" y="792067"/>
                </a:lnTo>
                <a:lnTo>
                  <a:pt x="392272" y="803389"/>
                </a:lnTo>
                <a:lnTo>
                  <a:pt x="369894" y="815077"/>
                </a:lnTo>
                <a:lnTo>
                  <a:pt x="361479" y="815721"/>
                </a:lnTo>
                <a:lnTo>
                  <a:pt x="350932" y="814901"/>
                </a:lnTo>
                <a:lnTo>
                  <a:pt x="328078" y="808346"/>
                </a:lnTo>
                <a:lnTo>
                  <a:pt x="315763" y="802610"/>
                </a:lnTo>
                <a:lnTo>
                  <a:pt x="302850" y="795235"/>
                </a:lnTo>
                <a:lnTo>
                  <a:pt x="290182" y="786183"/>
                </a:lnTo>
                <a:lnTo>
                  <a:pt x="278820" y="772843"/>
                </a:lnTo>
                <a:lnTo>
                  <a:pt x="268360" y="754443"/>
                </a:lnTo>
                <a:lnTo>
                  <a:pt x="258802" y="730978"/>
                </a:lnTo>
                <a:lnTo>
                  <a:pt x="254361" y="717345"/>
                </a:lnTo>
                <a:lnTo>
                  <a:pt x="250146" y="702445"/>
                </a:lnTo>
                <a:lnTo>
                  <a:pt x="246157" y="686277"/>
                </a:lnTo>
                <a:lnTo>
                  <a:pt x="242392" y="668841"/>
                </a:lnTo>
                <a:lnTo>
                  <a:pt x="238854" y="650135"/>
                </a:lnTo>
                <a:lnTo>
                  <a:pt x="200316" y="424942"/>
                </a:lnTo>
                <a:lnTo>
                  <a:pt x="58330" y="816610"/>
                </a:lnTo>
                <a:lnTo>
                  <a:pt x="44010" y="816183"/>
                </a:lnTo>
                <a:lnTo>
                  <a:pt x="32056" y="814113"/>
                </a:lnTo>
                <a:lnTo>
                  <a:pt x="22468" y="810401"/>
                </a:lnTo>
                <a:lnTo>
                  <a:pt x="15246" y="805045"/>
                </a:lnTo>
                <a:lnTo>
                  <a:pt x="10391" y="798047"/>
                </a:lnTo>
                <a:lnTo>
                  <a:pt x="7902" y="789405"/>
                </a:lnTo>
                <a:lnTo>
                  <a:pt x="7780" y="779121"/>
                </a:lnTo>
                <a:lnTo>
                  <a:pt x="10024" y="767194"/>
                </a:lnTo>
                <a:lnTo>
                  <a:pt x="14634" y="753624"/>
                </a:lnTo>
                <a:lnTo>
                  <a:pt x="21611" y="738411"/>
                </a:lnTo>
                <a:lnTo>
                  <a:pt x="27088" y="728218"/>
                </a:lnTo>
                <a:lnTo>
                  <a:pt x="170852" y="337947"/>
                </a:lnTo>
                <a:lnTo>
                  <a:pt x="168899" y="320737"/>
                </a:lnTo>
                <a:lnTo>
                  <a:pt x="166926" y="304112"/>
                </a:lnTo>
                <a:lnTo>
                  <a:pt x="164936" y="288071"/>
                </a:lnTo>
                <a:lnTo>
                  <a:pt x="162927" y="272615"/>
                </a:lnTo>
                <a:lnTo>
                  <a:pt x="160900" y="257743"/>
                </a:lnTo>
                <a:lnTo>
                  <a:pt x="158854" y="243456"/>
                </a:lnTo>
                <a:lnTo>
                  <a:pt x="156790" y="229752"/>
                </a:lnTo>
                <a:lnTo>
                  <a:pt x="154707" y="216632"/>
                </a:lnTo>
                <a:lnTo>
                  <a:pt x="152607" y="204096"/>
                </a:lnTo>
                <a:lnTo>
                  <a:pt x="150488" y="192143"/>
                </a:lnTo>
                <a:lnTo>
                  <a:pt x="148350" y="180774"/>
                </a:lnTo>
                <a:lnTo>
                  <a:pt x="146194" y="169988"/>
                </a:lnTo>
                <a:lnTo>
                  <a:pt x="144020" y="159785"/>
                </a:lnTo>
                <a:lnTo>
                  <a:pt x="141828" y="150164"/>
                </a:lnTo>
                <a:lnTo>
                  <a:pt x="139617" y="141127"/>
                </a:lnTo>
                <a:lnTo>
                  <a:pt x="135140" y="124799"/>
                </a:lnTo>
                <a:lnTo>
                  <a:pt x="129015" y="106827"/>
                </a:lnTo>
                <a:lnTo>
                  <a:pt x="122411" y="92553"/>
                </a:lnTo>
                <a:lnTo>
                  <a:pt x="115231" y="81636"/>
                </a:lnTo>
                <a:lnTo>
                  <a:pt x="107480" y="74074"/>
                </a:lnTo>
                <a:lnTo>
                  <a:pt x="99164" y="69863"/>
                </a:lnTo>
                <a:lnTo>
                  <a:pt x="90287" y="69002"/>
                </a:lnTo>
                <a:lnTo>
                  <a:pt x="84238" y="70231"/>
                </a:lnTo>
                <a:lnTo>
                  <a:pt x="71451" y="75377"/>
                </a:lnTo>
                <a:lnTo>
                  <a:pt x="60342" y="82174"/>
                </a:lnTo>
                <a:lnTo>
                  <a:pt x="50909" y="90628"/>
                </a:lnTo>
                <a:lnTo>
                  <a:pt x="43154" y="100748"/>
                </a:lnTo>
                <a:lnTo>
                  <a:pt x="38899" y="108458"/>
                </a:lnTo>
                <a:lnTo>
                  <a:pt x="30913" y="120995"/>
                </a:lnTo>
                <a:lnTo>
                  <a:pt x="22351" y="126912"/>
                </a:lnTo>
                <a:lnTo>
                  <a:pt x="13179" y="126207"/>
                </a:lnTo>
                <a:lnTo>
                  <a:pt x="7784" y="122936"/>
                </a:lnTo>
                <a:lnTo>
                  <a:pt x="2444" y="116400"/>
                </a:lnTo>
                <a:lnTo>
                  <a:pt x="0" y="107388"/>
                </a:lnTo>
                <a:lnTo>
                  <a:pt x="458" y="95905"/>
                </a:lnTo>
                <a:lnTo>
                  <a:pt x="3824" y="81957"/>
                </a:lnTo>
                <a:lnTo>
                  <a:pt x="10105" y="65549"/>
                </a:lnTo>
                <a:lnTo>
                  <a:pt x="16659" y="52685"/>
                </a:lnTo>
                <a:lnTo>
                  <a:pt x="23562" y="42609"/>
                </a:lnTo>
                <a:lnTo>
                  <a:pt x="31670" y="33398"/>
                </a:lnTo>
                <a:lnTo>
                  <a:pt x="40983" y="25052"/>
                </a:lnTo>
                <a:lnTo>
                  <a:pt x="51500" y="17571"/>
                </a:lnTo>
                <a:lnTo>
                  <a:pt x="63221" y="10956"/>
                </a:lnTo>
                <a:lnTo>
                  <a:pt x="76146" y="5206"/>
                </a:lnTo>
                <a:lnTo>
                  <a:pt x="90276" y="321"/>
                </a:lnTo>
                <a:lnTo>
                  <a:pt x="9135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6044" y="5234940"/>
            <a:ext cx="2350008" cy="915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2145" y="5281041"/>
            <a:ext cx="2258187" cy="823810"/>
          </a:xfrm>
          <a:custGeom>
            <a:avLst/>
            <a:gdLst/>
            <a:ahLst/>
            <a:cxnLst/>
            <a:rect l="l" t="t" r="r" b="b"/>
            <a:pathLst>
              <a:path w="2258187" h="823810">
                <a:moveTo>
                  <a:pt x="1941827" y="798683"/>
                </a:moveTo>
                <a:lnTo>
                  <a:pt x="1941061" y="664993"/>
                </a:lnTo>
                <a:lnTo>
                  <a:pt x="1936622" y="651776"/>
                </a:lnTo>
                <a:lnTo>
                  <a:pt x="1935221" y="646729"/>
                </a:lnTo>
                <a:lnTo>
                  <a:pt x="1932650" y="635397"/>
                </a:lnTo>
                <a:lnTo>
                  <a:pt x="1930658" y="623344"/>
                </a:lnTo>
                <a:lnTo>
                  <a:pt x="1930246" y="792579"/>
                </a:lnTo>
                <a:lnTo>
                  <a:pt x="1941827" y="798683"/>
                </a:lnTo>
                <a:close/>
              </a:path>
              <a:path w="2258187" h="823810">
                <a:moveTo>
                  <a:pt x="1086392" y="819074"/>
                </a:moveTo>
                <a:lnTo>
                  <a:pt x="1099962" y="817840"/>
                </a:lnTo>
                <a:lnTo>
                  <a:pt x="1112991" y="815719"/>
                </a:lnTo>
                <a:lnTo>
                  <a:pt x="1125483" y="812714"/>
                </a:lnTo>
                <a:lnTo>
                  <a:pt x="1137443" y="808822"/>
                </a:lnTo>
                <a:lnTo>
                  <a:pt x="1148876" y="804045"/>
                </a:lnTo>
                <a:lnTo>
                  <a:pt x="1159786" y="798381"/>
                </a:lnTo>
                <a:lnTo>
                  <a:pt x="1170178" y="791832"/>
                </a:lnTo>
                <a:lnTo>
                  <a:pt x="1180557" y="783958"/>
                </a:lnTo>
                <a:lnTo>
                  <a:pt x="1190316" y="775021"/>
                </a:lnTo>
                <a:lnTo>
                  <a:pt x="1198908" y="765400"/>
                </a:lnTo>
                <a:lnTo>
                  <a:pt x="1206334" y="755093"/>
                </a:lnTo>
                <a:lnTo>
                  <a:pt x="1212594" y="744101"/>
                </a:lnTo>
                <a:lnTo>
                  <a:pt x="1217686" y="732425"/>
                </a:lnTo>
                <a:lnTo>
                  <a:pt x="1221613" y="720064"/>
                </a:lnTo>
                <a:lnTo>
                  <a:pt x="1221614" y="721883"/>
                </a:lnTo>
                <a:lnTo>
                  <a:pt x="1222595" y="733943"/>
                </a:lnTo>
                <a:lnTo>
                  <a:pt x="1225261" y="746399"/>
                </a:lnTo>
                <a:lnTo>
                  <a:pt x="1229614" y="759256"/>
                </a:lnTo>
                <a:lnTo>
                  <a:pt x="1236943" y="774074"/>
                </a:lnTo>
                <a:lnTo>
                  <a:pt x="1244251" y="784408"/>
                </a:lnTo>
                <a:lnTo>
                  <a:pt x="1252855" y="793419"/>
                </a:lnTo>
                <a:lnTo>
                  <a:pt x="1265825" y="802704"/>
                </a:lnTo>
                <a:lnTo>
                  <a:pt x="1277457" y="808014"/>
                </a:lnTo>
                <a:lnTo>
                  <a:pt x="1290447" y="811682"/>
                </a:lnTo>
                <a:lnTo>
                  <a:pt x="1300979" y="813192"/>
                </a:lnTo>
                <a:lnTo>
                  <a:pt x="1312190" y="813712"/>
                </a:lnTo>
                <a:lnTo>
                  <a:pt x="1324857" y="813399"/>
                </a:lnTo>
                <a:lnTo>
                  <a:pt x="1338986" y="812253"/>
                </a:lnTo>
                <a:lnTo>
                  <a:pt x="1354582" y="810272"/>
                </a:lnTo>
                <a:lnTo>
                  <a:pt x="1349375" y="731100"/>
                </a:lnTo>
                <a:lnTo>
                  <a:pt x="1335546" y="731552"/>
                </a:lnTo>
                <a:lnTo>
                  <a:pt x="1322984" y="729032"/>
                </a:lnTo>
                <a:lnTo>
                  <a:pt x="1303476" y="714842"/>
                </a:lnTo>
                <a:lnTo>
                  <a:pt x="1296543" y="703173"/>
                </a:lnTo>
                <a:lnTo>
                  <a:pt x="1291724" y="690430"/>
                </a:lnTo>
                <a:lnTo>
                  <a:pt x="1286692" y="669304"/>
                </a:lnTo>
                <a:lnTo>
                  <a:pt x="1283328" y="643594"/>
                </a:lnTo>
                <a:lnTo>
                  <a:pt x="1282274" y="629022"/>
                </a:lnTo>
                <a:lnTo>
                  <a:pt x="1281641" y="613304"/>
                </a:lnTo>
                <a:lnTo>
                  <a:pt x="1281430" y="596442"/>
                </a:lnTo>
                <a:lnTo>
                  <a:pt x="1281430" y="591820"/>
                </a:lnTo>
                <a:lnTo>
                  <a:pt x="1319149" y="354177"/>
                </a:lnTo>
                <a:lnTo>
                  <a:pt x="1237869" y="354177"/>
                </a:lnTo>
                <a:lnTo>
                  <a:pt x="1231138" y="438340"/>
                </a:lnTo>
                <a:lnTo>
                  <a:pt x="1229741" y="429082"/>
                </a:lnTo>
                <a:lnTo>
                  <a:pt x="1227963" y="422465"/>
                </a:lnTo>
                <a:lnTo>
                  <a:pt x="1219708" y="409028"/>
                </a:lnTo>
                <a:lnTo>
                  <a:pt x="1204098" y="390945"/>
                </a:lnTo>
                <a:lnTo>
                  <a:pt x="1184656" y="374751"/>
                </a:lnTo>
                <a:lnTo>
                  <a:pt x="1164648" y="362902"/>
                </a:lnTo>
                <a:lnTo>
                  <a:pt x="1140841" y="353517"/>
                </a:lnTo>
                <a:lnTo>
                  <a:pt x="1116639" y="348125"/>
                </a:lnTo>
                <a:lnTo>
                  <a:pt x="1090930" y="346290"/>
                </a:lnTo>
                <a:lnTo>
                  <a:pt x="1085760" y="346353"/>
                </a:lnTo>
                <a:lnTo>
                  <a:pt x="1059721" y="348692"/>
                </a:lnTo>
                <a:lnTo>
                  <a:pt x="1035029" y="354405"/>
                </a:lnTo>
                <a:lnTo>
                  <a:pt x="1011682" y="363486"/>
                </a:lnTo>
                <a:lnTo>
                  <a:pt x="988296" y="376980"/>
                </a:lnTo>
                <a:lnTo>
                  <a:pt x="968723" y="393129"/>
                </a:lnTo>
                <a:lnTo>
                  <a:pt x="951865" y="412419"/>
                </a:lnTo>
                <a:lnTo>
                  <a:pt x="940465" y="429523"/>
                </a:lnTo>
                <a:lnTo>
                  <a:pt x="928723" y="451566"/>
                </a:lnTo>
                <a:lnTo>
                  <a:pt x="918600" y="475933"/>
                </a:lnTo>
                <a:lnTo>
                  <a:pt x="910823" y="500255"/>
                </a:lnTo>
                <a:lnTo>
                  <a:pt x="905434" y="524045"/>
                </a:lnTo>
                <a:lnTo>
                  <a:pt x="901829" y="549187"/>
                </a:lnTo>
                <a:lnTo>
                  <a:pt x="900021" y="575680"/>
                </a:lnTo>
                <a:lnTo>
                  <a:pt x="899794" y="589432"/>
                </a:lnTo>
                <a:lnTo>
                  <a:pt x="899815" y="593698"/>
                </a:lnTo>
                <a:lnTo>
                  <a:pt x="900895" y="620355"/>
                </a:lnTo>
                <a:lnTo>
                  <a:pt x="903611" y="645788"/>
                </a:lnTo>
                <a:lnTo>
                  <a:pt x="907946" y="669999"/>
                </a:lnTo>
                <a:lnTo>
                  <a:pt x="911502" y="684629"/>
                </a:lnTo>
                <a:lnTo>
                  <a:pt x="919601" y="710219"/>
                </a:lnTo>
                <a:lnTo>
                  <a:pt x="929567" y="733491"/>
                </a:lnTo>
                <a:lnTo>
                  <a:pt x="941451" y="754443"/>
                </a:lnTo>
                <a:lnTo>
                  <a:pt x="954182" y="771220"/>
                </a:lnTo>
                <a:lnTo>
                  <a:pt x="972809" y="788495"/>
                </a:lnTo>
                <a:lnTo>
                  <a:pt x="983387" y="795844"/>
                </a:lnTo>
                <a:lnTo>
                  <a:pt x="987589" y="605355"/>
                </a:lnTo>
                <a:lnTo>
                  <a:pt x="987298" y="589000"/>
                </a:lnTo>
                <a:lnTo>
                  <a:pt x="987398" y="581225"/>
                </a:lnTo>
                <a:lnTo>
                  <a:pt x="988031" y="568159"/>
                </a:lnTo>
                <a:lnTo>
                  <a:pt x="989244" y="555367"/>
                </a:lnTo>
                <a:lnTo>
                  <a:pt x="991032" y="542850"/>
                </a:lnTo>
                <a:lnTo>
                  <a:pt x="993390" y="530608"/>
                </a:lnTo>
                <a:lnTo>
                  <a:pt x="996315" y="518642"/>
                </a:lnTo>
                <a:lnTo>
                  <a:pt x="1002724" y="498166"/>
                </a:lnTo>
                <a:lnTo>
                  <a:pt x="1007520" y="486110"/>
                </a:lnTo>
                <a:lnTo>
                  <a:pt x="1012710" y="475380"/>
                </a:lnTo>
                <a:lnTo>
                  <a:pt x="1018286" y="465975"/>
                </a:lnTo>
                <a:lnTo>
                  <a:pt x="1029355" y="452250"/>
                </a:lnTo>
                <a:lnTo>
                  <a:pt x="1038992" y="444128"/>
                </a:lnTo>
                <a:lnTo>
                  <a:pt x="1049655" y="438086"/>
                </a:lnTo>
                <a:lnTo>
                  <a:pt x="1066199" y="432610"/>
                </a:lnTo>
                <a:lnTo>
                  <a:pt x="1078898" y="430516"/>
                </a:lnTo>
                <a:lnTo>
                  <a:pt x="1092581" y="429818"/>
                </a:lnTo>
                <a:lnTo>
                  <a:pt x="1097725" y="429954"/>
                </a:lnTo>
                <a:lnTo>
                  <a:pt x="1110721" y="431613"/>
                </a:lnTo>
                <a:lnTo>
                  <a:pt x="1122849" y="435162"/>
                </a:lnTo>
                <a:lnTo>
                  <a:pt x="1134110" y="440601"/>
                </a:lnTo>
                <a:lnTo>
                  <a:pt x="1148322" y="451022"/>
                </a:lnTo>
                <a:lnTo>
                  <a:pt x="1157214" y="460216"/>
                </a:lnTo>
                <a:lnTo>
                  <a:pt x="1165098" y="470916"/>
                </a:lnTo>
                <a:lnTo>
                  <a:pt x="1171339" y="481682"/>
                </a:lnTo>
                <a:lnTo>
                  <a:pt x="1176491" y="492940"/>
                </a:lnTo>
                <a:lnTo>
                  <a:pt x="1180926" y="505244"/>
                </a:lnTo>
                <a:lnTo>
                  <a:pt x="1184656" y="518591"/>
                </a:lnTo>
                <a:lnTo>
                  <a:pt x="1188754" y="540437"/>
                </a:lnTo>
                <a:lnTo>
                  <a:pt x="1190212" y="553023"/>
                </a:lnTo>
                <a:lnTo>
                  <a:pt x="1191092" y="565998"/>
                </a:lnTo>
                <a:lnTo>
                  <a:pt x="1191387" y="579361"/>
                </a:lnTo>
                <a:lnTo>
                  <a:pt x="1191387" y="587248"/>
                </a:lnTo>
                <a:lnTo>
                  <a:pt x="1190292" y="610358"/>
                </a:lnTo>
                <a:lnTo>
                  <a:pt x="1188677" y="622992"/>
                </a:lnTo>
                <a:lnTo>
                  <a:pt x="1186335" y="635227"/>
                </a:lnTo>
                <a:lnTo>
                  <a:pt x="1183259" y="647065"/>
                </a:lnTo>
                <a:lnTo>
                  <a:pt x="1178295" y="661690"/>
                </a:lnTo>
                <a:lnTo>
                  <a:pt x="1173184" y="673574"/>
                </a:lnTo>
                <a:lnTo>
                  <a:pt x="1167384" y="684552"/>
                </a:lnTo>
                <a:lnTo>
                  <a:pt x="1160907" y="694626"/>
                </a:lnTo>
                <a:lnTo>
                  <a:pt x="1147716" y="710251"/>
                </a:lnTo>
                <a:lnTo>
                  <a:pt x="1138297" y="718563"/>
                </a:lnTo>
                <a:lnTo>
                  <a:pt x="1128141" y="725436"/>
                </a:lnTo>
                <a:lnTo>
                  <a:pt x="1109964" y="733870"/>
                </a:lnTo>
                <a:lnTo>
                  <a:pt x="1097583" y="737595"/>
                </a:lnTo>
                <a:lnTo>
                  <a:pt x="1084199" y="740283"/>
                </a:lnTo>
                <a:lnTo>
                  <a:pt x="1078663" y="740153"/>
                </a:lnTo>
                <a:lnTo>
                  <a:pt x="1064773" y="738564"/>
                </a:lnTo>
                <a:lnTo>
                  <a:pt x="1052002" y="735163"/>
                </a:lnTo>
                <a:lnTo>
                  <a:pt x="1040349" y="729951"/>
                </a:lnTo>
                <a:lnTo>
                  <a:pt x="1029810" y="722929"/>
                </a:lnTo>
                <a:lnTo>
                  <a:pt x="1020382" y="714096"/>
                </a:lnTo>
                <a:lnTo>
                  <a:pt x="1012063" y="703453"/>
                </a:lnTo>
                <a:lnTo>
                  <a:pt x="1005940" y="692988"/>
                </a:lnTo>
                <a:lnTo>
                  <a:pt x="1009720" y="808875"/>
                </a:lnTo>
                <a:lnTo>
                  <a:pt x="1021369" y="812674"/>
                </a:lnTo>
                <a:lnTo>
                  <a:pt x="1033605" y="815629"/>
                </a:lnTo>
                <a:lnTo>
                  <a:pt x="1046424" y="817740"/>
                </a:lnTo>
                <a:lnTo>
                  <a:pt x="1059819" y="819007"/>
                </a:lnTo>
                <a:lnTo>
                  <a:pt x="1073785" y="819429"/>
                </a:lnTo>
                <a:lnTo>
                  <a:pt x="1086392" y="819074"/>
                </a:lnTo>
                <a:close/>
              </a:path>
              <a:path w="2258187" h="823810">
                <a:moveTo>
                  <a:pt x="994580" y="661188"/>
                </a:moveTo>
                <a:lnTo>
                  <a:pt x="991958" y="648668"/>
                </a:lnTo>
                <a:lnTo>
                  <a:pt x="989919" y="635189"/>
                </a:lnTo>
                <a:lnTo>
                  <a:pt x="988463" y="620752"/>
                </a:lnTo>
                <a:lnTo>
                  <a:pt x="987589" y="605355"/>
                </a:lnTo>
                <a:lnTo>
                  <a:pt x="983387" y="795844"/>
                </a:lnTo>
                <a:lnTo>
                  <a:pt x="994791" y="802335"/>
                </a:lnTo>
                <a:lnTo>
                  <a:pt x="998665" y="804233"/>
                </a:lnTo>
                <a:lnTo>
                  <a:pt x="1009720" y="808875"/>
                </a:lnTo>
                <a:lnTo>
                  <a:pt x="1005940" y="692988"/>
                </a:lnTo>
                <a:lnTo>
                  <a:pt x="1001571" y="683348"/>
                </a:lnTo>
                <a:lnTo>
                  <a:pt x="997784" y="672748"/>
                </a:lnTo>
                <a:lnTo>
                  <a:pt x="994580" y="661188"/>
                </a:lnTo>
                <a:close/>
              </a:path>
              <a:path w="2258187" h="823810">
                <a:moveTo>
                  <a:pt x="295402" y="543737"/>
                </a:moveTo>
                <a:lnTo>
                  <a:pt x="205882" y="543677"/>
                </a:lnTo>
                <a:lnTo>
                  <a:pt x="189989" y="542970"/>
                </a:lnTo>
                <a:lnTo>
                  <a:pt x="175600" y="541469"/>
                </a:lnTo>
                <a:lnTo>
                  <a:pt x="162710" y="539172"/>
                </a:lnTo>
                <a:lnTo>
                  <a:pt x="151312" y="536082"/>
                </a:lnTo>
                <a:lnTo>
                  <a:pt x="141400" y="532198"/>
                </a:lnTo>
                <a:lnTo>
                  <a:pt x="132969" y="527519"/>
                </a:lnTo>
                <a:lnTo>
                  <a:pt x="122911" y="519437"/>
                </a:lnTo>
                <a:lnTo>
                  <a:pt x="114873" y="509165"/>
                </a:lnTo>
                <a:lnTo>
                  <a:pt x="110059" y="497492"/>
                </a:lnTo>
                <a:lnTo>
                  <a:pt x="108457" y="484416"/>
                </a:lnTo>
                <a:lnTo>
                  <a:pt x="105537" y="473887"/>
                </a:lnTo>
                <a:lnTo>
                  <a:pt x="105410" y="465810"/>
                </a:lnTo>
                <a:lnTo>
                  <a:pt x="110490" y="454583"/>
                </a:lnTo>
                <a:lnTo>
                  <a:pt x="121666" y="444766"/>
                </a:lnTo>
                <a:lnTo>
                  <a:pt x="135113" y="437678"/>
                </a:lnTo>
                <a:lnTo>
                  <a:pt x="148590" y="433362"/>
                </a:lnTo>
                <a:lnTo>
                  <a:pt x="164357" y="430447"/>
                </a:lnTo>
                <a:lnTo>
                  <a:pt x="177339" y="429318"/>
                </a:lnTo>
                <a:lnTo>
                  <a:pt x="191897" y="428942"/>
                </a:lnTo>
                <a:lnTo>
                  <a:pt x="194339" y="428950"/>
                </a:lnTo>
                <a:lnTo>
                  <a:pt x="206678" y="429244"/>
                </a:lnTo>
                <a:lnTo>
                  <a:pt x="219171" y="429959"/>
                </a:lnTo>
                <a:lnTo>
                  <a:pt x="231829" y="431094"/>
                </a:lnTo>
                <a:lnTo>
                  <a:pt x="244662" y="432652"/>
                </a:lnTo>
                <a:lnTo>
                  <a:pt x="257682" y="434632"/>
                </a:lnTo>
                <a:lnTo>
                  <a:pt x="274919" y="437673"/>
                </a:lnTo>
                <a:lnTo>
                  <a:pt x="286601" y="439909"/>
                </a:lnTo>
                <a:lnTo>
                  <a:pt x="298902" y="442388"/>
                </a:lnTo>
                <a:lnTo>
                  <a:pt x="311830" y="445110"/>
                </a:lnTo>
                <a:lnTo>
                  <a:pt x="325392" y="448074"/>
                </a:lnTo>
                <a:lnTo>
                  <a:pt x="339598" y="451281"/>
                </a:lnTo>
                <a:lnTo>
                  <a:pt x="344805" y="370090"/>
                </a:lnTo>
                <a:lnTo>
                  <a:pt x="327150" y="365655"/>
                </a:lnTo>
                <a:lnTo>
                  <a:pt x="313932" y="362660"/>
                </a:lnTo>
                <a:lnTo>
                  <a:pt x="301269" y="360092"/>
                </a:lnTo>
                <a:lnTo>
                  <a:pt x="289156" y="357949"/>
                </a:lnTo>
                <a:lnTo>
                  <a:pt x="277592" y="356232"/>
                </a:lnTo>
                <a:lnTo>
                  <a:pt x="266573" y="354939"/>
                </a:lnTo>
                <a:lnTo>
                  <a:pt x="254562" y="353820"/>
                </a:lnTo>
                <a:lnTo>
                  <a:pt x="241424" y="352826"/>
                </a:lnTo>
                <a:lnTo>
                  <a:pt x="228712" y="352116"/>
                </a:lnTo>
                <a:lnTo>
                  <a:pt x="216434" y="351690"/>
                </a:lnTo>
                <a:lnTo>
                  <a:pt x="204597" y="351548"/>
                </a:lnTo>
                <a:lnTo>
                  <a:pt x="203327" y="351574"/>
                </a:lnTo>
                <a:lnTo>
                  <a:pt x="304546" y="185166"/>
                </a:lnTo>
                <a:lnTo>
                  <a:pt x="199262" y="185166"/>
                </a:lnTo>
                <a:lnTo>
                  <a:pt x="151003" y="354088"/>
                </a:lnTo>
                <a:lnTo>
                  <a:pt x="157606" y="354088"/>
                </a:lnTo>
                <a:lnTo>
                  <a:pt x="140843" y="356349"/>
                </a:lnTo>
                <a:lnTo>
                  <a:pt x="120502" y="360599"/>
                </a:lnTo>
                <a:lnTo>
                  <a:pt x="107487" y="364335"/>
                </a:lnTo>
                <a:lnTo>
                  <a:pt x="95383" y="368713"/>
                </a:lnTo>
                <a:lnTo>
                  <a:pt x="84189" y="373735"/>
                </a:lnTo>
                <a:lnTo>
                  <a:pt x="73900" y="379401"/>
                </a:lnTo>
                <a:lnTo>
                  <a:pt x="64516" y="385711"/>
                </a:lnTo>
                <a:lnTo>
                  <a:pt x="57124" y="391654"/>
                </a:lnTo>
                <a:lnTo>
                  <a:pt x="48052" y="400530"/>
                </a:lnTo>
                <a:lnTo>
                  <a:pt x="40189" y="410258"/>
                </a:lnTo>
                <a:lnTo>
                  <a:pt x="33535" y="420840"/>
                </a:lnTo>
                <a:lnTo>
                  <a:pt x="28092" y="432276"/>
                </a:lnTo>
                <a:lnTo>
                  <a:pt x="23858" y="444565"/>
                </a:lnTo>
                <a:lnTo>
                  <a:pt x="20834" y="457707"/>
                </a:lnTo>
                <a:lnTo>
                  <a:pt x="19019" y="471701"/>
                </a:lnTo>
                <a:lnTo>
                  <a:pt x="18415" y="486549"/>
                </a:lnTo>
                <a:lnTo>
                  <a:pt x="18602" y="492105"/>
                </a:lnTo>
                <a:lnTo>
                  <a:pt x="20269" y="504490"/>
                </a:lnTo>
                <a:lnTo>
                  <a:pt x="23622" y="517385"/>
                </a:lnTo>
                <a:lnTo>
                  <a:pt x="26857" y="525849"/>
                </a:lnTo>
                <a:lnTo>
                  <a:pt x="32629" y="537126"/>
                </a:lnTo>
                <a:lnTo>
                  <a:pt x="39878" y="547916"/>
                </a:lnTo>
                <a:lnTo>
                  <a:pt x="47343" y="556716"/>
                </a:lnTo>
                <a:lnTo>
                  <a:pt x="56698" y="565303"/>
                </a:lnTo>
                <a:lnTo>
                  <a:pt x="67437" y="573074"/>
                </a:lnTo>
                <a:lnTo>
                  <a:pt x="75818" y="577494"/>
                </a:lnTo>
                <a:lnTo>
                  <a:pt x="77978" y="578281"/>
                </a:lnTo>
                <a:lnTo>
                  <a:pt x="75311" y="578866"/>
                </a:lnTo>
                <a:lnTo>
                  <a:pt x="63916" y="582788"/>
                </a:lnTo>
                <a:lnTo>
                  <a:pt x="52199" y="588441"/>
                </a:lnTo>
                <a:lnTo>
                  <a:pt x="41493" y="595206"/>
                </a:lnTo>
                <a:lnTo>
                  <a:pt x="31750" y="603084"/>
                </a:lnTo>
                <a:lnTo>
                  <a:pt x="21749" y="613955"/>
                </a:lnTo>
                <a:lnTo>
                  <a:pt x="14605" y="624511"/>
                </a:lnTo>
                <a:lnTo>
                  <a:pt x="8636" y="636358"/>
                </a:lnTo>
                <a:lnTo>
                  <a:pt x="2482" y="656414"/>
                </a:lnTo>
                <a:lnTo>
                  <a:pt x="622" y="669268"/>
                </a:lnTo>
                <a:lnTo>
                  <a:pt x="0" y="683107"/>
                </a:lnTo>
                <a:lnTo>
                  <a:pt x="194" y="691177"/>
                </a:lnTo>
                <a:lnTo>
                  <a:pt x="1415" y="704386"/>
                </a:lnTo>
                <a:lnTo>
                  <a:pt x="3758" y="716953"/>
                </a:lnTo>
                <a:lnTo>
                  <a:pt x="7223" y="728880"/>
                </a:lnTo>
                <a:lnTo>
                  <a:pt x="11811" y="740168"/>
                </a:lnTo>
                <a:lnTo>
                  <a:pt x="21141" y="755953"/>
                </a:lnTo>
                <a:lnTo>
                  <a:pt x="29093" y="765745"/>
                </a:lnTo>
                <a:lnTo>
                  <a:pt x="38381" y="774806"/>
                </a:lnTo>
                <a:lnTo>
                  <a:pt x="49022" y="783132"/>
                </a:lnTo>
                <a:lnTo>
                  <a:pt x="63374" y="791978"/>
                </a:lnTo>
                <a:lnTo>
                  <a:pt x="74381" y="797397"/>
                </a:lnTo>
                <a:lnTo>
                  <a:pt x="86263" y="802238"/>
                </a:lnTo>
                <a:lnTo>
                  <a:pt x="99019" y="806500"/>
                </a:lnTo>
                <a:lnTo>
                  <a:pt x="112649" y="810183"/>
                </a:lnTo>
                <a:lnTo>
                  <a:pt x="126562" y="813146"/>
                </a:lnTo>
                <a:lnTo>
                  <a:pt x="150276" y="816638"/>
                </a:lnTo>
                <a:lnTo>
                  <a:pt x="163000" y="817860"/>
                </a:lnTo>
                <a:lnTo>
                  <a:pt x="176298" y="818732"/>
                </a:lnTo>
                <a:lnTo>
                  <a:pt x="190165" y="819255"/>
                </a:lnTo>
                <a:lnTo>
                  <a:pt x="204597" y="819429"/>
                </a:lnTo>
                <a:lnTo>
                  <a:pt x="211027" y="819390"/>
                </a:lnTo>
                <a:lnTo>
                  <a:pt x="223805" y="819082"/>
                </a:lnTo>
                <a:lnTo>
                  <a:pt x="236536" y="818466"/>
                </a:lnTo>
                <a:lnTo>
                  <a:pt x="249208" y="817542"/>
                </a:lnTo>
                <a:lnTo>
                  <a:pt x="261807" y="816310"/>
                </a:lnTo>
                <a:lnTo>
                  <a:pt x="274319" y="814768"/>
                </a:lnTo>
                <a:lnTo>
                  <a:pt x="290637" y="812286"/>
                </a:lnTo>
                <a:lnTo>
                  <a:pt x="302373" y="810201"/>
                </a:lnTo>
                <a:lnTo>
                  <a:pt x="314669" y="807790"/>
                </a:lnTo>
                <a:lnTo>
                  <a:pt x="327529" y="805054"/>
                </a:lnTo>
                <a:lnTo>
                  <a:pt x="340959" y="801991"/>
                </a:lnTo>
                <a:lnTo>
                  <a:pt x="354965" y="798601"/>
                </a:lnTo>
                <a:lnTo>
                  <a:pt x="349631" y="721017"/>
                </a:lnTo>
                <a:lnTo>
                  <a:pt x="339704" y="723209"/>
                </a:lnTo>
                <a:lnTo>
                  <a:pt x="325660" y="726203"/>
                </a:lnTo>
                <a:lnTo>
                  <a:pt x="312337" y="728910"/>
                </a:lnTo>
                <a:lnTo>
                  <a:pt x="299739" y="731329"/>
                </a:lnTo>
                <a:lnTo>
                  <a:pt x="287868" y="733462"/>
                </a:lnTo>
                <a:lnTo>
                  <a:pt x="276727" y="735308"/>
                </a:lnTo>
                <a:lnTo>
                  <a:pt x="266319" y="736866"/>
                </a:lnTo>
                <a:lnTo>
                  <a:pt x="256087" y="738224"/>
                </a:lnTo>
                <a:lnTo>
                  <a:pt x="242716" y="739703"/>
                </a:lnTo>
                <a:lnTo>
                  <a:pt x="229978" y="740759"/>
                </a:lnTo>
                <a:lnTo>
                  <a:pt x="217867" y="741392"/>
                </a:lnTo>
                <a:lnTo>
                  <a:pt x="206375" y="741603"/>
                </a:lnTo>
                <a:lnTo>
                  <a:pt x="198642" y="741539"/>
                </a:lnTo>
                <a:lnTo>
                  <a:pt x="184551" y="741050"/>
                </a:lnTo>
                <a:lnTo>
                  <a:pt x="171617" y="740080"/>
                </a:lnTo>
                <a:lnTo>
                  <a:pt x="159842" y="738630"/>
                </a:lnTo>
                <a:lnTo>
                  <a:pt x="149225" y="736701"/>
                </a:lnTo>
                <a:lnTo>
                  <a:pt x="134679" y="732883"/>
                </a:lnTo>
                <a:lnTo>
                  <a:pt x="122836" y="728430"/>
                </a:lnTo>
                <a:lnTo>
                  <a:pt x="112903" y="723176"/>
                </a:lnTo>
                <a:lnTo>
                  <a:pt x="100485" y="713240"/>
                </a:lnTo>
                <a:lnTo>
                  <a:pt x="93599" y="703630"/>
                </a:lnTo>
                <a:lnTo>
                  <a:pt x="89309" y="691966"/>
                </a:lnTo>
                <a:lnTo>
                  <a:pt x="87884" y="678853"/>
                </a:lnTo>
                <a:lnTo>
                  <a:pt x="88333" y="675885"/>
                </a:lnTo>
                <a:lnTo>
                  <a:pt x="91927" y="663139"/>
                </a:lnTo>
                <a:lnTo>
                  <a:pt x="98032" y="651988"/>
                </a:lnTo>
                <a:lnTo>
                  <a:pt x="106668" y="642435"/>
                </a:lnTo>
                <a:lnTo>
                  <a:pt x="117856" y="634479"/>
                </a:lnTo>
                <a:lnTo>
                  <a:pt x="125550" y="630688"/>
                </a:lnTo>
                <a:lnTo>
                  <a:pt x="135176" y="627231"/>
                </a:lnTo>
                <a:lnTo>
                  <a:pt x="146224" y="624404"/>
                </a:lnTo>
                <a:lnTo>
                  <a:pt x="158693" y="622205"/>
                </a:lnTo>
                <a:lnTo>
                  <a:pt x="172579" y="620634"/>
                </a:lnTo>
                <a:lnTo>
                  <a:pt x="187881" y="619692"/>
                </a:lnTo>
                <a:lnTo>
                  <a:pt x="204597" y="619379"/>
                </a:lnTo>
                <a:lnTo>
                  <a:pt x="295402" y="619379"/>
                </a:lnTo>
                <a:lnTo>
                  <a:pt x="295402" y="543737"/>
                </a:lnTo>
                <a:close/>
              </a:path>
              <a:path w="2258187" h="823810">
                <a:moveTo>
                  <a:pt x="479216" y="57950"/>
                </a:moveTo>
                <a:lnTo>
                  <a:pt x="473710" y="69088"/>
                </a:lnTo>
                <a:lnTo>
                  <a:pt x="468944" y="81415"/>
                </a:lnTo>
                <a:lnTo>
                  <a:pt x="464868" y="96277"/>
                </a:lnTo>
                <a:lnTo>
                  <a:pt x="463497" y="109105"/>
                </a:lnTo>
                <a:lnTo>
                  <a:pt x="464832" y="119898"/>
                </a:lnTo>
                <a:lnTo>
                  <a:pt x="468871" y="128657"/>
                </a:lnTo>
                <a:lnTo>
                  <a:pt x="475615" y="135382"/>
                </a:lnTo>
                <a:lnTo>
                  <a:pt x="475886" y="135574"/>
                </a:lnTo>
                <a:lnTo>
                  <a:pt x="486899" y="140886"/>
                </a:lnTo>
                <a:lnTo>
                  <a:pt x="496888" y="140633"/>
                </a:lnTo>
                <a:lnTo>
                  <a:pt x="505865" y="134849"/>
                </a:lnTo>
                <a:lnTo>
                  <a:pt x="513842" y="123571"/>
                </a:lnTo>
                <a:lnTo>
                  <a:pt x="515972" y="119692"/>
                </a:lnTo>
                <a:lnTo>
                  <a:pt x="523766" y="108172"/>
                </a:lnTo>
                <a:lnTo>
                  <a:pt x="532646" y="98741"/>
                </a:lnTo>
                <a:lnTo>
                  <a:pt x="542595" y="91389"/>
                </a:lnTo>
                <a:lnTo>
                  <a:pt x="553593" y="86106"/>
                </a:lnTo>
                <a:lnTo>
                  <a:pt x="561222" y="84939"/>
                </a:lnTo>
                <a:lnTo>
                  <a:pt x="568927" y="87491"/>
                </a:lnTo>
                <a:lnTo>
                  <a:pt x="583147" y="104257"/>
                </a:lnTo>
                <a:lnTo>
                  <a:pt x="595757" y="136525"/>
                </a:lnTo>
                <a:lnTo>
                  <a:pt x="602508" y="163101"/>
                </a:lnTo>
                <a:lnTo>
                  <a:pt x="608818" y="194164"/>
                </a:lnTo>
                <a:lnTo>
                  <a:pt x="612981" y="218059"/>
                </a:lnTo>
                <a:lnTo>
                  <a:pt x="617110" y="244503"/>
                </a:lnTo>
                <a:lnTo>
                  <a:pt x="621203" y="273495"/>
                </a:lnTo>
                <a:lnTo>
                  <a:pt x="625261" y="305032"/>
                </a:lnTo>
                <a:lnTo>
                  <a:pt x="629285" y="339115"/>
                </a:lnTo>
                <a:lnTo>
                  <a:pt x="488696" y="719848"/>
                </a:lnTo>
                <a:lnTo>
                  <a:pt x="481535" y="735450"/>
                </a:lnTo>
                <a:lnTo>
                  <a:pt x="476123" y="750201"/>
                </a:lnTo>
                <a:lnTo>
                  <a:pt x="472756" y="763511"/>
                </a:lnTo>
                <a:lnTo>
                  <a:pt x="471435" y="775378"/>
                </a:lnTo>
                <a:lnTo>
                  <a:pt x="472159" y="785802"/>
                </a:lnTo>
                <a:lnTo>
                  <a:pt x="479745" y="802324"/>
                </a:lnTo>
                <a:lnTo>
                  <a:pt x="495520" y="813074"/>
                </a:lnTo>
                <a:lnTo>
                  <a:pt x="519486" y="818051"/>
                </a:lnTo>
                <a:lnTo>
                  <a:pt x="534543" y="818375"/>
                </a:lnTo>
                <a:lnTo>
                  <a:pt x="663956" y="434632"/>
                </a:lnTo>
                <a:lnTo>
                  <a:pt x="696849" y="653605"/>
                </a:lnTo>
                <a:lnTo>
                  <a:pt x="699647" y="668509"/>
                </a:lnTo>
                <a:lnTo>
                  <a:pt x="703360" y="685856"/>
                </a:lnTo>
                <a:lnTo>
                  <a:pt x="707347" y="701971"/>
                </a:lnTo>
                <a:lnTo>
                  <a:pt x="711606" y="716855"/>
                </a:lnTo>
                <a:lnTo>
                  <a:pt x="716139" y="730507"/>
                </a:lnTo>
                <a:lnTo>
                  <a:pt x="720946" y="742928"/>
                </a:lnTo>
                <a:lnTo>
                  <a:pt x="726025" y="754118"/>
                </a:lnTo>
                <a:lnTo>
                  <a:pt x="731378" y="764076"/>
                </a:lnTo>
                <a:lnTo>
                  <a:pt x="737004" y="772804"/>
                </a:lnTo>
                <a:lnTo>
                  <a:pt x="742904" y="780301"/>
                </a:lnTo>
                <a:lnTo>
                  <a:pt x="749076" y="786567"/>
                </a:lnTo>
                <a:lnTo>
                  <a:pt x="755523" y="791603"/>
                </a:lnTo>
                <a:lnTo>
                  <a:pt x="766715" y="798644"/>
                </a:lnTo>
                <a:lnTo>
                  <a:pt x="779397" y="805496"/>
                </a:lnTo>
                <a:lnTo>
                  <a:pt x="791581" y="810826"/>
                </a:lnTo>
                <a:lnTo>
                  <a:pt x="803266" y="814632"/>
                </a:lnTo>
                <a:lnTo>
                  <a:pt x="814446" y="816915"/>
                </a:lnTo>
                <a:lnTo>
                  <a:pt x="825119" y="817676"/>
                </a:lnTo>
                <a:lnTo>
                  <a:pt x="831929" y="817334"/>
                </a:lnTo>
                <a:lnTo>
                  <a:pt x="844981" y="814306"/>
                </a:lnTo>
                <a:lnTo>
                  <a:pt x="855962" y="808147"/>
                </a:lnTo>
                <a:lnTo>
                  <a:pt x="864866" y="798858"/>
                </a:lnTo>
                <a:lnTo>
                  <a:pt x="871689" y="786439"/>
                </a:lnTo>
                <a:lnTo>
                  <a:pt x="876427" y="770890"/>
                </a:lnTo>
                <a:lnTo>
                  <a:pt x="878004" y="758490"/>
                </a:lnTo>
                <a:lnTo>
                  <a:pt x="876450" y="746105"/>
                </a:lnTo>
                <a:lnTo>
                  <a:pt x="871125" y="736473"/>
                </a:lnTo>
                <a:lnTo>
                  <a:pt x="862025" y="729593"/>
                </a:lnTo>
                <a:lnTo>
                  <a:pt x="849146" y="725466"/>
                </a:lnTo>
                <a:lnTo>
                  <a:pt x="832485" y="724090"/>
                </a:lnTo>
                <a:lnTo>
                  <a:pt x="831220" y="724065"/>
                </a:lnTo>
                <a:lnTo>
                  <a:pt x="820454" y="721629"/>
                </a:lnTo>
                <a:lnTo>
                  <a:pt x="810409" y="715222"/>
                </a:lnTo>
                <a:lnTo>
                  <a:pt x="801084" y="704845"/>
                </a:lnTo>
                <a:lnTo>
                  <a:pt x="792480" y="690499"/>
                </a:lnTo>
                <a:lnTo>
                  <a:pt x="788568" y="681941"/>
                </a:lnTo>
                <a:lnTo>
                  <a:pt x="785496" y="673982"/>
                </a:lnTo>
                <a:lnTo>
                  <a:pt x="782405" y="664897"/>
                </a:lnTo>
                <a:lnTo>
                  <a:pt x="779293" y="654686"/>
                </a:lnTo>
                <a:lnTo>
                  <a:pt x="776162" y="643351"/>
                </a:lnTo>
                <a:lnTo>
                  <a:pt x="773010" y="630889"/>
                </a:lnTo>
                <a:lnTo>
                  <a:pt x="769837" y="617302"/>
                </a:lnTo>
                <a:lnTo>
                  <a:pt x="766641" y="602590"/>
                </a:lnTo>
                <a:lnTo>
                  <a:pt x="763424" y="586752"/>
                </a:lnTo>
                <a:lnTo>
                  <a:pt x="760183" y="569789"/>
                </a:lnTo>
                <a:lnTo>
                  <a:pt x="756919" y="551700"/>
                </a:lnTo>
                <a:lnTo>
                  <a:pt x="721487" y="377088"/>
                </a:lnTo>
                <a:lnTo>
                  <a:pt x="718222" y="358156"/>
                </a:lnTo>
                <a:lnTo>
                  <a:pt x="715021" y="339849"/>
                </a:lnTo>
                <a:lnTo>
                  <a:pt x="711882" y="322168"/>
                </a:lnTo>
                <a:lnTo>
                  <a:pt x="708807" y="305110"/>
                </a:lnTo>
                <a:lnTo>
                  <a:pt x="705794" y="288677"/>
                </a:lnTo>
                <a:lnTo>
                  <a:pt x="702844" y="272868"/>
                </a:lnTo>
                <a:lnTo>
                  <a:pt x="699957" y="257684"/>
                </a:lnTo>
                <a:lnTo>
                  <a:pt x="697133" y="243123"/>
                </a:lnTo>
                <a:lnTo>
                  <a:pt x="694372" y="229185"/>
                </a:lnTo>
                <a:lnTo>
                  <a:pt x="691673" y="215871"/>
                </a:lnTo>
                <a:lnTo>
                  <a:pt x="689038" y="203180"/>
                </a:lnTo>
                <a:lnTo>
                  <a:pt x="683955" y="179666"/>
                </a:lnTo>
                <a:lnTo>
                  <a:pt x="679124" y="158643"/>
                </a:lnTo>
                <a:lnTo>
                  <a:pt x="674544" y="140107"/>
                </a:lnTo>
                <a:lnTo>
                  <a:pt x="670216" y="124059"/>
                </a:lnTo>
                <a:lnTo>
                  <a:pt x="661460" y="96758"/>
                </a:lnTo>
                <a:lnTo>
                  <a:pt x="656006" y="82673"/>
                </a:lnTo>
                <a:lnTo>
                  <a:pt x="650275" y="69840"/>
                </a:lnTo>
                <a:lnTo>
                  <a:pt x="644267" y="58261"/>
                </a:lnTo>
                <a:lnTo>
                  <a:pt x="631423" y="38870"/>
                </a:lnTo>
                <a:lnTo>
                  <a:pt x="617474" y="24511"/>
                </a:lnTo>
                <a:lnTo>
                  <a:pt x="605546" y="15791"/>
                </a:lnTo>
                <a:lnTo>
                  <a:pt x="593645" y="8901"/>
                </a:lnTo>
                <a:lnTo>
                  <a:pt x="581920" y="3964"/>
                </a:lnTo>
                <a:lnTo>
                  <a:pt x="559054" y="0"/>
                </a:lnTo>
                <a:lnTo>
                  <a:pt x="549728" y="3020"/>
                </a:lnTo>
                <a:lnTo>
                  <a:pt x="536230" y="8383"/>
                </a:lnTo>
                <a:lnTo>
                  <a:pt x="523873" y="14578"/>
                </a:lnTo>
                <a:lnTo>
                  <a:pt x="512658" y="21603"/>
                </a:lnTo>
                <a:lnTo>
                  <a:pt x="502585" y="29454"/>
                </a:lnTo>
                <a:lnTo>
                  <a:pt x="485864" y="47631"/>
                </a:lnTo>
                <a:lnTo>
                  <a:pt x="479216" y="57950"/>
                </a:lnTo>
                <a:close/>
              </a:path>
              <a:path w="2258187" h="823810">
                <a:moveTo>
                  <a:pt x="1397780" y="396227"/>
                </a:moveTo>
                <a:lnTo>
                  <a:pt x="1396530" y="408354"/>
                </a:lnTo>
                <a:lnTo>
                  <a:pt x="1399413" y="418452"/>
                </a:lnTo>
                <a:lnTo>
                  <a:pt x="1407703" y="426308"/>
                </a:lnTo>
                <a:lnTo>
                  <a:pt x="1419913" y="430632"/>
                </a:lnTo>
                <a:lnTo>
                  <a:pt x="1436751" y="432574"/>
                </a:lnTo>
                <a:lnTo>
                  <a:pt x="1452344" y="433100"/>
                </a:lnTo>
                <a:lnTo>
                  <a:pt x="1464598" y="433393"/>
                </a:lnTo>
                <a:lnTo>
                  <a:pt x="1477388" y="433602"/>
                </a:lnTo>
                <a:lnTo>
                  <a:pt x="1504569" y="433768"/>
                </a:lnTo>
                <a:lnTo>
                  <a:pt x="1527556" y="433768"/>
                </a:lnTo>
                <a:lnTo>
                  <a:pt x="1527141" y="455302"/>
                </a:lnTo>
                <a:lnTo>
                  <a:pt x="1526774" y="476057"/>
                </a:lnTo>
                <a:lnTo>
                  <a:pt x="1526455" y="496035"/>
                </a:lnTo>
                <a:lnTo>
                  <a:pt x="1526182" y="515235"/>
                </a:lnTo>
                <a:lnTo>
                  <a:pt x="1525956" y="533657"/>
                </a:lnTo>
                <a:lnTo>
                  <a:pt x="1525777" y="551301"/>
                </a:lnTo>
                <a:lnTo>
                  <a:pt x="1525644" y="568167"/>
                </a:lnTo>
                <a:lnTo>
                  <a:pt x="1525672" y="640827"/>
                </a:lnTo>
                <a:lnTo>
                  <a:pt x="1525814" y="653026"/>
                </a:lnTo>
                <a:lnTo>
                  <a:pt x="1526002" y="664447"/>
                </a:lnTo>
                <a:lnTo>
                  <a:pt x="1526234" y="675089"/>
                </a:lnTo>
                <a:lnTo>
                  <a:pt x="1526511" y="684954"/>
                </a:lnTo>
                <a:lnTo>
                  <a:pt x="1526833" y="694041"/>
                </a:lnTo>
                <a:lnTo>
                  <a:pt x="1527609" y="709882"/>
                </a:lnTo>
                <a:lnTo>
                  <a:pt x="1528064" y="716635"/>
                </a:lnTo>
                <a:lnTo>
                  <a:pt x="1528077" y="716938"/>
                </a:lnTo>
                <a:lnTo>
                  <a:pt x="1529625" y="735486"/>
                </a:lnTo>
                <a:lnTo>
                  <a:pt x="1532498" y="752268"/>
                </a:lnTo>
                <a:lnTo>
                  <a:pt x="1536696" y="767283"/>
                </a:lnTo>
                <a:lnTo>
                  <a:pt x="1542219" y="780532"/>
                </a:lnTo>
                <a:lnTo>
                  <a:pt x="1549067" y="792014"/>
                </a:lnTo>
                <a:lnTo>
                  <a:pt x="1557239" y="801729"/>
                </a:lnTo>
                <a:lnTo>
                  <a:pt x="1566737" y="809679"/>
                </a:lnTo>
                <a:lnTo>
                  <a:pt x="1577560" y="815861"/>
                </a:lnTo>
                <a:lnTo>
                  <a:pt x="1589708" y="820277"/>
                </a:lnTo>
                <a:lnTo>
                  <a:pt x="1603181" y="822927"/>
                </a:lnTo>
                <a:lnTo>
                  <a:pt x="1617980" y="823810"/>
                </a:lnTo>
                <a:lnTo>
                  <a:pt x="1629229" y="823645"/>
                </a:lnTo>
                <a:lnTo>
                  <a:pt x="1648567" y="822402"/>
                </a:lnTo>
                <a:lnTo>
                  <a:pt x="1664994" y="819943"/>
                </a:lnTo>
                <a:lnTo>
                  <a:pt x="1678509" y="816267"/>
                </a:lnTo>
                <a:lnTo>
                  <a:pt x="1689108" y="811375"/>
                </a:lnTo>
                <a:lnTo>
                  <a:pt x="1696791" y="805267"/>
                </a:lnTo>
                <a:lnTo>
                  <a:pt x="1701553" y="797941"/>
                </a:lnTo>
                <a:lnTo>
                  <a:pt x="1703393" y="789399"/>
                </a:lnTo>
                <a:lnTo>
                  <a:pt x="1702308" y="779640"/>
                </a:lnTo>
                <a:lnTo>
                  <a:pt x="1697784" y="766470"/>
                </a:lnTo>
                <a:lnTo>
                  <a:pt x="1690884" y="755309"/>
                </a:lnTo>
                <a:lnTo>
                  <a:pt x="1681723" y="746628"/>
                </a:lnTo>
                <a:lnTo>
                  <a:pt x="1670305" y="740429"/>
                </a:lnTo>
                <a:lnTo>
                  <a:pt x="1656634" y="736709"/>
                </a:lnTo>
                <a:lnTo>
                  <a:pt x="1640713" y="735469"/>
                </a:lnTo>
                <a:lnTo>
                  <a:pt x="1635193" y="735089"/>
                </a:lnTo>
                <a:lnTo>
                  <a:pt x="1623175" y="731298"/>
                </a:lnTo>
                <a:lnTo>
                  <a:pt x="1612265" y="723442"/>
                </a:lnTo>
                <a:lnTo>
                  <a:pt x="1608938" y="713859"/>
                </a:lnTo>
                <a:lnTo>
                  <a:pt x="1607214" y="700830"/>
                </a:lnTo>
                <a:lnTo>
                  <a:pt x="1605885" y="682488"/>
                </a:lnTo>
                <a:lnTo>
                  <a:pt x="1605368" y="671325"/>
                </a:lnTo>
                <a:lnTo>
                  <a:pt x="1604949" y="658833"/>
                </a:lnTo>
                <a:lnTo>
                  <a:pt x="1604629" y="645013"/>
                </a:lnTo>
                <a:lnTo>
                  <a:pt x="1604406" y="629866"/>
                </a:lnTo>
                <a:lnTo>
                  <a:pt x="1604255" y="595586"/>
                </a:lnTo>
                <a:lnTo>
                  <a:pt x="1604327" y="576453"/>
                </a:lnTo>
                <a:lnTo>
                  <a:pt x="1604496" y="555993"/>
                </a:lnTo>
                <a:lnTo>
                  <a:pt x="1604762" y="534204"/>
                </a:lnTo>
                <a:lnTo>
                  <a:pt x="1605127" y="511087"/>
                </a:lnTo>
                <a:lnTo>
                  <a:pt x="1605588" y="486642"/>
                </a:lnTo>
                <a:lnTo>
                  <a:pt x="1606147" y="460869"/>
                </a:lnTo>
                <a:lnTo>
                  <a:pt x="1606804" y="433768"/>
                </a:lnTo>
                <a:lnTo>
                  <a:pt x="1753362" y="433768"/>
                </a:lnTo>
                <a:lnTo>
                  <a:pt x="1753362" y="355053"/>
                </a:lnTo>
                <a:lnTo>
                  <a:pt x="1510739" y="355107"/>
                </a:lnTo>
                <a:lnTo>
                  <a:pt x="1497979" y="355400"/>
                </a:lnTo>
                <a:lnTo>
                  <a:pt x="1485268" y="355949"/>
                </a:lnTo>
                <a:lnTo>
                  <a:pt x="1472603" y="356751"/>
                </a:lnTo>
                <a:lnTo>
                  <a:pt x="1459987" y="357807"/>
                </a:lnTo>
                <a:lnTo>
                  <a:pt x="1447419" y="359117"/>
                </a:lnTo>
                <a:lnTo>
                  <a:pt x="1430390" y="362490"/>
                </a:lnTo>
                <a:lnTo>
                  <a:pt x="1417894" y="367729"/>
                </a:lnTo>
                <a:lnTo>
                  <a:pt x="1408458" y="375017"/>
                </a:lnTo>
                <a:lnTo>
                  <a:pt x="1402080" y="384352"/>
                </a:lnTo>
                <a:lnTo>
                  <a:pt x="1397780" y="396227"/>
                </a:lnTo>
                <a:close/>
              </a:path>
              <a:path w="2258187" h="823810">
                <a:moveTo>
                  <a:pt x="1958958" y="697728"/>
                </a:moveTo>
                <a:lnTo>
                  <a:pt x="1952208" y="687970"/>
                </a:lnTo>
                <a:lnTo>
                  <a:pt x="1946249" y="677058"/>
                </a:lnTo>
                <a:lnTo>
                  <a:pt x="1941061" y="664993"/>
                </a:lnTo>
                <a:lnTo>
                  <a:pt x="1941827" y="798683"/>
                </a:lnTo>
                <a:lnTo>
                  <a:pt x="1966299" y="808357"/>
                </a:lnTo>
                <a:lnTo>
                  <a:pt x="1990140" y="814508"/>
                </a:lnTo>
                <a:lnTo>
                  <a:pt x="2015590" y="818199"/>
                </a:lnTo>
                <a:lnTo>
                  <a:pt x="2042668" y="819429"/>
                </a:lnTo>
                <a:lnTo>
                  <a:pt x="2048227" y="819377"/>
                </a:lnTo>
                <a:lnTo>
                  <a:pt x="2074960" y="817567"/>
                </a:lnTo>
                <a:lnTo>
                  <a:pt x="2100154" y="813174"/>
                </a:lnTo>
                <a:lnTo>
                  <a:pt x="2123781" y="806196"/>
                </a:lnTo>
                <a:lnTo>
                  <a:pt x="2141947" y="798584"/>
                </a:lnTo>
                <a:lnTo>
                  <a:pt x="2164739" y="785747"/>
                </a:lnTo>
                <a:lnTo>
                  <a:pt x="2184775" y="770273"/>
                </a:lnTo>
                <a:lnTo>
                  <a:pt x="2202053" y="752170"/>
                </a:lnTo>
                <a:lnTo>
                  <a:pt x="2215222" y="734310"/>
                </a:lnTo>
                <a:lnTo>
                  <a:pt x="2227850" y="712593"/>
                </a:lnTo>
                <a:lnTo>
                  <a:pt x="2238553" y="688750"/>
                </a:lnTo>
                <a:lnTo>
                  <a:pt x="2245820" y="667889"/>
                </a:lnTo>
                <a:lnTo>
                  <a:pt x="2251891" y="643972"/>
                </a:lnTo>
                <a:lnTo>
                  <a:pt x="2255925" y="618955"/>
                </a:lnTo>
                <a:lnTo>
                  <a:pt x="2257936" y="592835"/>
                </a:lnTo>
                <a:lnTo>
                  <a:pt x="2258187" y="579361"/>
                </a:lnTo>
                <a:lnTo>
                  <a:pt x="2258011" y="567336"/>
                </a:lnTo>
                <a:lnTo>
                  <a:pt x="2256269" y="540673"/>
                </a:lnTo>
                <a:lnTo>
                  <a:pt x="2252675" y="515486"/>
                </a:lnTo>
                <a:lnTo>
                  <a:pt x="2247239" y="491778"/>
                </a:lnTo>
                <a:lnTo>
                  <a:pt x="2241278" y="473011"/>
                </a:lnTo>
                <a:lnTo>
                  <a:pt x="2230979" y="448417"/>
                </a:lnTo>
                <a:lnTo>
                  <a:pt x="2218658" y="426412"/>
                </a:lnTo>
                <a:lnTo>
                  <a:pt x="2204339" y="406996"/>
                </a:lnTo>
                <a:lnTo>
                  <a:pt x="2184600" y="387617"/>
                </a:lnTo>
                <a:lnTo>
                  <a:pt x="2163622" y="373213"/>
                </a:lnTo>
                <a:lnTo>
                  <a:pt x="2139696" y="361772"/>
                </a:lnTo>
                <a:lnTo>
                  <a:pt x="2115909" y="354062"/>
                </a:lnTo>
                <a:lnTo>
                  <a:pt x="2091237" y="349088"/>
                </a:lnTo>
                <a:lnTo>
                  <a:pt x="2065069" y="346601"/>
                </a:lnTo>
                <a:lnTo>
                  <a:pt x="2051431" y="346290"/>
                </a:lnTo>
                <a:lnTo>
                  <a:pt x="2046014" y="346340"/>
                </a:lnTo>
                <a:lnTo>
                  <a:pt x="2019336" y="348146"/>
                </a:lnTo>
                <a:lnTo>
                  <a:pt x="1994164" y="352546"/>
                </a:lnTo>
                <a:lnTo>
                  <a:pt x="1970497" y="359538"/>
                </a:lnTo>
                <a:lnTo>
                  <a:pt x="1952315" y="367160"/>
                </a:lnTo>
                <a:lnTo>
                  <a:pt x="1929580" y="380000"/>
                </a:lnTo>
                <a:lnTo>
                  <a:pt x="1909533" y="395469"/>
                </a:lnTo>
                <a:lnTo>
                  <a:pt x="1892172" y="413562"/>
                </a:lnTo>
                <a:lnTo>
                  <a:pt x="1879324" y="430992"/>
                </a:lnTo>
                <a:lnTo>
                  <a:pt x="1866617" y="452676"/>
                </a:lnTo>
                <a:lnTo>
                  <a:pt x="1855834" y="476420"/>
                </a:lnTo>
                <a:lnTo>
                  <a:pt x="1848628" y="496892"/>
                </a:lnTo>
                <a:lnTo>
                  <a:pt x="1842586" y="520658"/>
                </a:lnTo>
                <a:lnTo>
                  <a:pt x="1838558" y="545663"/>
                </a:lnTo>
                <a:lnTo>
                  <a:pt x="1836544" y="571908"/>
                </a:lnTo>
                <a:lnTo>
                  <a:pt x="1836293" y="585495"/>
                </a:lnTo>
                <a:lnTo>
                  <a:pt x="1836493" y="598724"/>
                </a:lnTo>
                <a:lnTo>
                  <a:pt x="1838245" y="625475"/>
                </a:lnTo>
                <a:lnTo>
                  <a:pt x="1841817" y="650639"/>
                </a:lnTo>
                <a:lnTo>
                  <a:pt x="1847235" y="674215"/>
                </a:lnTo>
                <a:lnTo>
                  <a:pt x="1853154" y="692745"/>
                </a:lnTo>
                <a:lnTo>
                  <a:pt x="1863414" y="717375"/>
                </a:lnTo>
                <a:lnTo>
                  <a:pt x="1875658" y="739420"/>
                </a:lnTo>
                <a:lnTo>
                  <a:pt x="1889887" y="758875"/>
                </a:lnTo>
                <a:lnTo>
                  <a:pt x="1909317" y="778114"/>
                </a:lnTo>
                <a:lnTo>
                  <a:pt x="1930246" y="792579"/>
                </a:lnTo>
                <a:lnTo>
                  <a:pt x="1930658" y="623344"/>
                </a:lnTo>
                <a:lnTo>
                  <a:pt x="1929241" y="610571"/>
                </a:lnTo>
                <a:lnTo>
                  <a:pt x="1928395" y="597078"/>
                </a:lnTo>
                <a:lnTo>
                  <a:pt x="1928114" y="582866"/>
                </a:lnTo>
                <a:lnTo>
                  <a:pt x="1928277" y="573256"/>
                </a:lnTo>
                <a:lnTo>
                  <a:pt x="1929031" y="560328"/>
                </a:lnTo>
                <a:lnTo>
                  <a:pt x="1930398" y="547674"/>
                </a:lnTo>
                <a:lnTo>
                  <a:pt x="1932378" y="535295"/>
                </a:lnTo>
                <a:lnTo>
                  <a:pt x="1934971" y="523189"/>
                </a:lnTo>
                <a:lnTo>
                  <a:pt x="1939612" y="507573"/>
                </a:lnTo>
                <a:lnTo>
                  <a:pt x="1944359" y="495586"/>
                </a:lnTo>
                <a:lnTo>
                  <a:pt x="1949924" y="484463"/>
                </a:lnTo>
                <a:lnTo>
                  <a:pt x="1956308" y="474205"/>
                </a:lnTo>
                <a:lnTo>
                  <a:pt x="1963348" y="465168"/>
                </a:lnTo>
                <a:lnTo>
                  <a:pt x="1972215" y="456083"/>
                </a:lnTo>
                <a:lnTo>
                  <a:pt x="1982136" y="448105"/>
                </a:lnTo>
                <a:lnTo>
                  <a:pt x="1993138" y="441236"/>
                </a:lnTo>
                <a:lnTo>
                  <a:pt x="2007874" y="434793"/>
                </a:lnTo>
                <a:lnTo>
                  <a:pt x="2019954" y="431543"/>
                </a:lnTo>
                <a:lnTo>
                  <a:pt x="2032997" y="429592"/>
                </a:lnTo>
                <a:lnTo>
                  <a:pt x="2046985" y="428942"/>
                </a:lnTo>
                <a:lnTo>
                  <a:pt x="2059968" y="429503"/>
                </a:lnTo>
                <a:lnTo>
                  <a:pt x="2072780" y="431276"/>
                </a:lnTo>
                <a:lnTo>
                  <a:pt x="2084912" y="434260"/>
                </a:lnTo>
                <a:lnTo>
                  <a:pt x="2096389" y="438454"/>
                </a:lnTo>
                <a:lnTo>
                  <a:pt x="2115185" y="449106"/>
                </a:lnTo>
                <a:lnTo>
                  <a:pt x="2124960" y="457247"/>
                </a:lnTo>
                <a:lnTo>
                  <a:pt x="2133727" y="466750"/>
                </a:lnTo>
                <a:lnTo>
                  <a:pt x="2142087" y="478506"/>
                </a:lnTo>
                <a:lnTo>
                  <a:pt x="2148070" y="489413"/>
                </a:lnTo>
                <a:lnTo>
                  <a:pt x="2153285" y="501479"/>
                </a:lnTo>
                <a:lnTo>
                  <a:pt x="2157730" y="514705"/>
                </a:lnTo>
                <a:lnTo>
                  <a:pt x="2161626" y="530567"/>
                </a:lnTo>
                <a:lnTo>
                  <a:pt x="2163692" y="542631"/>
                </a:lnTo>
                <a:lnTo>
                  <a:pt x="2165174" y="555368"/>
                </a:lnTo>
                <a:lnTo>
                  <a:pt x="2166067" y="568780"/>
                </a:lnTo>
                <a:lnTo>
                  <a:pt x="2166366" y="582866"/>
                </a:lnTo>
                <a:lnTo>
                  <a:pt x="2166188" y="592643"/>
                </a:lnTo>
                <a:lnTo>
                  <a:pt x="2165398" y="605533"/>
                </a:lnTo>
                <a:lnTo>
                  <a:pt x="2163991" y="618178"/>
                </a:lnTo>
                <a:lnTo>
                  <a:pt x="2161981" y="630578"/>
                </a:lnTo>
                <a:lnTo>
                  <a:pt x="2159381" y="642734"/>
                </a:lnTo>
                <a:lnTo>
                  <a:pt x="2154671" y="658652"/>
                </a:lnTo>
                <a:lnTo>
                  <a:pt x="2149922" y="670632"/>
                </a:lnTo>
                <a:lnTo>
                  <a:pt x="2144341" y="681735"/>
                </a:lnTo>
                <a:lnTo>
                  <a:pt x="2137918" y="691959"/>
                </a:lnTo>
                <a:lnTo>
                  <a:pt x="2130978" y="700941"/>
                </a:lnTo>
                <a:lnTo>
                  <a:pt x="2122110" y="710048"/>
                </a:lnTo>
                <a:lnTo>
                  <a:pt x="2112180" y="718045"/>
                </a:lnTo>
                <a:lnTo>
                  <a:pt x="2101215" y="724928"/>
                </a:lnTo>
                <a:lnTo>
                  <a:pt x="2086207" y="731448"/>
                </a:lnTo>
                <a:lnTo>
                  <a:pt x="2074118" y="734655"/>
                </a:lnTo>
                <a:lnTo>
                  <a:pt x="2061038" y="736580"/>
                </a:lnTo>
                <a:lnTo>
                  <a:pt x="2046985" y="737222"/>
                </a:lnTo>
                <a:lnTo>
                  <a:pt x="2033696" y="736663"/>
                </a:lnTo>
                <a:lnTo>
                  <a:pt x="2020793" y="734915"/>
                </a:lnTo>
                <a:lnTo>
                  <a:pt x="2008713" y="731977"/>
                </a:lnTo>
                <a:lnTo>
                  <a:pt x="1997456" y="727849"/>
                </a:lnTo>
                <a:lnTo>
                  <a:pt x="1979182" y="717403"/>
                </a:lnTo>
                <a:lnTo>
                  <a:pt x="1969385" y="709234"/>
                </a:lnTo>
                <a:lnTo>
                  <a:pt x="1960499" y="699655"/>
                </a:lnTo>
                <a:lnTo>
                  <a:pt x="1958958" y="6977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09443" y="5710859"/>
            <a:ext cx="204088" cy="310464"/>
          </a:xfrm>
          <a:custGeom>
            <a:avLst/>
            <a:gdLst/>
            <a:ahLst/>
            <a:cxnLst/>
            <a:rect l="l" t="t" r="r" b="b"/>
            <a:pathLst>
              <a:path w="204088" h="310464">
                <a:moveTo>
                  <a:pt x="105282" y="0"/>
                </a:moveTo>
                <a:lnTo>
                  <a:pt x="91600" y="697"/>
                </a:lnTo>
                <a:lnTo>
                  <a:pt x="78901" y="2791"/>
                </a:lnTo>
                <a:lnTo>
                  <a:pt x="67204" y="6280"/>
                </a:lnTo>
                <a:lnTo>
                  <a:pt x="51694" y="14310"/>
                </a:lnTo>
                <a:lnTo>
                  <a:pt x="42057" y="22431"/>
                </a:lnTo>
                <a:lnTo>
                  <a:pt x="33424" y="32631"/>
                </a:lnTo>
                <a:lnTo>
                  <a:pt x="25412" y="45561"/>
                </a:lnTo>
                <a:lnTo>
                  <a:pt x="20222" y="56291"/>
                </a:lnTo>
                <a:lnTo>
                  <a:pt x="15426" y="68347"/>
                </a:lnTo>
                <a:lnTo>
                  <a:pt x="11033" y="81731"/>
                </a:lnTo>
                <a:lnTo>
                  <a:pt x="6092" y="100790"/>
                </a:lnTo>
                <a:lnTo>
                  <a:pt x="3734" y="113032"/>
                </a:lnTo>
                <a:lnTo>
                  <a:pt x="1946" y="125549"/>
                </a:lnTo>
                <a:lnTo>
                  <a:pt x="733" y="138340"/>
                </a:lnTo>
                <a:lnTo>
                  <a:pt x="100" y="151407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4" y="273634"/>
                </a:lnTo>
                <a:lnTo>
                  <a:pt x="33084" y="284277"/>
                </a:lnTo>
                <a:lnTo>
                  <a:pt x="42512" y="293110"/>
                </a:lnTo>
                <a:lnTo>
                  <a:pt x="53051" y="300132"/>
                </a:lnTo>
                <a:lnTo>
                  <a:pt x="64704" y="305344"/>
                </a:lnTo>
                <a:lnTo>
                  <a:pt x="77475" y="308745"/>
                </a:lnTo>
                <a:lnTo>
                  <a:pt x="91365" y="310335"/>
                </a:lnTo>
                <a:lnTo>
                  <a:pt x="96900" y="310464"/>
                </a:lnTo>
                <a:lnTo>
                  <a:pt x="110285" y="307776"/>
                </a:lnTo>
                <a:lnTo>
                  <a:pt x="122666" y="304052"/>
                </a:lnTo>
                <a:lnTo>
                  <a:pt x="134014" y="299287"/>
                </a:lnTo>
                <a:lnTo>
                  <a:pt x="150999" y="288744"/>
                </a:lnTo>
                <a:lnTo>
                  <a:pt x="160418" y="280432"/>
                </a:lnTo>
                <a:lnTo>
                  <a:pt x="169149" y="270684"/>
                </a:lnTo>
                <a:lnTo>
                  <a:pt x="180086" y="254734"/>
                </a:lnTo>
                <a:lnTo>
                  <a:pt x="185886" y="243755"/>
                </a:lnTo>
                <a:lnTo>
                  <a:pt x="190997" y="231872"/>
                </a:lnTo>
                <a:lnTo>
                  <a:pt x="195408" y="219081"/>
                </a:lnTo>
                <a:lnTo>
                  <a:pt x="199037" y="205408"/>
                </a:lnTo>
                <a:lnTo>
                  <a:pt x="201379" y="193173"/>
                </a:lnTo>
                <a:lnTo>
                  <a:pt x="202994" y="180539"/>
                </a:lnTo>
                <a:lnTo>
                  <a:pt x="203887" y="167508"/>
                </a:lnTo>
                <a:lnTo>
                  <a:pt x="204088" y="157429"/>
                </a:lnTo>
                <a:lnTo>
                  <a:pt x="204088" y="149542"/>
                </a:lnTo>
                <a:lnTo>
                  <a:pt x="203794" y="136179"/>
                </a:lnTo>
                <a:lnTo>
                  <a:pt x="202914" y="123205"/>
                </a:lnTo>
                <a:lnTo>
                  <a:pt x="201456" y="110618"/>
                </a:lnTo>
                <a:lnTo>
                  <a:pt x="199427" y="98419"/>
                </a:lnTo>
                <a:lnTo>
                  <a:pt x="193628" y="75425"/>
                </a:lnTo>
                <a:lnTo>
                  <a:pt x="189193" y="63121"/>
                </a:lnTo>
                <a:lnTo>
                  <a:pt x="184041" y="51863"/>
                </a:lnTo>
                <a:lnTo>
                  <a:pt x="178161" y="41653"/>
                </a:lnTo>
                <a:lnTo>
                  <a:pt x="169916" y="30397"/>
                </a:lnTo>
                <a:lnTo>
                  <a:pt x="161024" y="21204"/>
                </a:lnTo>
                <a:lnTo>
                  <a:pt x="151163" y="13518"/>
                </a:lnTo>
                <a:lnTo>
                  <a:pt x="135551" y="5343"/>
                </a:lnTo>
                <a:lnTo>
                  <a:pt x="123423" y="1794"/>
                </a:lnTo>
                <a:lnTo>
                  <a:pt x="110427" y="135"/>
                </a:lnTo>
                <a:lnTo>
                  <a:pt x="10528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50259" y="5709983"/>
            <a:ext cx="238251" cy="308279"/>
          </a:xfrm>
          <a:custGeom>
            <a:avLst/>
            <a:gdLst/>
            <a:ahLst/>
            <a:cxnLst/>
            <a:rect l="l" t="t" r="r" b="b"/>
            <a:pathLst>
              <a:path w="238251" h="308279">
                <a:moveTo>
                  <a:pt x="118871" y="0"/>
                </a:moveTo>
                <a:lnTo>
                  <a:pt x="104883" y="650"/>
                </a:lnTo>
                <a:lnTo>
                  <a:pt x="91840" y="2601"/>
                </a:lnTo>
                <a:lnTo>
                  <a:pt x="79760" y="5851"/>
                </a:lnTo>
                <a:lnTo>
                  <a:pt x="68663" y="10400"/>
                </a:lnTo>
                <a:lnTo>
                  <a:pt x="54022" y="19162"/>
                </a:lnTo>
                <a:lnTo>
                  <a:pt x="44101" y="27140"/>
                </a:lnTo>
                <a:lnTo>
                  <a:pt x="35234" y="36225"/>
                </a:lnTo>
                <a:lnTo>
                  <a:pt x="28193" y="45262"/>
                </a:lnTo>
                <a:lnTo>
                  <a:pt x="21810" y="55521"/>
                </a:lnTo>
                <a:lnTo>
                  <a:pt x="16245" y="66644"/>
                </a:lnTo>
                <a:lnTo>
                  <a:pt x="11498" y="78630"/>
                </a:lnTo>
                <a:lnTo>
                  <a:pt x="7569" y="91479"/>
                </a:lnTo>
                <a:lnTo>
                  <a:pt x="4264" y="106352"/>
                </a:lnTo>
                <a:lnTo>
                  <a:pt x="2284" y="118732"/>
                </a:lnTo>
                <a:lnTo>
                  <a:pt x="917" y="131385"/>
                </a:lnTo>
                <a:lnTo>
                  <a:pt x="163" y="144313"/>
                </a:lnTo>
                <a:lnTo>
                  <a:pt x="0" y="153923"/>
                </a:lnTo>
                <a:lnTo>
                  <a:pt x="281" y="168136"/>
                </a:lnTo>
                <a:lnTo>
                  <a:pt x="1127" y="181629"/>
                </a:lnTo>
                <a:lnTo>
                  <a:pt x="2544" y="194402"/>
                </a:lnTo>
                <a:lnTo>
                  <a:pt x="4536" y="206454"/>
                </a:lnTo>
                <a:lnTo>
                  <a:pt x="7107" y="217786"/>
                </a:lnTo>
                <a:lnTo>
                  <a:pt x="12947" y="236050"/>
                </a:lnTo>
                <a:lnTo>
                  <a:pt x="18135" y="248115"/>
                </a:lnTo>
                <a:lnTo>
                  <a:pt x="24094" y="259027"/>
                </a:lnTo>
                <a:lnTo>
                  <a:pt x="30844" y="268786"/>
                </a:lnTo>
                <a:lnTo>
                  <a:pt x="41271" y="280292"/>
                </a:lnTo>
                <a:lnTo>
                  <a:pt x="51068" y="288461"/>
                </a:lnTo>
                <a:lnTo>
                  <a:pt x="61775" y="295219"/>
                </a:lnTo>
                <a:lnTo>
                  <a:pt x="80599" y="303034"/>
                </a:lnTo>
                <a:lnTo>
                  <a:pt x="92679" y="305972"/>
                </a:lnTo>
                <a:lnTo>
                  <a:pt x="105582" y="307720"/>
                </a:lnTo>
                <a:lnTo>
                  <a:pt x="118871" y="308279"/>
                </a:lnTo>
                <a:lnTo>
                  <a:pt x="132924" y="307637"/>
                </a:lnTo>
                <a:lnTo>
                  <a:pt x="146004" y="305713"/>
                </a:lnTo>
                <a:lnTo>
                  <a:pt x="158093" y="302506"/>
                </a:lnTo>
                <a:lnTo>
                  <a:pt x="169175" y="298018"/>
                </a:lnTo>
                <a:lnTo>
                  <a:pt x="184066" y="289102"/>
                </a:lnTo>
                <a:lnTo>
                  <a:pt x="193996" y="281106"/>
                </a:lnTo>
                <a:lnTo>
                  <a:pt x="202864" y="271998"/>
                </a:lnTo>
                <a:lnTo>
                  <a:pt x="209803" y="263016"/>
                </a:lnTo>
                <a:lnTo>
                  <a:pt x="216227" y="252792"/>
                </a:lnTo>
                <a:lnTo>
                  <a:pt x="221808" y="241690"/>
                </a:lnTo>
                <a:lnTo>
                  <a:pt x="226557" y="229710"/>
                </a:lnTo>
                <a:lnTo>
                  <a:pt x="230484" y="216851"/>
                </a:lnTo>
                <a:lnTo>
                  <a:pt x="233867" y="201636"/>
                </a:lnTo>
                <a:lnTo>
                  <a:pt x="235877" y="189236"/>
                </a:lnTo>
                <a:lnTo>
                  <a:pt x="237284" y="176591"/>
                </a:lnTo>
                <a:lnTo>
                  <a:pt x="238074" y="163700"/>
                </a:lnTo>
                <a:lnTo>
                  <a:pt x="238251" y="153923"/>
                </a:lnTo>
                <a:lnTo>
                  <a:pt x="237953" y="139837"/>
                </a:lnTo>
                <a:lnTo>
                  <a:pt x="237060" y="126426"/>
                </a:lnTo>
                <a:lnTo>
                  <a:pt x="235578" y="113688"/>
                </a:lnTo>
                <a:lnTo>
                  <a:pt x="233512" y="101625"/>
                </a:lnTo>
                <a:lnTo>
                  <a:pt x="230866" y="90236"/>
                </a:lnTo>
                <a:lnTo>
                  <a:pt x="225171" y="72537"/>
                </a:lnTo>
                <a:lnTo>
                  <a:pt x="219956" y="60470"/>
                </a:lnTo>
                <a:lnTo>
                  <a:pt x="213973" y="49564"/>
                </a:lnTo>
                <a:lnTo>
                  <a:pt x="207220" y="39819"/>
                </a:lnTo>
                <a:lnTo>
                  <a:pt x="196846" y="28304"/>
                </a:lnTo>
                <a:lnTo>
                  <a:pt x="187071" y="20163"/>
                </a:lnTo>
                <a:lnTo>
                  <a:pt x="176288" y="13386"/>
                </a:lnTo>
                <a:lnTo>
                  <a:pt x="156798" y="5317"/>
                </a:lnTo>
                <a:lnTo>
                  <a:pt x="144666" y="2333"/>
                </a:lnTo>
                <a:lnTo>
                  <a:pt x="131854" y="560"/>
                </a:lnTo>
                <a:lnTo>
                  <a:pt x="11887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8675" y="5636094"/>
            <a:ext cx="356831" cy="468756"/>
          </a:xfrm>
          <a:custGeom>
            <a:avLst/>
            <a:gdLst/>
            <a:ahLst/>
            <a:cxnLst/>
            <a:rect l="l" t="t" r="r" b="b"/>
            <a:pathLst>
              <a:path w="356831" h="468756">
                <a:moveTo>
                  <a:pt x="122516" y="0"/>
                </a:moveTo>
                <a:lnTo>
                  <a:pt x="356831" y="0"/>
                </a:lnTo>
                <a:lnTo>
                  <a:pt x="356831" y="78714"/>
                </a:lnTo>
                <a:lnTo>
                  <a:pt x="210273" y="78714"/>
                </a:lnTo>
                <a:lnTo>
                  <a:pt x="209617" y="105815"/>
                </a:lnTo>
                <a:lnTo>
                  <a:pt x="209058" y="131589"/>
                </a:lnTo>
                <a:lnTo>
                  <a:pt x="208597" y="156033"/>
                </a:lnTo>
                <a:lnTo>
                  <a:pt x="208232" y="179150"/>
                </a:lnTo>
                <a:lnTo>
                  <a:pt x="207966" y="200939"/>
                </a:lnTo>
                <a:lnTo>
                  <a:pt x="207797" y="221399"/>
                </a:lnTo>
                <a:lnTo>
                  <a:pt x="207725" y="240532"/>
                </a:lnTo>
                <a:lnTo>
                  <a:pt x="207752" y="258336"/>
                </a:lnTo>
                <a:lnTo>
                  <a:pt x="207876" y="274812"/>
                </a:lnTo>
                <a:lnTo>
                  <a:pt x="208099" y="289960"/>
                </a:lnTo>
                <a:lnTo>
                  <a:pt x="208419" y="303779"/>
                </a:lnTo>
                <a:lnTo>
                  <a:pt x="208838" y="316271"/>
                </a:lnTo>
                <a:lnTo>
                  <a:pt x="209355" y="327434"/>
                </a:lnTo>
                <a:lnTo>
                  <a:pt x="209970" y="337269"/>
                </a:lnTo>
                <a:lnTo>
                  <a:pt x="211497" y="352955"/>
                </a:lnTo>
                <a:lnTo>
                  <a:pt x="213418" y="363328"/>
                </a:lnTo>
                <a:lnTo>
                  <a:pt x="226645" y="376244"/>
                </a:lnTo>
                <a:lnTo>
                  <a:pt x="238663" y="380036"/>
                </a:lnTo>
                <a:lnTo>
                  <a:pt x="244182" y="380415"/>
                </a:lnTo>
                <a:lnTo>
                  <a:pt x="260104" y="381655"/>
                </a:lnTo>
                <a:lnTo>
                  <a:pt x="273775" y="385375"/>
                </a:lnTo>
                <a:lnTo>
                  <a:pt x="285193" y="391574"/>
                </a:lnTo>
                <a:lnTo>
                  <a:pt x="294354" y="400255"/>
                </a:lnTo>
                <a:lnTo>
                  <a:pt x="301254" y="411416"/>
                </a:lnTo>
                <a:lnTo>
                  <a:pt x="305777" y="424586"/>
                </a:lnTo>
                <a:lnTo>
                  <a:pt x="306863" y="434345"/>
                </a:lnTo>
                <a:lnTo>
                  <a:pt x="305023" y="442887"/>
                </a:lnTo>
                <a:lnTo>
                  <a:pt x="300261" y="450213"/>
                </a:lnTo>
                <a:lnTo>
                  <a:pt x="292578" y="456321"/>
                </a:lnTo>
                <a:lnTo>
                  <a:pt x="281979" y="461213"/>
                </a:lnTo>
                <a:lnTo>
                  <a:pt x="268464" y="464889"/>
                </a:lnTo>
                <a:lnTo>
                  <a:pt x="252037" y="467348"/>
                </a:lnTo>
                <a:lnTo>
                  <a:pt x="232699" y="468591"/>
                </a:lnTo>
                <a:lnTo>
                  <a:pt x="221449" y="468756"/>
                </a:lnTo>
                <a:lnTo>
                  <a:pt x="206651" y="467873"/>
                </a:lnTo>
                <a:lnTo>
                  <a:pt x="193178" y="465224"/>
                </a:lnTo>
                <a:lnTo>
                  <a:pt x="181030" y="460807"/>
                </a:lnTo>
                <a:lnTo>
                  <a:pt x="170207" y="454625"/>
                </a:lnTo>
                <a:lnTo>
                  <a:pt x="160709" y="446675"/>
                </a:lnTo>
                <a:lnTo>
                  <a:pt x="152537" y="436960"/>
                </a:lnTo>
                <a:lnTo>
                  <a:pt x="145689" y="425478"/>
                </a:lnTo>
                <a:lnTo>
                  <a:pt x="140166" y="412229"/>
                </a:lnTo>
                <a:lnTo>
                  <a:pt x="135968" y="397214"/>
                </a:lnTo>
                <a:lnTo>
                  <a:pt x="133095" y="380432"/>
                </a:lnTo>
                <a:lnTo>
                  <a:pt x="131547" y="361884"/>
                </a:lnTo>
                <a:lnTo>
                  <a:pt x="131533" y="361581"/>
                </a:lnTo>
                <a:lnTo>
                  <a:pt x="131079" y="354828"/>
                </a:lnTo>
                <a:lnTo>
                  <a:pt x="130303" y="338987"/>
                </a:lnTo>
                <a:lnTo>
                  <a:pt x="129704" y="320035"/>
                </a:lnTo>
                <a:lnTo>
                  <a:pt x="129471" y="309393"/>
                </a:lnTo>
                <a:lnTo>
                  <a:pt x="129284" y="297972"/>
                </a:lnTo>
                <a:lnTo>
                  <a:pt x="129142" y="285774"/>
                </a:lnTo>
                <a:lnTo>
                  <a:pt x="129045" y="272797"/>
                </a:lnTo>
                <a:lnTo>
                  <a:pt x="128993" y="259043"/>
                </a:lnTo>
                <a:lnTo>
                  <a:pt x="128988" y="244511"/>
                </a:lnTo>
                <a:lnTo>
                  <a:pt x="129028" y="229201"/>
                </a:lnTo>
                <a:lnTo>
                  <a:pt x="129114" y="213113"/>
                </a:lnTo>
                <a:lnTo>
                  <a:pt x="129247" y="196247"/>
                </a:lnTo>
                <a:lnTo>
                  <a:pt x="129426" y="178603"/>
                </a:lnTo>
                <a:lnTo>
                  <a:pt x="129652" y="160181"/>
                </a:lnTo>
                <a:lnTo>
                  <a:pt x="129924" y="140981"/>
                </a:lnTo>
                <a:lnTo>
                  <a:pt x="130244" y="121004"/>
                </a:lnTo>
                <a:lnTo>
                  <a:pt x="130611" y="100248"/>
                </a:lnTo>
                <a:lnTo>
                  <a:pt x="131025" y="78714"/>
                </a:lnTo>
                <a:lnTo>
                  <a:pt x="108038" y="78714"/>
                </a:lnTo>
                <a:lnTo>
                  <a:pt x="94181" y="78673"/>
                </a:lnTo>
                <a:lnTo>
                  <a:pt x="80857" y="78548"/>
                </a:lnTo>
                <a:lnTo>
                  <a:pt x="68068" y="78339"/>
                </a:lnTo>
                <a:lnTo>
                  <a:pt x="55814" y="78046"/>
                </a:lnTo>
                <a:lnTo>
                  <a:pt x="44093" y="77669"/>
                </a:lnTo>
                <a:lnTo>
                  <a:pt x="40220" y="77520"/>
                </a:lnTo>
                <a:lnTo>
                  <a:pt x="23383" y="75578"/>
                </a:lnTo>
                <a:lnTo>
                  <a:pt x="11173" y="71254"/>
                </a:lnTo>
                <a:lnTo>
                  <a:pt x="3590" y="64553"/>
                </a:lnTo>
                <a:lnTo>
                  <a:pt x="0" y="53300"/>
                </a:lnTo>
                <a:lnTo>
                  <a:pt x="1250" y="41173"/>
                </a:lnTo>
                <a:lnTo>
                  <a:pt x="5549" y="29298"/>
                </a:lnTo>
                <a:lnTo>
                  <a:pt x="11928" y="19963"/>
                </a:lnTo>
                <a:lnTo>
                  <a:pt x="21364" y="12676"/>
                </a:lnTo>
                <a:lnTo>
                  <a:pt x="33860" y="7436"/>
                </a:lnTo>
                <a:lnTo>
                  <a:pt x="49413" y="4242"/>
                </a:lnTo>
                <a:lnTo>
                  <a:pt x="63457" y="2754"/>
                </a:lnTo>
                <a:lnTo>
                  <a:pt x="76073" y="1697"/>
                </a:lnTo>
                <a:lnTo>
                  <a:pt x="88738" y="895"/>
                </a:lnTo>
                <a:lnTo>
                  <a:pt x="101449" y="347"/>
                </a:lnTo>
                <a:lnTo>
                  <a:pt x="114209" y="53"/>
                </a:lnTo>
                <a:lnTo>
                  <a:pt x="122516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58438" y="5627331"/>
            <a:ext cx="421894" cy="473138"/>
          </a:xfrm>
          <a:custGeom>
            <a:avLst/>
            <a:gdLst/>
            <a:ahLst/>
            <a:cxnLst/>
            <a:rect l="l" t="t" r="r" b="b"/>
            <a:pathLst>
              <a:path w="421894" h="473138">
                <a:moveTo>
                  <a:pt x="215137" y="0"/>
                </a:moveTo>
                <a:lnTo>
                  <a:pt x="242046" y="1243"/>
                </a:lnTo>
                <a:lnTo>
                  <a:pt x="267468" y="4973"/>
                </a:lnTo>
                <a:lnTo>
                  <a:pt x="291385" y="11192"/>
                </a:lnTo>
                <a:lnTo>
                  <a:pt x="315733" y="20831"/>
                </a:lnTo>
                <a:lnTo>
                  <a:pt x="338188" y="33754"/>
                </a:lnTo>
                <a:lnTo>
                  <a:pt x="357683" y="49638"/>
                </a:lnTo>
                <a:lnTo>
                  <a:pt x="375454" y="70089"/>
                </a:lnTo>
                <a:lnTo>
                  <a:pt x="388777" y="90800"/>
                </a:lnTo>
                <a:lnTo>
                  <a:pt x="400089" y="114100"/>
                </a:lnTo>
                <a:lnTo>
                  <a:pt x="407542" y="134188"/>
                </a:lnTo>
                <a:lnTo>
                  <a:pt x="413893" y="157156"/>
                </a:lnTo>
                <a:lnTo>
                  <a:pt x="418410" y="181604"/>
                </a:lnTo>
                <a:lnTo>
                  <a:pt x="421079" y="207530"/>
                </a:lnTo>
                <a:lnTo>
                  <a:pt x="421894" y="233070"/>
                </a:lnTo>
                <a:lnTo>
                  <a:pt x="421643" y="246544"/>
                </a:lnTo>
                <a:lnTo>
                  <a:pt x="419632" y="272664"/>
                </a:lnTo>
                <a:lnTo>
                  <a:pt x="415598" y="297681"/>
                </a:lnTo>
                <a:lnTo>
                  <a:pt x="409527" y="321598"/>
                </a:lnTo>
                <a:lnTo>
                  <a:pt x="402260" y="342460"/>
                </a:lnTo>
                <a:lnTo>
                  <a:pt x="391557" y="366302"/>
                </a:lnTo>
                <a:lnTo>
                  <a:pt x="378929" y="388019"/>
                </a:lnTo>
                <a:lnTo>
                  <a:pt x="365760" y="405879"/>
                </a:lnTo>
                <a:lnTo>
                  <a:pt x="348482" y="423982"/>
                </a:lnTo>
                <a:lnTo>
                  <a:pt x="328446" y="439456"/>
                </a:lnTo>
                <a:lnTo>
                  <a:pt x="305654" y="452293"/>
                </a:lnTo>
                <a:lnTo>
                  <a:pt x="287488" y="459905"/>
                </a:lnTo>
                <a:lnTo>
                  <a:pt x="263861" y="466883"/>
                </a:lnTo>
                <a:lnTo>
                  <a:pt x="238667" y="471276"/>
                </a:lnTo>
                <a:lnTo>
                  <a:pt x="211934" y="473086"/>
                </a:lnTo>
                <a:lnTo>
                  <a:pt x="206375" y="473138"/>
                </a:lnTo>
                <a:lnTo>
                  <a:pt x="192631" y="472830"/>
                </a:lnTo>
                <a:lnTo>
                  <a:pt x="166370" y="470370"/>
                </a:lnTo>
                <a:lnTo>
                  <a:pt x="141726" y="465449"/>
                </a:lnTo>
                <a:lnTo>
                  <a:pt x="118684" y="458068"/>
                </a:lnTo>
                <a:lnTo>
                  <a:pt x="93953" y="446288"/>
                </a:lnTo>
                <a:lnTo>
                  <a:pt x="73024" y="431823"/>
                </a:lnTo>
                <a:lnTo>
                  <a:pt x="55096" y="414349"/>
                </a:lnTo>
                <a:lnTo>
                  <a:pt x="39365" y="393129"/>
                </a:lnTo>
                <a:lnTo>
                  <a:pt x="27121" y="371084"/>
                </a:lnTo>
                <a:lnTo>
                  <a:pt x="16861" y="346454"/>
                </a:lnTo>
                <a:lnTo>
                  <a:pt x="10942" y="327924"/>
                </a:lnTo>
                <a:lnTo>
                  <a:pt x="5524" y="304348"/>
                </a:lnTo>
                <a:lnTo>
                  <a:pt x="1952" y="279184"/>
                </a:lnTo>
                <a:lnTo>
                  <a:pt x="200" y="252434"/>
                </a:lnTo>
                <a:lnTo>
                  <a:pt x="0" y="239204"/>
                </a:lnTo>
                <a:lnTo>
                  <a:pt x="251" y="225617"/>
                </a:lnTo>
                <a:lnTo>
                  <a:pt x="2265" y="199372"/>
                </a:lnTo>
                <a:lnTo>
                  <a:pt x="6293" y="174367"/>
                </a:lnTo>
                <a:lnTo>
                  <a:pt x="12335" y="150601"/>
                </a:lnTo>
                <a:lnTo>
                  <a:pt x="19541" y="130129"/>
                </a:lnTo>
                <a:lnTo>
                  <a:pt x="30324" y="106385"/>
                </a:lnTo>
                <a:lnTo>
                  <a:pt x="43031" y="84701"/>
                </a:lnTo>
                <a:lnTo>
                  <a:pt x="55879" y="67271"/>
                </a:lnTo>
                <a:lnTo>
                  <a:pt x="73240" y="49178"/>
                </a:lnTo>
                <a:lnTo>
                  <a:pt x="93287" y="33709"/>
                </a:lnTo>
                <a:lnTo>
                  <a:pt x="116022" y="20869"/>
                </a:lnTo>
                <a:lnTo>
                  <a:pt x="134204" y="13247"/>
                </a:lnTo>
                <a:lnTo>
                  <a:pt x="157871" y="6255"/>
                </a:lnTo>
                <a:lnTo>
                  <a:pt x="183043" y="1855"/>
                </a:lnTo>
                <a:lnTo>
                  <a:pt x="209721" y="50"/>
                </a:lnTo>
                <a:lnTo>
                  <a:pt x="21513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21940" y="5627331"/>
            <a:ext cx="454787" cy="473138"/>
          </a:xfrm>
          <a:custGeom>
            <a:avLst/>
            <a:gdLst/>
            <a:ahLst/>
            <a:cxnLst/>
            <a:rect l="l" t="t" r="r" b="b"/>
            <a:pathLst>
              <a:path w="454787" h="473138">
                <a:moveTo>
                  <a:pt x="191135" y="0"/>
                </a:moveTo>
                <a:lnTo>
                  <a:pt x="204134" y="458"/>
                </a:lnTo>
                <a:lnTo>
                  <a:pt x="216844" y="1834"/>
                </a:lnTo>
                <a:lnTo>
                  <a:pt x="229264" y="4126"/>
                </a:lnTo>
                <a:lnTo>
                  <a:pt x="241046" y="7226"/>
                </a:lnTo>
                <a:lnTo>
                  <a:pt x="253209" y="11456"/>
                </a:lnTo>
                <a:lnTo>
                  <a:pt x="264853" y="16611"/>
                </a:lnTo>
                <a:lnTo>
                  <a:pt x="275980" y="22689"/>
                </a:lnTo>
                <a:lnTo>
                  <a:pt x="284861" y="28460"/>
                </a:lnTo>
                <a:lnTo>
                  <a:pt x="294945" y="36136"/>
                </a:lnTo>
                <a:lnTo>
                  <a:pt x="304303" y="44654"/>
                </a:lnTo>
                <a:lnTo>
                  <a:pt x="312973" y="54013"/>
                </a:lnTo>
                <a:lnTo>
                  <a:pt x="319913" y="62738"/>
                </a:lnTo>
                <a:lnTo>
                  <a:pt x="324866" y="69481"/>
                </a:lnTo>
                <a:lnTo>
                  <a:pt x="328168" y="76174"/>
                </a:lnTo>
                <a:lnTo>
                  <a:pt x="329946" y="82791"/>
                </a:lnTo>
                <a:lnTo>
                  <a:pt x="331343" y="92049"/>
                </a:lnTo>
                <a:lnTo>
                  <a:pt x="338074" y="7886"/>
                </a:lnTo>
                <a:lnTo>
                  <a:pt x="419354" y="7886"/>
                </a:lnTo>
                <a:lnTo>
                  <a:pt x="381635" y="245529"/>
                </a:lnTo>
                <a:lnTo>
                  <a:pt x="381635" y="250151"/>
                </a:lnTo>
                <a:lnTo>
                  <a:pt x="381846" y="267014"/>
                </a:lnTo>
                <a:lnTo>
                  <a:pt x="382479" y="282731"/>
                </a:lnTo>
                <a:lnTo>
                  <a:pt x="383533" y="297304"/>
                </a:lnTo>
                <a:lnTo>
                  <a:pt x="385006" y="310731"/>
                </a:lnTo>
                <a:lnTo>
                  <a:pt x="386897" y="323013"/>
                </a:lnTo>
                <a:lnTo>
                  <a:pt x="389205" y="334149"/>
                </a:lnTo>
                <a:lnTo>
                  <a:pt x="391929" y="344140"/>
                </a:lnTo>
                <a:lnTo>
                  <a:pt x="395067" y="352984"/>
                </a:lnTo>
                <a:lnTo>
                  <a:pt x="403681" y="368551"/>
                </a:lnTo>
                <a:lnTo>
                  <a:pt x="412497" y="377171"/>
                </a:lnTo>
                <a:lnTo>
                  <a:pt x="423189" y="382741"/>
                </a:lnTo>
                <a:lnTo>
                  <a:pt x="435751" y="385261"/>
                </a:lnTo>
                <a:lnTo>
                  <a:pt x="449580" y="384810"/>
                </a:lnTo>
                <a:lnTo>
                  <a:pt x="454787" y="463981"/>
                </a:lnTo>
                <a:lnTo>
                  <a:pt x="439191" y="465962"/>
                </a:lnTo>
                <a:lnTo>
                  <a:pt x="425062" y="467108"/>
                </a:lnTo>
                <a:lnTo>
                  <a:pt x="412395" y="467421"/>
                </a:lnTo>
                <a:lnTo>
                  <a:pt x="401184" y="466901"/>
                </a:lnTo>
                <a:lnTo>
                  <a:pt x="391422" y="465546"/>
                </a:lnTo>
                <a:lnTo>
                  <a:pt x="377662" y="461723"/>
                </a:lnTo>
                <a:lnTo>
                  <a:pt x="366030" y="456413"/>
                </a:lnTo>
                <a:lnTo>
                  <a:pt x="355779" y="449459"/>
                </a:lnTo>
                <a:lnTo>
                  <a:pt x="344456" y="438117"/>
                </a:lnTo>
                <a:lnTo>
                  <a:pt x="337148" y="427783"/>
                </a:lnTo>
                <a:lnTo>
                  <a:pt x="331136" y="416129"/>
                </a:lnTo>
                <a:lnTo>
                  <a:pt x="325466" y="400108"/>
                </a:lnTo>
                <a:lnTo>
                  <a:pt x="322800" y="387652"/>
                </a:lnTo>
                <a:lnTo>
                  <a:pt x="321819" y="375592"/>
                </a:lnTo>
                <a:lnTo>
                  <a:pt x="321818" y="373773"/>
                </a:lnTo>
                <a:lnTo>
                  <a:pt x="317891" y="386134"/>
                </a:lnTo>
                <a:lnTo>
                  <a:pt x="306539" y="408802"/>
                </a:lnTo>
                <a:lnTo>
                  <a:pt x="290521" y="428731"/>
                </a:lnTo>
                <a:lnTo>
                  <a:pt x="270383" y="445541"/>
                </a:lnTo>
                <a:lnTo>
                  <a:pt x="249081" y="457754"/>
                </a:lnTo>
                <a:lnTo>
                  <a:pt x="225688" y="466423"/>
                </a:lnTo>
                <a:lnTo>
                  <a:pt x="200167" y="471549"/>
                </a:lnTo>
                <a:lnTo>
                  <a:pt x="173990" y="473138"/>
                </a:lnTo>
                <a:lnTo>
                  <a:pt x="160024" y="472716"/>
                </a:lnTo>
                <a:lnTo>
                  <a:pt x="133810" y="469338"/>
                </a:lnTo>
                <a:lnTo>
                  <a:pt x="109925" y="462584"/>
                </a:lnTo>
                <a:lnTo>
                  <a:pt x="94996" y="456044"/>
                </a:lnTo>
                <a:lnTo>
                  <a:pt x="73014" y="442204"/>
                </a:lnTo>
                <a:lnTo>
                  <a:pt x="54387" y="424929"/>
                </a:lnTo>
                <a:lnTo>
                  <a:pt x="41656" y="408152"/>
                </a:lnTo>
                <a:lnTo>
                  <a:pt x="29772" y="387200"/>
                </a:lnTo>
                <a:lnTo>
                  <a:pt x="19806" y="363928"/>
                </a:lnTo>
                <a:lnTo>
                  <a:pt x="11707" y="338338"/>
                </a:lnTo>
                <a:lnTo>
                  <a:pt x="5782" y="311755"/>
                </a:lnTo>
                <a:lnTo>
                  <a:pt x="2254" y="286933"/>
                </a:lnTo>
                <a:lnTo>
                  <a:pt x="354" y="260888"/>
                </a:lnTo>
                <a:lnTo>
                  <a:pt x="0" y="243141"/>
                </a:lnTo>
                <a:lnTo>
                  <a:pt x="226" y="229389"/>
                </a:lnTo>
                <a:lnTo>
                  <a:pt x="2034" y="202896"/>
                </a:lnTo>
                <a:lnTo>
                  <a:pt x="5639" y="177754"/>
                </a:lnTo>
                <a:lnTo>
                  <a:pt x="11028" y="153964"/>
                </a:lnTo>
                <a:lnTo>
                  <a:pt x="18805" y="129642"/>
                </a:lnTo>
                <a:lnTo>
                  <a:pt x="28928" y="105275"/>
                </a:lnTo>
                <a:lnTo>
                  <a:pt x="40670" y="83233"/>
                </a:lnTo>
                <a:lnTo>
                  <a:pt x="52070" y="66128"/>
                </a:lnTo>
                <a:lnTo>
                  <a:pt x="68928" y="46838"/>
                </a:lnTo>
                <a:lnTo>
                  <a:pt x="88501" y="30690"/>
                </a:lnTo>
                <a:lnTo>
                  <a:pt x="110870" y="17680"/>
                </a:lnTo>
                <a:lnTo>
                  <a:pt x="135234" y="8114"/>
                </a:lnTo>
                <a:lnTo>
                  <a:pt x="159926" y="2401"/>
                </a:lnTo>
                <a:lnTo>
                  <a:pt x="185965" y="62"/>
                </a:lnTo>
                <a:lnTo>
                  <a:pt x="191135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2145" y="5466207"/>
            <a:ext cx="354965" cy="634263"/>
          </a:xfrm>
          <a:custGeom>
            <a:avLst/>
            <a:gdLst/>
            <a:ahLst/>
            <a:cxnLst/>
            <a:rect l="l" t="t" r="r" b="b"/>
            <a:pathLst>
              <a:path w="354965" h="634263">
                <a:moveTo>
                  <a:pt x="199262" y="0"/>
                </a:moveTo>
                <a:lnTo>
                  <a:pt x="304546" y="0"/>
                </a:lnTo>
                <a:lnTo>
                  <a:pt x="203327" y="166408"/>
                </a:lnTo>
                <a:lnTo>
                  <a:pt x="204597" y="166382"/>
                </a:lnTo>
                <a:lnTo>
                  <a:pt x="216434" y="166524"/>
                </a:lnTo>
                <a:lnTo>
                  <a:pt x="228712" y="166950"/>
                </a:lnTo>
                <a:lnTo>
                  <a:pt x="241424" y="167660"/>
                </a:lnTo>
                <a:lnTo>
                  <a:pt x="254562" y="168654"/>
                </a:lnTo>
                <a:lnTo>
                  <a:pt x="266573" y="169773"/>
                </a:lnTo>
                <a:lnTo>
                  <a:pt x="277592" y="171066"/>
                </a:lnTo>
                <a:lnTo>
                  <a:pt x="289156" y="172783"/>
                </a:lnTo>
                <a:lnTo>
                  <a:pt x="301269" y="174926"/>
                </a:lnTo>
                <a:lnTo>
                  <a:pt x="313932" y="177494"/>
                </a:lnTo>
                <a:lnTo>
                  <a:pt x="327150" y="180489"/>
                </a:lnTo>
                <a:lnTo>
                  <a:pt x="340926" y="183910"/>
                </a:lnTo>
                <a:lnTo>
                  <a:pt x="344805" y="184924"/>
                </a:lnTo>
                <a:lnTo>
                  <a:pt x="339598" y="266115"/>
                </a:lnTo>
                <a:lnTo>
                  <a:pt x="325392" y="262908"/>
                </a:lnTo>
                <a:lnTo>
                  <a:pt x="311830" y="259944"/>
                </a:lnTo>
                <a:lnTo>
                  <a:pt x="298902" y="257222"/>
                </a:lnTo>
                <a:lnTo>
                  <a:pt x="286601" y="254743"/>
                </a:lnTo>
                <a:lnTo>
                  <a:pt x="274919" y="252507"/>
                </a:lnTo>
                <a:lnTo>
                  <a:pt x="263847" y="250514"/>
                </a:lnTo>
                <a:lnTo>
                  <a:pt x="244662" y="247486"/>
                </a:lnTo>
                <a:lnTo>
                  <a:pt x="231829" y="245928"/>
                </a:lnTo>
                <a:lnTo>
                  <a:pt x="219171" y="244793"/>
                </a:lnTo>
                <a:lnTo>
                  <a:pt x="206678" y="244078"/>
                </a:lnTo>
                <a:lnTo>
                  <a:pt x="194339" y="243784"/>
                </a:lnTo>
                <a:lnTo>
                  <a:pt x="191897" y="243776"/>
                </a:lnTo>
                <a:lnTo>
                  <a:pt x="177339" y="244152"/>
                </a:lnTo>
                <a:lnTo>
                  <a:pt x="164357" y="245281"/>
                </a:lnTo>
                <a:lnTo>
                  <a:pt x="152969" y="247161"/>
                </a:lnTo>
                <a:lnTo>
                  <a:pt x="135113" y="252512"/>
                </a:lnTo>
                <a:lnTo>
                  <a:pt x="124386" y="257808"/>
                </a:lnTo>
                <a:lnTo>
                  <a:pt x="115062" y="264274"/>
                </a:lnTo>
                <a:lnTo>
                  <a:pt x="110490" y="269417"/>
                </a:lnTo>
                <a:lnTo>
                  <a:pt x="105410" y="280644"/>
                </a:lnTo>
                <a:lnTo>
                  <a:pt x="105537" y="288721"/>
                </a:lnTo>
                <a:lnTo>
                  <a:pt x="108457" y="299250"/>
                </a:lnTo>
                <a:lnTo>
                  <a:pt x="110059" y="312326"/>
                </a:lnTo>
                <a:lnTo>
                  <a:pt x="114873" y="323999"/>
                </a:lnTo>
                <a:lnTo>
                  <a:pt x="122911" y="334271"/>
                </a:lnTo>
                <a:lnTo>
                  <a:pt x="132969" y="342353"/>
                </a:lnTo>
                <a:lnTo>
                  <a:pt x="141400" y="347032"/>
                </a:lnTo>
                <a:lnTo>
                  <a:pt x="151312" y="350916"/>
                </a:lnTo>
                <a:lnTo>
                  <a:pt x="162710" y="354006"/>
                </a:lnTo>
                <a:lnTo>
                  <a:pt x="175600" y="356303"/>
                </a:lnTo>
                <a:lnTo>
                  <a:pt x="189989" y="357804"/>
                </a:lnTo>
                <a:lnTo>
                  <a:pt x="205882" y="358511"/>
                </a:lnTo>
                <a:lnTo>
                  <a:pt x="212471" y="358571"/>
                </a:lnTo>
                <a:lnTo>
                  <a:pt x="295402" y="358571"/>
                </a:lnTo>
                <a:lnTo>
                  <a:pt x="295402" y="434213"/>
                </a:lnTo>
                <a:lnTo>
                  <a:pt x="204597" y="434213"/>
                </a:lnTo>
                <a:lnTo>
                  <a:pt x="187881" y="434526"/>
                </a:lnTo>
                <a:lnTo>
                  <a:pt x="172579" y="435468"/>
                </a:lnTo>
                <a:lnTo>
                  <a:pt x="158693" y="437039"/>
                </a:lnTo>
                <a:lnTo>
                  <a:pt x="146224" y="439238"/>
                </a:lnTo>
                <a:lnTo>
                  <a:pt x="135176" y="442065"/>
                </a:lnTo>
                <a:lnTo>
                  <a:pt x="125550" y="445522"/>
                </a:lnTo>
                <a:lnTo>
                  <a:pt x="106668" y="457269"/>
                </a:lnTo>
                <a:lnTo>
                  <a:pt x="98032" y="466822"/>
                </a:lnTo>
                <a:lnTo>
                  <a:pt x="91927" y="477973"/>
                </a:lnTo>
                <a:lnTo>
                  <a:pt x="88333" y="490719"/>
                </a:lnTo>
                <a:lnTo>
                  <a:pt x="87884" y="493687"/>
                </a:lnTo>
                <a:lnTo>
                  <a:pt x="89309" y="506800"/>
                </a:lnTo>
                <a:lnTo>
                  <a:pt x="93599" y="518464"/>
                </a:lnTo>
                <a:lnTo>
                  <a:pt x="100485" y="528074"/>
                </a:lnTo>
                <a:lnTo>
                  <a:pt x="110880" y="536696"/>
                </a:lnTo>
                <a:lnTo>
                  <a:pt x="122836" y="543264"/>
                </a:lnTo>
                <a:lnTo>
                  <a:pt x="134679" y="547717"/>
                </a:lnTo>
                <a:lnTo>
                  <a:pt x="148457" y="551368"/>
                </a:lnTo>
                <a:lnTo>
                  <a:pt x="159842" y="553464"/>
                </a:lnTo>
                <a:lnTo>
                  <a:pt x="171617" y="554914"/>
                </a:lnTo>
                <a:lnTo>
                  <a:pt x="184551" y="555884"/>
                </a:lnTo>
                <a:lnTo>
                  <a:pt x="198642" y="556373"/>
                </a:lnTo>
                <a:lnTo>
                  <a:pt x="206375" y="556437"/>
                </a:lnTo>
                <a:lnTo>
                  <a:pt x="217867" y="556226"/>
                </a:lnTo>
                <a:lnTo>
                  <a:pt x="229978" y="555593"/>
                </a:lnTo>
                <a:lnTo>
                  <a:pt x="242716" y="554537"/>
                </a:lnTo>
                <a:lnTo>
                  <a:pt x="256087" y="553058"/>
                </a:lnTo>
                <a:lnTo>
                  <a:pt x="266319" y="551700"/>
                </a:lnTo>
                <a:lnTo>
                  <a:pt x="276727" y="550142"/>
                </a:lnTo>
                <a:lnTo>
                  <a:pt x="287868" y="548296"/>
                </a:lnTo>
                <a:lnTo>
                  <a:pt x="299739" y="546163"/>
                </a:lnTo>
                <a:lnTo>
                  <a:pt x="312337" y="543744"/>
                </a:lnTo>
                <a:lnTo>
                  <a:pt x="325660" y="541037"/>
                </a:lnTo>
                <a:lnTo>
                  <a:pt x="339704" y="538043"/>
                </a:lnTo>
                <a:lnTo>
                  <a:pt x="349631" y="535851"/>
                </a:lnTo>
                <a:lnTo>
                  <a:pt x="354965" y="613435"/>
                </a:lnTo>
                <a:lnTo>
                  <a:pt x="340959" y="616825"/>
                </a:lnTo>
                <a:lnTo>
                  <a:pt x="327529" y="619888"/>
                </a:lnTo>
                <a:lnTo>
                  <a:pt x="314669" y="622624"/>
                </a:lnTo>
                <a:lnTo>
                  <a:pt x="302373" y="625035"/>
                </a:lnTo>
                <a:lnTo>
                  <a:pt x="290637" y="627120"/>
                </a:lnTo>
                <a:lnTo>
                  <a:pt x="274319" y="629602"/>
                </a:lnTo>
                <a:lnTo>
                  <a:pt x="261807" y="631144"/>
                </a:lnTo>
                <a:lnTo>
                  <a:pt x="249208" y="632376"/>
                </a:lnTo>
                <a:lnTo>
                  <a:pt x="236536" y="633300"/>
                </a:lnTo>
                <a:lnTo>
                  <a:pt x="223805" y="633916"/>
                </a:lnTo>
                <a:lnTo>
                  <a:pt x="211027" y="634224"/>
                </a:lnTo>
                <a:lnTo>
                  <a:pt x="204597" y="634263"/>
                </a:lnTo>
                <a:lnTo>
                  <a:pt x="190165" y="634089"/>
                </a:lnTo>
                <a:lnTo>
                  <a:pt x="176298" y="633566"/>
                </a:lnTo>
                <a:lnTo>
                  <a:pt x="163000" y="632694"/>
                </a:lnTo>
                <a:lnTo>
                  <a:pt x="150276" y="631472"/>
                </a:lnTo>
                <a:lnTo>
                  <a:pt x="138129" y="629901"/>
                </a:lnTo>
                <a:lnTo>
                  <a:pt x="115581" y="625708"/>
                </a:lnTo>
                <a:lnTo>
                  <a:pt x="99019" y="621334"/>
                </a:lnTo>
                <a:lnTo>
                  <a:pt x="86263" y="617072"/>
                </a:lnTo>
                <a:lnTo>
                  <a:pt x="74381" y="612231"/>
                </a:lnTo>
                <a:lnTo>
                  <a:pt x="63374" y="606812"/>
                </a:lnTo>
                <a:lnTo>
                  <a:pt x="49022" y="597966"/>
                </a:lnTo>
                <a:lnTo>
                  <a:pt x="38381" y="589640"/>
                </a:lnTo>
                <a:lnTo>
                  <a:pt x="29093" y="580579"/>
                </a:lnTo>
                <a:lnTo>
                  <a:pt x="21141" y="570787"/>
                </a:lnTo>
                <a:lnTo>
                  <a:pt x="14507" y="560262"/>
                </a:lnTo>
                <a:lnTo>
                  <a:pt x="7223" y="543714"/>
                </a:lnTo>
                <a:lnTo>
                  <a:pt x="3758" y="531787"/>
                </a:lnTo>
                <a:lnTo>
                  <a:pt x="1415" y="519220"/>
                </a:lnTo>
                <a:lnTo>
                  <a:pt x="194" y="506011"/>
                </a:lnTo>
                <a:lnTo>
                  <a:pt x="0" y="497941"/>
                </a:lnTo>
                <a:lnTo>
                  <a:pt x="622" y="484102"/>
                </a:lnTo>
                <a:lnTo>
                  <a:pt x="2482" y="471248"/>
                </a:lnTo>
                <a:lnTo>
                  <a:pt x="5563" y="459378"/>
                </a:lnTo>
                <a:lnTo>
                  <a:pt x="14605" y="439345"/>
                </a:lnTo>
                <a:lnTo>
                  <a:pt x="21749" y="428789"/>
                </a:lnTo>
                <a:lnTo>
                  <a:pt x="30044" y="419531"/>
                </a:lnTo>
                <a:lnTo>
                  <a:pt x="41493" y="410040"/>
                </a:lnTo>
                <a:lnTo>
                  <a:pt x="52199" y="403275"/>
                </a:lnTo>
                <a:lnTo>
                  <a:pt x="63916" y="397622"/>
                </a:lnTo>
                <a:lnTo>
                  <a:pt x="75311" y="393700"/>
                </a:lnTo>
                <a:lnTo>
                  <a:pt x="77978" y="393115"/>
                </a:lnTo>
                <a:lnTo>
                  <a:pt x="75818" y="392328"/>
                </a:lnTo>
                <a:lnTo>
                  <a:pt x="67437" y="387908"/>
                </a:lnTo>
                <a:lnTo>
                  <a:pt x="56698" y="380137"/>
                </a:lnTo>
                <a:lnTo>
                  <a:pt x="47343" y="371550"/>
                </a:lnTo>
                <a:lnTo>
                  <a:pt x="39878" y="362750"/>
                </a:lnTo>
                <a:lnTo>
                  <a:pt x="32629" y="351960"/>
                </a:lnTo>
                <a:lnTo>
                  <a:pt x="26857" y="340683"/>
                </a:lnTo>
                <a:lnTo>
                  <a:pt x="23622" y="332219"/>
                </a:lnTo>
                <a:lnTo>
                  <a:pt x="20269" y="319324"/>
                </a:lnTo>
                <a:lnTo>
                  <a:pt x="18602" y="306939"/>
                </a:lnTo>
                <a:lnTo>
                  <a:pt x="18415" y="301383"/>
                </a:lnTo>
                <a:lnTo>
                  <a:pt x="19019" y="286535"/>
                </a:lnTo>
                <a:lnTo>
                  <a:pt x="20834" y="272541"/>
                </a:lnTo>
                <a:lnTo>
                  <a:pt x="23858" y="259399"/>
                </a:lnTo>
                <a:lnTo>
                  <a:pt x="28092" y="247110"/>
                </a:lnTo>
                <a:lnTo>
                  <a:pt x="33535" y="235674"/>
                </a:lnTo>
                <a:lnTo>
                  <a:pt x="40189" y="225092"/>
                </a:lnTo>
                <a:lnTo>
                  <a:pt x="48052" y="215364"/>
                </a:lnTo>
                <a:lnTo>
                  <a:pt x="57124" y="206488"/>
                </a:lnTo>
                <a:lnTo>
                  <a:pt x="64516" y="200545"/>
                </a:lnTo>
                <a:lnTo>
                  <a:pt x="73900" y="194235"/>
                </a:lnTo>
                <a:lnTo>
                  <a:pt x="84189" y="188569"/>
                </a:lnTo>
                <a:lnTo>
                  <a:pt x="95383" y="183547"/>
                </a:lnTo>
                <a:lnTo>
                  <a:pt x="107487" y="179169"/>
                </a:lnTo>
                <a:lnTo>
                  <a:pt x="120502" y="175433"/>
                </a:lnTo>
                <a:lnTo>
                  <a:pt x="134432" y="172339"/>
                </a:lnTo>
                <a:lnTo>
                  <a:pt x="157606" y="168922"/>
                </a:lnTo>
                <a:lnTo>
                  <a:pt x="151003" y="168922"/>
                </a:lnTo>
                <a:lnTo>
                  <a:pt x="19926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85642" y="5281041"/>
            <a:ext cx="414506" cy="818375"/>
          </a:xfrm>
          <a:custGeom>
            <a:avLst/>
            <a:gdLst/>
            <a:ahLst/>
            <a:cxnLst/>
            <a:rect l="l" t="t" r="r" b="b"/>
            <a:pathLst>
              <a:path w="414506" h="818375">
                <a:moveTo>
                  <a:pt x="95556" y="0"/>
                </a:moveTo>
                <a:lnTo>
                  <a:pt x="118422" y="3964"/>
                </a:lnTo>
                <a:lnTo>
                  <a:pt x="130147" y="8901"/>
                </a:lnTo>
                <a:lnTo>
                  <a:pt x="142048" y="15791"/>
                </a:lnTo>
                <a:lnTo>
                  <a:pt x="153976" y="24511"/>
                </a:lnTo>
                <a:lnTo>
                  <a:pt x="167925" y="38870"/>
                </a:lnTo>
                <a:lnTo>
                  <a:pt x="180769" y="58261"/>
                </a:lnTo>
                <a:lnTo>
                  <a:pt x="186777" y="69840"/>
                </a:lnTo>
                <a:lnTo>
                  <a:pt x="192508" y="82673"/>
                </a:lnTo>
                <a:lnTo>
                  <a:pt x="197962" y="96758"/>
                </a:lnTo>
                <a:lnTo>
                  <a:pt x="203140" y="112094"/>
                </a:lnTo>
                <a:lnTo>
                  <a:pt x="208851" y="131772"/>
                </a:lnTo>
                <a:lnTo>
                  <a:pt x="213305" y="149064"/>
                </a:lnTo>
                <a:lnTo>
                  <a:pt x="218010" y="168843"/>
                </a:lnTo>
                <a:lnTo>
                  <a:pt x="222967" y="191112"/>
                </a:lnTo>
                <a:lnTo>
                  <a:pt x="228175" y="215871"/>
                </a:lnTo>
                <a:lnTo>
                  <a:pt x="230874" y="229185"/>
                </a:lnTo>
                <a:lnTo>
                  <a:pt x="233635" y="243123"/>
                </a:lnTo>
                <a:lnTo>
                  <a:pt x="236459" y="257684"/>
                </a:lnTo>
                <a:lnTo>
                  <a:pt x="239346" y="272868"/>
                </a:lnTo>
                <a:lnTo>
                  <a:pt x="242296" y="288677"/>
                </a:lnTo>
                <a:lnTo>
                  <a:pt x="245309" y="305110"/>
                </a:lnTo>
                <a:lnTo>
                  <a:pt x="248384" y="322168"/>
                </a:lnTo>
                <a:lnTo>
                  <a:pt x="251523" y="339849"/>
                </a:lnTo>
                <a:lnTo>
                  <a:pt x="254724" y="358156"/>
                </a:lnTo>
                <a:lnTo>
                  <a:pt x="257989" y="377088"/>
                </a:lnTo>
                <a:lnTo>
                  <a:pt x="293422" y="551700"/>
                </a:lnTo>
                <a:lnTo>
                  <a:pt x="296685" y="569789"/>
                </a:lnTo>
                <a:lnTo>
                  <a:pt x="299926" y="586752"/>
                </a:lnTo>
                <a:lnTo>
                  <a:pt x="303143" y="602590"/>
                </a:lnTo>
                <a:lnTo>
                  <a:pt x="306339" y="617302"/>
                </a:lnTo>
                <a:lnTo>
                  <a:pt x="309512" y="630889"/>
                </a:lnTo>
                <a:lnTo>
                  <a:pt x="312664" y="643351"/>
                </a:lnTo>
                <a:lnTo>
                  <a:pt x="315795" y="654686"/>
                </a:lnTo>
                <a:lnTo>
                  <a:pt x="318907" y="664897"/>
                </a:lnTo>
                <a:lnTo>
                  <a:pt x="321998" y="673982"/>
                </a:lnTo>
                <a:lnTo>
                  <a:pt x="325070" y="681941"/>
                </a:lnTo>
                <a:lnTo>
                  <a:pt x="328124" y="688775"/>
                </a:lnTo>
                <a:lnTo>
                  <a:pt x="337586" y="704845"/>
                </a:lnTo>
                <a:lnTo>
                  <a:pt x="346911" y="715222"/>
                </a:lnTo>
                <a:lnTo>
                  <a:pt x="356956" y="721629"/>
                </a:lnTo>
                <a:lnTo>
                  <a:pt x="367722" y="724065"/>
                </a:lnTo>
                <a:lnTo>
                  <a:pt x="368987" y="724090"/>
                </a:lnTo>
                <a:lnTo>
                  <a:pt x="385648" y="725466"/>
                </a:lnTo>
                <a:lnTo>
                  <a:pt x="398527" y="729593"/>
                </a:lnTo>
                <a:lnTo>
                  <a:pt x="407627" y="736473"/>
                </a:lnTo>
                <a:lnTo>
                  <a:pt x="412952" y="746105"/>
                </a:lnTo>
                <a:lnTo>
                  <a:pt x="414506" y="758490"/>
                </a:lnTo>
                <a:lnTo>
                  <a:pt x="412929" y="770890"/>
                </a:lnTo>
                <a:lnTo>
                  <a:pt x="408191" y="786439"/>
                </a:lnTo>
                <a:lnTo>
                  <a:pt x="401368" y="798858"/>
                </a:lnTo>
                <a:lnTo>
                  <a:pt x="392464" y="808147"/>
                </a:lnTo>
                <a:lnTo>
                  <a:pt x="368431" y="817334"/>
                </a:lnTo>
                <a:lnTo>
                  <a:pt x="361621" y="817676"/>
                </a:lnTo>
                <a:lnTo>
                  <a:pt x="350948" y="816915"/>
                </a:lnTo>
                <a:lnTo>
                  <a:pt x="328083" y="810826"/>
                </a:lnTo>
                <a:lnTo>
                  <a:pt x="315899" y="805496"/>
                </a:lnTo>
                <a:lnTo>
                  <a:pt x="303217" y="798644"/>
                </a:lnTo>
                <a:lnTo>
                  <a:pt x="292025" y="791603"/>
                </a:lnTo>
                <a:lnTo>
                  <a:pt x="279406" y="780301"/>
                </a:lnTo>
                <a:lnTo>
                  <a:pt x="267880" y="764076"/>
                </a:lnTo>
                <a:lnTo>
                  <a:pt x="257448" y="742928"/>
                </a:lnTo>
                <a:lnTo>
                  <a:pt x="252641" y="730507"/>
                </a:lnTo>
                <a:lnTo>
                  <a:pt x="248108" y="716855"/>
                </a:lnTo>
                <a:lnTo>
                  <a:pt x="243849" y="701971"/>
                </a:lnTo>
                <a:lnTo>
                  <a:pt x="239862" y="685856"/>
                </a:lnTo>
                <a:lnTo>
                  <a:pt x="236149" y="668509"/>
                </a:lnTo>
                <a:lnTo>
                  <a:pt x="233351" y="653605"/>
                </a:lnTo>
                <a:lnTo>
                  <a:pt x="200458" y="434632"/>
                </a:lnTo>
                <a:lnTo>
                  <a:pt x="71045" y="818375"/>
                </a:lnTo>
                <a:lnTo>
                  <a:pt x="55988" y="818051"/>
                </a:lnTo>
                <a:lnTo>
                  <a:pt x="42981" y="816284"/>
                </a:lnTo>
                <a:lnTo>
                  <a:pt x="32022" y="813074"/>
                </a:lnTo>
                <a:lnTo>
                  <a:pt x="23111" y="808420"/>
                </a:lnTo>
                <a:lnTo>
                  <a:pt x="16247" y="802324"/>
                </a:lnTo>
                <a:lnTo>
                  <a:pt x="11431" y="794784"/>
                </a:lnTo>
                <a:lnTo>
                  <a:pt x="8661" y="785802"/>
                </a:lnTo>
                <a:lnTo>
                  <a:pt x="7937" y="775378"/>
                </a:lnTo>
                <a:lnTo>
                  <a:pt x="9258" y="763511"/>
                </a:lnTo>
                <a:lnTo>
                  <a:pt x="12625" y="750201"/>
                </a:lnTo>
                <a:lnTo>
                  <a:pt x="18037" y="735450"/>
                </a:lnTo>
                <a:lnTo>
                  <a:pt x="25198" y="719848"/>
                </a:lnTo>
                <a:lnTo>
                  <a:pt x="165787" y="339115"/>
                </a:lnTo>
                <a:lnTo>
                  <a:pt x="163779" y="321755"/>
                </a:lnTo>
                <a:lnTo>
                  <a:pt x="161763" y="305032"/>
                </a:lnTo>
                <a:lnTo>
                  <a:pt x="159738" y="288945"/>
                </a:lnTo>
                <a:lnTo>
                  <a:pt x="157705" y="273495"/>
                </a:lnTo>
                <a:lnTo>
                  <a:pt x="155663" y="258680"/>
                </a:lnTo>
                <a:lnTo>
                  <a:pt x="153612" y="244503"/>
                </a:lnTo>
                <a:lnTo>
                  <a:pt x="151552" y="230963"/>
                </a:lnTo>
                <a:lnTo>
                  <a:pt x="149483" y="218059"/>
                </a:lnTo>
                <a:lnTo>
                  <a:pt x="147406" y="205793"/>
                </a:lnTo>
                <a:lnTo>
                  <a:pt x="145320" y="194164"/>
                </a:lnTo>
                <a:lnTo>
                  <a:pt x="143226" y="183172"/>
                </a:lnTo>
                <a:lnTo>
                  <a:pt x="141122" y="172818"/>
                </a:lnTo>
                <a:lnTo>
                  <a:pt x="139010" y="163101"/>
                </a:lnTo>
                <a:lnTo>
                  <a:pt x="136889" y="154023"/>
                </a:lnTo>
                <a:lnTo>
                  <a:pt x="134759" y="145582"/>
                </a:lnTo>
                <a:lnTo>
                  <a:pt x="132259" y="136525"/>
                </a:lnTo>
                <a:lnTo>
                  <a:pt x="126157" y="118456"/>
                </a:lnTo>
                <a:lnTo>
                  <a:pt x="119649" y="104257"/>
                </a:lnTo>
                <a:lnTo>
                  <a:pt x="112739" y="93932"/>
                </a:lnTo>
                <a:lnTo>
                  <a:pt x="105429" y="87491"/>
                </a:lnTo>
                <a:lnTo>
                  <a:pt x="97725" y="84939"/>
                </a:lnTo>
                <a:lnTo>
                  <a:pt x="90095" y="86106"/>
                </a:lnTo>
                <a:lnTo>
                  <a:pt x="79097" y="91389"/>
                </a:lnTo>
                <a:lnTo>
                  <a:pt x="69148" y="98741"/>
                </a:lnTo>
                <a:lnTo>
                  <a:pt x="60268" y="108172"/>
                </a:lnTo>
                <a:lnTo>
                  <a:pt x="52474" y="119692"/>
                </a:lnTo>
                <a:lnTo>
                  <a:pt x="50344" y="123571"/>
                </a:lnTo>
                <a:lnTo>
                  <a:pt x="42367" y="134849"/>
                </a:lnTo>
                <a:lnTo>
                  <a:pt x="33390" y="140633"/>
                </a:lnTo>
                <a:lnTo>
                  <a:pt x="23401" y="140886"/>
                </a:lnTo>
                <a:lnTo>
                  <a:pt x="12388" y="135574"/>
                </a:lnTo>
                <a:lnTo>
                  <a:pt x="12117" y="135382"/>
                </a:lnTo>
                <a:lnTo>
                  <a:pt x="5373" y="128657"/>
                </a:lnTo>
                <a:lnTo>
                  <a:pt x="1334" y="119898"/>
                </a:lnTo>
                <a:lnTo>
                  <a:pt x="0" y="109105"/>
                </a:lnTo>
                <a:lnTo>
                  <a:pt x="1370" y="96277"/>
                </a:lnTo>
                <a:lnTo>
                  <a:pt x="5446" y="81415"/>
                </a:lnTo>
                <a:lnTo>
                  <a:pt x="10212" y="69088"/>
                </a:lnTo>
                <a:lnTo>
                  <a:pt x="15718" y="57950"/>
                </a:lnTo>
                <a:lnTo>
                  <a:pt x="22366" y="47631"/>
                </a:lnTo>
                <a:lnTo>
                  <a:pt x="30156" y="38131"/>
                </a:lnTo>
                <a:lnTo>
                  <a:pt x="39087" y="29454"/>
                </a:lnTo>
                <a:lnTo>
                  <a:pt x="49160" y="21603"/>
                </a:lnTo>
                <a:lnTo>
                  <a:pt x="60375" y="14578"/>
                </a:lnTo>
                <a:lnTo>
                  <a:pt x="72732" y="8383"/>
                </a:lnTo>
                <a:lnTo>
                  <a:pt x="86230" y="3020"/>
                </a:lnTo>
                <a:lnTo>
                  <a:pt x="9555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5880" y="579120"/>
            <a:ext cx="3890772" cy="45857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31254" y="1008507"/>
            <a:ext cx="791972" cy="201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731254" y="1210055"/>
            <a:ext cx="211709" cy="524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942963" y="1210055"/>
            <a:ext cx="580262" cy="524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731254" y="1734947"/>
            <a:ext cx="769747" cy="211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731254" y="1946655"/>
            <a:ext cx="211709" cy="7025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942963" y="1946655"/>
            <a:ext cx="558037" cy="7025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731254" y="2649220"/>
            <a:ext cx="791972" cy="214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16624" y="975360"/>
            <a:ext cx="1101852" cy="200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91173" y="1009523"/>
            <a:ext cx="953388" cy="1854327"/>
          </a:xfrm>
          <a:custGeom>
            <a:avLst/>
            <a:gdLst/>
            <a:ahLst/>
            <a:cxnLst/>
            <a:rect l="l" t="t" r="r" b="b"/>
            <a:pathLst>
              <a:path w="953388" h="1854327">
                <a:moveTo>
                  <a:pt x="247015" y="1623567"/>
                </a:moveTo>
                <a:lnTo>
                  <a:pt x="940307" y="177926"/>
                </a:lnTo>
                <a:lnTo>
                  <a:pt x="940307" y="0"/>
                </a:lnTo>
                <a:lnTo>
                  <a:pt x="18160" y="0"/>
                </a:lnTo>
                <a:lnTo>
                  <a:pt x="18160" y="225805"/>
                </a:lnTo>
                <a:lnTo>
                  <a:pt x="687197" y="225805"/>
                </a:lnTo>
                <a:lnTo>
                  <a:pt x="0" y="1644523"/>
                </a:lnTo>
                <a:lnTo>
                  <a:pt x="0" y="1854327"/>
                </a:lnTo>
                <a:lnTo>
                  <a:pt x="953388" y="1854327"/>
                </a:lnTo>
                <a:lnTo>
                  <a:pt x="953388" y="1623567"/>
                </a:lnTo>
                <a:lnTo>
                  <a:pt x="247015" y="16235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91173" y="1009523"/>
            <a:ext cx="953388" cy="1854327"/>
          </a:xfrm>
          <a:custGeom>
            <a:avLst/>
            <a:gdLst/>
            <a:ahLst/>
            <a:cxnLst/>
            <a:rect l="l" t="t" r="r" b="b"/>
            <a:pathLst>
              <a:path w="953388" h="1854327">
                <a:moveTo>
                  <a:pt x="18160" y="0"/>
                </a:moveTo>
                <a:lnTo>
                  <a:pt x="940307" y="0"/>
                </a:lnTo>
                <a:lnTo>
                  <a:pt x="940307" y="177926"/>
                </a:lnTo>
                <a:lnTo>
                  <a:pt x="247015" y="1623567"/>
                </a:lnTo>
                <a:lnTo>
                  <a:pt x="953388" y="1623567"/>
                </a:lnTo>
                <a:lnTo>
                  <a:pt x="953388" y="1854327"/>
                </a:lnTo>
                <a:lnTo>
                  <a:pt x="0" y="1854327"/>
                </a:lnTo>
                <a:lnTo>
                  <a:pt x="0" y="1644523"/>
                </a:lnTo>
                <a:lnTo>
                  <a:pt x="687197" y="225805"/>
                </a:lnTo>
                <a:lnTo>
                  <a:pt x="18160" y="225805"/>
                </a:lnTo>
                <a:lnTo>
                  <a:pt x="1816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40268" y="1671827"/>
            <a:ext cx="979931" cy="1708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13928" y="1706752"/>
            <a:ext cx="832230" cy="1560238"/>
          </a:xfrm>
          <a:custGeom>
            <a:avLst/>
            <a:gdLst/>
            <a:ahLst/>
            <a:cxnLst/>
            <a:rect l="l" t="t" r="r" b="b"/>
            <a:pathLst>
              <a:path w="832230" h="1560238">
                <a:moveTo>
                  <a:pt x="219745" y="709837"/>
                </a:moveTo>
                <a:lnTo>
                  <a:pt x="227502" y="684622"/>
                </a:lnTo>
                <a:lnTo>
                  <a:pt x="236953" y="659074"/>
                </a:lnTo>
                <a:lnTo>
                  <a:pt x="246648" y="636405"/>
                </a:lnTo>
                <a:lnTo>
                  <a:pt x="257177" y="615106"/>
                </a:lnTo>
                <a:lnTo>
                  <a:pt x="269100" y="594018"/>
                </a:lnTo>
                <a:lnTo>
                  <a:pt x="282416" y="573135"/>
                </a:lnTo>
                <a:lnTo>
                  <a:pt x="297124" y="552453"/>
                </a:lnTo>
                <a:lnTo>
                  <a:pt x="313222" y="531967"/>
                </a:lnTo>
                <a:lnTo>
                  <a:pt x="330708" y="511674"/>
                </a:lnTo>
                <a:lnTo>
                  <a:pt x="349580" y="491568"/>
                </a:lnTo>
                <a:lnTo>
                  <a:pt x="367693" y="473656"/>
                </a:lnTo>
                <a:lnTo>
                  <a:pt x="384594" y="457670"/>
                </a:lnTo>
                <a:lnTo>
                  <a:pt x="402280" y="441511"/>
                </a:lnTo>
                <a:lnTo>
                  <a:pt x="420751" y="425181"/>
                </a:lnTo>
                <a:lnTo>
                  <a:pt x="440007" y="408680"/>
                </a:lnTo>
                <a:lnTo>
                  <a:pt x="460047" y="392012"/>
                </a:lnTo>
                <a:lnTo>
                  <a:pt x="480873" y="375176"/>
                </a:lnTo>
                <a:lnTo>
                  <a:pt x="502483" y="358175"/>
                </a:lnTo>
                <a:lnTo>
                  <a:pt x="524878" y="341010"/>
                </a:lnTo>
                <a:lnTo>
                  <a:pt x="548058" y="323683"/>
                </a:lnTo>
                <a:lnTo>
                  <a:pt x="571992" y="306218"/>
                </a:lnTo>
                <a:lnTo>
                  <a:pt x="596489" y="288753"/>
                </a:lnTo>
                <a:lnTo>
                  <a:pt x="621520" y="271311"/>
                </a:lnTo>
                <a:lnTo>
                  <a:pt x="647081" y="253892"/>
                </a:lnTo>
                <a:lnTo>
                  <a:pt x="673174" y="236495"/>
                </a:lnTo>
                <a:lnTo>
                  <a:pt x="699796" y="219122"/>
                </a:lnTo>
                <a:lnTo>
                  <a:pt x="726948" y="201771"/>
                </a:lnTo>
                <a:lnTo>
                  <a:pt x="754628" y="184443"/>
                </a:lnTo>
                <a:lnTo>
                  <a:pt x="782835" y="167138"/>
                </a:lnTo>
                <a:lnTo>
                  <a:pt x="811570" y="149856"/>
                </a:lnTo>
                <a:lnTo>
                  <a:pt x="826135" y="141224"/>
                </a:lnTo>
                <a:lnTo>
                  <a:pt x="826135" y="0"/>
                </a:lnTo>
                <a:lnTo>
                  <a:pt x="67564" y="0"/>
                </a:lnTo>
                <a:lnTo>
                  <a:pt x="67564" y="164211"/>
                </a:lnTo>
                <a:lnTo>
                  <a:pt x="493775" y="164211"/>
                </a:lnTo>
                <a:lnTo>
                  <a:pt x="478408" y="168656"/>
                </a:lnTo>
                <a:lnTo>
                  <a:pt x="437609" y="188420"/>
                </a:lnTo>
                <a:lnTo>
                  <a:pt x="403032" y="212392"/>
                </a:lnTo>
                <a:lnTo>
                  <a:pt x="372187" y="234890"/>
                </a:lnTo>
                <a:lnTo>
                  <a:pt x="341733" y="257780"/>
                </a:lnTo>
                <a:lnTo>
                  <a:pt x="311670" y="281061"/>
                </a:lnTo>
                <a:lnTo>
                  <a:pt x="281911" y="304853"/>
                </a:lnTo>
                <a:lnTo>
                  <a:pt x="252475" y="329513"/>
                </a:lnTo>
                <a:lnTo>
                  <a:pt x="223823" y="354743"/>
                </a:lnTo>
                <a:lnTo>
                  <a:pt x="195965" y="380541"/>
                </a:lnTo>
                <a:lnTo>
                  <a:pt x="168910" y="406908"/>
                </a:lnTo>
                <a:lnTo>
                  <a:pt x="141810" y="435703"/>
                </a:lnTo>
                <a:lnTo>
                  <a:pt x="117020" y="465531"/>
                </a:lnTo>
                <a:lnTo>
                  <a:pt x="95065" y="495887"/>
                </a:lnTo>
                <a:lnTo>
                  <a:pt x="75946" y="526796"/>
                </a:lnTo>
                <a:lnTo>
                  <a:pt x="54404" y="569149"/>
                </a:lnTo>
                <a:lnTo>
                  <a:pt x="40004" y="604204"/>
                </a:lnTo>
                <a:lnTo>
                  <a:pt x="27546" y="641290"/>
                </a:lnTo>
                <a:lnTo>
                  <a:pt x="17624" y="677819"/>
                </a:lnTo>
                <a:lnTo>
                  <a:pt x="9306" y="716806"/>
                </a:lnTo>
                <a:lnTo>
                  <a:pt x="3629" y="754759"/>
                </a:lnTo>
                <a:lnTo>
                  <a:pt x="579" y="791680"/>
                </a:lnTo>
                <a:lnTo>
                  <a:pt x="0" y="815721"/>
                </a:lnTo>
                <a:lnTo>
                  <a:pt x="166" y="829858"/>
                </a:lnTo>
                <a:lnTo>
                  <a:pt x="2635" y="870350"/>
                </a:lnTo>
                <a:lnTo>
                  <a:pt x="8069" y="908383"/>
                </a:lnTo>
                <a:lnTo>
                  <a:pt x="16481" y="943971"/>
                </a:lnTo>
                <a:lnTo>
                  <a:pt x="31634" y="986424"/>
                </a:lnTo>
                <a:lnTo>
                  <a:pt x="48279" y="1021075"/>
                </a:lnTo>
                <a:lnTo>
                  <a:pt x="68003" y="1053588"/>
                </a:lnTo>
                <a:lnTo>
                  <a:pt x="90804" y="1083945"/>
                </a:lnTo>
                <a:lnTo>
                  <a:pt x="124243" y="1116585"/>
                </a:lnTo>
                <a:lnTo>
                  <a:pt x="154964" y="1138329"/>
                </a:lnTo>
                <a:lnTo>
                  <a:pt x="190632" y="1157814"/>
                </a:lnTo>
                <a:lnTo>
                  <a:pt x="229018" y="1174215"/>
                </a:lnTo>
                <a:lnTo>
                  <a:pt x="273277" y="1189509"/>
                </a:lnTo>
                <a:lnTo>
                  <a:pt x="309045" y="1199799"/>
                </a:lnTo>
                <a:lnTo>
                  <a:pt x="347011" y="1209089"/>
                </a:lnTo>
                <a:lnTo>
                  <a:pt x="387172" y="1217388"/>
                </a:lnTo>
                <a:lnTo>
                  <a:pt x="427570" y="1224081"/>
                </a:lnTo>
                <a:lnTo>
                  <a:pt x="442244" y="1226259"/>
                </a:lnTo>
                <a:lnTo>
                  <a:pt x="456204" y="1228513"/>
                </a:lnTo>
                <a:lnTo>
                  <a:pt x="469451" y="1230843"/>
                </a:lnTo>
                <a:lnTo>
                  <a:pt x="481984" y="1233247"/>
                </a:lnTo>
                <a:lnTo>
                  <a:pt x="493807" y="1235724"/>
                </a:lnTo>
                <a:lnTo>
                  <a:pt x="504919" y="1238273"/>
                </a:lnTo>
                <a:lnTo>
                  <a:pt x="515322" y="1240893"/>
                </a:lnTo>
                <a:lnTo>
                  <a:pt x="525018" y="1243584"/>
                </a:lnTo>
                <a:lnTo>
                  <a:pt x="543075" y="1249311"/>
                </a:lnTo>
                <a:lnTo>
                  <a:pt x="556196" y="1254037"/>
                </a:lnTo>
                <a:lnTo>
                  <a:pt x="567812" y="1258803"/>
                </a:lnTo>
                <a:lnTo>
                  <a:pt x="577912" y="1263614"/>
                </a:lnTo>
                <a:lnTo>
                  <a:pt x="586486" y="1268476"/>
                </a:lnTo>
                <a:lnTo>
                  <a:pt x="598739" y="1277313"/>
                </a:lnTo>
                <a:lnTo>
                  <a:pt x="607671" y="1286289"/>
                </a:lnTo>
                <a:lnTo>
                  <a:pt x="613664" y="1295654"/>
                </a:lnTo>
                <a:lnTo>
                  <a:pt x="616544" y="1302703"/>
                </a:lnTo>
                <a:lnTo>
                  <a:pt x="619527" y="1314924"/>
                </a:lnTo>
                <a:lnTo>
                  <a:pt x="620522" y="1328293"/>
                </a:lnTo>
                <a:lnTo>
                  <a:pt x="620131" y="1330512"/>
                </a:lnTo>
                <a:lnTo>
                  <a:pt x="613132" y="1339928"/>
                </a:lnTo>
                <a:lnTo>
                  <a:pt x="606346" y="1345775"/>
                </a:lnTo>
                <a:lnTo>
                  <a:pt x="597371" y="1352380"/>
                </a:lnTo>
                <a:lnTo>
                  <a:pt x="586208" y="1359742"/>
                </a:lnTo>
                <a:lnTo>
                  <a:pt x="572856" y="1367860"/>
                </a:lnTo>
                <a:lnTo>
                  <a:pt x="557318" y="1376734"/>
                </a:lnTo>
                <a:lnTo>
                  <a:pt x="539593" y="1386363"/>
                </a:lnTo>
                <a:lnTo>
                  <a:pt x="519683" y="1396746"/>
                </a:lnTo>
                <a:lnTo>
                  <a:pt x="510690" y="1401413"/>
                </a:lnTo>
                <a:lnTo>
                  <a:pt x="494512" y="1410149"/>
                </a:lnTo>
                <a:lnTo>
                  <a:pt x="465997" y="1426963"/>
                </a:lnTo>
                <a:lnTo>
                  <a:pt x="442606" y="1442899"/>
                </a:lnTo>
                <a:lnTo>
                  <a:pt x="424345" y="1457952"/>
                </a:lnTo>
                <a:lnTo>
                  <a:pt x="411216" y="1472117"/>
                </a:lnTo>
                <a:lnTo>
                  <a:pt x="402311" y="1487737"/>
                </a:lnTo>
                <a:lnTo>
                  <a:pt x="400554" y="1496486"/>
                </a:lnTo>
                <a:lnTo>
                  <a:pt x="401511" y="1504981"/>
                </a:lnTo>
                <a:lnTo>
                  <a:pt x="411571" y="1521211"/>
                </a:lnTo>
                <a:lnTo>
                  <a:pt x="432500" y="1536436"/>
                </a:lnTo>
                <a:lnTo>
                  <a:pt x="464312" y="1550670"/>
                </a:lnTo>
                <a:lnTo>
                  <a:pt x="484970" y="1556605"/>
                </a:lnTo>
                <a:lnTo>
                  <a:pt x="505998" y="1559665"/>
                </a:lnTo>
                <a:lnTo>
                  <a:pt x="516983" y="1560238"/>
                </a:lnTo>
                <a:lnTo>
                  <a:pt x="528282" y="1560174"/>
                </a:lnTo>
                <a:lnTo>
                  <a:pt x="551820" y="1558134"/>
                </a:lnTo>
                <a:lnTo>
                  <a:pt x="576612" y="1553545"/>
                </a:lnTo>
                <a:lnTo>
                  <a:pt x="602657" y="1546411"/>
                </a:lnTo>
                <a:lnTo>
                  <a:pt x="629951" y="1536731"/>
                </a:lnTo>
                <a:lnTo>
                  <a:pt x="658495" y="1524508"/>
                </a:lnTo>
                <a:lnTo>
                  <a:pt x="685746" y="1511526"/>
                </a:lnTo>
                <a:lnTo>
                  <a:pt x="701882" y="1503465"/>
                </a:lnTo>
                <a:lnTo>
                  <a:pt x="730343" y="1488274"/>
                </a:lnTo>
                <a:lnTo>
                  <a:pt x="753723" y="1474325"/>
                </a:lnTo>
                <a:lnTo>
                  <a:pt x="772020" y="1461617"/>
                </a:lnTo>
                <a:lnTo>
                  <a:pt x="785235" y="1450151"/>
                </a:lnTo>
                <a:lnTo>
                  <a:pt x="795645" y="1435980"/>
                </a:lnTo>
                <a:lnTo>
                  <a:pt x="807448" y="1413217"/>
                </a:lnTo>
                <a:lnTo>
                  <a:pt x="817337" y="1389910"/>
                </a:lnTo>
                <a:lnTo>
                  <a:pt x="826237" y="1361875"/>
                </a:lnTo>
                <a:lnTo>
                  <a:pt x="830732" y="1336953"/>
                </a:lnTo>
                <a:lnTo>
                  <a:pt x="832230" y="1311148"/>
                </a:lnTo>
                <a:lnTo>
                  <a:pt x="832149" y="1304459"/>
                </a:lnTo>
                <a:lnTo>
                  <a:pt x="830161" y="1278208"/>
                </a:lnTo>
                <a:lnTo>
                  <a:pt x="825515" y="1253151"/>
                </a:lnTo>
                <a:lnTo>
                  <a:pt x="818211" y="1229287"/>
                </a:lnTo>
                <a:lnTo>
                  <a:pt x="810051" y="1210351"/>
                </a:lnTo>
                <a:lnTo>
                  <a:pt x="797430" y="1189395"/>
                </a:lnTo>
                <a:lnTo>
                  <a:pt x="781384" y="1169816"/>
                </a:lnTo>
                <a:lnTo>
                  <a:pt x="761939" y="1151600"/>
                </a:lnTo>
                <a:lnTo>
                  <a:pt x="744273" y="1138186"/>
                </a:lnTo>
                <a:lnTo>
                  <a:pt x="724618" y="1125340"/>
                </a:lnTo>
                <a:lnTo>
                  <a:pt x="703169" y="1113130"/>
                </a:lnTo>
                <a:lnTo>
                  <a:pt x="679929" y="1101549"/>
                </a:lnTo>
                <a:lnTo>
                  <a:pt x="654908" y="1090590"/>
                </a:lnTo>
                <a:lnTo>
                  <a:pt x="634892" y="1082740"/>
                </a:lnTo>
                <a:lnTo>
                  <a:pt x="614484" y="1075598"/>
                </a:lnTo>
                <a:lnTo>
                  <a:pt x="592445" y="1068751"/>
                </a:lnTo>
                <a:lnTo>
                  <a:pt x="568778" y="1062201"/>
                </a:lnTo>
                <a:lnTo>
                  <a:pt x="543490" y="1055951"/>
                </a:lnTo>
                <a:lnTo>
                  <a:pt x="516583" y="1050003"/>
                </a:lnTo>
                <a:lnTo>
                  <a:pt x="488064" y="1044360"/>
                </a:lnTo>
                <a:lnTo>
                  <a:pt x="471905" y="1041423"/>
                </a:lnTo>
                <a:lnTo>
                  <a:pt x="457660" y="1038793"/>
                </a:lnTo>
                <a:lnTo>
                  <a:pt x="443850" y="1036057"/>
                </a:lnTo>
                <a:lnTo>
                  <a:pt x="430473" y="1033213"/>
                </a:lnTo>
                <a:lnTo>
                  <a:pt x="417531" y="1030259"/>
                </a:lnTo>
                <a:lnTo>
                  <a:pt x="405023" y="1027195"/>
                </a:lnTo>
                <a:lnTo>
                  <a:pt x="392949" y="1024018"/>
                </a:lnTo>
                <a:lnTo>
                  <a:pt x="381310" y="1020727"/>
                </a:lnTo>
                <a:lnTo>
                  <a:pt x="370104" y="1017321"/>
                </a:lnTo>
                <a:lnTo>
                  <a:pt x="359333" y="1013799"/>
                </a:lnTo>
                <a:lnTo>
                  <a:pt x="348996" y="1010158"/>
                </a:lnTo>
                <a:lnTo>
                  <a:pt x="330253" y="1002756"/>
                </a:lnTo>
                <a:lnTo>
                  <a:pt x="317899" y="997136"/>
                </a:lnTo>
                <a:lnTo>
                  <a:pt x="306256" y="991185"/>
                </a:lnTo>
                <a:lnTo>
                  <a:pt x="295325" y="984901"/>
                </a:lnTo>
                <a:lnTo>
                  <a:pt x="285109" y="978285"/>
                </a:lnTo>
                <a:lnTo>
                  <a:pt x="275609" y="971337"/>
                </a:lnTo>
                <a:lnTo>
                  <a:pt x="266826" y="964057"/>
                </a:lnTo>
                <a:lnTo>
                  <a:pt x="255091" y="952737"/>
                </a:lnTo>
                <a:lnTo>
                  <a:pt x="246576" y="943074"/>
                </a:lnTo>
                <a:lnTo>
                  <a:pt x="238882" y="932916"/>
                </a:lnTo>
                <a:lnTo>
                  <a:pt x="232009" y="922270"/>
                </a:lnTo>
                <a:lnTo>
                  <a:pt x="225957" y="911143"/>
                </a:lnTo>
                <a:lnTo>
                  <a:pt x="220725" y="899541"/>
                </a:lnTo>
                <a:lnTo>
                  <a:pt x="216139" y="886967"/>
                </a:lnTo>
                <a:lnTo>
                  <a:pt x="212905" y="875629"/>
                </a:lnTo>
                <a:lnTo>
                  <a:pt x="210269" y="863670"/>
                </a:lnTo>
                <a:lnTo>
                  <a:pt x="208226" y="851090"/>
                </a:lnTo>
                <a:lnTo>
                  <a:pt x="206771" y="837889"/>
                </a:lnTo>
                <a:lnTo>
                  <a:pt x="205901" y="824067"/>
                </a:lnTo>
                <a:lnTo>
                  <a:pt x="205613" y="809625"/>
                </a:lnTo>
                <a:lnTo>
                  <a:pt x="205620" y="807367"/>
                </a:lnTo>
                <a:lnTo>
                  <a:pt x="205911" y="795467"/>
                </a:lnTo>
                <a:lnTo>
                  <a:pt x="206622" y="783484"/>
                </a:lnTo>
                <a:lnTo>
                  <a:pt x="207754" y="771417"/>
                </a:lnTo>
                <a:lnTo>
                  <a:pt x="209308" y="759268"/>
                </a:lnTo>
                <a:lnTo>
                  <a:pt x="211284" y="747035"/>
                </a:lnTo>
                <a:lnTo>
                  <a:pt x="213682" y="734718"/>
                </a:lnTo>
                <a:lnTo>
                  <a:pt x="216502" y="722319"/>
                </a:lnTo>
                <a:lnTo>
                  <a:pt x="219745" y="7098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13928" y="1706752"/>
            <a:ext cx="832230" cy="1560238"/>
          </a:xfrm>
          <a:custGeom>
            <a:avLst/>
            <a:gdLst/>
            <a:ahLst/>
            <a:cxnLst/>
            <a:rect l="l" t="t" r="r" b="b"/>
            <a:pathLst>
              <a:path w="832230" h="1560238">
                <a:moveTo>
                  <a:pt x="67564" y="0"/>
                </a:moveTo>
                <a:lnTo>
                  <a:pt x="826135" y="0"/>
                </a:lnTo>
                <a:lnTo>
                  <a:pt x="826135" y="141224"/>
                </a:lnTo>
                <a:lnTo>
                  <a:pt x="811570" y="149856"/>
                </a:lnTo>
                <a:lnTo>
                  <a:pt x="797137" y="158494"/>
                </a:lnTo>
                <a:lnTo>
                  <a:pt x="768665" y="175788"/>
                </a:lnTo>
                <a:lnTo>
                  <a:pt x="740722" y="193104"/>
                </a:lnTo>
                <a:lnTo>
                  <a:pt x="713306" y="210444"/>
                </a:lnTo>
                <a:lnTo>
                  <a:pt x="686419" y="227806"/>
                </a:lnTo>
                <a:lnTo>
                  <a:pt x="660061" y="245191"/>
                </a:lnTo>
                <a:lnTo>
                  <a:pt x="634234" y="262599"/>
                </a:lnTo>
                <a:lnTo>
                  <a:pt x="608938" y="280029"/>
                </a:lnTo>
                <a:lnTo>
                  <a:pt x="584174" y="297483"/>
                </a:lnTo>
                <a:lnTo>
                  <a:pt x="559943" y="314960"/>
                </a:lnTo>
                <a:lnTo>
                  <a:pt x="524878" y="341010"/>
                </a:lnTo>
                <a:lnTo>
                  <a:pt x="491580" y="366696"/>
                </a:lnTo>
                <a:lnTo>
                  <a:pt x="460047" y="392012"/>
                </a:lnTo>
                <a:lnTo>
                  <a:pt x="430281" y="416952"/>
                </a:lnTo>
                <a:lnTo>
                  <a:pt x="402280" y="441511"/>
                </a:lnTo>
                <a:lnTo>
                  <a:pt x="376045" y="465685"/>
                </a:lnTo>
                <a:lnTo>
                  <a:pt x="349580" y="491568"/>
                </a:lnTo>
                <a:lnTo>
                  <a:pt x="321791" y="521797"/>
                </a:lnTo>
                <a:lnTo>
                  <a:pt x="297124" y="552453"/>
                </a:lnTo>
                <a:lnTo>
                  <a:pt x="275584" y="583551"/>
                </a:lnTo>
                <a:lnTo>
                  <a:pt x="257177" y="615106"/>
                </a:lnTo>
                <a:lnTo>
                  <a:pt x="242316" y="646176"/>
                </a:lnTo>
                <a:lnTo>
                  <a:pt x="227502" y="684622"/>
                </a:lnTo>
                <a:lnTo>
                  <a:pt x="216502" y="722319"/>
                </a:lnTo>
                <a:lnTo>
                  <a:pt x="209308" y="759268"/>
                </a:lnTo>
                <a:lnTo>
                  <a:pt x="205911" y="795467"/>
                </a:lnTo>
                <a:lnTo>
                  <a:pt x="205613" y="809625"/>
                </a:lnTo>
                <a:lnTo>
                  <a:pt x="205901" y="824067"/>
                </a:lnTo>
                <a:lnTo>
                  <a:pt x="210269" y="863670"/>
                </a:lnTo>
                <a:lnTo>
                  <a:pt x="219974" y="897684"/>
                </a:lnTo>
                <a:lnTo>
                  <a:pt x="238882" y="932916"/>
                </a:lnTo>
                <a:lnTo>
                  <a:pt x="264427" y="961900"/>
                </a:lnTo>
                <a:lnTo>
                  <a:pt x="295325" y="984901"/>
                </a:lnTo>
                <a:lnTo>
                  <a:pt x="330253" y="1002756"/>
                </a:lnTo>
                <a:lnTo>
                  <a:pt x="359333" y="1013799"/>
                </a:lnTo>
                <a:lnTo>
                  <a:pt x="392949" y="1024018"/>
                </a:lnTo>
                <a:lnTo>
                  <a:pt x="430473" y="1033213"/>
                </a:lnTo>
                <a:lnTo>
                  <a:pt x="471905" y="1041423"/>
                </a:lnTo>
                <a:lnTo>
                  <a:pt x="473201" y="1041654"/>
                </a:lnTo>
                <a:lnTo>
                  <a:pt x="488064" y="1044360"/>
                </a:lnTo>
                <a:lnTo>
                  <a:pt x="516583" y="1050003"/>
                </a:lnTo>
                <a:lnTo>
                  <a:pt x="543490" y="1055951"/>
                </a:lnTo>
                <a:lnTo>
                  <a:pt x="568778" y="1062201"/>
                </a:lnTo>
                <a:lnTo>
                  <a:pt x="592445" y="1068751"/>
                </a:lnTo>
                <a:lnTo>
                  <a:pt x="614484" y="1075598"/>
                </a:lnTo>
                <a:lnTo>
                  <a:pt x="634892" y="1082740"/>
                </a:lnTo>
                <a:lnTo>
                  <a:pt x="654908" y="1090590"/>
                </a:lnTo>
                <a:lnTo>
                  <a:pt x="679929" y="1101549"/>
                </a:lnTo>
                <a:lnTo>
                  <a:pt x="703169" y="1113130"/>
                </a:lnTo>
                <a:lnTo>
                  <a:pt x="724618" y="1125340"/>
                </a:lnTo>
                <a:lnTo>
                  <a:pt x="744273" y="1138186"/>
                </a:lnTo>
                <a:lnTo>
                  <a:pt x="761939" y="1151600"/>
                </a:lnTo>
                <a:lnTo>
                  <a:pt x="781384" y="1169816"/>
                </a:lnTo>
                <a:lnTo>
                  <a:pt x="797430" y="1189395"/>
                </a:lnTo>
                <a:lnTo>
                  <a:pt x="810051" y="1210351"/>
                </a:lnTo>
                <a:lnTo>
                  <a:pt x="818211" y="1229287"/>
                </a:lnTo>
                <a:lnTo>
                  <a:pt x="825515" y="1253151"/>
                </a:lnTo>
                <a:lnTo>
                  <a:pt x="830161" y="1278208"/>
                </a:lnTo>
                <a:lnTo>
                  <a:pt x="832149" y="1304459"/>
                </a:lnTo>
                <a:lnTo>
                  <a:pt x="832230" y="1311148"/>
                </a:lnTo>
                <a:lnTo>
                  <a:pt x="831856" y="1324165"/>
                </a:lnTo>
                <a:lnTo>
                  <a:pt x="828859" y="1349519"/>
                </a:lnTo>
                <a:lnTo>
                  <a:pt x="822866" y="1374029"/>
                </a:lnTo>
                <a:lnTo>
                  <a:pt x="812632" y="1401627"/>
                </a:lnTo>
                <a:lnTo>
                  <a:pt x="801786" y="1424672"/>
                </a:lnTo>
                <a:lnTo>
                  <a:pt x="793369" y="1439926"/>
                </a:lnTo>
                <a:lnTo>
                  <a:pt x="779263" y="1455729"/>
                </a:lnTo>
                <a:lnTo>
                  <a:pt x="763506" y="1467816"/>
                </a:lnTo>
                <a:lnTo>
                  <a:pt x="742668" y="1481144"/>
                </a:lnTo>
                <a:lnTo>
                  <a:pt x="716748" y="1495714"/>
                </a:lnTo>
                <a:lnTo>
                  <a:pt x="685746" y="1511526"/>
                </a:lnTo>
                <a:lnTo>
                  <a:pt x="668339" y="1519897"/>
                </a:lnTo>
                <a:lnTo>
                  <a:pt x="644067" y="1530937"/>
                </a:lnTo>
                <a:lnTo>
                  <a:pt x="616148" y="1541889"/>
                </a:lnTo>
                <a:lnTo>
                  <a:pt x="589478" y="1550296"/>
                </a:lnTo>
                <a:lnTo>
                  <a:pt x="564060" y="1556158"/>
                </a:lnTo>
                <a:lnTo>
                  <a:pt x="539894" y="1559472"/>
                </a:lnTo>
                <a:lnTo>
                  <a:pt x="516983" y="1560238"/>
                </a:lnTo>
                <a:lnTo>
                  <a:pt x="505998" y="1559665"/>
                </a:lnTo>
                <a:lnTo>
                  <a:pt x="484970" y="1556605"/>
                </a:lnTo>
                <a:lnTo>
                  <a:pt x="465200" y="1550993"/>
                </a:lnTo>
                <a:lnTo>
                  <a:pt x="447045" y="1543676"/>
                </a:lnTo>
                <a:lnTo>
                  <a:pt x="420676" y="1528948"/>
                </a:lnTo>
                <a:lnTo>
                  <a:pt x="405183" y="1513222"/>
                </a:lnTo>
                <a:lnTo>
                  <a:pt x="400554" y="1496486"/>
                </a:lnTo>
                <a:lnTo>
                  <a:pt x="402311" y="1487737"/>
                </a:lnTo>
                <a:lnTo>
                  <a:pt x="411216" y="1472117"/>
                </a:lnTo>
                <a:lnTo>
                  <a:pt x="424345" y="1457952"/>
                </a:lnTo>
                <a:lnTo>
                  <a:pt x="442606" y="1442899"/>
                </a:lnTo>
                <a:lnTo>
                  <a:pt x="465997" y="1426963"/>
                </a:lnTo>
                <a:lnTo>
                  <a:pt x="494512" y="1410149"/>
                </a:lnTo>
                <a:lnTo>
                  <a:pt x="510690" y="1401413"/>
                </a:lnTo>
                <a:lnTo>
                  <a:pt x="519683" y="1396746"/>
                </a:lnTo>
                <a:lnTo>
                  <a:pt x="539593" y="1386363"/>
                </a:lnTo>
                <a:lnTo>
                  <a:pt x="557318" y="1376734"/>
                </a:lnTo>
                <a:lnTo>
                  <a:pt x="572856" y="1367860"/>
                </a:lnTo>
                <a:lnTo>
                  <a:pt x="586208" y="1359742"/>
                </a:lnTo>
                <a:lnTo>
                  <a:pt x="597371" y="1352380"/>
                </a:lnTo>
                <a:lnTo>
                  <a:pt x="606346" y="1345775"/>
                </a:lnTo>
                <a:lnTo>
                  <a:pt x="613132" y="1339928"/>
                </a:lnTo>
                <a:lnTo>
                  <a:pt x="617727" y="1334840"/>
                </a:lnTo>
                <a:lnTo>
                  <a:pt x="620522" y="1328293"/>
                </a:lnTo>
                <a:lnTo>
                  <a:pt x="619527" y="1314924"/>
                </a:lnTo>
                <a:lnTo>
                  <a:pt x="616544" y="1302703"/>
                </a:lnTo>
                <a:lnTo>
                  <a:pt x="613664" y="1295654"/>
                </a:lnTo>
                <a:lnTo>
                  <a:pt x="607671" y="1286289"/>
                </a:lnTo>
                <a:lnTo>
                  <a:pt x="598739" y="1277313"/>
                </a:lnTo>
                <a:lnTo>
                  <a:pt x="586840" y="1268698"/>
                </a:lnTo>
                <a:lnTo>
                  <a:pt x="577912" y="1263614"/>
                </a:lnTo>
                <a:lnTo>
                  <a:pt x="567812" y="1258803"/>
                </a:lnTo>
                <a:lnTo>
                  <a:pt x="556196" y="1254037"/>
                </a:lnTo>
                <a:lnTo>
                  <a:pt x="543075" y="1249311"/>
                </a:lnTo>
                <a:lnTo>
                  <a:pt x="528460" y="1244620"/>
                </a:lnTo>
                <a:lnTo>
                  <a:pt x="515322" y="1240893"/>
                </a:lnTo>
                <a:lnTo>
                  <a:pt x="504919" y="1238273"/>
                </a:lnTo>
                <a:lnTo>
                  <a:pt x="493807" y="1235724"/>
                </a:lnTo>
                <a:lnTo>
                  <a:pt x="481984" y="1233247"/>
                </a:lnTo>
                <a:lnTo>
                  <a:pt x="469451" y="1230843"/>
                </a:lnTo>
                <a:lnTo>
                  <a:pt x="456204" y="1228513"/>
                </a:lnTo>
                <a:lnTo>
                  <a:pt x="442244" y="1226259"/>
                </a:lnTo>
                <a:lnTo>
                  <a:pt x="427570" y="1224081"/>
                </a:lnTo>
                <a:lnTo>
                  <a:pt x="415163" y="1222375"/>
                </a:lnTo>
                <a:lnTo>
                  <a:pt x="401046" y="1219935"/>
                </a:lnTo>
                <a:lnTo>
                  <a:pt x="360154" y="1211965"/>
                </a:lnTo>
                <a:lnTo>
                  <a:pt x="321456" y="1203007"/>
                </a:lnTo>
                <a:lnTo>
                  <a:pt x="284955" y="1193051"/>
                </a:lnTo>
                <a:lnTo>
                  <a:pt x="250657" y="1182088"/>
                </a:lnTo>
                <a:lnTo>
                  <a:pt x="217170" y="1169543"/>
                </a:lnTo>
                <a:lnTo>
                  <a:pt x="178191" y="1151571"/>
                </a:lnTo>
                <a:lnTo>
                  <a:pt x="144175" y="1131332"/>
                </a:lnTo>
                <a:lnTo>
                  <a:pt x="115097" y="1108837"/>
                </a:lnTo>
                <a:lnTo>
                  <a:pt x="82862" y="1074066"/>
                </a:lnTo>
                <a:lnTo>
                  <a:pt x="61086" y="1042989"/>
                </a:lnTo>
                <a:lnTo>
                  <a:pt x="42389" y="1009761"/>
                </a:lnTo>
                <a:lnTo>
                  <a:pt x="26770" y="974401"/>
                </a:lnTo>
                <a:lnTo>
                  <a:pt x="13345" y="932379"/>
                </a:lnTo>
                <a:lnTo>
                  <a:pt x="5927" y="895978"/>
                </a:lnTo>
                <a:lnTo>
                  <a:pt x="1483" y="857126"/>
                </a:lnTo>
                <a:lnTo>
                  <a:pt x="0" y="815721"/>
                </a:lnTo>
                <a:lnTo>
                  <a:pt x="144" y="803758"/>
                </a:lnTo>
                <a:lnTo>
                  <a:pt x="2321" y="767181"/>
                </a:lnTo>
                <a:lnTo>
                  <a:pt x="7121" y="729572"/>
                </a:lnTo>
                <a:lnTo>
                  <a:pt x="14557" y="690929"/>
                </a:lnTo>
                <a:lnTo>
                  <a:pt x="23825" y="654099"/>
                </a:lnTo>
                <a:lnTo>
                  <a:pt x="35636" y="616342"/>
                </a:lnTo>
                <a:lnTo>
                  <a:pt x="49389" y="580607"/>
                </a:lnTo>
                <a:lnTo>
                  <a:pt x="65083" y="546919"/>
                </a:lnTo>
                <a:lnTo>
                  <a:pt x="88377" y="506127"/>
                </a:lnTo>
                <a:lnTo>
                  <a:pt x="109386" y="475589"/>
                </a:lnTo>
                <a:lnTo>
                  <a:pt x="133232" y="445588"/>
                </a:lnTo>
                <a:lnTo>
                  <a:pt x="159913" y="416099"/>
                </a:lnTo>
                <a:lnTo>
                  <a:pt x="186857" y="389267"/>
                </a:lnTo>
                <a:lnTo>
                  <a:pt x="214448" y="363279"/>
                </a:lnTo>
                <a:lnTo>
                  <a:pt x="242837" y="337860"/>
                </a:lnTo>
                <a:lnTo>
                  <a:pt x="272012" y="313010"/>
                </a:lnTo>
                <a:lnTo>
                  <a:pt x="301736" y="288908"/>
                </a:lnTo>
                <a:lnTo>
                  <a:pt x="331668" y="265497"/>
                </a:lnTo>
                <a:lnTo>
                  <a:pt x="361992" y="242477"/>
                </a:lnTo>
                <a:lnTo>
                  <a:pt x="392707" y="219848"/>
                </a:lnTo>
                <a:lnTo>
                  <a:pt x="423812" y="197610"/>
                </a:lnTo>
                <a:lnTo>
                  <a:pt x="460106" y="176112"/>
                </a:lnTo>
                <a:lnTo>
                  <a:pt x="493775" y="164211"/>
                </a:lnTo>
                <a:lnTo>
                  <a:pt x="67564" y="164211"/>
                </a:lnTo>
                <a:lnTo>
                  <a:pt x="67564" y="0"/>
                </a:lnTo>
                <a:close/>
              </a:path>
            </a:pathLst>
          </a:custGeom>
          <a:ln w="10667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03135" y="4532376"/>
            <a:ext cx="452627" cy="768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49491" y="4578223"/>
            <a:ext cx="361060" cy="676884"/>
          </a:xfrm>
          <a:custGeom>
            <a:avLst/>
            <a:gdLst/>
            <a:ahLst/>
            <a:cxnLst/>
            <a:rect l="l" t="t" r="r" b="b"/>
            <a:pathLst>
              <a:path w="361060" h="676884">
                <a:moveTo>
                  <a:pt x="174878" y="644525"/>
                </a:moveTo>
                <a:lnTo>
                  <a:pt x="176706" y="657951"/>
                </a:lnTo>
                <a:lnTo>
                  <a:pt x="185947" y="665673"/>
                </a:lnTo>
                <a:lnTo>
                  <a:pt x="201422" y="672845"/>
                </a:lnTo>
                <a:lnTo>
                  <a:pt x="211205" y="675578"/>
                </a:lnTo>
                <a:lnTo>
                  <a:pt x="221817" y="676884"/>
                </a:lnTo>
                <a:lnTo>
                  <a:pt x="233150" y="676724"/>
                </a:lnTo>
                <a:lnTo>
                  <a:pt x="245208" y="675096"/>
                </a:lnTo>
                <a:lnTo>
                  <a:pt x="257992" y="672003"/>
                </a:lnTo>
                <a:lnTo>
                  <a:pt x="271505" y="667442"/>
                </a:lnTo>
                <a:lnTo>
                  <a:pt x="285750" y="661415"/>
                </a:lnTo>
                <a:lnTo>
                  <a:pt x="293573" y="657722"/>
                </a:lnTo>
                <a:lnTo>
                  <a:pt x="309556" y="649697"/>
                </a:lnTo>
                <a:lnTo>
                  <a:pt x="322603" y="642389"/>
                </a:lnTo>
                <a:lnTo>
                  <a:pt x="332717" y="635792"/>
                </a:lnTo>
                <a:lnTo>
                  <a:pt x="339905" y="629901"/>
                </a:lnTo>
                <a:lnTo>
                  <a:pt x="346226" y="621102"/>
                </a:lnTo>
                <a:lnTo>
                  <a:pt x="351882" y="609690"/>
                </a:lnTo>
                <a:lnTo>
                  <a:pt x="356488" y="597915"/>
                </a:lnTo>
                <a:lnTo>
                  <a:pt x="360210" y="581708"/>
                </a:lnTo>
                <a:lnTo>
                  <a:pt x="361060" y="568832"/>
                </a:lnTo>
                <a:lnTo>
                  <a:pt x="361015" y="565557"/>
                </a:lnTo>
                <a:lnTo>
                  <a:pt x="359877" y="552502"/>
                </a:lnTo>
                <a:lnTo>
                  <a:pt x="357190" y="540109"/>
                </a:lnTo>
                <a:lnTo>
                  <a:pt x="352932" y="528446"/>
                </a:lnTo>
                <a:lnTo>
                  <a:pt x="344704" y="514367"/>
                </a:lnTo>
                <a:lnTo>
                  <a:pt x="336208" y="504764"/>
                </a:lnTo>
                <a:lnTo>
                  <a:pt x="325754" y="495934"/>
                </a:lnTo>
                <a:lnTo>
                  <a:pt x="313985" y="488049"/>
                </a:lnTo>
                <a:lnTo>
                  <a:pt x="303172" y="481969"/>
                </a:lnTo>
                <a:lnTo>
                  <a:pt x="291308" y="476255"/>
                </a:lnTo>
                <a:lnTo>
                  <a:pt x="278383" y="470915"/>
                </a:lnTo>
                <a:lnTo>
                  <a:pt x="269042" y="467504"/>
                </a:lnTo>
                <a:lnTo>
                  <a:pt x="258184" y="464055"/>
                </a:lnTo>
                <a:lnTo>
                  <a:pt x="246383" y="460787"/>
                </a:lnTo>
                <a:lnTo>
                  <a:pt x="233643" y="457693"/>
                </a:lnTo>
                <a:lnTo>
                  <a:pt x="219967" y="454763"/>
                </a:lnTo>
                <a:lnTo>
                  <a:pt x="205358" y="451993"/>
                </a:lnTo>
                <a:lnTo>
                  <a:pt x="199847" y="451002"/>
                </a:lnTo>
                <a:lnTo>
                  <a:pt x="186241" y="448236"/>
                </a:lnTo>
                <a:lnTo>
                  <a:pt x="173641" y="445194"/>
                </a:lnTo>
                <a:lnTo>
                  <a:pt x="151383" y="438276"/>
                </a:lnTo>
                <a:lnTo>
                  <a:pt x="135961" y="431662"/>
                </a:lnTo>
                <a:lnTo>
                  <a:pt x="115824" y="418338"/>
                </a:lnTo>
                <a:lnTo>
                  <a:pt x="101500" y="401584"/>
                </a:lnTo>
                <a:lnTo>
                  <a:pt x="95293" y="389092"/>
                </a:lnTo>
                <a:lnTo>
                  <a:pt x="89852" y="365345"/>
                </a:lnTo>
                <a:lnTo>
                  <a:pt x="89153" y="351281"/>
                </a:lnTo>
                <a:lnTo>
                  <a:pt x="89407" y="342692"/>
                </a:lnTo>
                <a:lnTo>
                  <a:pt x="92773" y="318340"/>
                </a:lnTo>
                <a:lnTo>
                  <a:pt x="100050" y="293243"/>
                </a:lnTo>
                <a:lnTo>
                  <a:pt x="105155" y="280415"/>
                </a:lnTo>
                <a:lnTo>
                  <a:pt x="115323" y="260200"/>
                </a:lnTo>
                <a:lnTo>
                  <a:pt x="129185" y="239382"/>
                </a:lnTo>
                <a:lnTo>
                  <a:pt x="137316" y="229152"/>
                </a:lnTo>
                <a:lnTo>
                  <a:pt x="146241" y="219040"/>
                </a:lnTo>
                <a:lnTo>
                  <a:pt x="155955" y="209041"/>
                </a:lnTo>
                <a:lnTo>
                  <a:pt x="171721" y="194147"/>
                </a:lnTo>
                <a:lnTo>
                  <a:pt x="189932" y="178193"/>
                </a:lnTo>
                <a:lnTo>
                  <a:pt x="209851" y="161898"/>
                </a:lnTo>
                <a:lnTo>
                  <a:pt x="220453" y="153618"/>
                </a:lnTo>
                <a:lnTo>
                  <a:pt x="231486" y="145245"/>
                </a:lnTo>
                <a:lnTo>
                  <a:pt x="242950" y="136778"/>
                </a:lnTo>
                <a:lnTo>
                  <a:pt x="261090" y="123757"/>
                </a:lnTo>
                <a:lnTo>
                  <a:pt x="281356" y="109797"/>
                </a:lnTo>
                <a:lnTo>
                  <a:pt x="302397" y="95887"/>
                </a:lnTo>
                <a:lnTo>
                  <a:pt x="324214" y="82030"/>
                </a:lnTo>
                <a:lnTo>
                  <a:pt x="335413" y="75120"/>
                </a:lnTo>
                <a:lnTo>
                  <a:pt x="346806" y="68224"/>
                </a:lnTo>
                <a:lnTo>
                  <a:pt x="358393" y="61340"/>
                </a:lnTo>
                <a:lnTo>
                  <a:pt x="358393" y="0"/>
                </a:lnTo>
                <a:lnTo>
                  <a:pt x="29336" y="0"/>
                </a:lnTo>
                <a:lnTo>
                  <a:pt x="29336" y="71374"/>
                </a:lnTo>
                <a:lnTo>
                  <a:pt x="214249" y="71374"/>
                </a:lnTo>
                <a:lnTo>
                  <a:pt x="207644" y="73278"/>
                </a:lnTo>
                <a:lnTo>
                  <a:pt x="185038" y="85089"/>
                </a:lnTo>
                <a:lnTo>
                  <a:pt x="166933" y="97986"/>
                </a:lnTo>
                <a:lnTo>
                  <a:pt x="146575" y="113181"/>
                </a:lnTo>
                <a:lnTo>
                  <a:pt x="126618" y="128777"/>
                </a:lnTo>
                <a:lnTo>
                  <a:pt x="110453" y="142262"/>
                </a:lnTo>
                <a:lnTo>
                  <a:pt x="91483" y="159158"/>
                </a:lnTo>
                <a:lnTo>
                  <a:pt x="73278" y="176656"/>
                </a:lnTo>
                <a:lnTo>
                  <a:pt x="62398" y="188148"/>
                </a:lnTo>
                <a:lnTo>
                  <a:pt x="46226" y="208103"/>
                </a:lnTo>
                <a:lnTo>
                  <a:pt x="32892" y="228600"/>
                </a:lnTo>
                <a:lnTo>
                  <a:pt x="21252" y="252426"/>
                </a:lnTo>
                <a:lnTo>
                  <a:pt x="12461" y="276632"/>
                </a:lnTo>
                <a:lnTo>
                  <a:pt x="5355" y="304198"/>
                </a:lnTo>
                <a:lnTo>
                  <a:pt x="1338" y="329597"/>
                </a:lnTo>
                <a:lnTo>
                  <a:pt x="0" y="353949"/>
                </a:lnTo>
                <a:lnTo>
                  <a:pt x="17" y="356958"/>
                </a:lnTo>
                <a:lnTo>
                  <a:pt x="1854" y="383769"/>
                </a:lnTo>
                <a:lnTo>
                  <a:pt x="6719" y="408095"/>
                </a:lnTo>
                <a:lnTo>
                  <a:pt x="13195" y="426846"/>
                </a:lnTo>
                <a:lnTo>
                  <a:pt x="24720" y="449676"/>
                </a:lnTo>
                <a:lnTo>
                  <a:pt x="39369" y="470281"/>
                </a:lnTo>
                <a:lnTo>
                  <a:pt x="58511" y="488066"/>
                </a:lnTo>
                <a:lnTo>
                  <a:pt x="81068" y="501590"/>
                </a:lnTo>
                <a:lnTo>
                  <a:pt x="104766" y="511489"/>
                </a:lnTo>
                <a:lnTo>
                  <a:pt x="127633" y="518773"/>
                </a:lnTo>
                <a:lnTo>
                  <a:pt x="152752" y="525060"/>
                </a:lnTo>
                <a:lnTo>
                  <a:pt x="180085" y="530351"/>
                </a:lnTo>
                <a:lnTo>
                  <a:pt x="192368" y="532124"/>
                </a:lnTo>
                <a:lnTo>
                  <a:pt x="205820" y="534437"/>
                </a:lnTo>
                <a:lnTo>
                  <a:pt x="217600" y="536932"/>
                </a:lnTo>
                <a:lnTo>
                  <a:pt x="227710" y="539622"/>
                </a:lnTo>
                <a:lnTo>
                  <a:pt x="231782" y="540838"/>
                </a:lnTo>
                <a:lnTo>
                  <a:pt x="244863" y="545562"/>
                </a:lnTo>
                <a:lnTo>
                  <a:pt x="254380" y="550418"/>
                </a:lnTo>
                <a:lnTo>
                  <a:pt x="260350" y="554101"/>
                </a:lnTo>
                <a:lnTo>
                  <a:pt x="264286" y="558038"/>
                </a:lnTo>
                <a:lnTo>
                  <a:pt x="266191" y="562101"/>
                </a:lnTo>
                <a:lnTo>
                  <a:pt x="268224" y="566293"/>
                </a:lnTo>
                <a:lnTo>
                  <a:pt x="269239" y="570991"/>
                </a:lnTo>
                <a:lnTo>
                  <a:pt x="269168" y="576936"/>
                </a:lnTo>
                <a:lnTo>
                  <a:pt x="265796" y="581582"/>
                </a:lnTo>
                <a:lnTo>
                  <a:pt x="257381" y="587982"/>
                </a:lnTo>
                <a:lnTo>
                  <a:pt x="243924" y="596136"/>
                </a:lnTo>
                <a:lnTo>
                  <a:pt x="225425" y="606044"/>
                </a:lnTo>
                <a:lnTo>
                  <a:pt x="209414" y="614729"/>
                </a:lnTo>
                <a:lnTo>
                  <a:pt x="196370" y="622909"/>
                </a:lnTo>
                <a:lnTo>
                  <a:pt x="186263" y="630601"/>
                </a:lnTo>
                <a:lnTo>
                  <a:pt x="179097" y="637807"/>
                </a:lnTo>
                <a:lnTo>
                  <a:pt x="174878" y="6445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49491" y="4578223"/>
            <a:ext cx="361060" cy="676884"/>
          </a:xfrm>
          <a:custGeom>
            <a:avLst/>
            <a:gdLst/>
            <a:ahLst/>
            <a:cxnLst/>
            <a:rect l="l" t="t" r="r" b="b"/>
            <a:pathLst>
              <a:path w="361060" h="676884">
                <a:moveTo>
                  <a:pt x="29336" y="0"/>
                </a:moveTo>
                <a:lnTo>
                  <a:pt x="358393" y="0"/>
                </a:lnTo>
                <a:lnTo>
                  <a:pt x="358393" y="61340"/>
                </a:lnTo>
                <a:lnTo>
                  <a:pt x="346806" y="68224"/>
                </a:lnTo>
                <a:lnTo>
                  <a:pt x="335413" y="75120"/>
                </a:lnTo>
                <a:lnTo>
                  <a:pt x="324214" y="82030"/>
                </a:lnTo>
                <a:lnTo>
                  <a:pt x="313209" y="88952"/>
                </a:lnTo>
                <a:lnTo>
                  <a:pt x="302397" y="95887"/>
                </a:lnTo>
                <a:lnTo>
                  <a:pt x="291779" y="102835"/>
                </a:lnTo>
                <a:lnTo>
                  <a:pt x="271126" y="116771"/>
                </a:lnTo>
                <a:lnTo>
                  <a:pt x="251247" y="130757"/>
                </a:lnTo>
                <a:lnTo>
                  <a:pt x="231486" y="145245"/>
                </a:lnTo>
                <a:lnTo>
                  <a:pt x="220453" y="153618"/>
                </a:lnTo>
                <a:lnTo>
                  <a:pt x="209851" y="161898"/>
                </a:lnTo>
                <a:lnTo>
                  <a:pt x="199677" y="170090"/>
                </a:lnTo>
                <a:lnTo>
                  <a:pt x="189932" y="178193"/>
                </a:lnTo>
                <a:lnTo>
                  <a:pt x="171721" y="194147"/>
                </a:lnTo>
                <a:lnTo>
                  <a:pt x="155955" y="209041"/>
                </a:lnTo>
                <a:lnTo>
                  <a:pt x="146241" y="219040"/>
                </a:lnTo>
                <a:lnTo>
                  <a:pt x="137316" y="229152"/>
                </a:lnTo>
                <a:lnTo>
                  <a:pt x="129185" y="239382"/>
                </a:lnTo>
                <a:lnTo>
                  <a:pt x="121852" y="249730"/>
                </a:lnTo>
                <a:lnTo>
                  <a:pt x="109602" y="270794"/>
                </a:lnTo>
                <a:lnTo>
                  <a:pt x="100050" y="293243"/>
                </a:lnTo>
                <a:lnTo>
                  <a:pt x="95922" y="305885"/>
                </a:lnTo>
                <a:lnTo>
                  <a:pt x="92773" y="318340"/>
                </a:lnTo>
                <a:lnTo>
                  <a:pt x="89407" y="342692"/>
                </a:lnTo>
                <a:lnTo>
                  <a:pt x="89153" y="351281"/>
                </a:lnTo>
                <a:lnTo>
                  <a:pt x="89852" y="365345"/>
                </a:lnTo>
                <a:lnTo>
                  <a:pt x="91916" y="377940"/>
                </a:lnTo>
                <a:lnTo>
                  <a:pt x="95757" y="390270"/>
                </a:lnTo>
                <a:lnTo>
                  <a:pt x="101500" y="401584"/>
                </a:lnTo>
                <a:lnTo>
                  <a:pt x="109167" y="411735"/>
                </a:lnTo>
                <a:lnTo>
                  <a:pt x="125068" y="425356"/>
                </a:lnTo>
                <a:lnTo>
                  <a:pt x="135961" y="431662"/>
                </a:lnTo>
                <a:lnTo>
                  <a:pt x="148528" y="437211"/>
                </a:lnTo>
                <a:lnTo>
                  <a:pt x="162028" y="441874"/>
                </a:lnTo>
                <a:lnTo>
                  <a:pt x="186241" y="448236"/>
                </a:lnTo>
                <a:lnTo>
                  <a:pt x="199847" y="451002"/>
                </a:lnTo>
                <a:lnTo>
                  <a:pt x="205358" y="451993"/>
                </a:lnTo>
                <a:lnTo>
                  <a:pt x="219967" y="454763"/>
                </a:lnTo>
                <a:lnTo>
                  <a:pt x="233643" y="457693"/>
                </a:lnTo>
                <a:lnTo>
                  <a:pt x="246383" y="460787"/>
                </a:lnTo>
                <a:lnTo>
                  <a:pt x="258184" y="464055"/>
                </a:lnTo>
                <a:lnTo>
                  <a:pt x="269042" y="467504"/>
                </a:lnTo>
                <a:lnTo>
                  <a:pt x="278383" y="470915"/>
                </a:lnTo>
                <a:lnTo>
                  <a:pt x="291308" y="476255"/>
                </a:lnTo>
                <a:lnTo>
                  <a:pt x="303172" y="481969"/>
                </a:lnTo>
                <a:lnTo>
                  <a:pt x="313985" y="488049"/>
                </a:lnTo>
                <a:lnTo>
                  <a:pt x="323759" y="494484"/>
                </a:lnTo>
                <a:lnTo>
                  <a:pt x="336208" y="504764"/>
                </a:lnTo>
                <a:lnTo>
                  <a:pt x="344704" y="514367"/>
                </a:lnTo>
                <a:lnTo>
                  <a:pt x="351202" y="524764"/>
                </a:lnTo>
                <a:lnTo>
                  <a:pt x="357190" y="540109"/>
                </a:lnTo>
                <a:lnTo>
                  <a:pt x="359877" y="552502"/>
                </a:lnTo>
                <a:lnTo>
                  <a:pt x="361015" y="565557"/>
                </a:lnTo>
                <a:lnTo>
                  <a:pt x="361060" y="568832"/>
                </a:lnTo>
                <a:lnTo>
                  <a:pt x="360210" y="581708"/>
                </a:lnTo>
                <a:lnTo>
                  <a:pt x="357657" y="594077"/>
                </a:lnTo>
                <a:lnTo>
                  <a:pt x="351882" y="609690"/>
                </a:lnTo>
                <a:lnTo>
                  <a:pt x="346226" y="621102"/>
                </a:lnTo>
                <a:lnTo>
                  <a:pt x="339905" y="629901"/>
                </a:lnTo>
                <a:lnTo>
                  <a:pt x="332717" y="635792"/>
                </a:lnTo>
                <a:lnTo>
                  <a:pt x="322603" y="642389"/>
                </a:lnTo>
                <a:lnTo>
                  <a:pt x="309556" y="649697"/>
                </a:lnTo>
                <a:lnTo>
                  <a:pt x="293573" y="657722"/>
                </a:lnTo>
                <a:lnTo>
                  <a:pt x="285750" y="661415"/>
                </a:lnTo>
                <a:lnTo>
                  <a:pt x="271505" y="667442"/>
                </a:lnTo>
                <a:lnTo>
                  <a:pt x="257992" y="672003"/>
                </a:lnTo>
                <a:lnTo>
                  <a:pt x="245208" y="675096"/>
                </a:lnTo>
                <a:lnTo>
                  <a:pt x="233150" y="676724"/>
                </a:lnTo>
                <a:lnTo>
                  <a:pt x="221817" y="676884"/>
                </a:lnTo>
                <a:lnTo>
                  <a:pt x="211205" y="675578"/>
                </a:lnTo>
                <a:lnTo>
                  <a:pt x="201422" y="672845"/>
                </a:lnTo>
                <a:lnTo>
                  <a:pt x="185947" y="665673"/>
                </a:lnTo>
                <a:lnTo>
                  <a:pt x="176706" y="657951"/>
                </a:lnTo>
                <a:lnTo>
                  <a:pt x="173715" y="649663"/>
                </a:lnTo>
                <a:lnTo>
                  <a:pt x="174878" y="644525"/>
                </a:lnTo>
                <a:lnTo>
                  <a:pt x="179097" y="637807"/>
                </a:lnTo>
                <a:lnTo>
                  <a:pt x="186263" y="630601"/>
                </a:lnTo>
                <a:lnTo>
                  <a:pt x="196370" y="622909"/>
                </a:lnTo>
                <a:lnTo>
                  <a:pt x="209414" y="614729"/>
                </a:lnTo>
                <a:lnTo>
                  <a:pt x="225425" y="606044"/>
                </a:lnTo>
                <a:lnTo>
                  <a:pt x="243924" y="596136"/>
                </a:lnTo>
                <a:lnTo>
                  <a:pt x="257381" y="587982"/>
                </a:lnTo>
                <a:lnTo>
                  <a:pt x="265796" y="581582"/>
                </a:lnTo>
                <a:lnTo>
                  <a:pt x="269168" y="576936"/>
                </a:lnTo>
                <a:lnTo>
                  <a:pt x="269239" y="576326"/>
                </a:lnTo>
                <a:lnTo>
                  <a:pt x="269239" y="570991"/>
                </a:lnTo>
                <a:lnTo>
                  <a:pt x="268224" y="566293"/>
                </a:lnTo>
                <a:lnTo>
                  <a:pt x="266191" y="562101"/>
                </a:lnTo>
                <a:lnTo>
                  <a:pt x="264286" y="558038"/>
                </a:lnTo>
                <a:lnTo>
                  <a:pt x="260350" y="554101"/>
                </a:lnTo>
                <a:lnTo>
                  <a:pt x="254380" y="550418"/>
                </a:lnTo>
                <a:lnTo>
                  <a:pt x="244863" y="545562"/>
                </a:lnTo>
                <a:lnTo>
                  <a:pt x="231782" y="540838"/>
                </a:lnTo>
                <a:lnTo>
                  <a:pt x="227710" y="539622"/>
                </a:lnTo>
                <a:lnTo>
                  <a:pt x="217600" y="536932"/>
                </a:lnTo>
                <a:lnTo>
                  <a:pt x="205820" y="534437"/>
                </a:lnTo>
                <a:lnTo>
                  <a:pt x="192368" y="532124"/>
                </a:lnTo>
                <a:lnTo>
                  <a:pt x="180085" y="530351"/>
                </a:lnTo>
                <a:lnTo>
                  <a:pt x="166144" y="527831"/>
                </a:lnTo>
                <a:lnTo>
                  <a:pt x="139913" y="522041"/>
                </a:lnTo>
                <a:lnTo>
                  <a:pt x="115916" y="515255"/>
                </a:lnTo>
                <a:lnTo>
                  <a:pt x="94233" y="507491"/>
                </a:lnTo>
                <a:lnTo>
                  <a:pt x="69160" y="495118"/>
                </a:lnTo>
                <a:lnTo>
                  <a:pt x="49121" y="480422"/>
                </a:lnTo>
                <a:lnTo>
                  <a:pt x="31662" y="460260"/>
                </a:lnTo>
                <a:lnTo>
                  <a:pt x="18559" y="438535"/>
                </a:lnTo>
                <a:lnTo>
                  <a:pt x="10286" y="419353"/>
                </a:lnTo>
                <a:lnTo>
                  <a:pt x="3908" y="396237"/>
                </a:lnTo>
                <a:lnTo>
                  <a:pt x="557" y="370679"/>
                </a:lnTo>
                <a:lnTo>
                  <a:pt x="0" y="353949"/>
                </a:lnTo>
                <a:lnTo>
                  <a:pt x="334" y="341904"/>
                </a:lnTo>
                <a:lnTo>
                  <a:pt x="3012" y="317028"/>
                </a:lnTo>
                <a:lnTo>
                  <a:pt x="8367" y="291105"/>
                </a:lnTo>
                <a:lnTo>
                  <a:pt x="16622" y="264259"/>
                </a:lnTo>
                <a:lnTo>
                  <a:pt x="26357" y="241114"/>
                </a:lnTo>
                <a:lnTo>
                  <a:pt x="39204" y="218289"/>
                </a:lnTo>
                <a:lnTo>
                  <a:pt x="53957" y="198052"/>
                </a:lnTo>
                <a:lnTo>
                  <a:pt x="71548" y="178401"/>
                </a:lnTo>
                <a:lnTo>
                  <a:pt x="91483" y="159158"/>
                </a:lnTo>
                <a:lnTo>
                  <a:pt x="110453" y="142262"/>
                </a:lnTo>
                <a:lnTo>
                  <a:pt x="126618" y="128777"/>
                </a:lnTo>
                <a:lnTo>
                  <a:pt x="146575" y="113181"/>
                </a:lnTo>
                <a:lnTo>
                  <a:pt x="166933" y="97986"/>
                </a:lnTo>
                <a:lnTo>
                  <a:pt x="185038" y="85089"/>
                </a:lnTo>
                <a:lnTo>
                  <a:pt x="207644" y="73278"/>
                </a:lnTo>
                <a:lnTo>
                  <a:pt x="214249" y="71374"/>
                </a:lnTo>
                <a:lnTo>
                  <a:pt x="29336" y="71374"/>
                </a:lnTo>
                <a:lnTo>
                  <a:pt x="2933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96911" y="4267200"/>
            <a:ext cx="1900427" cy="1060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36663" y="4282440"/>
            <a:ext cx="1820671" cy="806518"/>
          </a:xfrm>
          <a:custGeom>
            <a:avLst/>
            <a:gdLst/>
            <a:ahLst/>
            <a:cxnLst/>
            <a:rect l="l" t="t" r="r" b="b"/>
            <a:pathLst>
              <a:path w="1820671" h="806518">
                <a:moveTo>
                  <a:pt x="1459767" y="675181"/>
                </a:moveTo>
                <a:lnTo>
                  <a:pt x="1456120" y="664089"/>
                </a:lnTo>
                <a:lnTo>
                  <a:pt x="1453035" y="652165"/>
                </a:lnTo>
                <a:lnTo>
                  <a:pt x="1450510" y="639408"/>
                </a:lnTo>
                <a:lnTo>
                  <a:pt x="1448546" y="625815"/>
                </a:lnTo>
                <a:lnTo>
                  <a:pt x="1456297" y="782916"/>
                </a:lnTo>
                <a:lnTo>
                  <a:pt x="1467738" y="789432"/>
                </a:lnTo>
                <a:lnTo>
                  <a:pt x="1463975" y="685442"/>
                </a:lnTo>
                <a:lnTo>
                  <a:pt x="1459767" y="675181"/>
                </a:lnTo>
                <a:close/>
              </a:path>
              <a:path w="1820671" h="806518">
                <a:moveTo>
                  <a:pt x="1195187" y="659380"/>
                </a:moveTo>
                <a:lnTo>
                  <a:pt x="1190713" y="670192"/>
                </a:lnTo>
                <a:lnTo>
                  <a:pt x="1185582" y="680126"/>
                </a:lnTo>
                <a:lnTo>
                  <a:pt x="1179795" y="689181"/>
                </a:lnTo>
                <a:lnTo>
                  <a:pt x="1173352" y="697357"/>
                </a:lnTo>
                <a:lnTo>
                  <a:pt x="1165145" y="705884"/>
                </a:lnTo>
                <a:lnTo>
                  <a:pt x="1158112" y="789559"/>
                </a:lnTo>
                <a:lnTo>
                  <a:pt x="1181650" y="777756"/>
                </a:lnTo>
                <a:lnTo>
                  <a:pt x="1202254" y="762881"/>
                </a:lnTo>
                <a:lnTo>
                  <a:pt x="1220469" y="744728"/>
                </a:lnTo>
                <a:lnTo>
                  <a:pt x="1239690" y="718001"/>
                </a:lnTo>
                <a:lnTo>
                  <a:pt x="1251841" y="695377"/>
                </a:lnTo>
                <a:lnTo>
                  <a:pt x="1262379" y="670179"/>
                </a:lnTo>
                <a:lnTo>
                  <a:pt x="1270236" y="644033"/>
                </a:lnTo>
                <a:lnTo>
                  <a:pt x="1274917" y="619657"/>
                </a:lnTo>
                <a:lnTo>
                  <a:pt x="1277709" y="593524"/>
                </a:lnTo>
                <a:lnTo>
                  <a:pt x="1278635" y="565658"/>
                </a:lnTo>
                <a:lnTo>
                  <a:pt x="1278634" y="564601"/>
                </a:lnTo>
                <a:lnTo>
                  <a:pt x="1277746" y="537982"/>
                </a:lnTo>
                <a:lnTo>
                  <a:pt x="1275197" y="512501"/>
                </a:lnTo>
                <a:lnTo>
                  <a:pt x="1270970" y="488141"/>
                </a:lnTo>
                <a:lnTo>
                  <a:pt x="1264136" y="462002"/>
                </a:lnTo>
                <a:lnTo>
                  <a:pt x="1255026" y="437563"/>
                </a:lnTo>
                <a:lnTo>
                  <a:pt x="1243782" y="415504"/>
                </a:lnTo>
                <a:lnTo>
                  <a:pt x="1223665" y="388474"/>
                </a:lnTo>
                <a:lnTo>
                  <a:pt x="1204474" y="371922"/>
                </a:lnTo>
                <a:lnTo>
                  <a:pt x="1181607" y="358521"/>
                </a:lnTo>
                <a:lnTo>
                  <a:pt x="1160875" y="350454"/>
                </a:lnTo>
                <a:lnTo>
                  <a:pt x="1136659" y="344732"/>
                </a:lnTo>
                <a:lnTo>
                  <a:pt x="1109939" y="341862"/>
                </a:lnTo>
                <a:lnTo>
                  <a:pt x="1095628" y="341503"/>
                </a:lnTo>
                <a:lnTo>
                  <a:pt x="1081536" y="341842"/>
                </a:lnTo>
                <a:lnTo>
                  <a:pt x="1054909" y="344577"/>
                </a:lnTo>
                <a:lnTo>
                  <a:pt x="1030523" y="350051"/>
                </a:lnTo>
                <a:lnTo>
                  <a:pt x="1008379" y="358267"/>
                </a:lnTo>
                <a:lnTo>
                  <a:pt x="987608" y="369564"/>
                </a:lnTo>
                <a:lnTo>
                  <a:pt x="967636" y="385404"/>
                </a:lnTo>
                <a:lnTo>
                  <a:pt x="951864" y="404241"/>
                </a:lnTo>
                <a:lnTo>
                  <a:pt x="940031" y="424173"/>
                </a:lnTo>
                <a:lnTo>
                  <a:pt x="929409" y="447214"/>
                </a:lnTo>
                <a:lnTo>
                  <a:pt x="920622" y="472440"/>
                </a:lnTo>
                <a:lnTo>
                  <a:pt x="913256" y="503746"/>
                </a:lnTo>
                <a:lnTo>
                  <a:pt x="910021" y="529057"/>
                </a:lnTo>
                <a:lnTo>
                  <a:pt x="908938" y="555371"/>
                </a:lnTo>
                <a:lnTo>
                  <a:pt x="908938" y="980948"/>
                </a:lnTo>
                <a:lnTo>
                  <a:pt x="977772" y="980948"/>
                </a:lnTo>
                <a:lnTo>
                  <a:pt x="977772" y="769239"/>
                </a:lnTo>
                <a:lnTo>
                  <a:pt x="979940" y="771509"/>
                </a:lnTo>
                <a:lnTo>
                  <a:pt x="989488" y="779987"/>
                </a:lnTo>
                <a:lnTo>
                  <a:pt x="1000028" y="787055"/>
                </a:lnTo>
                <a:lnTo>
                  <a:pt x="1011539" y="792704"/>
                </a:lnTo>
                <a:lnTo>
                  <a:pt x="1024001" y="796925"/>
                </a:lnTo>
                <a:lnTo>
                  <a:pt x="1019982" y="724774"/>
                </a:lnTo>
                <a:lnTo>
                  <a:pt x="1010813" y="718852"/>
                </a:lnTo>
                <a:lnTo>
                  <a:pt x="1002015" y="710790"/>
                </a:lnTo>
                <a:lnTo>
                  <a:pt x="993581" y="700586"/>
                </a:lnTo>
                <a:lnTo>
                  <a:pt x="985503" y="688236"/>
                </a:lnTo>
                <a:lnTo>
                  <a:pt x="977772" y="673735"/>
                </a:lnTo>
                <a:lnTo>
                  <a:pt x="977863" y="553547"/>
                </a:lnTo>
                <a:lnTo>
                  <a:pt x="978550" y="537802"/>
                </a:lnTo>
                <a:lnTo>
                  <a:pt x="979911" y="522981"/>
                </a:lnTo>
                <a:lnTo>
                  <a:pt x="981946" y="509086"/>
                </a:lnTo>
                <a:lnTo>
                  <a:pt x="984657" y="496115"/>
                </a:lnTo>
                <a:lnTo>
                  <a:pt x="988045" y="484069"/>
                </a:lnTo>
                <a:lnTo>
                  <a:pt x="992110" y="472948"/>
                </a:lnTo>
                <a:lnTo>
                  <a:pt x="996854" y="462752"/>
                </a:lnTo>
                <a:lnTo>
                  <a:pt x="1002277" y="453481"/>
                </a:lnTo>
                <a:lnTo>
                  <a:pt x="1008379" y="445135"/>
                </a:lnTo>
                <a:lnTo>
                  <a:pt x="1019334" y="433527"/>
                </a:lnTo>
                <a:lnTo>
                  <a:pt x="1029282" y="425618"/>
                </a:lnTo>
                <a:lnTo>
                  <a:pt x="1040103" y="419151"/>
                </a:lnTo>
                <a:lnTo>
                  <a:pt x="1051795" y="414125"/>
                </a:lnTo>
                <a:lnTo>
                  <a:pt x="1064355" y="410537"/>
                </a:lnTo>
                <a:lnTo>
                  <a:pt x="1077782" y="408386"/>
                </a:lnTo>
                <a:lnTo>
                  <a:pt x="1092072" y="407670"/>
                </a:lnTo>
                <a:lnTo>
                  <a:pt x="1097863" y="407800"/>
                </a:lnTo>
                <a:lnTo>
                  <a:pt x="1111116" y="409163"/>
                </a:lnTo>
                <a:lnTo>
                  <a:pt x="1123600" y="412009"/>
                </a:lnTo>
                <a:lnTo>
                  <a:pt x="1135326" y="416337"/>
                </a:lnTo>
                <a:lnTo>
                  <a:pt x="1146302" y="422148"/>
                </a:lnTo>
                <a:lnTo>
                  <a:pt x="1157905" y="430237"/>
                </a:lnTo>
                <a:lnTo>
                  <a:pt x="1167539" y="438730"/>
                </a:lnTo>
                <a:lnTo>
                  <a:pt x="1175952" y="448098"/>
                </a:lnTo>
                <a:lnTo>
                  <a:pt x="1183131" y="458343"/>
                </a:lnTo>
                <a:lnTo>
                  <a:pt x="1190471" y="471969"/>
                </a:lnTo>
                <a:lnTo>
                  <a:pt x="1195256" y="483556"/>
                </a:lnTo>
                <a:lnTo>
                  <a:pt x="1199208" y="495993"/>
                </a:lnTo>
                <a:lnTo>
                  <a:pt x="1202308" y="509270"/>
                </a:lnTo>
                <a:lnTo>
                  <a:pt x="1204369" y="520736"/>
                </a:lnTo>
                <a:lnTo>
                  <a:pt x="1206033" y="533021"/>
                </a:lnTo>
                <a:lnTo>
                  <a:pt x="1207213" y="545666"/>
                </a:lnTo>
                <a:lnTo>
                  <a:pt x="1207917" y="558663"/>
                </a:lnTo>
                <a:lnTo>
                  <a:pt x="1208151" y="572008"/>
                </a:lnTo>
                <a:lnTo>
                  <a:pt x="1208131" y="576053"/>
                </a:lnTo>
                <a:lnTo>
                  <a:pt x="1207635" y="592138"/>
                </a:lnTo>
                <a:lnTo>
                  <a:pt x="1206472" y="607344"/>
                </a:lnTo>
                <a:lnTo>
                  <a:pt x="1204645" y="621671"/>
                </a:lnTo>
                <a:lnTo>
                  <a:pt x="1202154" y="635120"/>
                </a:lnTo>
                <a:lnTo>
                  <a:pt x="1199000" y="647689"/>
                </a:lnTo>
                <a:lnTo>
                  <a:pt x="1195187" y="659380"/>
                </a:lnTo>
                <a:close/>
              </a:path>
              <a:path w="1820671" h="806518">
                <a:moveTo>
                  <a:pt x="1019982" y="724774"/>
                </a:moveTo>
                <a:lnTo>
                  <a:pt x="1024001" y="796925"/>
                </a:lnTo>
                <a:lnTo>
                  <a:pt x="1030338" y="798577"/>
                </a:lnTo>
                <a:lnTo>
                  <a:pt x="1042671" y="801188"/>
                </a:lnTo>
                <a:lnTo>
                  <a:pt x="1055203" y="803053"/>
                </a:lnTo>
                <a:lnTo>
                  <a:pt x="1067942" y="804172"/>
                </a:lnTo>
                <a:lnTo>
                  <a:pt x="1080896" y="804545"/>
                </a:lnTo>
                <a:lnTo>
                  <a:pt x="1083428" y="804530"/>
                </a:lnTo>
                <a:lnTo>
                  <a:pt x="1096392" y="803992"/>
                </a:lnTo>
                <a:lnTo>
                  <a:pt x="1109154" y="802675"/>
                </a:lnTo>
                <a:lnTo>
                  <a:pt x="1121710" y="800577"/>
                </a:lnTo>
                <a:lnTo>
                  <a:pt x="1134057" y="797693"/>
                </a:lnTo>
                <a:lnTo>
                  <a:pt x="1146193" y="794022"/>
                </a:lnTo>
                <a:lnTo>
                  <a:pt x="1158112" y="789559"/>
                </a:lnTo>
                <a:lnTo>
                  <a:pt x="1165145" y="705884"/>
                </a:lnTo>
                <a:lnTo>
                  <a:pt x="1155310" y="714177"/>
                </a:lnTo>
                <a:lnTo>
                  <a:pt x="1144757" y="721190"/>
                </a:lnTo>
                <a:lnTo>
                  <a:pt x="1133488" y="726924"/>
                </a:lnTo>
                <a:lnTo>
                  <a:pt x="1121504" y="731382"/>
                </a:lnTo>
                <a:lnTo>
                  <a:pt x="1108806" y="734564"/>
                </a:lnTo>
                <a:lnTo>
                  <a:pt x="1095397" y="736472"/>
                </a:lnTo>
                <a:lnTo>
                  <a:pt x="1081277" y="737108"/>
                </a:lnTo>
                <a:lnTo>
                  <a:pt x="1077757" y="737065"/>
                </a:lnTo>
                <a:lnTo>
                  <a:pt x="1065517" y="736280"/>
                </a:lnTo>
                <a:lnTo>
                  <a:pt x="1053070" y="734501"/>
                </a:lnTo>
                <a:lnTo>
                  <a:pt x="1040417" y="731729"/>
                </a:lnTo>
                <a:lnTo>
                  <a:pt x="1027556" y="727964"/>
                </a:lnTo>
                <a:lnTo>
                  <a:pt x="1019982" y="724774"/>
                </a:lnTo>
                <a:close/>
              </a:path>
              <a:path w="1820671" h="806518">
                <a:moveTo>
                  <a:pt x="200913" y="177292"/>
                </a:moveTo>
                <a:lnTo>
                  <a:pt x="154050" y="331343"/>
                </a:lnTo>
                <a:lnTo>
                  <a:pt x="191515" y="331343"/>
                </a:lnTo>
                <a:lnTo>
                  <a:pt x="291972" y="177292"/>
                </a:lnTo>
                <a:lnTo>
                  <a:pt x="200913" y="177292"/>
                </a:lnTo>
                <a:close/>
              </a:path>
              <a:path w="1820671" h="806518">
                <a:moveTo>
                  <a:pt x="710195" y="303536"/>
                </a:moveTo>
                <a:lnTo>
                  <a:pt x="715881" y="290508"/>
                </a:lnTo>
                <a:lnTo>
                  <a:pt x="721557" y="275997"/>
                </a:lnTo>
                <a:lnTo>
                  <a:pt x="727225" y="260006"/>
                </a:lnTo>
                <a:lnTo>
                  <a:pt x="732885" y="242533"/>
                </a:lnTo>
                <a:lnTo>
                  <a:pt x="738535" y="223579"/>
                </a:lnTo>
                <a:lnTo>
                  <a:pt x="744176" y="203144"/>
                </a:lnTo>
                <a:lnTo>
                  <a:pt x="749807" y="181229"/>
                </a:lnTo>
                <a:lnTo>
                  <a:pt x="749807" y="180946"/>
                </a:lnTo>
                <a:lnTo>
                  <a:pt x="749460" y="165579"/>
                </a:lnTo>
                <a:lnTo>
                  <a:pt x="748440" y="150853"/>
                </a:lnTo>
                <a:lnTo>
                  <a:pt x="746749" y="136770"/>
                </a:lnTo>
                <a:lnTo>
                  <a:pt x="744386" y="123330"/>
                </a:lnTo>
                <a:lnTo>
                  <a:pt x="741352" y="110535"/>
                </a:lnTo>
                <a:lnTo>
                  <a:pt x="737645" y="98386"/>
                </a:lnTo>
                <a:lnTo>
                  <a:pt x="733268" y="86884"/>
                </a:lnTo>
                <a:lnTo>
                  <a:pt x="722497" y="65826"/>
                </a:lnTo>
                <a:lnTo>
                  <a:pt x="709040" y="47371"/>
                </a:lnTo>
                <a:lnTo>
                  <a:pt x="691489" y="29959"/>
                </a:lnTo>
                <a:lnTo>
                  <a:pt x="681042" y="22004"/>
                </a:lnTo>
                <a:lnTo>
                  <a:pt x="670098" y="15276"/>
                </a:lnTo>
                <a:lnTo>
                  <a:pt x="658652" y="9773"/>
                </a:lnTo>
                <a:lnTo>
                  <a:pt x="646704" y="5496"/>
                </a:lnTo>
                <a:lnTo>
                  <a:pt x="634251" y="2441"/>
                </a:lnTo>
                <a:lnTo>
                  <a:pt x="621291" y="610"/>
                </a:lnTo>
                <a:lnTo>
                  <a:pt x="607821" y="0"/>
                </a:lnTo>
                <a:lnTo>
                  <a:pt x="594750" y="638"/>
                </a:lnTo>
                <a:lnTo>
                  <a:pt x="581427" y="2769"/>
                </a:lnTo>
                <a:lnTo>
                  <a:pt x="568951" y="6398"/>
                </a:lnTo>
                <a:lnTo>
                  <a:pt x="557323" y="11527"/>
                </a:lnTo>
                <a:lnTo>
                  <a:pt x="546547" y="18159"/>
                </a:lnTo>
                <a:lnTo>
                  <a:pt x="536624" y="26296"/>
                </a:lnTo>
                <a:lnTo>
                  <a:pt x="527557" y="35941"/>
                </a:lnTo>
                <a:lnTo>
                  <a:pt x="518444" y="47891"/>
                </a:lnTo>
                <a:lnTo>
                  <a:pt x="511525" y="58642"/>
                </a:lnTo>
                <a:lnTo>
                  <a:pt x="505472" y="69813"/>
                </a:lnTo>
                <a:lnTo>
                  <a:pt x="500287" y="81406"/>
                </a:lnTo>
                <a:lnTo>
                  <a:pt x="495973" y="93425"/>
                </a:lnTo>
                <a:lnTo>
                  <a:pt x="492532" y="105870"/>
                </a:lnTo>
                <a:lnTo>
                  <a:pt x="489965" y="118745"/>
                </a:lnTo>
                <a:lnTo>
                  <a:pt x="488281" y="132089"/>
                </a:lnTo>
                <a:lnTo>
                  <a:pt x="486997" y="146617"/>
                </a:lnTo>
                <a:lnTo>
                  <a:pt x="485757" y="164626"/>
                </a:lnTo>
                <a:lnTo>
                  <a:pt x="484559" y="186116"/>
                </a:lnTo>
                <a:lnTo>
                  <a:pt x="483403" y="211082"/>
                </a:lnTo>
                <a:lnTo>
                  <a:pt x="482840" y="224868"/>
                </a:lnTo>
                <a:lnTo>
                  <a:pt x="482286" y="239523"/>
                </a:lnTo>
                <a:lnTo>
                  <a:pt x="481742" y="255046"/>
                </a:lnTo>
                <a:lnTo>
                  <a:pt x="481207" y="271436"/>
                </a:lnTo>
                <a:lnTo>
                  <a:pt x="480680" y="288694"/>
                </a:lnTo>
                <a:lnTo>
                  <a:pt x="480163" y="306819"/>
                </a:lnTo>
                <a:lnTo>
                  <a:pt x="479655" y="325811"/>
                </a:lnTo>
                <a:lnTo>
                  <a:pt x="479154" y="345670"/>
                </a:lnTo>
                <a:lnTo>
                  <a:pt x="478662" y="366395"/>
                </a:lnTo>
                <a:lnTo>
                  <a:pt x="478408" y="372491"/>
                </a:lnTo>
                <a:lnTo>
                  <a:pt x="471931" y="373888"/>
                </a:lnTo>
                <a:lnTo>
                  <a:pt x="464311" y="375412"/>
                </a:lnTo>
                <a:lnTo>
                  <a:pt x="456564" y="376809"/>
                </a:lnTo>
                <a:lnTo>
                  <a:pt x="448436" y="378206"/>
                </a:lnTo>
                <a:lnTo>
                  <a:pt x="453008" y="422783"/>
                </a:lnTo>
                <a:lnTo>
                  <a:pt x="459358" y="420370"/>
                </a:lnTo>
                <a:lnTo>
                  <a:pt x="465581" y="418084"/>
                </a:lnTo>
                <a:lnTo>
                  <a:pt x="471677" y="415925"/>
                </a:lnTo>
                <a:lnTo>
                  <a:pt x="477519" y="413893"/>
                </a:lnTo>
                <a:lnTo>
                  <a:pt x="477265" y="428879"/>
                </a:lnTo>
                <a:lnTo>
                  <a:pt x="476844" y="454683"/>
                </a:lnTo>
                <a:lnTo>
                  <a:pt x="476610" y="479479"/>
                </a:lnTo>
                <a:lnTo>
                  <a:pt x="476563" y="503267"/>
                </a:lnTo>
                <a:lnTo>
                  <a:pt x="476702" y="526047"/>
                </a:lnTo>
                <a:lnTo>
                  <a:pt x="477027" y="547818"/>
                </a:lnTo>
                <a:lnTo>
                  <a:pt x="477540" y="568581"/>
                </a:lnTo>
                <a:lnTo>
                  <a:pt x="478239" y="588334"/>
                </a:lnTo>
                <a:lnTo>
                  <a:pt x="479125" y="607079"/>
                </a:lnTo>
                <a:lnTo>
                  <a:pt x="480197" y="624814"/>
                </a:lnTo>
                <a:lnTo>
                  <a:pt x="481456" y="641540"/>
                </a:lnTo>
                <a:lnTo>
                  <a:pt x="482902" y="657256"/>
                </a:lnTo>
                <a:lnTo>
                  <a:pt x="484535" y="671963"/>
                </a:lnTo>
                <a:lnTo>
                  <a:pt x="486354" y="685659"/>
                </a:lnTo>
                <a:lnTo>
                  <a:pt x="488360" y="698345"/>
                </a:lnTo>
                <a:lnTo>
                  <a:pt x="490553" y="710021"/>
                </a:lnTo>
                <a:lnTo>
                  <a:pt x="495498" y="730340"/>
                </a:lnTo>
                <a:lnTo>
                  <a:pt x="501190" y="746616"/>
                </a:lnTo>
                <a:lnTo>
                  <a:pt x="512135" y="766076"/>
                </a:lnTo>
                <a:lnTo>
                  <a:pt x="519993" y="775906"/>
                </a:lnTo>
                <a:lnTo>
                  <a:pt x="528769" y="784372"/>
                </a:lnTo>
                <a:lnTo>
                  <a:pt x="532133" y="588306"/>
                </a:lnTo>
                <a:lnTo>
                  <a:pt x="531627" y="566601"/>
                </a:lnTo>
                <a:lnTo>
                  <a:pt x="531580" y="543409"/>
                </a:lnTo>
                <a:lnTo>
                  <a:pt x="531991" y="518728"/>
                </a:lnTo>
                <a:lnTo>
                  <a:pt x="532862" y="492560"/>
                </a:lnTo>
                <a:lnTo>
                  <a:pt x="534191" y="464905"/>
                </a:lnTo>
                <a:lnTo>
                  <a:pt x="535979" y="435761"/>
                </a:lnTo>
                <a:lnTo>
                  <a:pt x="538226" y="405130"/>
                </a:lnTo>
                <a:lnTo>
                  <a:pt x="538860" y="397510"/>
                </a:lnTo>
                <a:lnTo>
                  <a:pt x="552322" y="395605"/>
                </a:lnTo>
                <a:lnTo>
                  <a:pt x="542670" y="354584"/>
                </a:lnTo>
                <a:lnTo>
                  <a:pt x="544576" y="334518"/>
                </a:lnTo>
                <a:lnTo>
                  <a:pt x="545337" y="326263"/>
                </a:lnTo>
                <a:lnTo>
                  <a:pt x="546226" y="317881"/>
                </a:lnTo>
                <a:lnTo>
                  <a:pt x="547115" y="309372"/>
                </a:lnTo>
                <a:lnTo>
                  <a:pt x="547283" y="252748"/>
                </a:lnTo>
                <a:lnTo>
                  <a:pt x="547426" y="234929"/>
                </a:lnTo>
                <a:lnTo>
                  <a:pt x="547612" y="218528"/>
                </a:lnTo>
                <a:lnTo>
                  <a:pt x="547841" y="203544"/>
                </a:lnTo>
                <a:lnTo>
                  <a:pt x="548113" y="189977"/>
                </a:lnTo>
                <a:lnTo>
                  <a:pt x="548426" y="177825"/>
                </a:lnTo>
                <a:lnTo>
                  <a:pt x="548782" y="167089"/>
                </a:lnTo>
                <a:lnTo>
                  <a:pt x="549179" y="157768"/>
                </a:lnTo>
                <a:lnTo>
                  <a:pt x="550098" y="143368"/>
                </a:lnTo>
                <a:lnTo>
                  <a:pt x="551179" y="134620"/>
                </a:lnTo>
                <a:lnTo>
                  <a:pt x="557121" y="117775"/>
                </a:lnTo>
                <a:lnTo>
                  <a:pt x="564033" y="106886"/>
                </a:lnTo>
                <a:lnTo>
                  <a:pt x="573277" y="96393"/>
                </a:lnTo>
                <a:lnTo>
                  <a:pt x="580276" y="90509"/>
                </a:lnTo>
                <a:lnTo>
                  <a:pt x="591641" y="84604"/>
                </a:lnTo>
                <a:lnTo>
                  <a:pt x="604011" y="82168"/>
                </a:lnTo>
                <a:lnTo>
                  <a:pt x="607821" y="82042"/>
                </a:lnTo>
                <a:lnTo>
                  <a:pt x="611758" y="82296"/>
                </a:lnTo>
                <a:lnTo>
                  <a:pt x="631324" y="87434"/>
                </a:lnTo>
                <a:lnTo>
                  <a:pt x="642600" y="92707"/>
                </a:lnTo>
                <a:lnTo>
                  <a:pt x="653897" y="99718"/>
                </a:lnTo>
                <a:lnTo>
                  <a:pt x="665226" y="108458"/>
                </a:lnTo>
                <a:lnTo>
                  <a:pt x="671374" y="116363"/>
                </a:lnTo>
                <a:lnTo>
                  <a:pt x="676337" y="132315"/>
                </a:lnTo>
                <a:lnTo>
                  <a:pt x="677495" y="142665"/>
                </a:lnTo>
                <a:lnTo>
                  <a:pt x="677769" y="154597"/>
                </a:lnTo>
                <a:lnTo>
                  <a:pt x="677158" y="168112"/>
                </a:lnTo>
                <a:lnTo>
                  <a:pt x="675663" y="183210"/>
                </a:lnTo>
                <a:lnTo>
                  <a:pt x="673282" y="199890"/>
                </a:lnTo>
                <a:lnTo>
                  <a:pt x="670015" y="218152"/>
                </a:lnTo>
                <a:lnTo>
                  <a:pt x="665860" y="237998"/>
                </a:lnTo>
                <a:lnTo>
                  <a:pt x="660443" y="256137"/>
                </a:lnTo>
                <a:lnTo>
                  <a:pt x="655713" y="267036"/>
                </a:lnTo>
                <a:lnTo>
                  <a:pt x="649975" y="277481"/>
                </a:lnTo>
                <a:lnTo>
                  <a:pt x="643228" y="287471"/>
                </a:lnTo>
                <a:lnTo>
                  <a:pt x="635471" y="297004"/>
                </a:lnTo>
                <a:lnTo>
                  <a:pt x="626704" y="306080"/>
                </a:lnTo>
                <a:lnTo>
                  <a:pt x="616925" y="314699"/>
                </a:lnTo>
                <a:lnTo>
                  <a:pt x="606133" y="322859"/>
                </a:lnTo>
                <a:lnTo>
                  <a:pt x="594329" y="330560"/>
                </a:lnTo>
                <a:lnTo>
                  <a:pt x="581511" y="337801"/>
                </a:lnTo>
                <a:lnTo>
                  <a:pt x="567678" y="344582"/>
                </a:lnTo>
                <a:lnTo>
                  <a:pt x="553336" y="395483"/>
                </a:lnTo>
                <a:lnTo>
                  <a:pt x="566416" y="394339"/>
                </a:lnTo>
                <a:lnTo>
                  <a:pt x="578611" y="394081"/>
                </a:lnTo>
                <a:lnTo>
                  <a:pt x="580816" y="394148"/>
                </a:lnTo>
                <a:lnTo>
                  <a:pt x="595898" y="395553"/>
                </a:lnTo>
                <a:lnTo>
                  <a:pt x="609521" y="398576"/>
                </a:lnTo>
                <a:lnTo>
                  <a:pt x="621682" y="403217"/>
                </a:lnTo>
                <a:lnTo>
                  <a:pt x="632375" y="409476"/>
                </a:lnTo>
                <a:lnTo>
                  <a:pt x="641599" y="417352"/>
                </a:lnTo>
                <a:lnTo>
                  <a:pt x="649351" y="426847"/>
                </a:lnTo>
                <a:lnTo>
                  <a:pt x="651673" y="430253"/>
                </a:lnTo>
                <a:lnTo>
                  <a:pt x="660544" y="443542"/>
                </a:lnTo>
                <a:lnTo>
                  <a:pt x="662304" y="354457"/>
                </a:lnTo>
                <a:lnTo>
                  <a:pt x="664436" y="354400"/>
                </a:lnTo>
                <a:lnTo>
                  <a:pt x="670181" y="353233"/>
                </a:lnTo>
                <a:lnTo>
                  <a:pt x="675919" y="350582"/>
                </a:lnTo>
                <a:lnTo>
                  <a:pt x="681651" y="346447"/>
                </a:lnTo>
                <a:lnTo>
                  <a:pt x="687375" y="340830"/>
                </a:lnTo>
                <a:lnTo>
                  <a:pt x="693091" y="333730"/>
                </a:lnTo>
                <a:lnTo>
                  <a:pt x="698801" y="325148"/>
                </a:lnTo>
                <a:lnTo>
                  <a:pt x="704502" y="315083"/>
                </a:lnTo>
                <a:lnTo>
                  <a:pt x="710195" y="303536"/>
                </a:lnTo>
                <a:close/>
              </a:path>
              <a:path w="1820671" h="806518">
                <a:moveTo>
                  <a:pt x="552830" y="350901"/>
                </a:moveTo>
                <a:lnTo>
                  <a:pt x="542670" y="354584"/>
                </a:lnTo>
                <a:lnTo>
                  <a:pt x="552322" y="395605"/>
                </a:lnTo>
                <a:lnTo>
                  <a:pt x="553336" y="395483"/>
                </a:lnTo>
                <a:lnTo>
                  <a:pt x="567678" y="344582"/>
                </a:lnTo>
                <a:lnTo>
                  <a:pt x="552830" y="350901"/>
                </a:lnTo>
                <a:close/>
              </a:path>
              <a:path w="1820671" h="806518">
                <a:moveTo>
                  <a:pt x="549081" y="797211"/>
                </a:moveTo>
                <a:lnTo>
                  <a:pt x="560616" y="801585"/>
                </a:lnTo>
                <a:lnTo>
                  <a:pt x="573070" y="804593"/>
                </a:lnTo>
                <a:lnTo>
                  <a:pt x="586444" y="806238"/>
                </a:lnTo>
                <a:lnTo>
                  <a:pt x="600737" y="806518"/>
                </a:lnTo>
                <a:lnTo>
                  <a:pt x="615950" y="805434"/>
                </a:lnTo>
                <a:lnTo>
                  <a:pt x="620880" y="805927"/>
                </a:lnTo>
                <a:lnTo>
                  <a:pt x="644875" y="805825"/>
                </a:lnTo>
                <a:lnTo>
                  <a:pt x="668775" y="801557"/>
                </a:lnTo>
                <a:lnTo>
                  <a:pt x="692557" y="793125"/>
                </a:lnTo>
                <a:lnTo>
                  <a:pt x="716201" y="780528"/>
                </a:lnTo>
                <a:lnTo>
                  <a:pt x="731376" y="770098"/>
                </a:lnTo>
                <a:lnTo>
                  <a:pt x="745248" y="756493"/>
                </a:lnTo>
                <a:lnTo>
                  <a:pt x="757094" y="739255"/>
                </a:lnTo>
                <a:lnTo>
                  <a:pt x="766916" y="718382"/>
                </a:lnTo>
                <a:lnTo>
                  <a:pt x="774716" y="693875"/>
                </a:lnTo>
                <a:lnTo>
                  <a:pt x="780495" y="665734"/>
                </a:lnTo>
                <a:lnTo>
                  <a:pt x="782628" y="650301"/>
                </a:lnTo>
                <a:lnTo>
                  <a:pt x="784257" y="633959"/>
                </a:lnTo>
                <a:lnTo>
                  <a:pt x="785382" y="616709"/>
                </a:lnTo>
                <a:lnTo>
                  <a:pt x="786002" y="598551"/>
                </a:lnTo>
                <a:lnTo>
                  <a:pt x="785947" y="585146"/>
                </a:lnTo>
                <a:lnTo>
                  <a:pt x="783904" y="558719"/>
                </a:lnTo>
                <a:lnTo>
                  <a:pt x="779283" y="532800"/>
                </a:lnTo>
                <a:lnTo>
                  <a:pt x="772083" y="507388"/>
                </a:lnTo>
                <a:lnTo>
                  <a:pt x="762302" y="482481"/>
                </a:lnTo>
                <a:lnTo>
                  <a:pt x="749939" y="458078"/>
                </a:lnTo>
                <a:lnTo>
                  <a:pt x="734991" y="434177"/>
                </a:lnTo>
                <a:lnTo>
                  <a:pt x="717458" y="410777"/>
                </a:lnTo>
                <a:lnTo>
                  <a:pt x="707722" y="399264"/>
                </a:lnTo>
                <a:lnTo>
                  <a:pt x="697338" y="387876"/>
                </a:lnTo>
                <a:lnTo>
                  <a:pt x="686308" y="376612"/>
                </a:lnTo>
                <a:lnTo>
                  <a:pt x="674630" y="365472"/>
                </a:lnTo>
                <a:lnTo>
                  <a:pt x="662304" y="354457"/>
                </a:lnTo>
                <a:lnTo>
                  <a:pt x="660544" y="443542"/>
                </a:lnTo>
                <a:lnTo>
                  <a:pt x="668724" y="456261"/>
                </a:lnTo>
                <a:lnTo>
                  <a:pt x="676212" y="468410"/>
                </a:lnTo>
                <a:lnTo>
                  <a:pt x="683013" y="479990"/>
                </a:lnTo>
                <a:lnTo>
                  <a:pt x="689126" y="490999"/>
                </a:lnTo>
                <a:lnTo>
                  <a:pt x="694555" y="501438"/>
                </a:lnTo>
                <a:lnTo>
                  <a:pt x="699302" y="511307"/>
                </a:lnTo>
                <a:lnTo>
                  <a:pt x="703368" y="520606"/>
                </a:lnTo>
                <a:lnTo>
                  <a:pt x="706754" y="529336"/>
                </a:lnTo>
                <a:lnTo>
                  <a:pt x="710372" y="540274"/>
                </a:lnTo>
                <a:lnTo>
                  <a:pt x="713574" y="552048"/>
                </a:lnTo>
                <a:lnTo>
                  <a:pt x="716194" y="564200"/>
                </a:lnTo>
                <a:lnTo>
                  <a:pt x="718232" y="576730"/>
                </a:lnTo>
                <a:lnTo>
                  <a:pt x="719687" y="589637"/>
                </a:lnTo>
                <a:lnTo>
                  <a:pt x="720560" y="602922"/>
                </a:lnTo>
                <a:lnTo>
                  <a:pt x="720851" y="616585"/>
                </a:lnTo>
                <a:lnTo>
                  <a:pt x="718904" y="631225"/>
                </a:lnTo>
                <a:lnTo>
                  <a:pt x="716246" y="646825"/>
                </a:lnTo>
                <a:lnTo>
                  <a:pt x="713119" y="661256"/>
                </a:lnTo>
                <a:lnTo>
                  <a:pt x="709522" y="674516"/>
                </a:lnTo>
                <a:lnTo>
                  <a:pt x="705452" y="686606"/>
                </a:lnTo>
                <a:lnTo>
                  <a:pt x="700907" y="697526"/>
                </a:lnTo>
                <a:lnTo>
                  <a:pt x="695885" y="707275"/>
                </a:lnTo>
                <a:lnTo>
                  <a:pt x="690385" y="715855"/>
                </a:lnTo>
                <a:lnTo>
                  <a:pt x="684402" y="723265"/>
                </a:lnTo>
                <a:lnTo>
                  <a:pt x="671909" y="733241"/>
                </a:lnTo>
                <a:lnTo>
                  <a:pt x="662744" y="737413"/>
                </a:lnTo>
                <a:lnTo>
                  <a:pt x="652276" y="740281"/>
                </a:lnTo>
                <a:lnTo>
                  <a:pt x="640505" y="741847"/>
                </a:lnTo>
                <a:lnTo>
                  <a:pt x="627431" y="742109"/>
                </a:lnTo>
                <a:lnTo>
                  <a:pt x="613054" y="741067"/>
                </a:lnTo>
                <a:lnTo>
                  <a:pt x="597373" y="738723"/>
                </a:lnTo>
                <a:lnTo>
                  <a:pt x="580389" y="735076"/>
                </a:lnTo>
                <a:lnTo>
                  <a:pt x="567931" y="728861"/>
                </a:lnTo>
                <a:lnTo>
                  <a:pt x="557302" y="716696"/>
                </a:lnTo>
                <a:lnTo>
                  <a:pt x="552674" y="708382"/>
                </a:lnTo>
                <a:lnTo>
                  <a:pt x="548503" y="698580"/>
                </a:lnTo>
                <a:lnTo>
                  <a:pt x="544790" y="687290"/>
                </a:lnTo>
                <a:lnTo>
                  <a:pt x="541536" y="674512"/>
                </a:lnTo>
                <a:lnTo>
                  <a:pt x="538739" y="660246"/>
                </a:lnTo>
                <a:lnTo>
                  <a:pt x="536400" y="644493"/>
                </a:lnTo>
                <a:lnTo>
                  <a:pt x="534519" y="627252"/>
                </a:lnTo>
                <a:lnTo>
                  <a:pt x="533097" y="608523"/>
                </a:lnTo>
                <a:lnTo>
                  <a:pt x="532133" y="588306"/>
                </a:lnTo>
                <a:lnTo>
                  <a:pt x="528769" y="784372"/>
                </a:lnTo>
                <a:lnTo>
                  <a:pt x="538465" y="791474"/>
                </a:lnTo>
                <a:lnTo>
                  <a:pt x="549081" y="797211"/>
                </a:lnTo>
                <a:close/>
              </a:path>
              <a:path w="1820671" h="806518">
                <a:moveTo>
                  <a:pt x="282575" y="542925"/>
                </a:moveTo>
                <a:lnTo>
                  <a:pt x="207018" y="542924"/>
                </a:lnTo>
                <a:lnTo>
                  <a:pt x="190904" y="542518"/>
                </a:lnTo>
                <a:lnTo>
                  <a:pt x="176034" y="541357"/>
                </a:lnTo>
                <a:lnTo>
                  <a:pt x="162406" y="539437"/>
                </a:lnTo>
                <a:lnTo>
                  <a:pt x="150018" y="536756"/>
                </a:lnTo>
                <a:lnTo>
                  <a:pt x="138867" y="533312"/>
                </a:lnTo>
                <a:lnTo>
                  <a:pt x="128951" y="529104"/>
                </a:lnTo>
                <a:lnTo>
                  <a:pt x="120268" y="524129"/>
                </a:lnTo>
                <a:lnTo>
                  <a:pt x="113826" y="519394"/>
                </a:lnTo>
                <a:lnTo>
                  <a:pt x="104279" y="509848"/>
                </a:lnTo>
                <a:lnTo>
                  <a:pt x="97439" y="499042"/>
                </a:lnTo>
                <a:lnTo>
                  <a:pt x="93323" y="486990"/>
                </a:lnTo>
                <a:lnTo>
                  <a:pt x="91947" y="473710"/>
                </a:lnTo>
                <a:lnTo>
                  <a:pt x="90949" y="469230"/>
                </a:lnTo>
                <a:lnTo>
                  <a:pt x="89940" y="456035"/>
                </a:lnTo>
                <a:lnTo>
                  <a:pt x="92455" y="445135"/>
                </a:lnTo>
                <a:lnTo>
                  <a:pt x="99028" y="434620"/>
                </a:lnTo>
                <a:lnTo>
                  <a:pt x="108965" y="425704"/>
                </a:lnTo>
                <a:lnTo>
                  <a:pt x="126156" y="416760"/>
                </a:lnTo>
                <a:lnTo>
                  <a:pt x="139572" y="412496"/>
                </a:lnTo>
                <a:lnTo>
                  <a:pt x="159020" y="409082"/>
                </a:lnTo>
                <a:lnTo>
                  <a:pt x="172143" y="408025"/>
                </a:lnTo>
                <a:lnTo>
                  <a:pt x="186562" y="407670"/>
                </a:lnTo>
                <a:lnTo>
                  <a:pt x="192066" y="407707"/>
                </a:lnTo>
                <a:lnTo>
                  <a:pt x="204634" y="408069"/>
                </a:lnTo>
                <a:lnTo>
                  <a:pt x="217242" y="408819"/>
                </a:lnTo>
                <a:lnTo>
                  <a:pt x="229899" y="409954"/>
                </a:lnTo>
                <a:lnTo>
                  <a:pt x="242614" y="411476"/>
                </a:lnTo>
                <a:lnTo>
                  <a:pt x="255396" y="413385"/>
                </a:lnTo>
                <a:lnTo>
                  <a:pt x="266252" y="415329"/>
                </a:lnTo>
                <a:lnTo>
                  <a:pt x="278319" y="417734"/>
                </a:lnTo>
                <a:lnTo>
                  <a:pt x="290582" y="420437"/>
                </a:lnTo>
                <a:lnTo>
                  <a:pt x="303042" y="423444"/>
                </a:lnTo>
                <a:lnTo>
                  <a:pt x="315697" y="426764"/>
                </a:lnTo>
                <a:lnTo>
                  <a:pt x="328548" y="430403"/>
                </a:lnTo>
                <a:lnTo>
                  <a:pt x="333120" y="363474"/>
                </a:lnTo>
                <a:lnTo>
                  <a:pt x="311322" y="358215"/>
                </a:lnTo>
                <a:lnTo>
                  <a:pt x="298665" y="355631"/>
                </a:lnTo>
                <a:lnTo>
                  <a:pt x="286268" y="353450"/>
                </a:lnTo>
                <a:lnTo>
                  <a:pt x="274131" y="351664"/>
                </a:lnTo>
                <a:lnTo>
                  <a:pt x="262254" y="350266"/>
                </a:lnTo>
                <a:lnTo>
                  <a:pt x="249692" y="349091"/>
                </a:lnTo>
                <a:lnTo>
                  <a:pt x="236703" y="348141"/>
                </a:lnTo>
                <a:lnTo>
                  <a:pt x="224007" y="347479"/>
                </a:lnTo>
                <a:lnTo>
                  <a:pt x="211609" y="347090"/>
                </a:lnTo>
                <a:lnTo>
                  <a:pt x="198344" y="346965"/>
                </a:lnTo>
                <a:lnTo>
                  <a:pt x="182037" y="347266"/>
                </a:lnTo>
                <a:lnTo>
                  <a:pt x="166525" y="348097"/>
                </a:lnTo>
                <a:lnTo>
                  <a:pt x="151809" y="349457"/>
                </a:lnTo>
                <a:lnTo>
                  <a:pt x="137890" y="351348"/>
                </a:lnTo>
                <a:lnTo>
                  <a:pt x="124766" y="353769"/>
                </a:lnTo>
                <a:lnTo>
                  <a:pt x="112438" y="356722"/>
                </a:lnTo>
                <a:lnTo>
                  <a:pt x="100906" y="360206"/>
                </a:lnTo>
                <a:lnTo>
                  <a:pt x="90170" y="364223"/>
                </a:lnTo>
                <a:lnTo>
                  <a:pt x="80230" y="368774"/>
                </a:lnTo>
                <a:lnTo>
                  <a:pt x="62737" y="379476"/>
                </a:lnTo>
                <a:lnTo>
                  <a:pt x="49930" y="390544"/>
                </a:lnTo>
                <a:lnTo>
                  <a:pt x="41662" y="400000"/>
                </a:lnTo>
                <a:lnTo>
                  <a:pt x="34669" y="410349"/>
                </a:lnTo>
                <a:lnTo>
                  <a:pt x="28951" y="421591"/>
                </a:lnTo>
                <a:lnTo>
                  <a:pt x="24506" y="433726"/>
                </a:lnTo>
                <a:lnTo>
                  <a:pt x="21333" y="446754"/>
                </a:lnTo>
                <a:lnTo>
                  <a:pt x="19430" y="460674"/>
                </a:lnTo>
                <a:lnTo>
                  <a:pt x="18795" y="475488"/>
                </a:lnTo>
                <a:lnTo>
                  <a:pt x="18857" y="478603"/>
                </a:lnTo>
                <a:lnTo>
                  <a:pt x="20263" y="490917"/>
                </a:lnTo>
                <a:lnTo>
                  <a:pt x="23621" y="503809"/>
                </a:lnTo>
                <a:lnTo>
                  <a:pt x="31614" y="521541"/>
                </a:lnTo>
                <a:lnTo>
                  <a:pt x="38861" y="532384"/>
                </a:lnTo>
                <a:lnTo>
                  <a:pt x="54177" y="548382"/>
                </a:lnTo>
                <a:lnTo>
                  <a:pt x="64769" y="556133"/>
                </a:lnTo>
                <a:lnTo>
                  <a:pt x="76729" y="562503"/>
                </a:lnTo>
                <a:lnTo>
                  <a:pt x="88678" y="566916"/>
                </a:lnTo>
                <a:lnTo>
                  <a:pt x="101853" y="570103"/>
                </a:lnTo>
                <a:lnTo>
                  <a:pt x="98344" y="570722"/>
                </a:lnTo>
                <a:lnTo>
                  <a:pt x="85608" y="573485"/>
                </a:lnTo>
                <a:lnTo>
                  <a:pt x="73443" y="576961"/>
                </a:lnTo>
                <a:lnTo>
                  <a:pt x="61848" y="581152"/>
                </a:lnTo>
                <a:lnTo>
                  <a:pt x="50257" y="586458"/>
                </a:lnTo>
                <a:lnTo>
                  <a:pt x="39413" y="593107"/>
                </a:lnTo>
                <a:lnTo>
                  <a:pt x="29717" y="600964"/>
                </a:lnTo>
                <a:lnTo>
                  <a:pt x="21317" y="609853"/>
                </a:lnTo>
                <a:lnTo>
                  <a:pt x="14015" y="620230"/>
                </a:lnTo>
                <a:lnTo>
                  <a:pt x="8000" y="631952"/>
                </a:lnTo>
                <a:lnTo>
                  <a:pt x="2573" y="649350"/>
                </a:lnTo>
                <a:lnTo>
                  <a:pt x="643" y="662120"/>
                </a:lnTo>
                <a:lnTo>
                  <a:pt x="0" y="676021"/>
                </a:lnTo>
                <a:lnTo>
                  <a:pt x="67" y="680728"/>
                </a:lnTo>
                <a:lnTo>
                  <a:pt x="1057" y="694105"/>
                </a:lnTo>
                <a:lnTo>
                  <a:pt x="3232" y="706781"/>
                </a:lnTo>
                <a:lnTo>
                  <a:pt x="6601" y="718748"/>
                </a:lnTo>
                <a:lnTo>
                  <a:pt x="11175" y="729996"/>
                </a:lnTo>
                <a:lnTo>
                  <a:pt x="18770" y="743247"/>
                </a:lnTo>
                <a:lnTo>
                  <a:pt x="26549" y="753123"/>
                </a:lnTo>
                <a:lnTo>
                  <a:pt x="35789" y="762256"/>
                </a:lnTo>
                <a:lnTo>
                  <a:pt x="46481" y="770636"/>
                </a:lnTo>
                <a:lnTo>
                  <a:pt x="59079" y="778480"/>
                </a:lnTo>
                <a:lnTo>
                  <a:pt x="69939" y="783897"/>
                </a:lnTo>
                <a:lnTo>
                  <a:pt x="81792" y="788759"/>
                </a:lnTo>
                <a:lnTo>
                  <a:pt x="94634" y="793061"/>
                </a:lnTo>
                <a:lnTo>
                  <a:pt x="108457" y="796798"/>
                </a:lnTo>
                <a:lnTo>
                  <a:pt x="121583" y="799602"/>
                </a:lnTo>
                <a:lnTo>
                  <a:pt x="133122" y="801539"/>
                </a:lnTo>
                <a:lnTo>
                  <a:pt x="145249" y="803124"/>
                </a:lnTo>
                <a:lnTo>
                  <a:pt x="157958" y="804357"/>
                </a:lnTo>
                <a:lnTo>
                  <a:pt x="171243" y="805237"/>
                </a:lnTo>
                <a:lnTo>
                  <a:pt x="185098" y="805765"/>
                </a:lnTo>
                <a:lnTo>
                  <a:pt x="199516" y="805942"/>
                </a:lnTo>
                <a:lnTo>
                  <a:pt x="205650" y="805903"/>
                </a:lnTo>
                <a:lnTo>
                  <a:pt x="218345" y="805584"/>
                </a:lnTo>
                <a:lnTo>
                  <a:pt x="231021" y="804950"/>
                </a:lnTo>
                <a:lnTo>
                  <a:pt x="243684" y="804008"/>
                </a:lnTo>
                <a:lnTo>
                  <a:pt x="256337" y="802769"/>
                </a:lnTo>
                <a:lnTo>
                  <a:pt x="268985" y="801243"/>
                </a:lnTo>
                <a:lnTo>
                  <a:pt x="292325" y="797574"/>
                </a:lnTo>
                <a:lnTo>
                  <a:pt x="304646" y="795290"/>
                </a:lnTo>
                <a:lnTo>
                  <a:pt x="317245" y="792727"/>
                </a:lnTo>
                <a:lnTo>
                  <a:pt x="330123" y="789885"/>
                </a:lnTo>
                <a:lnTo>
                  <a:pt x="343280" y="786765"/>
                </a:lnTo>
                <a:lnTo>
                  <a:pt x="338835" y="723773"/>
                </a:lnTo>
                <a:lnTo>
                  <a:pt x="337872" y="724034"/>
                </a:lnTo>
                <a:lnTo>
                  <a:pt x="324684" y="727494"/>
                </a:lnTo>
                <a:lnTo>
                  <a:pt x="311807" y="730633"/>
                </a:lnTo>
                <a:lnTo>
                  <a:pt x="299240" y="733441"/>
                </a:lnTo>
                <a:lnTo>
                  <a:pt x="286982" y="735907"/>
                </a:lnTo>
                <a:lnTo>
                  <a:pt x="275035" y="738022"/>
                </a:lnTo>
                <a:lnTo>
                  <a:pt x="263397" y="739775"/>
                </a:lnTo>
                <a:lnTo>
                  <a:pt x="250787" y="741434"/>
                </a:lnTo>
                <a:lnTo>
                  <a:pt x="237464" y="742875"/>
                </a:lnTo>
                <a:lnTo>
                  <a:pt x="224774" y="743904"/>
                </a:lnTo>
                <a:lnTo>
                  <a:pt x="212718" y="744522"/>
                </a:lnTo>
                <a:lnTo>
                  <a:pt x="201294" y="744728"/>
                </a:lnTo>
                <a:lnTo>
                  <a:pt x="189971" y="744586"/>
                </a:lnTo>
                <a:lnTo>
                  <a:pt x="176262" y="743989"/>
                </a:lnTo>
                <a:lnTo>
                  <a:pt x="163499" y="742924"/>
                </a:lnTo>
                <a:lnTo>
                  <a:pt x="151690" y="741392"/>
                </a:lnTo>
                <a:lnTo>
                  <a:pt x="140842" y="739394"/>
                </a:lnTo>
                <a:lnTo>
                  <a:pt x="122006" y="734228"/>
                </a:lnTo>
                <a:lnTo>
                  <a:pt x="110440" y="729587"/>
                </a:lnTo>
                <a:lnTo>
                  <a:pt x="100456" y="724154"/>
                </a:lnTo>
                <a:lnTo>
                  <a:pt x="84689" y="710979"/>
                </a:lnTo>
                <a:lnTo>
                  <a:pt x="77850" y="701040"/>
                </a:lnTo>
                <a:lnTo>
                  <a:pt x="72191" y="684475"/>
                </a:lnTo>
                <a:lnTo>
                  <a:pt x="70992" y="671449"/>
                </a:lnTo>
                <a:lnTo>
                  <a:pt x="73595" y="658700"/>
                </a:lnTo>
                <a:lnTo>
                  <a:pt x="78413" y="646575"/>
                </a:lnTo>
                <a:lnTo>
                  <a:pt x="85330" y="635925"/>
                </a:lnTo>
                <a:lnTo>
                  <a:pt x="94333" y="626737"/>
                </a:lnTo>
                <a:lnTo>
                  <a:pt x="105409" y="618998"/>
                </a:lnTo>
                <a:lnTo>
                  <a:pt x="118995" y="612732"/>
                </a:lnTo>
                <a:lnTo>
                  <a:pt x="129393" y="609408"/>
                </a:lnTo>
                <a:lnTo>
                  <a:pt x="141000" y="606688"/>
                </a:lnTo>
                <a:lnTo>
                  <a:pt x="153816" y="604572"/>
                </a:lnTo>
                <a:lnTo>
                  <a:pt x="167840" y="603061"/>
                </a:lnTo>
                <a:lnTo>
                  <a:pt x="183074" y="602155"/>
                </a:lnTo>
                <a:lnTo>
                  <a:pt x="199516" y="601853"/>
                </a:lnTo>
                <a:lnTo>
                  <a:pt x="282575" y="601853"/>
                </a:lnTo>
                <a:lnTo>
                  <a:pt x="282575" y="542925"/>
                </a:lnTo>
                <a:close/>
              </a:path>
              <a:path w="1820671" h="806518">
                <a:moveTo>
                  <a:pt x="1767077" y="798322"/>
                </a:moveTo>
                <a:lnTo>
                  <a:pt x="1769579" y="798804"/>
                </a:lnTo>
                <a:lnTo>
                  <a:pt x="1780419" y="800104"/>
                </a:lnTo>
                <a:lnTo>
                  <a:pt x="1792554" y="800379"/>
                </a:lnTo>
                <a:lnTo>
                  <a:pt x="1805975" y="799619"/>
                </a:lnTo>
                <a:lnTo>
                  <a:pt x="1820671" y="797814"/>
                </a:lnTo>
                <a:lnTo>
                  <a:pt x="1816227" y="734060"/>
                </a:lnTo>
                <a:lnTo>
                  <a:pt x="1814095" y="734308"/>
                </a:lnTo>
                <a:lnTo>
                  <a:pt x="1801119" y="734108"/>
                </a:lnTo>
                <a:lnTo>
                  <a:pt x="1779383" y="724305"/>
                </a:lnTo>
                <a:lnTo>
                  <a:pt x="1770622" y="714692"/>
                </a:lnTo>
                <a:lnTo>
                  <a:pt x="1763267" y="701929"/>
                </a:lnTo>
                <a:lnTo>
                  <a:pt x="1756266" y="682648"/>
                </a:lnTo>
                <a:lnTo>
                  <a:pt x="1751298" y="660330"/>
                </a:lnTo>
                <a:lnTo>
                  <a:pt x="1747986" y="634147"/>
                </a:lnTo>
                <a:lnTo>
                  <a:pt x="1746951" y="619607"/>
                </a:lnTo>
                <a:lnTo>
                  <a:pt x="1746330" y="604101"/>
                </a:lnTo>
                <a:lnTo>
                  <a:pt x="1746122" y="587629"/>
                </a:lnTo>
                <a:lnTo>
                  <a:pt x="1746122" y="582168"/>
                </a:lnTo>
                <a:lnTo>
                  <a:pt x="1784477" y="349631"/>
                </a:lnTo>
                <a:lnTo>
                  <a:pt x="1719326" y="349631"/>
                </a:lnTo>
                <a:lnTo>
                  <a:pt x="1707641" y="446024"/>
                </a:lnTo>
                <a:lnTo>
                  <a:pt x="1703330" y="434502"/>
                </a:lnTo>
                <a:lnTo>
                  <a:pt x="1697950" y="422807"/>
                </a:lnTo>
                <a:lnTo>
                  <a:pt x="1684908" y="401574"/>
                </a:lnTo>
                <a:lnTo>
                  <a:pt x="1670776" y="385047"/>
                </a:lnTo>
                <a:lnTo>
                  <a:pt x="1651380" y="368808"/>
                </a:lnTo>
                <a:lnTo>
                  <a:pt x="1633227" y="357966"/>
                </a:lnTo>
                <a:lnTo>
                  <a:pt x="1609470" y="348488"/>
                </a:lnTo>
                <a:lnTo>
                  <a:pt x="1587013" y="343431"/>
                </a:lnTo>
                <a:lnTo>
                  <a:pt x="1561210" y="341503"/>
                </a:lnTo>
                <a:lnTo>
                  <a:pt x="1558769" y="341517"/>
                </a:lnTo>
                <a:lnTo>
                  <a:pt x="1532504" y="343583"/>
                </a:lnTo>
                <a:lnTo>
                  <a:pt x="1507731" y="349133"/>
                </a:lnTo>
                <a:lnTo>
                  <a:pt x="1484502" y="358140"/>
                </a:lnTo>
                <a:lnTo>
                  <a:pt x="1463292" y="370216"/>
                </a:lnTo>
                <a:lnTo>
                  <a:pt x="1443583" y="386247"/>
                </a:lnTo>
                <a:lnTo>
                  <a:pt x="1426590" y="405638"/>
                </a:lnTo>
                <a:lnTo>
                  <a:pt x="1415998" y="421463"/>
                </a:lnTo>
                <a:lnTo>
                  <a:pt x="1404185" y="443392"/>
                </a:lnTo>
                <a:lnTo>
                  <a:pt x="1393987" y="467736"/>
                </a:lnTo>
                <a:lnTo>
                  <a:pt x="1386470" y="491210"/>
                </a:lnTo>
                <a:lnTo>
                  <a:pt x="1381128" y="514927"/>
                </a:lnTo>
                <a:lnTo>
                  <a:pt x="1377554" y="540066"/>
                </a:lnTo>
                <a:lnTo>
                  <a:pt x="1375761" y="566604"/>
                </a:lnTo>
                <a:lnTo>
                  <a:pt x="1375536" y="580390"/>
                </a:lnTo>
                <a:lnTo>
                  <a:pt x="1375550" y="583950"/>
                </a:lnTo>
                <a:lnTo>
                  <a:pt x="1376569" y="610726"/>
                </a:lnTo>
                <a:lnTo>
                  <a:pt x="1379209" y="636188"/>
                </a:lnTo>
                <a:lnTo>
                  <a:pt x="1383468" y="660355"/>
                </a:lnTo>
                <a:lnTo>
                  <a:pt x="1390291" y="686403"/>
                </a:lnTo>
                <a:lnTo>
                  <a:pt x="1399260" y="711037"/>
                </a:lnTo>
                <a:lnTo>
                  <a:pt x="1410081" y="733119"/>
                </a:lnTo>
                <a:lnTo>
                  <a:pt x="1419435" y="748047"/>
                </a:lnTo>
                <a:lnTo>
                  <a:pt x="1436067" y="767253"/>
                </a:lnTo>
                <a:lnTo>
                  <a:pt x="1456297" y="782916"/>
                </a:lnTo>
                <a:lnTo>
                  <a:pt x="1448546" y="625815"/>
                </a:lnTo>
                <a:lnTo>
                  <a:pt x="1447144" y="611385"/>
                </a:lnTo>
                <a:lnTo>
                  <a:pt x="1446302" y="596117"/>
                </a:lnTo>
                <a:lnTo>
                  <a:pt x="1446021" y="580009"/>
                </a:lnTo>
                <a:lnTo>
                  <a:pt x="1446239" y="568351"/>
                </a:lnTo>
                <a:lnTo>
                  <a:pt x="1447006" y="555432"/>
                </a:lnTo>
                <a:lnTo>
                  <a:pt x="1448329" y="542718"/>
                </a:lnTo>
                <a:lnTo>
                  <a:pt x="1450212" y="530212"/>
                </a:lnTo>
                <a:lnTo>
                  <a:pt x="1452659" y="517918"/>
                </a:lnTo>
                <a:lnTo>
                  <a:pt x="1455673" y="505841"/>
                </a:lnTo>
                <a:lnTo>
                  <a:pt x="1459194" y="493814"/>
                </a:lnTo>
                <a:lnTo>
                  <a:pt x="1463678" y="480878"/>
                </a:lnTo>
                <a:lnTo>
                  <a:pt x="1468570" y="469093"/>
                </a:lnTo>
                <a:lnTo>
                  <a:pt x="1473863" y="458450"/>
                </a:lnTo>
                <a:lnTo>
                  <a:pt x="1485182" y="441186"/>
                </a:lnTo>
                <a:lnTo>
                  <a:pt x="1494065" y="431635"/>
                </a:lnTo>
                <a:lnTo>
                  <a:pt x="1503946" y="423897"/>
                </a:lnTo>
                <a:lnTo>
                  <a:pt x="1514855" y="417957"/>
                </a:lnTo>
                <a:lnTo>
                  <a:pt x="1536490" y="411047"/>
                </a:lnTo>
                <a:lnTo>
                  <a:pt x="1549312" y="409176"/>
                </a:lnTo>
                <a:lnTo>
                  <a:pt x="1562988" y="408559"/>
                </a:lnTo>
                <a:lnTo>
                  <a:pt x="1573975" y="409095"/>
                </a:lnTo>
                <a:lnTo>
                  <a:pt x="1586774" y="411252"/>
                </a:lnTo>
                <a:lnTo>
                  <a:pt x="1598733" y="415085"/>
                </a:lnTo>
                <a:lnTo>
                  <a:pt x="1609852" y="420624"/>
                </a:lnTo>
                <a:lnTo>
                  <a:pt x="1627912" y="434165"/>
                </a:lnTo>
                <a:lnTo>
                  <a:pt x="1636665" y="443545"/>
                </a:lnTo>
                <a:lnTo>
                  <a:pt x="1644522" y="454279"/>
                </a:lnTo>
                <a:lnTo>
                  <a:pt x="1652664" y="468689"/>
                </a:lnTo>
                <a:lnTo>
                  <a:pt x="1657728" y="480176"/>
                </a:lnTo>
                <a:lnTo>
                  <a:pt x="1662078" y="492478"/>
                </a:lnTo>
                <a:lnTo>
                  <a:pt x="1665731" y="505587"/>
                </a:lnTo>
                <a:lnTo>
                  <a:pt x="1668470" y="518754"/>
                </a:lnTo>
                <a:lnTo>
                  <a:pt x="1670375" y="531026"/>
                </a:lnTo>
                <a:lnTo>
                  <a:pt x="1671743" y="543682"/>
                </a:lnTo>
                <a:lnTo>
                  <a:pt x="1672567" y="556712"/>
                </a:lnTo>
                <a:lnTo>
                  <a:pt x="1672843" y="570103"/>
                </a:lnTo>
                <a:lnTo>
                  <a:pt x="1672842" y="579121"/>
                </a:lnTo>
                <a:lnTo>
                  <a:pt x="1672457" y="592455"/>
                </a:lnTo>
                <a:lnTo>
                  <a:pt x="1671395" y="605420"/>
                </a:lnTo>
                <a:lnTo>
                  <a:pt x="1669662" y="618004"/>
                </a:lnTo>
                <a:lnTo>
                  <a:pt x="1667264" y="630196"/>
                </a:lnTo>
                <a:lnTo>
                  <a:pt x="1664207" y="641985"/>
                </a:lnTo>
                <a:lnTo>
                  <a:pt x="1657787" y="660426"/>
                </a:lnTo>
                <a:lnTo>
                  <a:pt x="1652560" y="672121"/>
                </a:lnTo>
                <a:lnTo>
                  <a:pt x="1646660" y="683032"/>
                </a:lnTo>
                <a:lnTo>
                  <a:pt x="1640077" y="693166"/>
                </a:lnTo>
                <a:lnTo>
                  <a:pt x="1632841" y="702485"/>
                </a:lnTo>
                <a:lnTo>
                  <a:pt x="1623961" y="711886"/>
                </a:lnTo>
                <a:lnTo>
                  <a:pt x="1614397" y="719994"/>
                </a:lnTo>
                <a:lnTo>
                  <a:pt x="1604136" y="726821"/>
                </a:lnTo>
                <a:lnTo>
                  <a:pt x="1592637" y="732740"/>
                </a:lnTo>
                <a:lnTo>
                  <a:pt x="1581046" y="737217"/>
                </a:lnTo>
                <a:lnTo>
                  <a:pt x="1568496" y="740782"/>
                </a:lnTo>
                <a:lnTo>
                  <a:pt x="1554987" y="743458"/>
                </a:lnTo>
                <a:lnTo>
                  <a:pt x="1552259" y="743431"/>
                </a:lnTo>
                <a:lnTo>
                  <a:pt x="1537908" y="742344"/>
                </a:lnTo>
                <a:lnTo>
                  <a:pt x="1524597" y="739666"/>
                </a:lnTo>
                <a:lnTo>
                  <a:pt x="1512323" y="735402"/>
                </a:lnTo>
                <a:lnTo>
                  <a:pt x="1501077" y="729555"/>
                </a:lnTo>
                <a:lnTo>
                  <a:pt x="1490854" y="722131"/>
                </a:lnTo>
                <a:lnTo>
                  <a:pt x="1481649" y="713132"/>
                </a:lnTo>
                <a:lnTo>
                  <a:pt x="1473453" y="702564"/>
                </a:lnTo>
                <a:lnTo>
                  <a:pt x="1463975" y="685442"/>
                </a:lnTo>
                <a:lnTo>
                  <a:pt x="1467738" y="789432"/>
                </a:lnTo>
                <a:lnTo>
                  <a:pt x="1480050" y="794924"/>
                </a:lnTo>
                <a:lnTo>
                  <a:pt x="1491585" y="798873"/>
                </a:lnTo>
                <a:lnTo>
                  <a:pt x="1503721" y="801955"/>
                </a:lnTo>
                <a:lnTo>
                  <a:pt x="1516467" y="804166"/>
                </a:lnTo>
                <a:lnTo>
                  <a:pt x="1529828" y="805496"/>
                </a:lnTo>
                <a:lnTo>
                  <a:pt x="1543811" y="805942"/>
                </a:lnTo>
                <a:lnTo>
                  <a:pt x="1552352" y="805774"/>
                </a:lnTo>
                <a:lnTo>
                  <a:pt x="1566072" y="804757"/>
                </a:lnTo>
                <a:lnTo>
                  <a:pt x="1579236" y="802821"/>
                </a:lnTo>
                <a:lnTo>
                  <a:pt x="1591842" y="799966"/>
                </a:lnTo>
                <a:lnTo>
                  <a:pt x="1603888" y="796194"/>
                </a:lnTo>
                <a:lnTo>
                  <a:pt x="1615372" y="791508"/>
                </a:lnTo>
                <a:lnTo>
                  <a:pt x="1626293" y="785909"/>
                </a:lnTo>
                <a:lnTo>
                  <a:pt x="1636648" y="779399"/>
                </a:lnTo>
                <a:lnTo>
                  <a:pt x="1652068" y="767275"/>
                </a:lnTo>
                <a:lnTo>
                  <a:pt x="1661024" y="758696"/>
                </a:lnTo>
                <a:lnTo>
                  <a:pt x="1669420" y="749373"/>
                </a:lnTo>
                <a:lnTo>
                  <a:pt x="1677261" y="739303"/>
                </a:lnTo>
                <a:lnTo>
                  <a:pt x="1684549" y="728484"/>
                </a:lnTo>
                <a:lnTo>
                  <a:pt x="1691288" y="716916"/>
                </a:lnTo>
                <a:lnTo>
                  <a:pt x="1697481" y="704596"/>
                </a:lnTo>
                <a:lnTo>
                  <a:pt x="1699746" y="714072"/>
                </a:lnTo>
                <a:lnTo>
                  <a:pt x="1703219" y="726779"/>
                </a:lnTo>
                <a:lnTo>
                  <a:pt x="1706998" y="738658"/>
                </a:lnTo>
                <a:lnTo>
                  <a:pt x="1711070" y="749681"/>
                </a:lnTo>
                <a:lnTo>
                  <a:pt x="1717000" y="762107"/>
                </a:lnTo>
                <a:lnTo>
                  <a:pt x="1724077" y="772654"/>
                </a:lnTo>
                <a:lnTo>
                  <a:pt x="1732406" y="781558"/>
                </a:lnTo>
                <a:lnTo>
                  <a:pt x="1742585" y="789032"/>
                </a:lnTo>
                <a:lnTo>
                  <a:pt x="1754044" y="794505"/>
                </a:lnTo>
                <a:lnTo>
                  <a:pt x="1767077" y="798322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82685" y="4690999"/>
            <a:ext cx="226822" cy="334899"/>
          </a:xfrm>
          <a:custGeom>
            <a:avLst/>
            <a:gdLst/>
            <a:ahLst/>
            <a:cxnLst/>
            <a:rect l="l" t="t" r="r" b="b"/>
            <a:pathLst>
              <a:path w="226822" h="334899">
                <a:moveTo>
                  <a:pt x="116967" y="0"/>
                </a:moveTo>
                <a:lnTo>
                  <a:pt x="103290" y="617"/>
                </a:lnTo>
                <a:lnTo>
                  <a:pt x="90468" y="2488"/>
                </a:lnTo>
                <a:lnTo>
                  <a:pt x="78489" y="5637"/>
                </a:lnTo>
                <a:lnTo>
                  <a:pt x="57924" y="15338"/>
                </a:lnTo>
                <a:lnTo>
                  <a:pt x="48043" y="23076"/>
                </a:lnTo>
                <a:lnTo>
                  <a:pt x="39160" y="32627"/>
                </a:lnTo>
                <a:lnTo>
                  <a:pt x="27841" y="49891"/>
                </a:lnTo>
                <a:lnTo>
                  <a:pt x="22548" y="60534"/>
                </a:lnTo>
                <a:lnTo>
                  <a:pt x="17656" y="72319"/>
                </a:lnTo>
                <a:lnTo>
                  <a:pt x="13172" y="85255"/>
                </a:lnTo>
                <a:lnTo>
                  <a:pt x="9651" y="97281"/>
                </a:lnTo>
                <a:lnTo>
                  <a:pt x="6637" y="109359"/>
                </a:lnTo>
                <a:lnTo>
                  <a:pt x="4190" y="121653"/>
                </a:lnTo>
                <a:lnTo>
                  <a:pt x="2307" y="134159"/>
                </a:lnTo>
                <a:lnTo>
                  <a:pt x="984" y="146873"/>
                </a:lnTo>
                <a:lnTo>
                  <a:pt x="217" y="159792"/>
                </a:lnTo>
                <a:lnTo>
                  <a:pt x="0" y="171450"/>
                </a:lnTo>
                <a:lnTo>
                  <a:pt x="280" y="187558"/>
                </a:lnTo>
                <a:lnTo>
                  <a:pt x="1122" y="202826"/>
                </a:lnTo>
                <a:lnTo>
                  <a:pt x="2524" y="217256"/>
                </a:lnTo>
                <a:lnTo>
                  <a:pt x="4488" y="230849"/>
                </a:lnTo>
                <a:lnTo>
                  <a:pt x="7013" y="243606"/>
                </a:lnTo>
                <a:lnTo>
                  <a:pt x="10098" y="255530"/>
                </a:lnTo>
                <a:lnTo>
                  <a:pt x="13745" y="266622"/>
                </a:lnTo>
                <a:lnTo>
                  <a:pt x="22722" y="286316"/>
                </a:lnTo>
                <a:lnTo>
                  <a:pt x="35627" y="304573"/>
                </a:lnTo>
                <a:lnTo>
                  <a:pt x="44832" y="313572"/>
                </a:lnTo>
                <a:lnTo>
                  <a:pt x="55055" y="320996"/>
                </a:lnTo>
                <a:lnTo>
                  <a:pt x="66301" y="326843"/>
                </a:lnTo>
                <a:lnTo>
                  <a:pt x="78575" y="331107"/>
                </a:lnTo>
                <a:lnTo>
                  <a:pt x="91886" y="333785"/>
                </a:lnTo>
                <a:lnTo>
                  <a:pt x="106237" y="334872"/>
                </a:lnTo>
                <a:lnTo>
                  <a:pt x="108966" y="334899"/>
                </a:lnTo>
                <a:lnTo>
                  <a:pt x="122474" y="332223"/>
                </a:lnTo>
                <a:lnTo>
                  <a:pt x="135024" y="328658"/>
                </a:lnTo>
                <a:lnTo>
                  <a:pt x="146615" y="324181"/>
                </a:lnTo>
                <a:lnTo>
                  <a:pt x="157248" y="318769"/>
                </a:lnTo>
                <a:lnTo>
                  <a:pt x="168375" y="311435"/>
                </a:lnTo>
                <a:lnTo>
                  <a:pt x="177939" y="303327"/>
                </a:lnTo>
                <a:lnTo>
                  <a:pt x="186819" y="293926"/>
                </a:lnTo>
                <a:lnTo>
                  <a:pt x="194056" y="284606"/>
                </a:lnTo>
                <a:lnTo>
                  <a:pt x="200638" y="274473"/>
                </a:lnTo>
                <a:lnTo>
                  <a:pt x="206538" y="263562"/>
                </a:lnTo>
                <a:lnTo>
                  <a:pt x="211765" y="251867"/>
                </a:lnTo>
                <a:lnTo>
                  <a:pt x="216326" y="239379"/>
                </a:lnTo>
                <a:lnTo>
                  <a:pt x="221242" y="221637"/>
                </a:lnTo>
                <a:lnTo>
                  <a:pt x="223640" y="209445"/>
                </a:lnTo>
                <a:lnTo>
                  <a:pt x="225373" y="196861"/>
                </a:lnTo>
                <a:lnTo>
                  <a:pt x="226435" y="183896"/>
                </a:lnTo>
                <a:lnTo>
                  <a:pt x="226820" y="170562"/>
                </a:lnTo>
                <a:lnTo>
                  <a:pt x="226822" y="169671"/>
                </a:lnTo>
                <a:lnTo>
                  <a:pt x="226822" y="161544"/>
                </a:lnTo>
                <a:lnTo>
                  <a:pt x="226545" y="148153"/>
                </a:lnTo>
                <a:lnTo>
                  <a:pt x="225721" y="135123"/>
                </a:lnTo>
                <a:lnTo>
                  <a:pt x="224353" y="122467"/>
                </a:lnTo>
                <a:lnTo>
                  <a:pt x="222448" y="110195"/>
                </a:lnTo>
                <a:lnTo>
                  <a:pt x="220012" y="98318"/>
                </a:lnTo>
                <a:lnTo>
                  <a:pt x="216056" y="83919"/>
                </a:lnTo>
                <a:lnTo>
                  <a:pt x="211706" y="71617"/>
                </a:lnTo>
                <a:lnTo>
                  <a:pt x="206642" y="60130"/>
                </a:lnTo>
                <a:lnTo>
                  <a:pt x="200845" y="49469"/>
                </a:lnTo>
                <a:lnTo>
                  <a:pt x="190643" y="34986"/>
                </a:lnTo>
                <a:lnTo>
                  <a:pt x="181890" y="25606"/>
                </a:lnTo>
                <a:lnTo>
                  <a:pt x="172242" y="17568"/>
                </a:lnTo>
                <a:lnTo>
                  <a:pt x="152711" y="6526"/>
                </a:lnTo>
                <a:lnTo>
                  <a:pt x="140752" y="2693"/>
                </a:lnTo>
                <a:lnTo>
                  <a:pt x="127953" y="536"/>
                </a:lnTo>
                <a:lnTo>
                  <a:pt x="116967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14435" y="4690110"/>
            <a:ext cx="230378" cy="329438"/>
          </a:xfrm>
          <a:custGeom>
            <a:avLst/>
            <a:gdLst/>
            <a:ahLst/>
            <a:cxnLst/>
            <a:rect l="l" t="t" r="r" b="b"/>
            <a:pathLst>
              <a:path w="230378" h="329438">
                <a:moveTo>
                  <a:pt x="114300" y="0"/>
                </a:moveTo>
                <a:lnTo>
                  <a:pt x="100009" y="716"/>
                </a:lnTo>
                <a:lnTo>
                  <a:pt x="86582" y="2867"/>
                </a:lnTo>
                <a:lnTo>
                  <a:pt x="74022" y="6455"/>
                </a:lnTo>
                <a:lnTo>
                  <a:pt x="62330" y="11481"/>
                </a:lnTo>
                <a:lnTo>
                  <a:pt x="51509" y="17948"/>
                </a:lnTo>
                <a:lnTo>
                  <a:pt x="41561" y="25857"/>
                </a:lnTo>
                <a:lnTo>
                  <a:pt x="32487" y="35211"/>
                </a:lnTo>
                <a:lnTo>
                  <a:pt x="24504" y="45811"/>
                </a:lnTo>
                <a:lnTo>
                  <a:pt x="14337" y="65278"/>
                </a:lnTo>
                <a:lnTo>
                  <a:pt x="10272" y="76399"/>
                </a:lnTo>
                <a:lnTo>
                  <a:pt x="6884" y="88445"/>
                </a:lnTo>
                <a:lnTo>
                  <a:pt x="4173" y="101416"/>
                </a:lnTo>
                <a:lnTo>
                  <a:pt x="2138" y="115311"/>
                </a:lnTo>
                <a:lnTo>
                  <a:pt x="777" y="130132"/>
                </a:lnTo>
                <a:lnTo>
                  <a:pt x="90" y="145877"/>
                </a:lnTo>
                <a:lnTo>
                  <a:pt x="0" y="154431"/>
                </a:lnTo>
                <a:lnTo>
                  <a:pt x="0" y="266064"/>
                </a:lnTo>
                <a:lnTo>
                  <a:pt x="7730" y="280566"/>
                </a:lnTo>
                <a:lnTo>
                  <a:pt x="15808" y="292916"/>
                </a:lnTo>
                <a:lnTo>
                  <a:pt x="24242" y="303120"/>
                </a:lnTo>
                <a:lnTo>
                  <a:pt x="33040" y="311182"/>
                </a:lnTo>
                <a:lnTo>
                  <a:pt x="49784" y="320294"/>
                </a:lnTo>
                <a:lnTo>
                  <a:pt x="62644" y="324059"/>
                </a:lnTo>
                <a:lnTo>
                  <a:pt x="75297" y="326831"/>
                </a:lnTo>
                <a:lnTo>
                  <a:pt x="87744" y="328610"/>
                </a:lnTo>
                <a:lnTo>
                  <a:pt x="99984" y="329395"/>
                </a:lnTo>
                <a:lnTo>
                  <a:pt x="103505" y="329438"/>
                </a:lnTo>
                <a:lnTo>
                  <a:pt x="117624" y="328802"/>
                </a:lnTo>
                <a:lnTo>
                  <a:pt x="131033" y="326894"/>
                </a:lnTo>
                <a:lnTo>
                  <a:pt x="143731" y="323712"/>
                </a:lnTo>
                <a:lnTo>
                  <a:pt x="155715" y="319254"/>
                </a:lnTo>
                <a:lnTo>
                  <a:pt x="166984" y="313520"/>
                </a:lnTo>
                <a:lnTo>
                  <a:pt x="177537" y="306507"/>
                </a:lnTo>
                <a:lnTo>
                  <a:pt x="187372" y="298214"/>
                </a:lnTo>
                <a:lnTo>
                  <a:pt x="195580" y="289687"/>
                </a:lnTo>
                <a:lnTo>
                  <a:pt x="207809" y="272456"/>
                </a:lnTo>
                <a:lnTo>
                  <a:pt x="212940" y="262522"/>
                </a:lnTo>
                <a:lnTo>
                  <a:pt x="217414" y="251710"/>
                </a:lnTo>
                <a:lnTo>
                  <a:pt x="221227" y="240019"/>
                </a:lnTo>
                <a:lnTo>
                  <a:pt x="224381" y="227450"/>
                </a:lnTo>
                <a:lnTo>
                  <a:pt x="226872" y="214001"/>
                </a:lnTo>
                <a:lnTo>
                  <a:pt x="228699" y="199674"/>
                </a:lnTo>
                <a:lnTo>
                  <a:pt x="229862" y="184468"/>
                </a:lnTo>
                <a:lnTo>
                  <a:pt x="230358" y="168383"/>
                </a:lnTo>
                <a:lnTo>
                  <a:pt x="230378" y="164337"/>
                </a:lnTo>
                <a:lnTo>
                  <a:pt x="230144" y="150993"/>
                </a:lnTo>
                <a:lnTo>
                  <a:pt x="229440" y="137996"/>
                </a:lnTo>
                <a:lnTo>
                  <a:pt x="228260" y="125351"/>
                </a:lnTo>
                <a:lnTo>
                  <a:pt x="226596" y="113066"/>
                </a:lnTo>
                <a:lnTo>
                  <a:pt x="224536" y="101600"/>
                </a:lnTo>
                <a:lnTo>
                  <a:pt x="221435" y="88323"/>
                </a:lnTo>
                <a:lnTo>
                  <a:pt x="217483" y="75886"/>
                </a:lnTo>
                <a:lnTo>
                  <a:pt x="212698" y="64299"/>
                </a:lnTo>
                <a:lnTo>
                  <a:pt x="207100" y="53570"/>
                </a:lnTo>
                <a:lnTo>
                  <a:pt x="198179" y="40428"/>
                </a:lnTo>
                <a:lnTo>
                  <a:pt x="189766" y="31060"/>
                </a:lnTo>
                <a:lnTo>
                  <a:pt x="180132" y="22567"/>
                </a:lnTo>
                <a:lnTo>
                  <a:pt x="169287" y="14950"/>
                </a:lnTo>
                <a:lnTo>
                  <a:pt x="157553" y="8667"/>
                </a:lnTo>
                <a:lnTo>
                  <a:pt x="145827" y="4339"/>
                </a:lnTo>
                <a:lnTo>
                  <a:pt x="133343" y="1493"/>
                </a:lnTo>
                <a:lnTo>
                  <a:pt x="120090" y="130"/>
                </a:lnTo>
                <a:lnTo>
                  <a:pt x="114300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68243" y="4676521"/>
            <a:ext cx="189271" cy="348028"/>
          </a:xfrm>
          <a:custGeom>
            <a:avLst/>
            <a:gdLst/>
            <a:ahLst/>
            <a:cxnLst/>
            <a:rect l="l" t="t" r="r" b="b"/>
            <a:pathLst>
              <a:path w="189271" h="348028">
                <a:moveTo>
                  <a:pt x="47031" y="0"/>
                </a:moveTo>
                <a:lnTo>
                  <a:pt x="34836" y="258"/>
                </a:lnTo>
                <a:lnTo>
                  <a:pt x="21755" y="1402"/>
                </a:lnTo>
                <a:lnTo>
                  <a:pt x="7280" y="3428"/>
                </a:lnTo>
                <a:lnTo>
                  <a:pt x="4398" y="41680"/>
                </a:lnTo>
                <a:lnTo>
                  <a:pt x="2610" y="70824"/>
                </a:lnTo>
                <a:lnTo>
                  <a:pt x="1281" y="98479"/>
                </a:lnTo>
                <a:lnTo>
                  <a:pt x="411" y="124647"/>
                </a:lnTo>
                <a:lnTo>
                  <a:pt x="0" y="149328"/>
                </a:lnTo>
                <a:lnTo>
                  <a:pt x="47" y="172520"/>
                </a:lnTo>
                <a:lnTo>
                  <a:pt x="552" y="194225"/>
                </a:lnTo>
                <a:lnTo>
                  <a:pt x="1516" y="214442"/>
                </a:lnTo>
                <a:lnTo>
                  <a:pt x="2939" y="233171"/>
                </a:lnTo>
                <a:lnTo>
                  <a:pt x="4820" y="250412"/>
                </a:lnTo>
                <a:lnTo>
                  <a:pt x="7158" y="266165"/>
                </a:lnTo>
                <a:lnTo>
                  <a:pt x="9955" y="280431"/>
                </a:lnTo>
                <a:lnTo>
                  <a:pt x="13210" y="293209"/>
                </a:lnTo>
                <a:lnTo>
                  <a:pt x="16923" y="304499"/>
                </a:lnTo>
                <a:lnTo>
                  <a:pt x="25722" y="322615"/>
                </a:lnTo>
                <a:lnTo>
                  <a:pt x="36351" y="334780"/>
                </a:lnTo>
                <a:lnTo>
                  <a:pt x="48809" y="340994"/>
                </a:lnTo>
                <a:lnTo>
                  <a:pt x="65793" y="344642"/>
                </a:lnTo>
                <a:lnTo>
                  <a:pt x="81473" y="346986"/>
                </a:lnTo>
                <a:lnTo>
                  <a:pt x="95851" y="348028"/>
                </a:lnTo>
                <a:lnTo>
                  <a:pt x="108925" y="347766"/>
                </a:lnTo>
                <a:lnTo>
                  <a:pt x="120696" y="346200"/>
                </a:lnTo>
                <a:lnTo>
                  <a:pt x="140328" y="339160"/>
                </a:lnTo>
                <a:lnTo>
                  <a:pt x="152822" y="329183"/>
                </a:lnTo>
                <a:lnTo>
                  <a:pt x="164305" y="313194"/>
                </a:lnTo>
                <a:lnTo>
                  <a:pt x="173871" y="292525"/>
                </a:lnTo>
                <a:lnTo>
                  <a:pt x="177941" y="280435"/>
                </a:lnTo>
                <a:lnTo>
                  <a:pt x="181539" y="267175"/>
                </a:lnTo>
                <a:lnTo>
                  <a:pt x="184665" y="252744"/>
                </a:lnTo>
                <a:lnTo>
                  <a:pt x="187324" y="237144"/>
                </a:lnTo>
                <a:lnTo>
                  <a:pt x="189271" y="222503"/>
                </a:lnTo>
                <a:lnTo>
                  <a:pt x="188980" y="208841"/>
                </a:lnTo>
                <a:lnTo>
                  <a:pt x="188107" y="195556"/>
                </a:lnTo>
                <a:lnTo>
                  <a:pt x="186651" y="182649"/>
                </a:lnTo>
                <a:lnTo>
                  <a:pt x="184614" y="170119"/>
                </a:lnTo>
                <a:lnTo>
                  <a:pt x="181994" y="157967"/>
                </a:lnTo>
                <a:lnTo>
                  <a:pt x="178792" y="146193"/>
                </a:lnTo>
                <a:lnTo>
                  <a:pt x="171787" y="126525"/>
                </a:lnTo>
                <a:lnTo>
                  <a:pt x="162975" y="107357"/>
                </a:lnTo>
                <a:lnTo>
                  <a:pt x="157546" y="96918"/>
                </a:lnTo>
                <a:lnTo>
                  <a:pt x="151432" y="85909"/>
                </a:lnTo>
                <a:lnTo>
                  <a:pt x="144632" y="74329"/>
                </a:lnTo>
                <a:lnTo>
                  <a:pt x="137143" y="62180"/>
                </a:lnTo>
                <a:lnTo>
                  <a:pt x="128964" y="49461"/>
                </a:lnTo>
                <a:lnTo>
                  <a:pt x="120093" y="36172"/>
                </a:lnTo>
                <a:lnTo>
                  <a:pt x="110019" y="23271"/>
                </a:lnTo>
                <a:lnTo>
                  <a:pt x="100795" y="15395"/>
                </a:lnTo>
                <a:lnTo>
                  <a:pt x="90101" y="9136"/>
                </a:lnTo>
                <a:lnTo>
                  <a:pt x="77941" y="4495"/>
                </a:lnTo>
                <a:lnTo>
                  <a:pt x="64318" y="1472"/>
                </a:lnTo>
                <a:lnTo>
                  <a:pt x="49235" y="67"/>
                </a:lnTo>
                <a:lnTo>
                  <a:pt x="47031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36663" y="4629404"/>
            <a:ext cx="343280" cy="458977"/>
          </a:xfrm>
          <a:custGeom>
            <a:avLst/>
            <a:gdLst/>
            <a:ahLst/>
            <a:cxnLst/>
            <a:rect l="l" t="t" r="r" b="b"/>
            <a:pathLst>
              <a:path w="343280" h="458977">
                <a:moveTo>
                  <a:pt x="199516" y="0"/>
                </a:moveTo>
                <a:lnTo>
                  <a:pt x="211609" y="126"/>
                </a:lnTo>
                <a:lnTo>
                  <a:pt x="224007" y="515"/>
                </a:lnTo>
                <a:lnTo>
                  <a:pt x="236703" y="1177"/>
                </a:lnTo>
                <a:lnTo>
                  <a:pt x="249692" y="2127"/>
                </a:lnTo>
                <a:lnTo>
                  <a:pt x="262254" y="3302"/>
                </a:lnTo>
                <a:lnTo>
                  <a:pt x="274131" y="4700"/>
                </a:lnTo>
                <a:lnTo>
                  <a:pt x="286268" y="6486"/>
                </a:lnTo>
                <a:lnTo>
                  <a:pt x="298665" y="8667"/>
                </a:lnTo>
                <a:lnTo>
                  <a:pt x="311322" y="11251"/>
                </a:lnTo>
                <a:lnTo>
                  <a:pt x="324240" y="14247"/>
                </a:lnTo>
                <a:lnTo>
                  <a:pt x="333120" y="16510"/>
                </a:lnTo>
                <a:lnTo>
                  <a:pt x="328548" y="83439"/>
                </a:lnTo>
                <a:lnTo>
                  <a:pt x="315697" y="79800"/>
                </a:lnTo>
                <a:lnTo>
                  <a:pt x="303042" y="76480"/>
                </a:lnTo>
                <a:lnTo>
                  <a:pt x="290582" y="73473"/>
                </a:lnTo>
                <a:lnTo>
                  <a:pt x="278319" y="70770"/>
                </a:lnTo>
                <a:lnTo>
                  <a:pt x="266252" y="68365"/>
                </a:lnTo>
                <a:lnTo>
                  <a:pt x="255396" y="66421"/>
                </a:lnTo>
                <a:lnTo>
                  <a:pt x="242614" y="64512"/>
                </a:lnTo>
                <a:lnTo>
                  <a:pt x="229899" y="62990"/>
                </a:lnTo>
                <a:lnTo>
                  <a:pt x="217242" y="61855"/>
                </a:lnTo>
                <a:lnTo>
                  <a:pt x="204634" y="61105"/>
                </a:lnTo>
                <a:lnTo>
                  <a:pt x="192066" y="60743"/>
                </a:lnTo>
                <a:lnTo>
                  <a:pt x="186562" y="60706"/>
                </a:lnTo>
                <a:lnTo>
                  <a:pt x="172143" y="61061"/>
                </a:lnTo>
                <a:lnTo>
                  <a:pt x="159020" y="62118"/>
                </a:lnTo>
                <a:lnTo>
                  <a:pt x="147223" y="63861"/>
                </a:lnTo>
                <a:lnTo>
                  <a:pt x="139572" y="65532"/>
                </a:lnTo>
                <a:lnTo>
                  <a:pt x="126156" y="69796"/>
                </a:lnTo>
                <a:lnTo>
                  <a:pt x="114910" y="75014"/>
                </a:lnTo>
                <a:lnTo>
                  <a:pt x="99028" y="87656"/>
                </a:lnTo>
                <a:lnTo>
                  <a:pt x="92455" y="98171"/>
                </a:lnTo>
                <a:lnTo>
                  <a:pt x="89940" y="109071"/>
                </a:lnTo>
                <a:lnTo>
                  <a:pt x="90949" y="122266"/>
                </a:lnTo>
                <a:lnTo>
                  <a:pt x="91947" y="126746"/>
                </a:lnTo>
                <a:lnTo>
                  <a:pt x="93323" y="140026"/>
                </a:lnTo>
                <a:lnTo>
                  <a:pt x="97439" y="152078"/>
                </a:lnTo>
                <a:lnTo>
                  <a:pt x="104279" y="162884"/>
                </a:lnTo>
                <a:lnTo>
                  <a:pt x="113826" y="172430"/>
                </a:lnTo>
                <a:lnTo>
                  <a:pt x="120268" y="177165"/>
                </a:lnTo>
                <a:lnTo>
                  <a:pt x="128951" y="182140"/>
                </a:lnTo>
                <a:lnTo>
                  <a:pt x="138867" y="186348"/>
                </a:lnTo>
                <a:lnTo>
                  <a:pt x="150018" y="189792"/>
                </a:lnTo>
                <a:lnTo>
                  <a:pt x="162406" y="192473"/>
                </a:lnTo>
                <a:lnTo>
                  <a:pt x="176034" y="194393"/>
                </a:lnTo>
                <a:lnTo>
                  <a:pt x="190904" y="195554"/>
                </a:lnTo>
                <a:lnTo>
                  <a:pt x="207018" y="195960"/>
                </a:lnTo>
                <a:lnTo>
                  <a:pt x="207644" y="195961"/>
                </a:lnTo>
                <a:lnTo>
                  <a:pt x="282575" y="195961"/>
                </a:lnTo>
                <a:lnTo>
                  <a:pt x="282575" y="254889"/>
                </a:lnTo>
                <a:lnTo>
                  <a:pt x="199516" y="254889"/>
                </a:lnTo>
                <a:lnTo>
                  <a:pt x="183074" y="255191"/>
                </a:lnTo>
                <a:lnTo>
                  <a:pt x="167840" y="256097"/>
                </a:lnTo>
                <a:lnTo>
                  <a:pt x="153816" y="257608"/>
                </a:lnTo>
                <a:lnTo>
                  <a:pt x="141000" y="259724"/>
                </a:lnTo>
                <a:lnTo>
                  <a:pt x="129393" y="262444"/>
                </a:lnTo>
                <a:lnTo>
                  <a:pt x="118995" y="265768"/>
                </a:lnTo>
                <a:lnTo>
                  <a:pt x="109805" y="269697"/>
                </a:lnTo>
                <a:lnTo>
                  <a:pt x="94333" y="279773"/>
                </a:lnTo>
                <a:lnTo>
                  <a:pt x="85330" y="288961"/>
                </a:lnTo>
                <a:lnTo>
                  <a:pt x="78413" y="299611"/>
                </a:lnTo>
                <a:lnTo>
                  <a:pt x="73595" y="311736"/>
                </a:lnTo>
                <a:lnTo>
                  <a:pt x="70992" y="324485"/>
                </a:lnTo>
                <a:lnTo>
                  <a:pt x="72191" y="337511"/>
                </a:lnTo>
                <a:lnTo>
                  <a:pt x="75788" y="349582"/>
                </a:lnTo>
                <a:lnTo>
                  <a:pt x="84689" y="364015"/>
                </a:lnTo>
                <a:lnTo>
                  <a:pt x="94160" y="372850"/>
                </a:lnTo>
                <a:lnTo>
                  <a:pt x="110440" y="382623"/>
                </a:lnTo>
                <a:lnTo>
                  <a:pt x="122006" y="387264"/>
                </a:lnTo>
                <a:lnTo>
                  <a:pt x="135156" y="391115"/>
                </a:lnTo>
                <a:lnTo>
                  <a:pt x="151690" y="394428"/>
                </a:lnTo>
                <a:lnTo>
                  <a:pt x="163499" y="395960"/>
                </a:lnTo>
                <a:lnTo>
                  <a:pt x="176262" y="397025"/>
                </a:lnTo>
                <a:lnTo>
                  <a:pt x="189971" y="397622"/>
                </a:lnTo>
                <a:lnTo>
                  <a:pt x="201294" y="397764"/>
                </a:lnTo>
                <a:lnTo>
                  <a:pt x="212718" y="397558"/>
                </a:lnTo>
                <a:lnTo>
                  <a:pt x="224774" y="396940"/>
                </a:lnTo>
                <a:lnTo>
                  <a:pt x="237464" y="395911"/>
                </a:lnTo>
                <a:lnTo>
                  <a:pt x="250787" y="394470"/>
                </a:lnTo>
                <a:lnTo>
                  <a:pt x="263397" y="392811"/>
                </a:lnTo>
                <a:lnTo>
                  <a:pt x="275035" y="391058"/>
                </a:lnTo>
                <a:lnTo>
                  <a:pt x="286982" y="388943"/>
                </a:lnTo>
                <a:lnTo>
                  <a:pt x="299240" y="386477"/>
                </a:lnTo>
                <a:lnTo>
                  <a:pt x="311807" y="383669"/>
                </a:lnTo>
                <a:lnTo>
                  <a:pt x="324684" y="380530"/>
                </a:lnTo>
                <a:lnTo>
                  <a:pt x="337872" y="377070"/>
                </a:lnTo>
                <a:lnTo>
                  <a:pt x="338835" y="376809"/>
                </a:lnTo>
                <a:lnTo>
                  <a:pt x="343280" y="439801"/>
                </a:lnTo>
                <a:lnTo>
                  <a:pt x="330123" y="442921"/>
                </a:lnTo>
                <a:lnTo>
                  <a:pt x="317245" y="445763"/>
                </a:lnTo>
                <a:lnTo>
                  <a:pt x="304646" y="448326"/>
                </a:lnTo>
                <a:lnTo>
                  <a:pt x="292325" y="450610"/>
                </a:lnTo>
                <a:lnTo>
                  <a:pt x="280284" y="452616"/>
                </a:lnTo>
                <a:lnTo>
                  <a:pt x="256337" y="455805"/>
                </a:lnTo>
                <a:lnTo>
                  <a:pt x="243684" y="457044"/>
                </a:lnTo>
                <a:lnTo>
                  <a:pt x="231021" y="457986"/>
                </a:lnTo>
                <a:lnTo>
                  <a:pt x="218345" y="458620"/>
                </a:lnTo>
                <a:lnTo>
                  <a:pt x="205650" y="458939"/>
                </a:lnTo>
                <a:lnTo>
                  <a:pt x="199516" y="458978"/>
                </a:lnTo>
                <a:lnTo>
                  <a:pt x="185098" y="458801"/>
                </a:lnTo>
                <a:lnTo>
                  <a:pt x="171243" y="458273"/>
                </a:lnTo>
                <a:lnTo>
                  <a:pt x="157958" y="457393"/>
                </a:lnTo>
                <a:lnTo>
                  <a:pt x="145249" y="456160"/>
                </a:lnTo>
                <a:lnTo>
                  <a:pt x="133122" y="454575"/>
                </a:lnTo>
                <a:lnTo>
                  <a:pt x="121583" y="452638"/>
                </a:lnTo>
                <a:lnTo>
                  <a:pt x="108457" y="449834"/>
                </a:lnTo>
                <a:lnTo>
                  <a:pt x="94634" y="446097"/>
                </a:lnTo>
                <a:lnTo>
                  <a:pt x="81792" y="441795"/>
                </a:lnTo>
                <a:lnTo>
                  <a:pt x="69939" y="436933"/>
                </a:lnTo>
                <a:lnTo>
                  <a:pt x="59079" y="431516"/>
                </a:lnTo>
                <a:lnTo>
                  <a:pt x="49217" y="425549"/>
                </a:lnTo>
                <a:lnTo>
                  <a:pt x="35789" y="415292"/>
                </a:lnTo>
                <a:lnTo>
                  <a:pt x="26549" y="406159"/>
                </a:lnTo>
                <a:lnTo>
                  <a:pt x="18770" y="396283"/>
                </a:lnTo>
                <a:lnTo>
                  <a:pt x="12463" y="385674"/>
                </a:lnTo>
                <a:lnTo>
                  <a:pt x="6601" y="371784"/>
                </a:lnTo>
                <a:lnTo>
                  <a:pt x="3232" y="359817"/>
                </a:lnTo>
                <a:lnTo>
                  <a:pt x="1057" y="347141"/>
                </a:lnTo>
                <a:lnTo>
                  <a:pt x="67" y="333764"/>
                </a:lnTo>
                <a:lnTo>
                  <a:pt x="0" y="329057"/>
                </a:lnTo>
                <a:lnTo>
                  <a:pt x="643" y="315156"/>
                </a:lnTo>
                <a:lnTo>
                  <a:pt x="2573" y="302386"/>
                </a:lnTo>
                <a:lnTo>
                  <a:pt x="5789" y="290709"/>
                </a:lnTo>
                <a:lnTo>
                  <a:pt x="14015" y="273266"/>
                </a:lnTo>
                <a:lnTo>
                  <a:pt x="21317" y="262889"/>
                </a:lnTo>
                <a:lnTo>
                  <a:pt x="29717" y="254000"/>
                </a:lnTo>
                <a:lnTo>
                  <a:pt x="39413" y="246143"/>
                </a:lnTo>
                <a:lnTo>
                  <a:pt x="50257" y="239494"/>
                </a:lnTo>
                <a:lnTo>
                  <a:pt x="61848" y="234188"/>
                </a:lnTo>
                <a:lnTo>
                  <a:pt x="73443" y="229997"/>
                </a:lnTo>
                <a:lnTo>
                  <a:pt x="85608" y="226521"/>
                </a:lnTo>
                <a:lnTo>
                  <a:pt x="98344" y="223758"/>
                </a:lnTo>
                <a:lnTo>
                  <a:pt x="101853" y="223139"/>
                </a:lnTo>
                <a:lnTo>
                  <a:pt x="88678" y="219952"/>
                </a:lnTo>
                <a:lnTo>
                  <a:pt x="76729" y="215539"/>
                </a:lnTo>
                <a:lnTo>
                  <a:pt x="65983" y="209924"/>
                </a:lnTo>
                <a:lnTo>
                  <a:pt x="54177" y="201418"/>
                </a:lnTo>
                <a:lnTo>
                  <a:pt x="44977" y="192736"/>
                </a:lnTo>
                <a:lnTo>
                  <a:pt x="38861" y="185420"/>
                </a:lnTo>
                <a:lnTo>
                  <a:pt x="31614" y="174577"/>
                </a:lnTo>
                <a:lnTo>
                  <a:pt x="26006" y="163266"/>
                </a:lnTo>
                <a:lnTo>
                  <a:pt x="20263" y="143953"/>
                </a:lnTo>
                <a:lnTo>
                  <a:pt x="18857" y="131639"/>
                </a:lnTo>
                <a:lnTo>
                  <a:pt x="18795" y="128524"/>
                </a:lnTo>
                <a:lnTo>
                  <a:pt x="19430" y="113710"/>
                </a:lnTo>
                <a:lnTo>
                  <a:pt x="21333" y="99790"/>
                </a:lnTo>
                <a:lnTo>
                  <a:pt x="24506" y="86762"/>
                </a:lnTo>
                <a:lnTo>
                  <a:pt x="28951" y="74627"/>
                </a:lnTo>
                <a:lnTo>
                  <a:pt x="34669" y="63385"/>
                </a:lnTo>
                <a:lnTo>
                  <a:pt x="41662" y="53036"/>
                </a:lnTo>
                <a:lnTo>
                  <a:pt x="49930" y="43580"/>
                </a:lnTo>
                <a:lnTo>
                  <a:pt x="59475" y="35017"/>
                </a:lnTo>
                <a:lnTo>
                  <a:pt x="71086" y="26893"/>
                </a:lnTo>
                <a:lnTo>
                  <a:pt x="80230" y="21810"/>
                </a:lnTo>
                <a:lnTo>
                  <a:pt x="90170" y="17259"/>
                </a:lnTo>
                <a:lnTo>
                  <a:pt x="100906" y="13242"/>
                </a:lnTo>
                <a:lnTo>
                  <a:pt x="112438" y="9758"/>
                </a:lnTo>
                <a:lnTo>
                  <a:pt x="124766" y="6805"/>
                </a:lnTo>
                <a:lnTo>
                  <a:pt x="137890" y="4384"/>
                </a:lnTo>
                <a:lnTo>
                  <a:pt x="151809" y="2493"/>
                </a:lnTo>
                <a:lnTo>
                  <a:pt x="166525" y="1133"/>
                </a:lnTo>
                <a:lnTo>
                  <a:pt x="182037" y="302"/>
                </a:lnTo>
                <a:lnTo>
                  <a:pt x="198344" y="1"/>
                </a:lnTo>
                <a:lnTo>
                  <a:pt x="199516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12200" y="4623943"/>
            <a:ext cx="445134" cy="464438"/>
          </a:xfrm>
          <a:custGeom>
            <a:avLst/>
            <a:gdLst/>
            <a:ahLst/>
            <a:cxnLst/>
            <a:rect l="l" t="t" r="r" b="b"/>
            <a:pathLst>
              <a:path w="445134" h="464438">
                <a:moveTo>
                  <a:pt x="185674" y="0"/>
                </a:moveTo>
                <a:lnTo>
                  <a:pt x="198768" y="486"/>
                </a:lnTo>
                <a:lnTo>
                  <a:pt x="211476" y="1928"/>
                </a:lnTo>
                <a:lnTo>
                  <a:pt x="223824" y="4298"/>
                </a:lnTo>
                <a:lnTo>
                  <a:pt x="233933" y="6984"/>
                </a:lnTo>
                <a:lnTo>
                  <a:pt x="246062" y="11229"/>
                </a:lnTo>
                <a:lnTo>
                  <a:pt x="257690" y="16463"/>
                </a:lnTo>
                <a:lnTo>
                  <a:pt x="268773" y="22654"/>
                </a:lnTo>
                <a:lnTo>
                  <a:pt x="275844" y="27304"/>
                </a:lnTo>
                <a:lnTo>
                  <a:pt x="285905" y="34977"/>
                </a:lnTo>
                <a:lnTo>
                  <a:pt x="295239" y="43544"/>
                </a:lnTo>
                <a:lnTo>
                  <a:pt x="303846" y="53006"/>
                </a:lnTo>
                <a:lnTo>
                  <a:pt x="309372" y="60070"/>
                </a:lnTo>
                <a:lnTo>
                  <a:pt x="316268" y="70324"/>
                </a:lnTo>
                <a:lnTo>
                  <a:pt x="322413" y="81304"/>
                </a:lnTo>
                <a:lnTo>
                  <a:pt x="327793" y="92999"/>
                </a:lnTo>
                <a:lnTo>
                  <a:pt x="332104" y="104520"/>
                </a:lnTo>
                <a:lnTo>
                  <a:pt x="343789" y="8127"/>
                </a:lnTo>
                <a:lnTo>
                  <a:pt x="408940" y="8127"/>
                </a:lnTo>
                <a:lnTo>
                  <a:pt x="370585" y="240664"/>
                </a:lnTo>
                <a:lnTo>
                  <a:pt x="370585" y="246125"/>
                </a:lnTo>
                <a:lnTo>
                  <a:pt x="370793" y="262598"/>
                </a:lnTo>
                <a:lnTo>
                  <a:pt x="371414" y="278104"/>
                </a:lnTo>
                <a:lnTo>
                  <a:pt x="372449" y="292644"/>
                </a:lnTo>
                <a:lnTo>
                  <a:pt x="373898" y="306218"/>
                </a:lnTo>
                <a:lnTo>
                  <a:pt x="375761" y="318827"/>
                </a:lnTo>
                <a:lnTo>
                  <a:pt x="378038" y="330469"/>
                </a:lnTo>
                <a:lnTo>
                  <a:pt x="380729" y="341145"/>
                </a:lnTo>
                <a:lnTo>
                  <a:pt x="383834" y="350855"/>
                </a:lnTo>
                <a:lnTo>
                  <a:pt x="387353" y="359599"/>
                </a:lnTo>
                <a:lnTo>
                  <a:pt x="395085" y="373189"/>
                </a:lnTo>
                <a:lnTo>
                  <a:pt x="403846" y="382802"/>
                </a:lnTo>
                <a:lnTo>
                  <a:pt x="414011" y="389273"/>
                </a:lnTo>
                <a:lnTo>
                  <a:pt x="425582" y="392605"/>
                </a:lnTo>
                <a:lnTo>
                  <a:pt x="438558" y="392805"/>
                </a:lnTo>
                <a:lnTo>
                  <a:pt x="440690" y="392556"/>
                </a:lnTo>
                <a:lnTo>
                  <a:pt x="445134" y="456310"/>
                </a:lnTo>
                <a:lnTo>
                  <a:pt x="430438" y="458116"/>
                </a:lnTo>
                <a:lnTo>
                  <a:pt x="417017" y="458876"/>
                </a:lnTo>
                <a:lnTo>
                  <a:pt x="404882" y="458601"/>
                </a:lnTo>
                <a:lnTo>
                  <a:pt x="394042" y="457301"/>
                </a:lnTo>
                <a:lnTo>
                  <a:pt x="378507" y="453002"/>
                </a:lnTo>
                <a:lnTo>
                  <a:pt x="367048" y="447529"/>
                </a:lnTo>
                <a:lnTo>
                  <a:pt x="357163" y="440318"/>
                </a:lnTo>
                <a:lnTo>
                  <a:pt x="348540" y="431151"/>
                </a:lnTo>
                <a:lnTo>
                  <a:pt x="341463" y="420604"/>
                </a:lnTo>
                <a:lnTo>
                  <a:pt x="335639" y="408442"/>
                </a:lnTo>
                <a:lnTo>
                  <a:pt x="331461" y="397155"/>
                </a:lnTo>
                <a:lnTo>
                  <a:pt x="327682" y="385276"/>
                </a:lnTo>
                <a:lnTo>
                  <a:pt x="324209" y="372569"/>
                </a:lnTo>
                <a:lnTo>
                  <a:pt x="321945" y="363092"/>
                </a:lnTo>
                <a:lnTo>
                  <a:pt x="315751" y="375413"/>
                </a:lnTo>
                <a:lnTo>
                  <a:pt x="301724" y="397800"/>
                </a:lnTo>
                <a:lnTo>
                  <a:pt x="285487" y="417193"/>
                </a:lnTo>
                <a:lnTo>
                  <a:pt x="267012" y="433607"/>
                </a:lnTo>
                <a:lnTo>
                  <a:pt x="250756" y="444406"/>
                </a:lnTo>
                <a:lnTo>
                  <a:pt x="228351" y="454691"/>
                </a:lnTo>
                <a:lnTo>
                  <a:pt x="203699" y="461318"/>
                </a:lnTo>
                <a:lnTo>
                  <a:pt x="176815" y="464271"/>
                </a:lnTo>
                <a:lnTo>
                  <a:pt x="168275" y="464438"/>
                </a:lnTo>
                <a:lnTo>
                  <a:pt x="154291" y="463993"/>
                </a:lnTo>
                <a:lnTo>
                  <a:pt x="128184" y="460452"/>
                </a:lnTo>
                <a:lnTo>
                  <a:pt x="104513" y="453421"/>
                </a:lnTo>
                <a:lnTo>
                  <a:pt x="80760" y="441413"/>
                </a:lnTo>
                <a:lnTo>
                  <a:pt x="60530" y="425750"/>
                </a:lnTo>
                <a:lnTo>
                  <a:pt x="43898" y="406544"/>
                </a:lnTo>
                <a:lnTo>
                  <a:pt x="34544" y="391616"/>
                </a:lnTo>
                <a:lnTo>
                  <a:pt x="23723" y="369534"/>
                </a:lnTo>
                <a:lnTo>
                  <a:pt x="14754" y="344900"/>
                </a:lnTo>
                <a:lnTo>
                  <a:pt x="7931" y="318852"/>
                </a:lnTo>
                <a:lnTo>
                  <a:pt x="3672" y="294685"/>
                </a:lnTo>
                <a:lnTo>
                  <a:pt x="1032" y="269223"/>
                </a:lnTo>
                <a:lnTo>
                  <a:pt x="13" y="242447"/>
                </a:lnTo>
                <a:lnTo>
                  <a:pt x="0" y="238886"/>
                </a:lnTo>
                <a:lnTo>
                  <a:pt x="224" y="225101"/>
                </a:lnTo>
                <a:lnTo>
                  <a:pt x="2017" y="198563"/>
                </a:lnTo>
                <a:lnTo>
                  <a:pt x="5591" y="173424"/>
                </a:lnTo>
                <a:lnTo>
                  <a:pt x="10933" y="149707"/>
                </a:lnTo>
                <a:lnTo>
                  <a:pt x="18450" y="126233"/>
                </a:lnTo>
                <a:lnTo>
                  <a:pt x="28648" y="101889"/>
                </a:lnTo>
                <a:lnTo>
                  <a:pt x="40461" y="79960"/>
                </a:lnTo>
                <a:lnTo>
                  <a:pt x="51053" y="64134"/>
                </a:lnTo>
                <a:lnTo>
                  <a:pt x="68046" y="44744"/>
                </a:lnTo>
                <a:lnTo>
                  <a:pt x="87755" y="28713"/>
                </a:lnTo>
                <a:lnTo>
                  <a:pt x="108966" y="16636"/>
                </a:lnTo>
                <a:lnTo>
                  <a:pt x="132194" y="7630"/>
                </a:lnTo>
                <a:lnTo>
                  <a:pt x="156967" y="2080"/>
                </a:lnTo>
                <a:lnTo>
                  <a:pt x="183232" y="14"/>
                </a:lnTo>
                <a:lnTo>
                  <a:pt x="185674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5602" y="4623943"/>
            <a:ext cx="369697" cy="639444"/>
          </a:xfrm>
          <a:custGeom>
            <a:avLst/>
            <a:gdLst/>
            <a:ahLst/>
            <a:cxnLst/>
            <a:rect l="l" t="t" r="r" b="b"/>
            <a:pathLst>
              <a:path w="369697" h="639445">
                <a:moveTo>
                  <a:pt x="186690" y="0"/>
                </a:moveTo>
                <a:lnTo>
                  <a:pt x="214675" y="1436"/>
                </a:lnTo>
                <a:lnTo>
                  <a:pt x="240138" y="5734"/>
                </a:lnTo>
                <a:lnTo>
                  <a:pt x="263116" y="12875"/>
                </a:lnTo>
                <a:lnTo>
                  <a:pt x="284563" y="23324"/>
                </a:lnTo>
                <a:lnTo>
                  <a:pt x="305588" y="38301"/>
                </a:lnTo>
                <a:lnTo>
                  <a:pt x="322954" y="56429"/>
                </a:lnTo>
                <a:lnTo>
                  <a:pt x="334843" y="74001"/>
                </a:lnTo>
                <a:lnTo>
                  <a:pt x="346087" y="96060"/>
                </a:lnTo>
                <a:lnTo>
                  <a:pt x="355197" y="120499"/>
                </a:lnTo>
                <a:lnTo>
                  <a:pt x="362031" y="146638"/>
                </a:lnTo>
                <a:lnTo>
                  <a:pt x="366258" y="170998"/>
                </a:lnTo>
                <a:lnTo>
                  <a:pt x="368807" y="196479"/>
                </a:lnTo>
                <a:lnTo>
                  <a:pt x="369695" y="223098"/>
                </a:lnTo>
                <a:lnTo>
                  <a:pt x="369697" y="224154"/>
                </a:lnTo>
                <a:lnTo>
                  <a:pt x="369465" y="238304"/>
                </a:lnTo>
                <a:lnTo>
                  <a:pt x="367609" y="265306"/>
                </a:lnTo>
                <a:lnTo>
                  <a:pt x="363875" y="290563"/>
                </a:lnTo>
                <a:lnTo>
                  <a:pt x="358243" y="314054"/>
                </a:lnTo>
                <a:lnTo>
                  <a:pt x="348373" y="341595"/>
                </a:lnTo>
                <a:lnTo>
                  <a:pt x="337028" y="365509"/>
                </a:lnTo>
                <a:lnTo>
                  <a:pt x="324071" y="386839"/>
                </a:lnTo>
                <a:lnTo>
                  <a:pt x="311530" y="403224"/>
                </a:lnTo>
                <a:lnTo>
                  <a:pt x="293315" y="421378"/>
                </a:lnTo>
                <a:lnTo>
                  <a:pt x="272711" y="436253"/>
                </a:lnTo>
                <a:lnTo>
                  <a:pt x="249744" y="447822"/>
                </a:lnTo>
                <a:lnTo>
                  <a:pt x="225118" y="456190"/>
                </a:lnTo>
                <a:lnTo>
                  <a:pt x="200215" y="461172"/>
                </a:lnTo>
                <a:lnTo>
                  <a:pt x="174489" y="463027"/>
                </a:lnTo>
                <a:lnTo>
                  <a:pt x="171957" y="463041"/>
                </a:lnTo>
                <a:lnTo>
                  <a:pt x="159003" y="462669"/>
                </a:lnTo>
                <a:lnTo>
                  <a:pt x="133732" y="459685"/>
                </a:lnTo>
                <a:lnTo>
                  <a:pt x="115062" y="455421"/>
                </a:lnTo>
                <a:lnTo>
                  <a:pt x="91089" y="445552"/>
                </a:lnTo>
                <a:lnTo>
                  <a:pt x="71001" y="430006"/>
                </a:lnTo>
                <a:lnTo>
                  <a:pt x="68833" y="427735"/>
                </a:lnTo>
                <a:lnTo>
                  <a:pt x="68833" y="639444"/>
                </a:lnTo>
                <a:lnTo>
                  <a:pt x="0" y="639444"/>
                </a:lnTo>
                <a:lnTo>
                  <a:pt x="0" y="213867"/>
                </a:lnTo>
                <a:lnTo>
                  <a:pt x="1082" y="187554"/>
                </a:lnTo>
                <a:lnTo>
                  <a:pt x="4317" y="162243"/>
                </a:lnTo>
                <a:lnTo>
                  <a:pt x="9681" y="137955"/>
                </a:lnTo>
                <a:lnTo>
                  <a:pt x="20470" y="105711"/>
                </a:lnTo>
                <a:lnTo>
                  <a:pt x="31092" y="82670"/>
                </a:lnTo>
                <a:lnTo>
                  <a:pt x="42925" y="62737"/>
                </a:lnTo>
                <a:lnTo>
                  <a:pt x="58697" y="43901"/>
                </a:lnTo>
                <a:lnTo>
                  <a:pt x="78669" y="28061"/>
                </a:lnTo>
                <a:lnTo>
                  <a:pt x="99441" y="16763"/>
                </a:lnTo>
                <a:lnTo>
                  <a:pt x="121584" y="8548"/>
                </a:lnTo>
                <a:lnTo>
                  <a:pt x="145970" y="3074"/>
                </a:lnTo>
                <a:lnTo>
                  <a:pt x="172597" y="339"/>
                </a:lnTo>
                <a:lnTo>
                  <a:pt x="186690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90714" y="4459732"/>
            <a:ext cx="137921" cy="154050"/>
          </a:xfrm>
          <a:custGeom>
            <a:avLst/>
            <a:gdLst/>
            <a:ahLst/>
            <a:cxnLst/>
            <a:rect l="l" t="t" r="r" b="b"/>
            <a:pathLst>
              <a:path w="137921" h="154050">
                <a:moveTo>
                  <a:pt x="46862" y="0"/>
                </a:moveTo>
                <a:lnTo>
                  <a:pt x="137921" y="0"/>
                </a:lnTo>
                <a:lnTo>
                  <a:pt x="37464" y="154051"/>
                </a:lnTo>
                <a:lnTo>
                  <a:pt x="0" y="154051"/>
                </a:lnTo>
                <a:lnTo>
                  <a:pt x="46862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79333" y="4364482"/>
            <a:ext cx="135098" cy="272542"/>
          </a:xfrm>
          <a:custGeom>
            <a:avLst/>
            <a:gdLst/>
            <a:ahLst/>
            <a:cxnLst/>
            <a:rect l="l" t="t" r="r" b="b"/>
            <a:pathLst>
              <a:path w="135098" h="272542">
                <a:moveTo>
                  <a:pt x="61341" y="127"/>
                </a:moveTo>
                <a:lnTo>
                  <a:pt x="48970" y="2562"/>
                </a:lnTo>
                <a:lnTo>
                  <a:pt x="37605" y="8467"/>
                </a:lnTo>
                <a:lnTo>
                  <a:pt x="30607" y="14351"/>
                </a:lnTo>
                <a:lnTo>
                  <a:pt x="21362" y="24844"/>
                </a:lnTo>
                <a:lnTo>
                  <a:pt x="14450" y="35733"/>
                </a:lnTo>
                <a:lnTo>
                  <a:pt x="9871" y="47037"/>
                </a:lnTo>
                <a:lnTo>
                  <a:pt x="7947" y="56245"/>
                </a:lnTo>
                <a:lnTo>
                  <a:pt x="6947" y="67819"/>
                </a:lnTo>
                <a:lnTo>
                  <a:pt x="6508" y="75726"/>
                </a:lnTo>
                <a:lnTo>
                  <a:pt x="6111" y="85047"/>
                </a:lnTo>
                <a:lnTo>
                  <a:pt x="5755" y="95783"/>
                </a:lnTo>
                <a:lnTo>
                  <a:pt x="5442" y="107935"/>
                </a:lnTo>
                <a:lnTo>
                  <a:pt x="5170" y="121502"/>
                </a:lnTo>
                <a:lnTo>
                  <a:pt x="4941" y="136486"/>
                </a:lnTo>
                <a:lnTo>
                  <a:pt x="4755" y="152887"/>
                </a:lnTo>
                <a:lnTo>
                  <a:pt x="4612" y="170706"/>
                </a:lnTo>
                <a:lnTo>
                  <a:pt x="4513" y="189942"/>
                </a:lnTo>
                <a:lnTo>
                  <a:pt x="4457" y="210598"/>
                </a:lnTo>
                <a:lnTo>
                  <a:pt x="4445" y="227330"/>
                </a:lnTo>
                <a:lnTo>
                  <a:pt x="3556" y="235839"/>
                </a:lnTo>
                <a:lnTo>
                  <a:pt x="2667" y="244221"/>
                </a:lnTo>
                <a:lnTo>
                  <a:pt x="1905" y="252476"/>
                </a:lnTo>
                <a:lnTo>
                  <a:pt x="0" y="272542"/>
                </a:lnTo>
                <a:lnTo>
                  <a:pt x="10160" y="268859"/>
                </a:lnTo>
                <a:lnTo>
                  <a:pt x="25007" y="262540"/>
                </a:lnTo>
                <a:lnTo>
                  <a:pt x="38840" y="255759"/>
                </a:lnTo>
                <a:lnTo>
                  <a:pt x="51658" y="248518"/>
                </a:lnTo>
                <a:lnTo>
                  <a:pt x="63462" y="240817"/>
                </a:lnTo>
                <a:lnTo>
                  <a:pt x="74254" y="232657"/>
                </a:lnTo>
                <a:lnTo>
                  <a:pt x="84033" y="224038"/>
                </a:lnTo>
                <a:lnTo>
                  <a:pt x="92800" y="214962"/>
                </a:lnTo>
                <a:lnTo>
                  <a:pt x="100557" y="205429"/>
                </a:lnTo>
                <a:lnTo>
                  <a:pt x="107304" y="195439"/>
                </a:lnTo>
                <a:lnTo>
                  <a:pt x="113042" y="184994"/>
                </a:lnTo>
                <a:lnTo>
                  <a:pt x="117772" y="174095"/>
                </a:lnTo>
                <a:lnTo>
                  <a:pt x="121494" y="162741"/>
                </a:lnTo>
                <a:lnTo>
                  <a:pt x="127344" y="136110"/>
                </a:lnTo>
                <a:lnTo>
                  <a:pt x="130611" y="117848"/>
                </a:lnTo>
                <a:lnTo>
                  <a:pt x="132992" y="101168"/>
                </a:lnTo>
                <a:lnTo>
                  <a:pt x="134487" y="86070"/>
                </a:lnTo>
                <a:lnTo>
                  <a:pt x="135098" y="72555"/>
                </a:lnTo>
                <a:lnTo>
                  <a:pt x="134824" y="60623"/>
                </a:lnTo>
                <a:lnTo>
                  <a:pt x="133666" y="50273"/>
                </a:lnTo>
                <a:lnTo>
                  <a:pt x="128703" y="34321"/>
                </a:lnTo>
                <a:lnTo>
                  <a:pt x="122555" y="26416"/>
                </a:lnTo>
                <a:lnTo>
                  <a:pt x="111226" y="17676"/>
                </a:lnTo>
                <a:lnTo>
                  <a:pt x="99929" y="10665"/>
                </a:lnTo>
                <a:lnTo>
                  <a:pt x="88653" y="5392"/>
                </a:lnTo>
                <a:lnTo>
                  <a:pt x="77390" y="1866"/>
                </a:lnTo>
                <a:lnTo>
                  <a:pt x="65150" y="0"/>
                </a:lnTo>
                <a:lnTo>
                  <a:pt x="61341" y="127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85100" y="4282440"/>
            <a:ext cx="337566" cy="806518"/>
          </a:xfrm>
          <a:custGeom>
            <a:avLst/>
            <a:gdLst/>
            <a:ahLst/>
            <a:cxnLst/>
            <a:rect l="l" t="t" r="r" b="b"/>
            <a:pathLst>
              <a:path w="337566" h="806518">
                <a:moveTo>
                  <a:pt x="159384" y="0"/>
                </a:moveTo>
                <a:lnTo>
                  <a:pt x="172854" y="610"/>
                </a:lnTo>
                <a:lnTo>
                  <a:pt x="185814" y="2441"/>
                </a:lnTo>
                <a:lnTo>
                  <a:pt x="198267" y="5496"/>
                </a:lnTo>
                <a:lnTo>
                  <a:pt x="210215" y="9773"/>
                </a:lnTo>
                <a:lnTo>
                  <a:pt x="221661" y="15276"/>
                </a:lnTo>
                <a:lnTo>
                  <a:pt x="232605" y="22004"/>
                </a:lnTo>
                <a:lnTo>
                  <a:pt x="243052" y="29959"/>
                </a:lnTo>
                <a:lnTo>
                  <a:pt x="253002" y="39143"/>
                </a:lnTo>
                <a:lnTo>
                  <a:pt x="267668" y="56273"/>
                </a:lnTo>
                <a:lnTo>
                  <a:pt x="279781" y="76030"/>
                </a:lnTo>
                <a:lnTo>
                  <a:pt x="284831" y="86884"/>
                </a:lnTo>
                <a:lnTo>
                  <a:pt x="289208" y="98386"/>
                </a:lnTo>
                <a:lnTo>
                  <a:pt x="292915" y="110535"/>
                </a:lnTo>
                <a:lnTo>
                  <a:pt x="295949" y="123330"/>
                </a:lnTo>
                <a:lnTo>
                  <a:pt x="298312" y="136770"/>
                </a:lnTo>
                <a:lnTo>
                  <a:pt x="300003" y="150853"/>
                </a:lnTo>
                <a:lnTo>
                  <a:pt x="301023" y="165579"/>
                </a:lnTo>
                <a:lnTo>
                  <a:pt x="301370" y="180946"/>
                </a:lnTo>
                <a:lnTo>
                  <a:pt x="301371" y="181229"/>
                </a:lnTo>
                <a:lnTo>
                  <a:pt x="295739" y="203144"/>
                </a:lnTo>
                <a:lnTo>
                  <a:pt x="290098" y="223579"/>
                </a:lnTo>
                <a:lnTo>
                  <a:pt x="284448" y="242533"/>
                </a:lnTo>
                <a:lnTo>
                  <a:pt x="278788" y="260006"/>
                </a:lnTo>
                <a:lnTo>
                  <a:pt x="273120" y="275997"/>
                </a:lnTo>
                <a:lnTo>
                  <a:pt x="267444" y="290508"/>
                </a:lnTo>
                <a:lnTo>
                  <a:pt x="261758" y="303536"/>
                </a:lnTo>
                <a:lnTo>
                  <a:pt x="256065" y="315083"/>
                </a:lnTo>
                <a:lnTo>
                  <a:pt x="244654" y="333730"/>
                </a:lnTo>
                <a:lnTo>
                  <a:pt x="233214" y="346447"/>
                </a:lnTo>
                <a:lnTo>
                  <a:pt x="221744" y="353233"/>
                </a:lnTo>
                <a:lnTo>
                  <a:pt x="213868" y="354457"/>
                </a:lnTo>
                <a:lnTo>
                  <a:pt x="226193" y="365472"/>
                </a:lnTo>
                <a:lnTo>
                  <a:pt x="237871" y="376612"/>
                </a:lnTo>
                <a:lnTo>
                  <a:pt x="248901" y="387876"/>
                </a:lnTo>
                <a:lnTo>
                  <a:pt x="259285" y="399264"/>
                </a:lnTo>
                <a:lnTo>
                  <a:pt x="269021" y="410777"/>
                </a:lnTo>
                <a:lnTo>
                  <a:pt x="278111" y="422415"/>
                </a:lnTo>
                <a:lnTo>
                  <a:pt x="294351" y="446065"/>
                </a:lnTo>
                <a:lnTo>
                  <a:pt x="308006" y="470217"/>
                </a:lnTo>
                <a:lnTo>
                  <a:pt x="319078" y="494872"/>
                </a:lnTo>
                <a:lnTo>
                  <a:pt x="327569" y="520031"/>
                </a:lnTo>
                <a:lnTo>
                  <a:pt x="333479" y="545696"/>
                </a:lnTo>
                <a:lnTo>
                  <a:pt x="336811" y="571869"/>
                </a:lnTo>
                <a:lnTo>
                  <a:pt x="337566" y="598551"/>
                </a:lnTo>
                <a:lnTo>
                  <a:pt x="336945" y="616709"/>
                </a:lnTo>
                <a:lnTo>
                  <a:pt x="335820" y="633959"/>
                </a:lnTo>
                <a:lnTo>
                  <a:pt x="334191" y="650301"/>
                </a:lnTo>
                <a:lnTo>
                  <a:pt x="332058" y="665734"/>
                </a:lnTo>
                <a:lnTo>
                  <a:pt x="329421" y="680259"/>
                </a:lnTo>
                <a:lnTo>
                  <a:pt x="322632" y="706583"/>
                </a:lnTo>
                <a:lnTo>
                  <a:pt x="313821" y="729272"/>
                </a:lnTo>
                <a:lnTo>
                  <a:pt x="302988" y="748328"/>
                </a:lnTo>
                <a:lnTo>
                  <a:pt x="290129" y="763750"/>
                </a:lnTo>
                <a:lnTo>
                  <a:pt x="267764" y="780528"/>
                </a:lnTo>
                <a:lnTo>
                  <a:pt x="244120" y="793125"/>
                </a:lnTo>
                <a:lnTo>
                  <a:pt x="220338" y="801557"/>
                </a:lnTo>
                <a:lnTo>
                  <a:pt x="196438" y="805825"/>
                </a:lnTo>
                <a:lnTo>
                  <a:pt x="184451" y="806397"/>
                </a:lnTo>
                <a:lnTo>
                  <a:pt x="172443" y="805927"/>
                </a:lnTo>
                <a:lnTo>
                  <a:pt x="167513" y="805434"/>
                </a:lnTo>
                <a:lnTo>
                  <a:pt x="152300" y="806518"/>
                </a:lnTo>
                <a:lnTo>
                  <a:pt x="138007" y="806238"/>
                </a:lnTo>
                <a:lnTo>
                  <a:pt x="124633" y="804593"/>
                </a:lnTo>
                <a:lnTo>
                  <a:pt x="100644" y="797211"/>
                </a:lnTo>
                <a:lnTo>
                  <a:pt x="80332" y="784372"/>
                </a:lnTo>
                <a:lnTo>
                  <a:pt x="63698" y="766076"/>
                </a:lnTo>
                <a:lnTo>
                  <a:pt x="56761" y="754881"/>
                </a:lnTo>
                <a:lnTo>
                  <a:pt x="49814" y="738984"/>
                </a:lnTo>
                <a:lnTo>
                  <a:pt x="44495" y="720686"/>
                </a:lnTo>
                <a:lnTo>
                  <a:pt x="39923" y="698345"/>
                </a:lnTo>
                <a:lnTo>
                  <a:pt x="36098" y="671963"/>
                </a:lnTo>
                <a:lnTo>
                  <a:pt x="34465" y="657256"/>
                </a:lnTo>
                <a:lnTo>
                  <a:pt x="33019" y="641540"/>
                </a:lnTo>
                <a:lnTo>
                  <a:pt x="31760" y="624814"/>
                </a:lnTo>
                <a:lnTo>
                  <a:pt x="30688" y="607079"/>
                </a:lnTo>
                <a:lnTo>
                  <a:pt x="29802" y="588334"/>
                </a:lnTo>
                <a:lnTo>
                  <a:pt x="29103" y="568581"/>
                </a:lnTo>
                <a:lnTo>
                  <a:pt x="28590" y="547818"/>
                </a:lnTo>
                <a:lnTo>
                  <a:pt x="28265" y="526047"/>
                </a:lnTo>
                <a:lnTo>
                  <a:pt x="28126" y="503267"/>
                </a:lnTo>
                <a:lnTo>
                  <a:pt x="28173" y="479479"/>
                </a:lnTo>
                <a:lnTo>
                  <a:pt x="28407" y="454683"/>
                </a:lnTo>
                <a:lnTo>
                  <a:pt x="28828" y="428879"/>
                </a:lnTo>
                <a:lnTo>
                  <a:pt x="29082" y="413893"/>
                </a:lnTo>
                <a:lnTo>
                  <a:pt x="23241" y="415925"/>
                </a:lnTo>
                <a:lnTo>
                  <a:pt x="17145" y="418084"/>
                </a:lnTo>
                <a:lnTo>
                  <a:pt x="10922" y="420370"/>
                </a:lnTo>
                <a:lnTo>
                  <a:pt x="4572" y="422783"/>
                </a:lnTo>
                <a:lnTo>
                  <a:pt x="0" y="378206"/>
                </a:lnTo>
                <a:lnTo>
                  <a:pt x="8127" y="376809"/>
                </a:lnTo>
                <a:lnTo>
                  <a:pt x="15875" y="375412"/>
                </a:lnTo>
                <a:lnTo>
                  <a:pt x="23495" y="373888"/>
                </a:lnTo>
                <a:lnTo>
                  <a:pt x="29972" y="372491"/>
                </a:lnTo>
                <a:lnTo>
                  <a:pt x="30225" y="366395"/>
                </a:lnTo>
                <a:lnTo>
                  <a:pt x="30717" y="345670"/>
                </a:lnTo>
                <a:lnTo>
                  <a:pt x="31218" y="325811"/>
                </a:lnTo>
                <a:lnTo>
                  <a:pt x="31726" y="306819"/>
                </a:lnTo>
                <a:lnTo>
                  <a:pt x="32243" y="288694"/>
                </a:lnTo>
                <a:lnTo>
                  <a:pt x="32770" y="271436"/>
                </a:lnTo>
                <a:lnTo>
                  <a:pt x="33305" y="255046"/>
                </a:lnTo>
                <a:lnTo>
                  <a:pt x="33849" y="239523"/>
                </a:lnTo>
                <a:lnTo>
                  <a:pt x="34403" y="224868"/>
                </a:lnTo>
                <a:lnTo>
                  <a:pt x="34966" y="211082"/>
                </a:lnTo>
                <a:lnTo>
                  <a:pt x="35539" y="198164"/>
                </a:lnTo>
                <a:lnTo>
                  <a:pt x="36122" y="186116"/>
                </a:lnTo>
                <a:lnTo>
                  <a:pt x="36716" y="174936"/>
                </a:lnTo>
                <a:lnTo>
                  <a:pt x="37934" y="155186"/>
                </a:lnTo>
                <a:lnTo>
                  <a:pt x="39197" y="138917"/>
                </a:lnTo>
                <a:lnTo>
                  <a:pt x="40504" y="126132"/>
                </a:lnTo>
                <a:lnTo>
                  <a:pt x="44095" y="105870"/>
                </a:lnTo>
                <a:lnTo>
                  <a:pt x="47536" y="93425"/>
                </a:lnTo>
                <a:lnTo>
                  <a:pt x="51850" y="81406"/>
                </a:lnTo>
                <a:lnTo>
                  <a:pt x="57035" y="69813"/>
                </a:lnTo>
                <a:lnTo>
                  <a:pt x="63088" y="58642"/>
                </a:lnTo>
                <a:lnTo>
                  <a:pt x="70007" y="47891"/>
                </a:lnTo>
                <a:lnTo>
                  <a:pt x="77791" y="37559"/>
                </a:lnTo>
                <a:lnTo>
                  <a:pt x="88187" y="26296"/>
                </a:lnTo>
                <a:lnTo>
                  <a:pt x="98110" y="18159"/>
                </a:lnTo>
                <a:lnTo>
                  <a:pt x="108886" y="11527"/>
                </a:lnTo>
                <a:lnTo>
                  <a:pt x="120514" y="6398"/>
                </a:lnTo>
                <a:lnTo>
                  <a:pt x="132990" y="2769"/>
                </a:lnTo>
                <a:lnTo>
                  <a:pt x="146313" y="638"/>
                </a:lnTo>
                <a:lnTo>
                  <a:pt x="159384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94332" y="5247132"/>
            <a:ext cx="2386584" cy="1071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0433" y="5305689"/>
            <a:ext cx="2295271" cy="979601"/>
          </a:xfrm>
          <a:custGeom>
            <a:avLst/>
            <a:gdLst/>
            <a:ahLst/>
            <a:cxnLst/>
            <a:rect l="l" t="t" r="r" b="b"/>
            <a:pathLst>
              <a:path w="2295271" h="979601">
                <a:moveTo>
                  <a:pt x="781939" y="519089"/>
                </a:moveTo>
                <a:lnTo>
                  <a:pt x="692419" y="519029"/>
                </a:lnTo>
                <a:lnTo>
                  <a:pt x="676526" y="518322"/>
                </a:lnTo>
                <a:lnTo>
                  <a:pt x="662137" y="516821"/>
                </a:lnTo>
                <a:lnTo>
                  <a:pt x="649247" y="514524"/>
                </a:lnTo>
                <a:lnTo>
                  <a:pt x="637849" y="511434"/>
                </a:lnTo>
                <a:lnTo>
                  <a:pt x="627937" y="507549"/>
                </a:lnTo>
                <a:lnTo>
                  <a:pt x="619506" y="502871"/>
                </a:lnTo>
                <a:lnTo>
                  <a:pt x="609448" y="494788"/>
                </a:lnTo>
                <a:lnTo>
                  <a:pt x="601410" y="484517"/>
                </a:lnTo>
                <a:lnTo>
                  <a:pt x="596596" y="472844"/>
                </a:lnTo>
                <a:lnTo>
                  <a:pt x="594994" y="459767"/>
                </a:lnTo>
                <a:lnTo>
                  <a:pt x="592074" y="449239"/>
                </a:lnTo>
                <a:lnTo>
                  <a:pt x="591947" y="441162"/>
                </a:lnTo>
                <a:lnTo>
                  <a:pt x="597027" y="429935"/>
                </a:lnTo>
                <a:lnTo>
                  <a:pt x="608203" y="420118"/>
                </a:lnTo>
                <a:lnTo>
                  <a:pt x="621650" y="413030"/>
                </a:lnTo>
                <a:lnTo>
                  <a:pt x="635127" y="408713"/>
                </a:lnTo>
                <a:lnTo>
                  <a:pt x="650894" y="405798"/>
                </a:lnTo>
                <a:lnTo>
                  <a:pt x="663876" y="404670"/>
                </a:lnTo>
                <a:lnTo>
                  <a:pt x="678434" y="404294"/>
                </a:lnTo>
                <a:lnTo>
                  <a:pt x="680876" y="404302"/>
                </a:lnTo>
                <a:lnTo>
                  <a:pt x="693215" y="404596"/>
                </a:lnTo>
                <a:lnTo>
                  <a:pt x="705708" y="405311"/>
                </a:lnTo>
                <a:lnTo>
                  <a:pt x="718366" y="406446"/>
                </a:lnTo>
                <a:lnTo>
                  <a:pt x="731199" y="408004"/>
                </a:lnTo>
                <a:lnTo>
                  <a:pt x="744219" y="409983"/>
                </a:lnTo>
                <a:lnTo>
                  <a:pt x="761456" y="413025"/>
                </a:lnTo>
                <a:lnTo>
                  <a:pt x="773138" y="415261"/>
                </a:lnTo>
                <a:lnTo>
                  <a:pt x="785439" y="417740"/>
                </a:lnTo>
                <a:lnTo>
                  <a:pt x="798367" y="420462"/>
                </a:lnTo>
                <a:lnTo>
                  <a:pt x="811929" y="423426"/>
                </a:lnTo>
                <a:lnTo>
                  <a:pt x="826135" y="426633"/>
                </a:lnTo>
                <a:lnTo>
                  <a:pt x="831342" y="345442"/>
                </a:lnTo>
                <a:lnTo>
                  <a:pt x="813687" y="341007"/>
                </a:lnTo>
                <a:lnTo>
                  <a:pt x="800469" y="338012"/>
                </a:lnTo>
                <a:lnTo>
                  <a:pt x="787806" y="335444"/>
                </a:lnTo>
                <a:lnTo>
                  <a:pt x="775693" y="333301"/>
                </a:lnTo>
                <a:lnTo>
                  <a:pt x="764129" y="331584"/>
                </a:lnTo>
                <a:lnTo>
                  <a:pt x="753110" y="330291"/>
                </a:lnTo>
                <a:lnTo>
                  <a:pt x="741099" y="329171"/>
                </a:lnTo>
                <a:lnTo>
                  <a:pt x="727961" y="328178"/>
                </a:lnTo>
                <a:lnTo>
                  <a:pt x="715249" y="327468"/>
                </a:lnTo>
                <a:lnTo>
                  <a:pt x="702971" y="327042"/>
                </a:lnTo>
                <a:lnTo>
                  <a:pt x="691134" y="326900"/>
                </a:lnTo>
                <a:lnTo>
                  <a:pt x="689864" y="326925"/>
                </a:lnTo>
                <a:lnTo>
                  <a:pt x="791083" y="160517"/>
                </a:lnTo>
                <a:lnTo>
                  <a:pt x="685800" y="160517"/>
                </a:lnTo>
                <a:lnTo>
                  <a:pt x="637540" y="329440"/>
                </a:lnTo>
                <a:lnTo>
                  <a:pt x="644144" y="329440"/>
                </a:lnTo>
                <a:lnTo>
                  <a:pt x="627380" y="331701"/>
                </a:lnTo>
                <a:lnTo>
                  <a:pt x="607039" y="335951"/>
                </a:lnTo>
                <a:lnTo>
                  <a:pt x="594024" y="339686"/>
                </a:lnTo>
                <a:lnTo>
                  <a:pt x="581920" y="344065"/>
                </a:lnTo>
                <a:lnTo>
                  <a:pt x="570726" y="349087"/>
                </a:lnTo>
                <a:lnTo>
                  <a:pt x="560437" y="354753"/>
                </a:lnTo>
                <a:lnTo>
                  <a:pt x="551053" y="361063"/>
                </a:lnTo>
                <a:lnTo>
                  <a:pt x="543661" y="367006"/>
                </a:lnTo>
                <a:lnTo>
                  <a:pt x="534589" y="375881"/>
                </a:lnTo>
                <a:lnTo>
                  <a:pt x="526726" y="385610"/>
                </a:lnTo>
                <a:lnTo>
                  <a:pt x="520072" y="396192"/>
                </a:lnTo>
                <a:lnTo>
                  <a:pt x="514629" y="407628"/>
                </a:lnTo>
                <a:lnTo>
                  <a:pt x="510395" y="419917"/>
                </a:lnTo>
                <a:lnTo>
                  <a:pt x="507371" y="433058"/>
                </a:lnTo>
                <a:lnTo>
                  <a:pt x="505556" y="447053"/>
                </a:lnTo>
                <a:lnTo>
                  <a:pt x="504952" y="461901"/>
                </a:lnTo>
                <a:lnTo>
                  <a:pt x="505139" y="467456"/>
                </a:lnTo>
                <a:lnTo>
                  <a:pt x="506806" y="479841"/>
                </a:lnTo>
                <a:lnTo>
                  <a:pt x="510159" y="492737"/>
                </a:lnTo>
                <a:lnTo>
                  <a:pt x="513394" y="501201"/>
                </a:lnTo>
                <a:lnTo>
                  <a:pt x="519166" y="512478"/>
                </a:lnTo>
                <a:lnTo>
                  <a:pt x="526415" y="523267"/>
                </a:lnTo>
                <a:lnTo>
                  <a:pt x="533880" y="532068"/>
                </a:lnTo>
                <a:lnTo>
                  <a:pt x="543235" y="540654"/>
                </a:lnTo>
                <a:lnTo>
                  <a:pt x="553974" y="548426"/>
                </a:lnTo>
                <a:lnTo>
                  <a:pt x="562356" y="552846"/>
                </a:lnTo>
                <a:lnTo>
                  <a:pt x="564515" y="553633"/>
                </a:lnTo>
                <a:lnTo>
                  <a:pt x="561848" y="554217"/>
                </a:lnTo>
                <a:lnTo>
                  <a:pt x="550453" y="558140"/>
                </a:lnTo>
                <a:lnTo>
                  <a:pt x="538736" y="563793"/>
                </a:lnTo>
                <a:lnTo>
                  <a:pt x="528030" y="570558"/>
                </a:lnTo>
                <a:lnTo>
                  <a:pt x="518287" y="578436"/>
                </a:lnTo>
                <a:lnTo>
                  <a:pt x="508286" y="589307"/>
                </a:lnTo>
                <a:lnTo>
                  <a:pt x="501142" y="599862"/>
                </a:lnTo>
                <a:lnTo>
                  <a:pt x="495173" y="611710"/>
                </a:lnTo>
                <a:lnTo>
                  <a:pt x="489019" y="631766"/>
                </a:lnTo>
                <a:lnTo>
                  <a:pt x="487159" y="644620"/>
                </a:lnTo>
                <a:lnTo>
                  <a:pt x="486537" y="658459"/>
                </a:lnTo>
                <a:lnTo>
                  <a:pt x="486731" y="666529"/>
                </a:lnTo>
                <a:lnTo>
                  <a:pt x="487952" y="679738"/>
                </a:lnTo>
                <a:lnTo>
                  <a:pt x="490295" y="692305"/>
                </a:lnTo>
                <a:lnTo>
                  <a:pt x="493760" y="704232"/>
                </a:lnTo>
                <a:lnTo>
                  <a:pt x="498348" y="715520"/>
                </a:lnTo>
                <a:lnTo>
                  <a:pt x="507678" y="731305"/>
                </a:lnTo>
                <a:lnTo>
                  <a:pt x="515630" y="741097"/>
                </a:lnTo>
                <a:lnTo>
                  <a:pt x="524918" y="750157"/>
                </a:lnTo>
                <a:lnTo>
                  <a:pt x="535559" y="758484"/>
                </a:lnTo>
                <a:lnTo>
                  <a:pt x="549911" y="767330"/>
                </a:lnTo>
                <a:lnTo>
                  <a:pt x="560918" y="772749"/>
                </a:lnTo>
                <a:lnTo>
                  <a:pt x="572800" y="777590"/>
                </a:lnTo>
                <a:lnTo>
                  <a:pt x="585556" y="781852"/>
                </a:lnTo>
                <a:lnTo>
                  <a:pt x="599186" y="785535"/>
                </a:lnTo>
                <a:lnTo>
                  <a:pt x="613099" y="788497"/>
                </a:lnTo>
                <a:lnTo>
                  <a:pt x="636813" y="791990"/>
                </a:lnTo>
                <a:lnTo>
                  <a:pt x="649537" y="793212"/>
                </a:lnTo>
                <a:lnTo>
                  <a:pt x="662835" y="794084"/>
                </a:lnTo>
                <a:lnTo>
                  <a:pt x="676702" y="794606"/>
                </a:lnTo>
                <a:lnTo>
                  <a:pt x="691134" y="794781"/>
                </a:lnTo>
                <a:lnTo>
                  <a:pt x="697564" y="794742"/>
                </a:lnTo>
                <a:lnTo>
                  <a:pt x="710342" y="794434"/>
                </a:lnTo>
                <a:lnTo>
                  <a:pt x="723073" y="793818"/>
                </a:lnTo>
                <a:lnTo>
                  <a:pt x="735745" y="792894"/>
                </a:lnTo>
                <a:lnTo>
                  <a:pt x="748344" y="791662"/>
                </a:lnTo>
                <a:lnTo>
                  <a:pt x="760857" y="790120"/>
                </a:lnTo>
                <a:lnTo>
                  <a:pt x="777174" y="787637"/>
                </a:lnTo>
                <a:lnTo>
                  <a:pt x="788910" y="785553"/>
                </a:lnTo>
                <a:lnTo>
                  <a:pt x="801206" y="783142"/>
                </a:lnTo>
                <a:lnTo>
                  <a:pt x="814066" y="780406"/>
                </a:lnTo>
                <a:lnTo>
                  <a:pt x="827496" y="777343"/>
                </a:lnTo>
                <a:lnTo>
                  <a:pt x="841502" y="773953"/>
                </a:lnTo>
                <a:lnTo>
                  <a:pt x="836168" y="696368"/>
                </a:lnTo>
                <a:lnTo>
                  <a:pt x="826241" y="698560"/>
                </a:lnTo>
                <a:lnTo>
                  <a:pt x="812197" y="701554"/>
                </a:lnTo>
                <a:lnTo>
                  <a:pt x="798874" y="704261"/>
                </a:lnTo>
                <a:lnTo>
                  <a:pt x="786276" y="706681"/>
                </a:lnTo>
                <a:lnTo>
                  <a:pt x="774405" y="708814"/>
                </a:lnTo>
                <a:lnTo>
                  <a:pt x="763264" y="710659"/>
                </a:lnTo>
                <a:lnTo>
                  <a:pt x="752856" y="712218"/>
                </a:lnTo>
                <a:lnTo>
                  <a:pt x="742624" y="713576"/>
                </a:lnTo>
                <a:lnTo>
                  <a:pt x="729253" y="715055"/>
                </a:lnTo>
                <a:lnTo>
                  <a:pt x="716515" y="716111"/>
                </a:lnTo>
                <a:lnTo>
                  <a:pt x="704404" y="716744"/>
                </a:lnTo>
                <a:lnTo>
                  <a:pt x="692912" y="716955"/>
                </a:lnTo>
                <a:lnTo>
                  <a:pt x="685179" y="716891"/>
                </a:lnTo>
                <a:lnTo>
                  <a:pt x="671088" y="716401"/>
                </a:lnTo>
                <a:lnTo>
                  <a:pt x="658154" y="715431"/>
                </a:lnTo>
                <a:lnTo>
                  <a:pt x="646379" y="713982"/>
                </a:lnTo>
                <a:lnTo>
                  <a:pt x="635762" y="712053"/>
                </a:lnTo>
                <a:lnTo>
                  <a:pt x="621216" y="708235"/>
                </a:lnTo>
                <a:lnTo>
                  <a:pt x="609373" y="703782"/>
                </a:lnTo>
                <a:lnTo>
                  <a:pt x="599440" y="698527"/>
                </a:lnTo>
                <a:lnTo>
                  <a:pt x="587022" y="688591"/>
                </a:lnTo>
                <a:lnTo>
                  <a:pt x="580136" y="678982"/>
                </a:lnTo>
                <a:lnTo>
                  <a:pt x="575846" y="667318"/>
                </a:lnTo>
                <a:lnTo>
                  <a:pt x="574421" y="654204"/>
                </a:lnTo>
                <a:lnTo>
                  <a:pt x="574870" y="651237"/>
                </a:lnTo>
                <a:lnTo>
                  <a:pt x="578464" y="638491"/>
                </a:lnTo>
                <a:lnTo>
                  <a:pt x="584569" y="627340"/>
                </a:lnTo>
                <a:lnTo>
                  <a:pt x="593205" y="617787"/>
                </a:lnTo>
                <a:lnTo>
                  <a:pt x="604393" y="609831"/>
                </a:lnTo>
                <a:lnTo>
                  <a:pt x="612087" y="606039"/>
                </a:lnTo>
                <a:lnTo>
                  <a:pt x="621713" y="602583"/>
                </a:lnTo>
                <a:lnTo>
                  <a:pt x="632761" y="599755"/>
                </a:lnTo>
                <a:lnTo>
                  <a:pt x="645230" y="597557"/>
                </a:lnTo>
                <a:lnTo>
                  <a:pt x="659116" y="595986"/>
                </a:lnTo>
                <a:lnTo>
                  <a:pt x="674418" y="595044"/>
                </a:lnTo>
                <a:lnTo>
                  <a:pt x="691134" y="594730"/>
                </a:lnTo>
                <a:lnTo>
                  <a:pt x="781939" y="594730"/>
                </a:lnTo>
                <a:lnTo>
                  <a:pt x="781939" y="519089"/>
                </a:lnTo>
                <a:close/>
              </a:path>
              <a:path w="2295271" h="979601">
                <a:moveTo>
                  <a:pt x="1181157" y="337000"/>
                </a:moveTo>
                <a:lnTo>
                  <a:pt x="1192040" y="320685"/>
                </a:lnTo>
                <a:lnTo>
                  <a:pt x="1197517" y="310322"/>
                </a:lnTo>
                <a:lnTo>
                  <a:pt x="1203017" y="298488"/>
                </a:lnTo>
                <a:lnTo>
                  <a:pt x="1208540" y="285185"/>
                </a:lnTo>
                <a:lnTo>
                  <a:pt x="1214087" y="270411"/>
                </a:lnTo>
                <a:lnTo>
                  <a:pt x="1219658" y="254166"/>
                </a:lnTo>
                <a:lnTo>
                  <a:pt x="1225254" y="236452"/>
                </a:lnTo>
                <a:lnTo>
                  <a:pt x="1230873" y="217267"/>
                </a:lnTo>
                <a:lnTo>
                  <a:pt x="1236517" y="196612"/>
                </a:lnTo>
                <a:lnTo>
                  <a:pt x="1242187" y="174487"/>
                </a:lnTo>
                <a:lnTo>
                  <a:pt x="1242136" y="168388"/>
                </a:lnTo>
                <a:lnTo>
                  <a:pt x="1241548" y="153317"/>
                </a:lnTo>
                <a:lnTo>
                  <a:pt x="1240304" y="138856"/>
                </a:lnTo>
                <a:lnTo>
                  <a:pt x="1238404" y="125007"/>
                </a:lnTo>
                <a:lnTo>
                  <a:pt x="1235848" y="111767"/>
                </a:lnTo>
                <a:lnTo>
                  <a:pt x="1232637" y="99138"/>
                </a:lnTo>
                <a:lnTo>
                  <a:pt x="1228772" y="87120"/>
                </a:lnTo>
                <a:lnTo>
                  <a:pt x="1224252" y="75712"/>
                </a:lnTo>
                <a:lnTo>
                  <a:pt x="1219078" y="64914"/>
                </a:lnTo>
                <a:lnTo>
                  <a:pt x="1213252" y="54727"/>
                </a:lnTo>
                <a:lnTo>
                  <a:pt x="1199642" y="36184"/>
                </a:lnTo>
                <a:lnTo>
                  <a:pt x="1188060" y="24017"/>
                </a:lnTo>
                <a:lnTo>
                  <a:pt x="1177963" y="15274"/>
                </a:lnTo>
                <a:lnTo>
                  <a:pt x="1167380" y="7703"/>
                </a:lnTo>
                <a:lnTo>
                  <a:pt x="1156308" y="1302"/>
                </a:lnTo>
                <a:lnTo>
                  <a:pt x="1144748" y="-3929"/>
                </a:lnTo>
                <a:lnTo>
                  <a:pt x="1132698" y="-7996"/>
                </a:lnTo>
                <a:lnTo>
                  <a:pt x="1120156" y="-10898"/>
                </a:lnTo>
                <a:lnTo>
                  <a:pt x="1107123" y="-12638"/>
                </a:lnTo>
                <a:lnTo>
                  <a:pt x="1093597" y="-13218"/>
                </a:lnTo>
                <a:lnTo>
                  <a:pt x="1088641" y="-13136"/>
                </a:lnTo>
                <a:lnTo>
                  <a:pt x="1074708" y="-11957"/>
                </a:lnTo>
                <a:lnTo>
                  <a:pt x="1061603" y="-9376"/>
                </a:lnTo>
                <a:lnTo>
                  <a:pt x="1049324" y="-5391"/>
                </a:lnTo>
                <a:lnTo>
                  <a:pt x="1037866" y="0"/>
                </a:lnTo>
                <a:lnTo>
                  <a:pt x="1040257" y="328907"/>
                </a:lnTo>
                <a:lnTo>
                  <a:pt x="1040892" y="322849"/>
                </a:lnTo>
                <a:lnTo>
                  <a:pt x="1041781" y="314911"/>
                </a:lnTo>
                <a:lnTo>
                  <a:pt x="1042543" y="306847"/>
                </a:lnTo>
                <a:lnTo>
                  <a:pt x="1043432" y="298655"/>
                </a:lnTo>
                <a:lnTo>
                  <a:pt x="1043643" y="232279"/>
                </a:lnTo>
                <a:lnTo>
                  <a:pt x="1043792" y="215273"/>
                </a:lnTo>
                <a:lnTo>
                  <a:pt x="1043982" y="199775"/>
                </a:lnTo>
                <a:lnTo>
                  <a:pt x="1044212" y="185786"/>
                </a:lnTo>
                <a:lnTo>
                  <a:pt x="1044483" y="173304"/>
                </a:lnTo>
                <a:lnTo>
                  <a:pt x="1044795" y="162328"/>
                </a:lnTo>
                <a:lnTo>
                  <a:pt x="1045149" y="152860"/>
                </a:lnTo>
                <a:lnTo>
                  <a:pt x="1045545" y="144897"/>
                </a:lnTo>
                <a:lnTo>
                  <a:pt x="1046464" y="133486"/>
                </a:lnTo>
                <a:lnTo>
                  <a:pt x="1050607" y="118467"/>
                </a:lnTo>
                <a:lnTo>
                  <a:pt x="1056776" y="107380"/>
                </a:lnTo>
                <a:lnTo>
                  <a:pt x="1065530" y="96890"/>
                </a:lnTo>
                <a:lnTo>
                  <a:pt x="1078866" y="87626"/>
                </a:lnTo>
                <a:lnTo>
                  <a:pt x="1091184" y="84952"/>
                </a:lnTo>
                <a:lnTo>
                  <a:pt x="1094359" y="84825"/>
                </a:lnTo>
                <a:lnTo>
                  <a:pt x="1097661" y="85079"/>
                </a:lnTo>
                <a:lnTo>
                  <a:pt x="1109408" y="87975"/>
                </a:lnTo>
                <a:lnTo>
                  <a:pt x="1120517" y="92662"/>
                </a:lnTo>
                <a:lnTo>
                  <a:pt x="1131841" y="99311"/>
                </a:lnTo>
                <a:lnTo>
                  <a:pt x="1143381" y="107939"/>
                </a:lnTo>
                <a:lnTo>
                  <a:pt x="1149578" y="116589"/>
                </a:lnTo>
                <a:lnTo>
                  <a:pt x="1152036" y="124162"/>
                </a:lnTo>
                <a:lnTo>
                  <a:pt x="1153533" y="133508"/>
                </a:lnTo>
                <a:lnTo>
                  <a:pt x="1154069" y="144626"/>
                </a:lnTo>
                <a:lnTo>
                  <a:pt x="1153645" y="157518"/>
                </a:lnTo>
                <a:lnTo>
                  <a:pt x="1152261" y="172182"/>
                </a:lnTo>
                <a:lnTo>
                  <a:pt x="1149920" y="188619"/>
                </a:lnTo>
                <a:lnTo>
                  <a:pt x="1146620" y="206829"/>
                </a:lnTo>
                <a:lnTo>
                  <a:pt x="1142365" y="226811"/>
                </a:lnTo>
                <a:lnTo>
                  <a:pt x="1140010" y="235606"/>
                </a:lnTo>
                <a:lnTo>
                  <a:pt x="1135919" y="246728"/>
                </a:lnTo>
                <a:lnTo>
                  <a:pt x="1130690" y="257378"/>
                </a:lnTo>
                <a:lnTo>
                  <a:pt x="1124326" y="267557"/>
                </a:lnTo>
                <a:lnTo>
                  <a:pt x="1116825" y="277266"/>
                </a:lnTo>
                <a:lnTo>
                  <a:pt x="1108189" y="286505"/>
                </a:lnTo>
                <a:lnTo>
                  <a:pt x="1098419" y="295277"/>
                </a:lnTo>
                <a:lnTo>
                  <a:pt x="1087515" y="303580"/>
                </a:lnTo>
                <a:lnTo>
                  <a:pt x="1075477" y="311417"/>
                </a:lnTo>
                <a:lnTo>
                  <a:pt x="1062306" y="318788"/>
                </a:lnTo>
                <a:lnTo>
                  <a:pt x="1055751" y="390413"/>
                </a:lnTo>
                <a:lnTo>
                  <a:pt x="1074157" y="391256"/>
                </a:lnTo>
                <a:lnTo>
                  <a:pt x="1088323" y="393766"/>
                </a:lnTo>
                <a:lnTo>
                  <a:pt x="1100839" y="397963"/>
                </a:lnTo>
                <a:lnTo>
                  <a:pt x="1111709" y="403848"/>
                </a:lnTo>
                <a:lnTo>
                  <a:pt x="1120935" y="411419"/>
                </a:lnTo>
                <a:lnTo>
                  <a:pt x="1128522" y="420677"/>
                </a:lnTo>
                <a:lnTo>
                  <a:pt x="1134958" y="430360"/>
                </a:lnTo>
                <a:lnTo>
                  <a:pt x="1143314" y="443340"/>
                </a:lnTo>
                <a:lnTo>
                  <a:pt x="1150959" y="455727"/>
                </a:lnTo>
                <a:lnTo>
                  <a:pt x="1157896" y="467522"/>
                </a:lnTo>
                <a:lnTo>
                  <a:pt x="1164125" y="478726"/>
                </a:lnTo>
                <a:lnTo>
                  <a:pt x="1169647" y="489338"/>
                </a:lnTo>
                <a:lnTo>
                  <a:pt x="1174465" y="499359"/>
                </a:lnTo>
                <a:lnTo>
                  <a:pt x="1181989" y="517629"/>
                </a:lnTo>
                <a:lnTo>
                  <a:pt x="1187543" y="535353"/>
                </a:lnTo>
                <a:lnTo>
                  <a:pt x="1190397" y="547464"/>
                </a:lnTo>
                <a:lnTo>
                  <a:pt x="1192612" y="559913"/>
                </a:lnTo>
                <a:lnTo>
                  <a:pt x="1194191" y="572700"/>
                </a:lnTo>
                <a:lnTo>
                  <a:pt x="1195136" y="585825"/>
                </a:lnTo>
                <a:lnTo>
                  <a:pt x="1195451" y="599290"/>
                </a:lnTo>
                <a:lnTo>
                  <a:pt x="1194978" y="603212"/>
                </a:lnTo>
                <a:lnTo>
                  <a:pt x="1192597" y="619771"/>
                </a:lnTo>
                <a:lnTo>
                  <a:pt x="1189745" y="635003"/>
                </a:lnTo>
                <a:lnTo>
                  <a:pt x="1186423" y="648909"/>
                </a:lnTo>
                <a:lnTo>
                  <a:pt x="1182633" y="661487"/>
                </a:lnTo>
                <a:lnTo>
                  <a:pt x="1178375" y="672738"/>
                </a:lnTo>
                <a:lnTo>
                  <a:pt x="1173651" y="682662"/>
                </a:lnTo>
                <a:lnTo>
                  <a:pt x="1162812" y="698527"/>
                </a:lnTo>
                <a:lnTo>
                  <a:pt x="1149583" y="708595"/>
                </a:lnTo>
                <a:lnTo>
                  <a:pt x="1128971" y="714481"/>
                </a:lnTo>
                <a:lnTo>
                  <a:pt x="1116428" y="715222"/>
                </a:lnTo>
                <a:lnTo>
                  <a:pt x="1102393" y="714495"/>
                </a:lnTo>
                <a:lnTo>
                  <a:pt x="1086866" y="712300"/>
                </a:lnTo>
                <a:lnTo>
                  <a:pt x="1069848" y="708637"/>
                </a:lnTo>
                <a:lnTo>
                  <a:pt x="1059019" y="703077"/>
                </a:lnTo>
                <a:lnTo>
                  <a:pt x="1049776" y="692167"/>
                </a:lnTo>
                <a:lnTo>
                  <a:pt x="1042118" y="675906"/>
                </a:lnTo>
                <a:lnTo>
                  <a:pt x="1036045" y="654295"/>
                </a:lnTo>
                <a:lnTo>
                  <a:pt x="1033603" y="641483"/>
                </a:lnTo>
                <a:lnTo>
                  <a:pt x="1031557" y="627333"/>
                </a:lnTo>
                <a:lnTo>
                  <a:pt x="1029907" y="611845"/>
                </a:lnTo>
                <a:lnTo>
                  <a:pt x="1028654" y="595021"/>
                </a:lnTo>
                <a:lnTo>
                  <a:pt x="1027797" y="576858"/>
                </a:lnTo>
                <a:lnTo>
                  <a:pt x="1023092" y="780994"/>
                </a:lnTo>
                <a:lnTo>
                  <a:pt x="1033924" y="786459"/>
                </a:lnTo>
                <a:lnTo>
                  <a:pt x="1045648" y="790628"/>
                </a:lnTo>
                <a:lnTo>
                  <a:pt x="1058262" y="793501"/>
                </a:lnTo>
                <a:lnTo>
                  <a:pt x="1071770" y="795080"/>
                </a:lnTo>
                <a:lnTo>
                  <a:pt x="1086173" y="795362"/>
                </a:lnTo>
                <a:lnTo>
                  <a:pt x="1101471" y="794349"/>
                </a:lnTo>
                <a:lnTo>
                  <a:pt x="1110206" y="795068"/>
                </a:lnTo>
                <a:lnTo>
                  <a:pt x="1134116" y="794304"/>
                </a:lnTo>
                <a:lnTo>
                  <a:pt x="1157962" y="789532"/>
                </a:lnTo>
                <a:lnTo>
                  <a:pt x="1181743" y="780753"/>
                </a:lnTo>
                <a:lnTo>
                  <a:pt x="1205460" y="767967"/>
                </a:lnTo>
                <a:lnTo>
                  <a:pt x="1222859" y="755792"/>
                </a:lnTo>
                <a:lnTo>
                  <a:pt x="1236733" y="741658"/>
                </a:lnTo>
                <a:lnTo>
                  <a:pt x="1248583" y="724006"/>
                </a:lnTo>
                <a:lnTo>
                  <a:pt x="1258411" y="702835"/>
                </a:lnTo>
                <a:lnTo>
                  <a:pt x="1266216" y="678145"/>
                </a:lnTo>
                <a:lnTo>
                  <a:pt x="1271998" y="649936"/>
                </a:lnTo>
                <a:lnTo>
                  <a:pt x="1274130" y="634511"/>
                </a:lnTo>
                <a:lnTo>
                  <a:pt x="1275757" y="618207"/>
                </a:lnTo>
                <a:lnTo>
                  <a:pt x="1276877" y="601022"/>
                </a:lnTo>
                <a:lnTo>
                  <a:pt x="1277493" y="582957"/>
                </a:lnTo>
                <a:lnTo>
                  <a:pt x="1277443" y="569435"/>
                </a:lnTo>
                <a:lnTo>
                  <a:pt x="1275447" y="543018"/>
                </a:lnTo>
                <a:lnTo>
                  <a:pt x="1270920" y="517435"/>
                </a:lnTo>
                <a:lnTo>
                  <a:pt x="1263864" y="492688"/>
                </a:lnTo>
                <a:lnTo>
                  <a:pt x="1254278" y="468776"/>
                </a:lnTo>
                <a:lnTo>
                  <a:pt x="1242162" y="445700"/>
                </a:lnTo>
                <a:lnTo>
                  <a:pt x="1227517" y="423459"/>
                </a:lnTo>
                <a:lnTo>
                  <a:pt x="1210341" y="402054"/>
                </a:lnTo>
                <a:lnTo>
                  <a:pt x="1190636" y="381485"/>
                </a:lnTo>
                <a:lnTo>
                  <a:pt x="1168401" y="361752"/>
                </a:lnTo>
                <a:lnTo>
                  <a:pt x="1156335" y="352198"/>
                </a:lnTo>
                <a:lnTo>
                  <a:pt x="1159661" y="351983"/>
                </a:lnTo>
                <a:lnTo>
                  <a:pt x="1165002" y="350443"/>
                </a:lnTo>
                <a:lnTo>
                  <a:pt x="1170364" y="347432"/>
                </a:lnTo>
                <a:lnTo>
                  <a:pt x="1175749" y="342951"/>
                </a:lnTo>
                <a:lnTo>
                  <a:pt x="1181157" y="337000"/>
                </a:lnTo>
                <a:close/>
              </a:path>
              <a:path w="2295271" h="979601">
                <a:moveTo>
                  <a:pt x="956050" y="466515"/>
                </a:moveTo>
                <a:lnTo>
                  <a:pt x="956021" y="490054"/>
                </a:lnTo>
                <a:lnTo>
                  <a:pt x="956186" y="512610"/>
                </a:lnTo>
                <a:lnTo>
                  <a:pt x="956544" y="534184"/>
                </a:lnTo>
                <a:lnTo>
                  <a:pt x="957095" y="554774"/>
                </a:lnTo>
                <a:lnTo>
                  <a:pt x="957840" y="574380"/>
                </a:lnTo>
                <a:lnTo>
                  <a:pt x="958777" y="593004"/>
                </a:lnTo>
                <a:lnTo>
                  <a:pt x="959908" y="610644"/>
                </a:lnTo>
                <a:lnTo>
                  <a:pt x="961231" y="627301"/>
                </a:lnTo>
                <a:lnTo>
                  <a:pt x="962746" y="642975"/>
                </a:lnTo>
                <a:lnTo>
                  <a:pt x="964454" y="657665"/>
                </a:lnTo>
                <a:lnTo>
                  <a:pt x="966353" y="671372"/>
                </a:lnTo>
                <a:lnTo>
                  <a:pt x="968445" y="684096"/>
                </a:lnTo>
                <a:lnTo>
                  <a:pt x="970728" y="695837"/>
                </a:lnTo>
                <a:lnTo>
                  <a:pt x="973203" y="706594"/>
                </a:lnTo>
                <a:lnTo>
                  <a:pt x="978725" y="725159"/>
                </a:lnTo>
                <a:lnTo>
                  <a:pt x="985012" y="739790"/>
                </a:lnTo>
                <a:lnTo>
                  <a:pt x="995923" y="756833"/>
                </a:lnTo>
                <a:lnTo>
                  <a:pt x="1004092" y="766182"/>
                </a:lnTo>
                <a:lnTo>
                  <a:pt x="1013148" y="774235"/>
                </a:lnTo>
                <a:lnTo>
                  <a:pt x="1023092" y="780994"/>
                </a:lnTo>
                <a:lnTo>
                  <a:pt x="1027797" y="576858"/>
                </a:lnTo>
                <a:lnTo>
                  <a:pt x="1027336" y="557358"/>
                </a:lnTo>
                <a:lnTo>
                  <a:pt x="1027271" y="536520"/>
                </a:lnTo>
                <a:lnTo>
                  <a:pt x="1027602" y="514345"/>
                </a:lnTo>
                <a:lnTo>
                  <a:pt x="1028330" y="490833"/>
                </a:lnTo>
                <a:lnTo>
                  <a:pt x="1029454" y="465982"/>
                </a:lnTo>
                <a:lnTo>
                  <a:pt x="1030974" y="439795"/>
                </a:lnTo>
                <a:lnTo>
                  <a:pt x="1032891" y="412269"/>
                </a:lnTo>
                <a:lnTo>
                  <a:pt x="1034542" y="392026"/>
                </a:lnTo>
                <a:lnTo>
                  <a:pt x="1047242" y="390806"/>
                </a:lnTo>
                <a:lnTo>
                  <a:pt x="1055751" y="390413"/>
                </a:lnTo>
                <a:lnTo>
                  <a:pt x="1062306" y="318788"/>
                </a:lnTo>
                <a:lnTo>
                  <a:pt x="1048004" y="325693"/>
                </a:lnTo>
                <a:lnTo>
                  <a:pt x="1040257" y="328907"/>
                </a:lnTo>
                <a:lnTo>
                  <a:pt x="1037866" y="0"/>
                </a:lnTo>
                <a:lnTo>
                  <a:pt x="1027225" y="6798"/>
                </a:lnTo>
                <a:lnTo>
                  <a:pt x="1017397" y="15007"/>
                </a:lnTo>
                <a:lnTo>
                  <a:pt x="1008380" y="24627"/>
                </a:lnTo>
                <a:lnTo>
                  <a:pt x="997595" y="38912"/>
                </a:lnTo>
                <a:lnTo>
                  <a:pt x="990673" y="49844"/>
                </a:lnTo>
                <a:lnTo>
                  <a:pt x="984628" y="61108"/>
                </a:lnTo>
                <a:lnTo>
                  <a:pt x="979463" y="72704"/>
                </a:lnTo>
                <a:lnTo>
                  <a:pt x="975179" y="84630"/>
                </a:lnTo>
                <a:lnTo>
                  <a:pt x="971779" y="96884"/>
                </a:lnTo>
                <a:lnTo>
                  <a:pt x="969264" y="109463"/>
                </a:lnTo>
                <a:lnTo>
                  <a:pt x="967761" y="121346"/>
                </a:lnTo>
                <a:lnTo>
                  <a:pt x="966441" y="135948"/>
                </a:lnTo>
                <a:lnTo>
                  <a:pt x="965159" y="154202"/>
                </a:lnTo>
                <a:lnTo>
                  <a:pt x="963917" y="176108"/>
                </a:lnTo>
                <a:lnTo>
                  <a:pt x="963311" y="188431"/>
                </a:lnTo>
                <a:lnTo>
                  <a:pt x="962716" y="201667"/>
                </a:lnTo>
                <a:lnTo>
                  <a:pt x="962131" y="215817"/>
                </a:lnTo>
                <a:lnTo>
                  <a:pt x="961557" y="230880"/>
                </a:lnTo>
                <a:lnTo>
                  <a:pt x="960993" y="246857"/>
                </a:lnTo>
                <a:lnTo>
                  <a:pt x="960441" y="263748"/>
                </a:lnTo>
                <a:lnTo>
                  <a:pt x="959899" y="281553"/>
                </a:lnTo>
                <a:lnTo>
                  <a:pt x="959369" y="300271"/>
                </a:lnTo>
                <a:lnTo>
                  <a:pt x="958849" y="319904"/>
                </a:lnTo>
                <a:lnTo>
                  <a:pt x="958342" y="340451"/>
                </a:lnTo>
                <a:lnTo>
                  <a:pt x="957961" y="353456"/>
                </a:lnTo>
                <a:lnTo>
                  <a:pt x="951611" y="354840"/>
                </a:lnTo>
                <a:lnTo>
                  <a:pt x="944118" y="356326"/>
                </a:lnTo>
                <a:lnTo>
                  <a:pt x="936371" y="357736"/>
                </a:lnTo>
                <a:lnTo>
                  <a:pt x="928369" y="359044"/>
                </a:lnTo>
                <a:lnTo>
                  <a:pt x="933958" y="419178"/>
                </a:lnTo>
                <a:lnTo>
                  <a:pt x="940435" y="416752"/>
                </a:lnTo>
                <a:lnTo>
                  <a:pt x="946658" y="414479"/>
                </a:lnTo>
                <a:lnTo>
                  <a:pt x="952754" y="412371"/>
                </a:lnTo>
                <a:lnTo>
                  <a:pt x="956818" y="411076"/>
                </a:lnTo>
                <a:lnTo>
                  <a:pt x="956691" y="416486"/>
                </a:lnTo>
                <a:lnTo>
                  <a:pt x="956273" y="441992"/>
                </a:lnTo>
                <a:lnTo>
                  <a:pt x="956050" y="466515"/>
                </a:lnTo>
                <a:close/>
              </a:path>
              <a:path w="2295271" h="979601">
                <a:moveTo>
                  <a:pt x="2027081" y="794426"/>
                </a:moveTo>
                <a:lnTo>
                  <a:pt x="2040651" y="793191"/>
                </a:lnTo>
                <a:lnTo>
                  <a:pt x="2053680" y="791071"/>
                </a:lnTo>
                <a:lnTo>
                  <a:pt x="2066172" y="788065"/>
                </a:lnTo>
                <a:lnTo>
                  <a:pt x="2078132" y="784174"/>
                </a:lnTo>
                <a:lnTo>
                  <a:pt x="2089565" y="779397"/>
                </a:lnTo>
                <a:lnTo>
                  <a:pt x="2100475" y="773733"/>
                </a:lnTo>
                <a:lnTo>
                  <a:pt x="2110867" y="767184"/>
                </a:lnTo>
                <a:lnTo>
                  <a:pt x="2121246" y="759310"/>
                </a:lnTo>
                <a:lnTo>
                  <a:pt x="2131005" y="750373"/>
                </a:lnTo>
                <a:lnTo>
                  <a:pt x="2139597" y="740751"/>
                </a:lnTo>
                <a:lnTo>
                  <a:pt x="2147023" y="730445"/>
                </a:lnTo>
                <a:lnTo>
                  <a:pt x="2153283" y="719453"/>
                </a:lnTo>
                <a:lnTo>
                  <a:pt x="2158375" y="707777"/>
                </a:lnTo>
                <a:lnTo>
                  <a:pt x="2162302" y="695416"/>
                </a:lnTo>
                <a:lnTo>
                  <a:pt x="2162303" y="697235"/>
                </a:lnTo>
                <a:lnTo>
                  <a:pt x="2163284" y="709295"/>
                </a:lnTo>
                <a:lnTo>
                  <a:pt x="2165950" y="721751"/>
                </a:lnTo>
                <a:lnTo>
                  <a:pt x="2170303" y="734608"/>
                </a:lnTo>
                <a:lnTo>
                  <a:pt x="2177632" y="749426"/>
                </a:lnTo>
                <a:lnTo>
                  <a:pt x="2184940" y="759760"/>
                </a:lnTo>
                <a:lnTo>
                  <a:pt x="2193544" y="768771"/>
                </a:lnTo>
                <a:lnTo>
                  <a:pt x="2206514" y="778056"/>
                </a:lnTo>
                <a:lnTo>
                  <a:pt x="2218146" y="783365"/>
                </a:lnTo>
                <a:lnTo>
                  <a:pt x="2231136" y="787034"/>
                </a:lnTo>
                <a:lnTo>
                  <a:pt x="2241668" y="788543"/>
                </a:lnTo>
                <a:lnTo>
                  <a:pt x="2252879" y="789064"/>
                </a:lnTo>
                <a:lnTo>
                  <a:pt x="2265546" y="788751"/>
                </a:lnTo>
                <a:lnTo>
                  <a:pt x="2279675" y="787604"/>
                </a:lnTo>
                <a:lnTo>
                  <a:pt x="2295271" y="785624"/>
                </a:lnTo>
                <a:lnTo>
                  <a:pt x="2290064" y="706452"/>
                </a:lnTo>
                <a:lnTo>
                  <a:pt x="2276235" y="706904"/>
                </a:lnTo>
                <a:lnTo>
                  <a:pt x="2263673" y="704384"/>
                </a:lnTo>
                <a:lnTo>
                  <a:pt x="2244165" y="690194"/>
                </a:lnTo>
                <a:lnTo>
                  <a:pt x="2237232" y="678525"/>
                </a:lnTo>
                <a:lnTo>
                  <a:pt x="2232413" y="665782"/>
                </a:lnTo>
                <a:lnTo>
                  <a:pt x="2227381" y="644656"/>
                </a:lnTo>
                <a:lnTo>
                  <a:pt x="2224017" y="618946"/>
                </a:lnTo>
                <a:lnTo>
                  <a:pt x="2222963" y="604374"/>
                </a:lnTo>
                <a:lnTo>
                  <a:pt x="2222330" y="588656"/>
                </a:lnTo>
                <a:lnTo>
                  <a:pt x="2222119" y="571794"/>
                </a:lnTo>
                <a:lnTo>
                  <a:pt x="2222119" y="567171"/>
                </a:lnTo>
                <a:lnTo>
                  <a:pt x="2259838" y="329529"/>
                </a:lnTo>
                <a:lnTo>
                  <a:pt x="2178558" y="329529"/>
                </a:lnTo>
                <a:lnTo>
                  <a:pt x="2171827" y="413692"/>
                </a:lnTo>
                <a:lnTo>
                  <a:pt x="2170430" y="404433"/>
                </a:lnTo>
                <a:lnTo>
                  <a:pt x="2168652" y="397817"/>
                </a:lnTo>
                <a:lnTo>
                  <a:pt x="2160397" y="384380"/>
                </a:lnTo>
                <a:lnTo>
                  <a:pt x="2144787" y="366297"/>
                </a:lnTo>
                <a:lnTo>
                  <a:pt x="2125345" y="350103"/>
                </a:lnTo>
                <a:lnTo>
                  <a:pt x="2105337" y="338254"/>
                </a:lnTo>
                <a:lnTo>
                  <a:pt x="2081530" y="328868"/>
                </a:lnTo>
                <a:lnTo>
                  <a:pt x="2057328" y="323477"/>
                </a:lnTo>
                <a:lnTo>
                  <a:pt x="2031619" y="321642"/>
                </a:lnTo>
                <a:lnTo>
                  <a:pt x="2026449" y="321705"/>
                </a:lnTo>
                <a:lnTo>
                  <a:pt x="2000410" y="324044"/>
                </a:lnTo>
                <a:lnTo>
                  <a:pt x="1975718" y="329757"/>
                </a:lnTo>
                <a:lnTo>
                  <a:pt x="1952370" y="338838"/>
                </a:lnTo>
                <a:lnTo>
                  <a:pt x="1928985" y="352332"/>
                </a:lnTo>
                <a:lnTo>
                  <a:pt x="1909412" y="368481"/>
                </a:lnTo>
                <a:lnTo>
                  <a:pt x="1892554" y="387771"/>
                </a:lnTo>
                <a:lnTo>
                  <a:pt x="1881154" y="404875"/>
                </a:lnTo>
                <a:lnTo>
                  <a:pt x="1869412" y="426918"/>
                </a:lnTo>
                <a:lnTo>
                  <a:pt x="1859289" y="451285"/>
                </a:lnTo>
                <a:lnTo>
                  <a:pt x="1851512" y="475607"/>
                </a:lnTo>
                <a:lnTo>
                  <a:pt x="1846123" y="499396"/>
                </a:lnTo>
                <a:lnTo>
                  <a:pt x="1842518" y="524539"/>
                </a:lnTo>
                <a:lnTo>
                  <a:pt x="1840710" y="551032"/>
                </a:lnTo>
                <a:lnTo>
                  <a:pt x="1840483" y="564784"/>
                </a:lnTo>
                <a:lnTo>
                  <a:pt x="1840504" y="569049"/>
                </a:lnTo>
                <a:lnTo>
                  <a:pt x="1841584" y="595707"/>
                </a:lnTo>
                <a:lnTo>
                  <a:pt x="1844300" y="621140"/>
                </a:lnTo>
                <a:lnTo>
                  <a:pt x="1848635" y="645351"/>
                </a:lnTo>
                <a:lnTo>
                  <a:pt x="1852191" y="659981"/>
                </a:lnTo>
                <a:lnTo>
                  <a:pt x="1860290" y="685570"/>
                </a:lnTo>
                <a:lnTo>
                  <a:pt x="1870256" y="708843"/>
                </a:lnTo>
                <a:lnTo>
                  <a:pt x="1882140" y="729795"/>
                </a:lnTo>
                <a:lnTo>
                  <a:pt x="1894871" y="746572"/>
                </a:lnTo>
                <a:lnTo>
                  <a:pt x="1913498" y="763846"/>
                </a:lnTo>
                <a:lnTo>
                  <a:pt x="1924076" y="771196"/>
                </a:lnTo>
                <a:lnTo>
                  <a:pt x="1928278" y="580707"/>
                </a:lnTo>
                <a:lnTo>
                  <a:pt x="1927987" y="564352"/>
                </a:lnTo>
                <a:lnTo>
                  <a:pt x="1928087" y="556577"/>
                </a:lnTo>
                <a:lnTo>
                  <a:pt x="1928720" y="543511"/>
                </a:lnTo>
                <a:lnTo>
                  <a:pt x="1929933" y="530719"/>
                </a:lnTo>
                <a:lnTo>
                  <a:pt x="1931721" y="518202"/>
                </a:lnTo>
                <a:lnTo>
                  <a:pt x="1934079" y="505960"/>
                </a:lnTo>
                <a:lnTo>
                  <a:pt x="1937004" y="493994"/>
                </a:lnTo>
                <a:lnTo>
                  <a:pt x="1943413" y="473518"/>
                </a:lnTo>
                <a:lnTo>
                  <a:pt x="1948209" y="461461"/>
                </a:lnTo>
                <a:lnTo>
                  <a:pt x="1953399" y="450731"/>
                </a:lnTo>
                <a:lnTo>
                  <a:pt x="1958975" y="441327"/>
                </a:lnTo>
                <a:lnTo>
                  <a:pt x="1970044" y="427602"/>
                </a:lnTo>
                <a:lnTo>
                  <a:pt x="1979681" y="419480"/>
                </a:lnTo>
                <a:lnTo>
                  <a:pt x="1990344" y="413438"/>
                </a:lnTo>
                <a:lnTo>
                  <a:pt x="2006888" y="407961"/>
                </a:lnTo>
                <a:lnTo>
                  <a:pt x="2019587" y="405868"/>
                </a:lnTo>
                <a:lnTo>
                  <a:pt x="2033270" y="405170"/>
                </a:lnTo>
                <a:lnTo>
                  <a:pt x="2038414" y="405305"/>
                </a:lnTo>
                <a:lnTo>
                  <a:pt x="2051410" y="406965"/>
                </a:lnTo>
                <a:lnTo>
                  <a:pt x="2063538" y="410514"/>
                </a:lnTo>
                <a:lnTo>
                  <a:pt x="2074799" y="415952"/>
                </a:lnTo>
                <a:lnTo>
                  <a:pt x="2089011" y="426374"/>
                </a:lnTo>
                <a:lnTo>
                  <a:pt x="2097903" y="435568"/>
                </a:lnTo>
                <a:lnTo>
                  <a:pt x="2105787" y="446267"/>
                </a:lnTo>
                <a:lnTo>
                  <a:pt x="2112028" y="457033"/>
                </a:lnTo>
                <a:lnTo>
                  <a:pt x="2117180" y="468291"/>
                </a:lnTo>
                <a:lnTo>
                  <a:pt x="2121615" y="480595"/>
                </a:lnTo>
                <a:lnTo>
                  <a:pt x="2125345" y="493943"/>
                </a:lnTo>
                <a:lnTo>
                  <a:pt x="2129443" y="515788"/>
                </a:lnTo>
                <a:lnTo>
                  <a:pt x="2130901" y="528375"/>
                </a:lnTo>
                <a:lnTo>
                  <a:pt x="2131781" y="541350"/>
                </a:lnTo>
                <a:lnTo>
                  <a:pt x="2132076" y="554713"/>
                </a:lnTo>
                <a:lnTo>
                  <a:pt x="2132076" y="562599"/>
                </a:lnTo>
                <a:lnTo>
                  <a:pt x="2130981" y="585710"/>
                </a:lnTo>
                <a:lnTo>
                  <a:pt x="2129366" y="598343"/>
                </a:lnTo>
                <a:lnTo>
                  <a:pt x="2127024" y="610579"/>
                </a:lnTo>
                <a:lnTo>
                  <a:pt x="2123947" y="622416"/>
                </a:lnTo>
                <a:lnTo>
                  <a:pt x="2118984" y="637042"/>
                </a:lnTo>
                <a:lnTo>
                  <a:pt x="2113873" y="648926"/>
                </a:lnTo>
                <a:lnTo>
                  <a:pt x="2108073" y="659904"/>
                </a:lnTo>
                <a:lnTo>
                  <a:pt x="2101596" y="669978"/>
                </a:lnTo>
                <a:lnTo>
                  <a:pt x="2088405" y="685603"/>
                </a:lnTo>
                <a:lnTo>
                  <a:pt x="2078986" y="693915"/>
                </a:lnTo>
                <a:lnTo>
                  <a:pt x="2068830" y="700788"/>
                </a:lnTo>
                <a:lnTo>
                  <a:pt x="2050653" y="709222"/>
                </a:lnTo>
                <a:lnTo>
                  <a:pt x="2038272" y="712947"/>
                </a:lnTo>
                <a:lnTo>
                  <a:pt x="2024888" y="715634"/>
                </a:lnTo>
                <a:lnTo>
                  <a:pt x="2019352" y="715505"/>
                </a:lnTo>
                <a:lnTo>
                  <a:pt x="2005462" y="713916"/>
                </a:lnTo>
                <a:lnTo>
                  <a:pt x="1992691" y="710515"/>
                </a:lnTo>
                <a:lnTo>
                  <a:pt x="1981038" y="705303"/>
                </a:lnTo>
                <a:lnTo>
                  <a:pt x="1970499" y="698280"/>
                </a:lnTo>
                <a:lnTo>
                  <a:pt x="1961071" y="689447"/>
                </a:lnTo>
                <a:lnTo>
                  <a:pt x="1952752" y="678804"/>
                </a:lnTo>
                <a:lnTo>
                  <a:pt x="1946629" y="668340"/>
                </a:lnTo>
                <a:lnTo>
                  <a:pt x="1950409" y="784227"/>
                </a:lnTo>
                <a:lnTo>
                  <a:pt x="1962058" y="788026"/>
                </a:lnTo>
                <a:lnTo>
                  <a:pt x="1974294" y="790981"/>
                </a:lnTo>
                <a:lnTo>
                  <a:pt x="1987113" y="793092"/>
                </a:lnTo>
                <a:lnTo>
                  <a:pt x="2000508" y="794358"/>
                </a:lnTo>
                <a:lnTo>
                  <a:pt x="2014474" y="794781"/>
                </a:lnTo>
                <a:lnTo>
                  <a:pt x="2027081" y="794426"/>
                </a:lnTo>
                <a:close/>
              </a:path>
              <a:path w="2295271" h="979601">
                <a:moveTo>
                  <a:pt x="1935269" y="636540"/>
                </a:moveTo>
                <a:lnTo>
                  <a:pt x="1932647" y="624020"/>
                </a:lnTo>
                <a:lnTo>
                  <a:pt x="1930608" y="610541"/>
                </a:lnTo>
                <a:lnTo>
                  <a:pt x="1929152" y="596103"/>
                </a:lnTo>
                <a:lnTo>
                  <a:pt x="1928278" y="580707"/>
                </a:lnTo>
                <a:lnTo>
                  <a:pt x="1924076" y="771196"/>
                </a:lnTo>
                <a:lnTo>
                  <a:pt x="1935480" y="777686"/>
                </a:lnTo>
                <a:lnTo>
                  <a:pt x="1939354" y="779585"/>
                </a:lnTo>
                <a:lnTo>
                  <a:pt x="1950409" y="784227"/>
                </a:lnTo>
                <a:lnTo>
                  <a:pt x="1946629" y="668340"/>
                </a:lnTo>
                <a:lnTo>
                  <a:pt x="1942260" y="658700"/>
                </a:lnTo>
                <a:lnTo>
                  <a:pt x="1938473" y="648100"/>
                </a:lnTo>
                <a:lnTo>
                  <a:pt x="1935269" y="636540"/>
                </a:lnTo>
                <a:close/>
              </a:path>
              <a:path w="2295271" h="979601">
                <a:moveTo>
                  <a:pt x="1653615" y="771430"/>
                </a:moveTo>
                <a:lnTo>
                  <a:pt x="1675233" y="757989"/>
                </a:lnTo>
                <a:lnTo>
                  <a:pt x="1694534" y="741342"/>
                </a:lnTo>
                <a:lnTo>
                  <a:pt x="1709975" y="723623"/>
                </a:lnTo>
                <a:lnTo>
                  <a:pt x="1723780" y="703392"/>
                </a:lnTo>
                <a:lnTo>
                  <a:pt x="1735914" y="680746"/>
                </a:lnTo>
                <a:lnTo>
                  <a:pt x="1746377" y="655690"/>
                </a:lnTo>
                <a:lnTo>
                  <a:pt x="1754474" y="628663"/>
                </a:lnTo>
                <a:lnTo>
                  <a:pt x="1759154" y="604247"/>
                </a:lnTo>
                <a:lnTo>
                  <a:pt x="1761955" y="578141"/>
                </a:lnTo>
                <a:lnTo>
                  <a:pt x="1762887" y="550344"/>
                </a:lnTo>
                <a:lnTo>
                  <a:pt x="1762884" y="548951"/>
                </a:lnTo>
                <a:lnTo>
                  <a:pt x="1761955" y="522387"/>
                </a:lnTo>
                <a:lnTo>
                  <a:pt x="1759352" y="496914"/>
                </a:lnTo>
                <a:lnTo>
                  <a:pt x="1755092" y="472536"/>
                </a:lnTo>
                <a:lnTo>
                  <a:pt x="1747711" y="444763"/>
                </a:lnTo>
                <a:lnTo>
                  <a:pt x="1738486" y="420573"/>
                </a:lnTo>
                <a:lnTo>
                  <a:pt x="1727103" y="398471"/>
                </a:lnTo>
                <a:lnTo>
                  <a:pt x="1713223" y="378328"/>
                </a:lnTo>
                <a:lnTo>
                  <a:pt x="1695553" y="360465"/>
                </a:lnTo>
                <a:lnTo>
                  <a:pt x="1674349" y="345622"/>
                </a:lnTo>
                <a:lnTo>
                  <a:pt x="1650649" y="334282"/>
                </a:lnTo>
                <a:lnTo>
                  <a:pt x="1627411" y="327259"/>
                </a:lnTo>
                <a:lnTo>
                  <a:pt x="1601874" y="323046"/>
                </a:lnTo>
                <a:lnTo>
                  <a:pt x="1574038" y="321642"/>
                </a:lnTo>
                <a:lnTo>
                  <a:pt x="1571446" y="321653"/>
                </a:lnTo>
                <a:lnTo>
                  <a:pt x="1544020" y="323245"/>
                </a:lnTo>
                <a:lnTo>
                  <a:pt x="1518661" y="327532"/>
                </a:lnTo>
                <a:lnTo>
                  <a:pt x="1495372" y="334514"/>
                </a:lnTo>
                <a:lnTo>
                  <a:pt x="1472715" y="344897"/>
                </a:lnTo>
                <a:lnTo>
                  <a:pt x="1450927" y="359414"/>
                </a:lnTo>
                <a:lnTo>
                  <a:pt x="1433184" y="376852"/>
                </a:lnTo>
                <a:lnTo>
                  <a:pt x="1419204" y="397229"/>
                </a:lnTo>
                <a:lnTo>
                  <a:pt x="1407666" y="419330"/>
                </a:lnTo>
                <a:lnTo>
                  <a:pt x="1397977" y="443392"/>
                </a:lnTo>
                <a:lnTo>
                  <a:pt x="1391559" y="464269"/>
                </a:lnTo>
                <a:lnTo>
                  <a:pt x="1386340" y="488577"/>
                </a:lnTo>
                <a:lnTo>
                  <a:pt x="1383194" y="513913"/>
                </a:lnTo>
                <a:lnTo>
                  <a:pt x="1382141" y="540273"/>
                </a:lnTo>
                <a:lnTo>
                  <a:pt x="1382141" y="966383"/>
                </a:lnTo>
                <a:lnTo>
                  <a:pt x="1467866" y="966383"/>
                </a:lnTo>
                <a:lnTo>
                  <a:pt x="1467866" y="758890"/>
                </a:lnTo>
                <a:lnTo>
                  <a:pt x="1468926" y="762480"/>
                </a:lnTo>
                <a:lnTo>
                  <a:pt x="1475089" y="772143"/>
                </a:lnTo>
                <a:lnTo>
                  <a:pt x="1485658" y="779840"/>
                </a:lnTo>
                <a:lnTo>
                  <a:pt x="1475588" y="668850"/>
                </a:lnTo>
                <a:lnTo>
                  <a:pt x="1467866" y="654623"/>
                </a:lnTo>
                <a:lnTo>
                  <a:pt x="1467866" y="546839"/>
                </a:lnTo>
                <a:lnTo>
                  <a:pt x="1468109" y="533095"/>
                </a:lnTo>
                <a:lnTo>
                  <a:pt x="1469047" y="517536"/>
                </a:lnTo>
                <a:lnTo>
                  <a:pt x="1470690" y="503030"/>
                </a:lnTo>
                <a:lnTo>
                  <a:pt x="1473040" y="489579"/>
                </a:lnTo>
                <a:lnTo>
                  <a:pt x="1476097" y="477180"/>
                </a:lnTo>
                <a:lnTo>
                  <a:pt x="1479863" y="465834"/>
                </a:lnTo>
                <a:lnTo>
                  <a:pt x="1484339" y="455542"/>
                </a:lnTo>
                <a:lnTo>
                  <a:pt x="1489526" y="446302"/>
                </a:lnTo>
                <a:lnTo>
                  <a:pt x="1499644" y="433270"/>
                </a:lnTo>
                <a:lnTo>
                  <a:pt x="1509093" y="424417"/>
                </a:lnTo>
                <a:lnTo>
                  <a:pt x="1519485" y="417173"/>
                </a:lnTo>
                <a:lnTo>
                  <a:pt x="1530819" y="411539"/>
                </a:lnTo>
                <a:lnTo>
                  <a:pt x="1543097" y="407514"/>
                </a:lnTo>
                <a:lnTo>
                  <a:pt x="1556318" y="405099"/>
                </a:lnTo>
                <a:lnTo>
                  <a:pt x="1570482" y="404294"/>
                </a:lnTo>
                <a:lnTo>
                  <a:pt x="1583527" y="405066"/>
                </a:lnTo>
                <a:lnTo>
                  <a:pt x="1596209" y="407496"/>
                </a:lnTo>
                <a:lnTo>
                  <a:pt x="1608065" y="411586"/>
                </a:lnTo>
                <a:lnTo>
                  <a:pt x="1619122" y="417337"/>
                </a:lnTo>
                <a:lnTo>
                  <a:pt x="1636368" y="430566"/>
                </a:lnTo>
                <a:lnTo>
                  <a:pt x="1644970" y="439819"/>
                </a:lnTo>
                <a:lnTo>
                  <a:pt x="1652270" y="450065"/>
                </a:lnTo>
                <a:lnTo>
                  <a:pt x="1657823" y="460126"/>
                </a:lnTo>
                <a:lnTo>
                  <a:pt x="1662736" y="471508"/>
                </a:lnTo>
                <a:lnTo>
                  <a:pt x="1666777" y="483881"/>
                </a:lnTo>
                <a:lnTo>
                  <a:pt x="1669922" y="497245"/>
                </a:lnTo>
                <a:lnTo>
                  <a:pt x="1673161" y="517552"/>
                </a:lnTo>
                <a:lnTo>
                  <a:pt x="1674401" y="530138"/>
                </a:lnTo>
                <a:lnTo>
                  <a:pt x="1675139" y="543110"/>
                </a:lnTo>
                <a:lnTo>
                  <a:pt x="1675383" y="556465"/>
                </a:lnTo>
                <a:lnTo>
                  <a:pt x="1675285" y="565317"/>
                </a:lnTo>
                <a:lnTo>
                  <a:pt x="1674566" y="581218"/>
                </a:lnTo>
                <a:lnTo>
                  <a:pt x="1673150" y="596143"/>
                </a:lnTo>
                <a:lnTo>
                  <a:pt x="1671036" y="610091"/>
                </a:lnTo>
                <a:lnTo>
                  <a:pt x="1668222" y="623063"/>
                </a:lnTo>
                <a:lnTo>
                  <a:pt x="1664708" y="635059"/>
                </a:lnTo>
                <a:lnTo>
                  <a:pt x="1660493" y="646079"/>
                </a:lnTo>
                <a:lnTo>
                  <a:pt x="1655576" y="656122"/>
                </a:lnTo>
                <a:lnTo>
                  <a:pt x="1649957" y="665189"/>
                </a:lnTo>
                <a:lnTo>
                  <a:pt x="1643633" y="673280"/>
                </a:lnTo>
                <a:lnTo>
                  <a:pt x="1632751" y="684153"/>
                </a:lnTo>
                <a:lnTo>
                  <a:pt x="1622601" y="691902"/>
                </a:lnTo>
                <a:lnTo>
                  <a:pt x="1611660" y="698242"/>
                </a:lnTo>
                <a:lnTo>
                  <a:pt x="1599932" y="703173"/>
                </a:lnTo>
                <a:lnTo>
                  <a:pt x="1587421" y="706695"/>
                </a:lnTo>
                <a:lnTo>
                  <a:pt x="1574131" y="708808"/>
                </a:lnTo>
                <a:lnTo>
                  <a:pt x="1560068" y="709513"/>
                </a:lnTo>
                <a:lnTo>
                  <a:pt x="1548794" y="709083"/>
                </a:lnTo>
                <a:lnTo>
                  <a:pt x="1536282" y="707601"/>
                </a:lnTo>
                <a:lnTo>
                  <a:pt x="1523746" y="705061"/>
                </a:lnTo>
                <a:lnTo>
                  <a:pt x="1511172" y="701461"/>
                </a:lnTo>
                <a:lnTo>
                  <a:pt x="1510949" y="701387"/>
                </a:lnTo>
                <a:lnTo>
                  <a:pt x="1521399" y="790231"/>
                </a:lnTo>
                <a:lnTo>
                  <a:pt x="1533967" y="792032"/>
                </a:lnTo>
                <a:lnTo>
                  <a:pt x="1546690" y="793113"/>
                </a:lnTo>
                <a:lnTo>
                  <a:pt x="1559559" y="793473"/>
                </a:lnTo>
                <a:lnTo>
                  <a:pt x="1564631" y="793416"/>
                </a:lnTo>
                <a:lnTo>
                  <a:pt x="1577618" y="792748"/>
                </a:lnTo>
                <a:lnTo>
                  <a:pt x="1590380" y="791325"/>
                </a:lnTo>
                <a:lnTo>
                  <a:pt x="1602919" y="789147"/>
                </a:lnTo>
                <a:lnTo>
                  <a:pt x="1615233" y="786216"/>
                </a:lnTo>
                <a:lnTo>
                  <a:pt x="1627323" y="782531"/>
                </a:lnTo>
                <a:lnTo>
                  <a:pt x="1639189" y="778093"/>
                </a:lnTo>
                <a:lnTo>
                  <a:pt x="1641929" y="776949"/>
                </a:lnTo>
                <a:lnTo>
                  <a:pt x="1653615" y="771430"/>
                </a:lnTo>
                <a:close/>
              </a:path>
              <a:path w="2295271" h="979601">
                <a:moveTo>
                  <a:pt x="1521399" y="790231"/>
                </a:moveTo>
                <a:lnTo>
                  <a:pt x="1510949" y="701387"/>
                </a:lnTo>
                <a:lnTo>
                  <a:pt x="1501414" y="696910"/>
                </a:lnTo>
                <a:lnTo>
                  <a:pt x="1492351" y="689994"/>
                </a:lnTo>
                <a:lnTo>
                  <a:pt x="1483746" y="680640"/>
                </a:lnTo>
                <a:lnTo>
                  <a:pt x="1475588" y="668850"/>
                </a:lnTo>
                <a:lnTo>
                  <a:pt x="1485658" y="779840"/>
                </a:lnTo>
                <a:lnTo>
                  <a:pt x="1500632" y="785573"/>
                </a:lnTo>
                <a:lnTo>
                  <a:pt x="1508991" y="787707"/>
                </a:lnTo>
                <a:lnTo>
                  <a:pt x="1521399" y="790231"/>
                </a:lnTo>
                <a:close/>
              </a:path>
              <a:path w="2295271" h="979601">
                <a:moveTo>
                  <a:pt x="174879" y="929286"/>
                </a:moveTo>
                <a:lnTo>
                  <a:pt x="176706" y="942748"/>
                </a:lnTo>
                <a:lnTo>
                  <a:pt x="185947" y="950472"/>
                </a:lnTo>
                <a:lnTo>
                  <a:pt x="201422" y="957607"/>
                </a:lnTo>
                <a:lnTo>
                  <a:pt x="211132" y="960350"/>
                </a:lnTo>
                <a:lnTo>
                  <a:pt x="221749" y="961688"/>
                </a:lnTo>
                <a:lnTo>
                  <a:pt x="233085" y="961550"/>
                </a:lnTo>
                <a:lnTo>
                  <a:pt x="245140" y="959938"/>
                </a:lnTo>
                <a:lnTo>
                  <a:pt x="257915" y="956851"/>
                </a:lnTo>
                <a:lnTo>
                  <a:pt x="271409" y="952290"/>
                </a:lnTo>
                <a:lnTo>
                  <a:pt x="285623" y="946254"/>
                </a:lnTo>
                <a:lnTo>
                  <a:pt x="293576" y="942508"/>
                </a:lnTo>
                <a:lnTo>
                  <a:pt x="309573" y="934489"/>
                </a:lnTo>
                <a:lnTo>
                  <a:pt x="322622" y="927189"/>
                </a:lnTo>
                <a:lnTo>
                  <a:pt x="332731" y="920608"/>
                </a:lnTo>
                <a:lnTo>
                  <a:pt x="339910" y="914745"/>
                </a:lnTo>
                <a:lnTo>
                  <a:pt x="346228" y="905966"/>
                </a:lnTo>
                <a:lnTo>
                  <a:pt x="351860" y="894502"/>
                </a:lnTo>
                <a:lnTo>
                  <a:pt x="356362" y="882741"/>
                </a:lnTo>
                <a:lnTo>
                  <a:pt x="360198" y="866573"/>
                </a:lnTo>
                <a:lnTo>
                  <a:pt x="361061" y="853709"/>
                </a:lnTo>
                <a:lnTo>
                  <a:pt x="361013" y="850314"/>
                </a:lnTo>
                <a:lnTo>
                  <a:pt x="359868" y="837258"/>
                </a:lnTo>
                <a:lnTo>
                  <a:pt x="357182" y="824895"/>
                </a:lnTo>
                <a:lnTo>
                  <a:pt x="352933" y="813221"/>
                </a:lnTo>
                <a:lnTo>
                  <a:pt x="344656" y="799169"/>
                </a:lnTo>
                <a:lnTo>
                  <a:pt x="336188" y="789559"/>
                </a:lnTo>
                <a:lnTo>
                  <a:pt x="325755" y="780734"/>
                </a:lnTo>
                <a:lnTo>
                  <a:pt x="313989" y="772876"/>
                </a:lnTo>
                <a:lnTo>
                  <a:pt x="303174" y="766812"/>
                </a:lnTo>
                <a:lnTo>
                  <a:pt x="291309" y="761096"/>
                </a:lnTo>
                <a:lnTo>
                  <a:pt x="278384" y="755728"/>
                </a:lnTo>
                <a:lnTo>
                  <a:pt x="269039" y="752335"/>
                </a:lnTo>
                <a:lnTo>
                  <a:pt x="258182" y="748890"/>
                </a:lnTo>
                <a:lnTo>
                  <a:pt x="246382" y="745613"/>
                </a:lnTo>
                <a:lnTo>
                  <a:pt x="233642" y="742504"/>
                </a:lnTo>
                <a:lnTo>
                  <a:pt x="219966" y="739564"/>
                </a:lnTo>
                <a:lnTo>
                  <a:pt x="205359" y="736792"/>
                </a:lnTo>
                <a:lnTo>
                  <a:pt x="199860" y="735796"/>
                </a:lnTo>
                <a:lnTo>
                  <a:pt x="186227" y="733021"/>
                </a:lnTo>
                <a:lnTo>
                  <a:pt x="173596" y="729988"/>
                </a:lnTo>
                <a:lnTo>
                  <a:pt x="151384" y="723140"/>
                </a:lnTo>
                <a:lnTo>
                  <a:pt x="135943" y="716503"/>
                </a:lnTo>
                <a:lnTo>
                  <a:pt x="115824" y="703137"/>
                </a:lnTo>
                <a:lnTo>
                  <a:pt x="101512" y="686427"/>
                </a:lnTo>
                <a:lnTo>
                  <a:pt x="95276" y="673956"/>
                </a:lnTo>
                <a:lnTo>
                  <a:pt x="89825" y="650174"/>
                </a:lnTo>
                <a:lnTo>
                  <a:pt x="89154" y="636145"/>
                </a:lnTo>
                <a:lnTo>
                  <a:pt x="89411" y="627497"/>
                </a:lnTo>
                <a:lnTo>
                  <a:pt x="92781" y="603158"/>
                </a:lnTo>
                <a:lnTo>
                  <a:pt x="100055" y="578047"/>
                </a:lnTo>
                <a:lnTo>
                  <a:pt x="105156" y="565203"/>
                </a:lnTo>
                <a:lnTo>
                  <a:pt x="115323" y="545025"/>
                </a:lnTo>
                <a:lnTo>
                  <a:pt x="129185" y="524204"/>
                </a:lnTo>
                <a:lnTo>
                  <a:pt x="137316" y="513964"/>
                </a:lnTo>
                <a:lnTo>
                  <a:pt x="146241" y="503839"/>
                </a:lnTo>
                <a:lnTo>
                  <a:pt x="155956" y="493829"/>
                </a:lnTo>
                <a:lnTo>
                  <a:pt x="171729" y="478967"/>
                </a:lnTo>
                <a:lnTo>
                  <a:pt x="189938" y="463015"/>
                </a:lnTo>
                <a:lnTo>
                  <a:pt x="209855" y="446698"/>
                </a:lnTo>
                <a:lnTo>
                  <a:pt x="220456" y="438403"/>
                </a:lnTo>
                <a:lnTo>
                  <a:pt x="231488" y="430017"/>
                </a:lnTo>
                <a:lnTo>
                  <a:pt x="242950" y="421540"/>
                </a:lnTo>
                <a:lnTo>
                  <a:pt x="261076" y="408568"/>
                </a:lnTo>
                <a:lnTo>
                  <a:pt x="281345" y="394632"/>
                </a:lnTo>
                <a:lnTo>
                  <a:pt x="302389" y="380732"/>
                </a:lnTo>
                <a:lnTo>
                  <a:pt x="324209" y="366868"/>
                </a:lnTo>
                <a:lnTo>
                  <a:pt x="335410" y="359950"/>
                </a:lnTo>
                <a:lnTo>
                  <a:pt x="346805" y="353041"/>
                </a:lnTo>
                <a:lnTo>
                  <a:pt x="358394" y="346140"/>
                </a:lnTo>
                <a:lnTo>
                  <a:pt x="358394" y="284876"/>
                </a:lnTo>
                <a:lnTo>
                  <a:pt x="29337" y="284876"/>
                </a:lnTo>
                <a:lnTo>
                  <a:pt x="29337" y="356148"/>
                </a:lnTo>
                <a:lnTo>
                  <a:pt x="214249" y="356148"/>
                </a:lnTo>
                <a:lnTo>
                  <a:pt x="207518" y="358053"/>
                </a:lnTo>
                <a:lnTo>
                  <a:pt x="184912" y="369851"/>
                </a:lnTo>
                <a:lnTo>
                  <a:pt x="166909" y="382794"/>
                </a:lnTo>
                <a:lnTo>
                  <a:pt x="146579" y="398028"/>
                </a:lnTo>
                <a:lnTo>
                  <a:pt x="126618" y="413654"/>
                </a:lnTo>
                <a:lnTo>
                  <a:pt x="110463" y="427063"/>
                </a:lnTo>
                <a:lnTo>
                  <a:pt x="91442" y="443958"/>
                </a:lnTo>
                <a:lnTo>
                  <a:pt x="73279" y="461444"/>
                </a:lnTo>
                <a:lnTo>
                  <a:pt x="62304" y="472992"/>
                </a:lnTo>
                <a:lnTo>
                  <a:pt x="46124" y="492938"/>
                </a:lnTo>
                <a:lnTo>
                  <a:pt x="32893" y="513450"/>
                </a:lnTo>
                <a:lnTo>
                  <a:pt x="21268" y="537213"/>
                </a:lnTo>
                <a:lnTo>
                  <a:pt x="12465" y="561437"/>
                </a:lnTo>
                <a:lnTo>
                  <a:pt x="5349" y="589017"/>
                </a:lnTo>
                <a:lnTo>
                  <a:pt x="1337" y="614418"/>
                </a:lnTo>
                <a:lnTo>
                  <a:pt x="0" y="638761"/>
                </a:lnTo>
                <a:lnTo>
                  <a:pt x="16" y="641745"/>
                </a:lnTo>
                <a:lnTo>
                  <a:pt x="1852" y="668589"/>
                </a:lnTo>
                <a:lnTo>
                  <a:pt x="6717" y="692919"/>
                </a:lnTo>
                <a:lnTo>
                  <a:pt x="13210" y="711681"/>
                </a:lnTo>
                <a:lnTo>
                  <a:pt x="24730" y="734506"/>
                </a:lnTo>
                <a:lnTo>
                  <a:pt x="39369" y="755119"/>
                </a:lnTo>
                <a:lnTo>
                  <a:pt x="58498" y="772854"/>
                </a:lnTo>
                <a:lnTo>
                  <a:pt x="81062" y="786387"/>
                </a:lnTo>
                <a:lnTo>
                  <a:pt x="104769" y="796308"/>
                </a:lnTo>
                <a:lnTo>
                  <a:pt x="127600" y="803626"/>
                </a:lnTo>
                <a:lnTo>
                  <a:pt x="152700" y="809919"/>
                </a:lnTo>
                <a:lnTo>
                  <a:pt x="180086" y="815190"/>
                </a:lnTo>
                <a:lnTo>
                  <a:pt x="192362" y="816963"/>
                </a:lnTo>
                <a:lnTo>
                  <a:pt x="205816" y="819279"/>
                </a:lnTo>
                <a:lnTo>
                  <a:pt x="217599" y="821766"/>
                </a:lnTo>
                <a:lnTo>
                  <a:pt x="227711" y="824422"/>
                </a:lnTo>
                <a:lnTo>
                  <a:pt x="231777" y="825653"/>
                </a:lnTo>
                <a:lnTo>
                  <a:pt x="244861" y="830370"/>
                </a:lnTo>
                <a:lnTo>
                  <a:pt x="254381" y="835205"/>
                </a:lnTo>
                <a:lnTo>
                  <a:pt x="260350" y="838888"/>
                </a:lnTo>
                <a:lnTo>
                  <a:pt x="264287" y="842812"/>
                </a:lnTo>
                <a:lnTo>
                  <a:pt x="266192" y="846978"/>
                </a:lnTo>
                <a:lnTo>
                  <a:pt x="268224" y="851143"/>
                </a:lnTo>
                <a:lnTo>
                  <a:pt x="269240" y="855868"/>
                </a:lnTo>
                <a:lnTo>
                  <a:pt x="269168" y="861764"/>
                </a:lnTo>
                <a:lnTo>
                  <a:pt x="265798" y="866428"/>
                </a:lnTo>
                <a:lnTo>
                  <a:pt x="257384" y="872832"/>
                </a:lnTo>
                <a:lnTo>
                  <a:pt x="243926" y="880975"/>
                </a:lnTo>
                <a:lnTo>
                  <a:pt x="225425" y="890856"/>
                </a:lnTo>
                <a:lnTo>
                  <a:pt x="209442" y="899561"/>
                </a:lnTo>
                <a:lnTo>
                  <a:pt x="196387" y="907758"/>
                </a:lnTo>
                <a:lnTo>
                  <a:pt x="186271" y="915445"/>
                </a:lnTo>
                <a:lnTo>
                  <a:pt x="179099" y="922622"/>
                </a:lnTo>
                <a:lnTo>
                  <a:pt x="174879" y="9292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8420" y="5710859"/>
            <a:ext cx="204088" cy="310464"/>
          </a:xfrm>
          <a:custGeom>
            <a:avLst/>
            <a:gdLst/>
            <a:ahLst/>
            <a:cxnLst/>
            <a:rect l="l" t="t" r="r" b="b"/>
            <a:pathLst>
              <a:path w="204088" h="310464">
                <a:moveTo>
                  <a:pt x="105282" y="0"/>
                </a:moveTo>
                <a:lnTo>
                  <a:pt x="91600" y="697"/>
                </a:lnTo>
                <a:lnTo>
                  <a:pt x="78901" y="2791"/>
                </a:lnTo>
                <a:lnTo>
                  <a:pt x="67204" y="6280"/>
                </a:lnTo>
                <a:lnTo>
                  <a:pt x="51694" y="14310"/>
                </a:lnTo>
                <a:lnTo>
                  <a:pt x="42057" y="22431"/>
                </a:lnTo>
                <a:lnTo>
                  <a:pt x="33424" y="32631"/>
                </a:lnTo>
                <a:lnTo>
                  <a:pt x="25412" y="45561"/>
                </a:lnTo>
                <a:lnTo>
                  <a:pt x="20222" y="56291"/>
                </a:lnTo>
                <a:lnTo>
                  <a:pt x="15426" y="68347"/>
                </a:lnTo>
                <a:lnTo>
                  <a:pt x="11033" y="81731"/>
                </a:lnTo>
                <a:lnTo>
                  <a:pt x="6092" y="100790"/>
                </a:lnTo>
                <a:lnTo>
                  <a:pt x="3734" y="113032"/>
                </a:lnTo>
                <a:lnTo>
                  <a:pt x="1946" y="125549"/>
                </a:lnTo>
                <a:lnTo>
                  <a:pt x="733" y="138340"/>
                </a:lnTo>
                <a:lnTo>
                  <a:pt x="100" y="151407"/>
                </a:lnTo>
                <a:lnTo>
                  <a:pt x="0" y="159181"/>
                </a:lnTo>
                <a:lnTo>
                  <a:pt x="291" y="175536"/>
                </a:lnTo>
                <a:lnTo>
                  <a:pt x="1165" y="190933"/>
                </a:lnTo>
                <a:lnTo>
                  <a:pt x="2621" y="205371"/>
                </a:lnTo>
                <a:lnTo>
                  <a:pt x="4660" y="218850"/>
                </a:lnTo>
                <a:lnTo>
                  <a:pt x="7282" y="231369"/>
                </a:lnTo>
                <a:lnTo>
                  <a:pt x="10486" y="242929"/>
                </a:lnTo>
                <a:lnTo>
                  <a:pt x="14273" y="253529"/>
                </a:lnTo>
                <a:lnTo>
                  <a:pt x="18642" y="263169"/>
                </a:lnTo>
                <a:lnTo>
                  <a:pt x="24764" y="273634"/>
                </a:lnTo>
                <a:lnTo>
                  <a:pt x="33084" y="284277"/>
                </a:lnTo>
                <a:lnTo>
                  <a:pt x="42512" y="293110"/>
                </a:lnTo>
                <a:lnTo>
                  <a:pt x="53051" y="300132"/>
                </a:lnTo>
                <a:lnTo>
                  <a:pt x="64704" y="305344"/>
                </a:lnTo>
                <a:lnTo>
                  <a:pt x="77475" y="308745"/>
                </a:lnTo>
                <a:lnTo>
                  <a:pt x="91365" y="310335"/>
                </a:lnTo>
                <a:lnTo>
                  <a:pt x="96900" y="310464"/>
                </a:lnTo>
                <a:lnTo>
                  <a:pt x="110285" y="307776"/>
                </a:lnTo>
                <a:lnTo>
                  <a:pt x="122666" y="304052"/>
                </a:lnTo>
                <a:lnTo>
                  <a:pt x="134014" y="299287"/>
                </a:lnTo>
                <a:lnTo>
                  <a:pt x="150999" y="288744"/>
                </a:lnTo>
                <a:lnTo>
                  <a:pt x="160418" y="280432"/>
                </a:lnTo>
                <a:lnTo>
                  <a:pt x="169149" y="270684"/>
                </a:lnTo>
                <a:lnTo>
                  <a:pt x="180086" y="254734"/>
                </a:lnTo>
                <a:lnTo>
                  <a:pt x="185886" y="243755"/>
                </a:lnTo>
                <a:lnTo>
                  <a:pt x="190997" y="231872"/>
                </a:lnTo>
                <a:lnTo>
                  <a:pt x="195408" y="219081"/>
                </a:lnTo>
                <a:lnTo>
                  <a:pt x="199037" y="205408"/>
                </a:lnTo>
                <a:lnTo>
                  <a:pt x="201379" y="193173"/>
                </a:lnTo>
                <a:lnTo>
                  <a:pt x="202994" y="180539"/>
                </a:lnTo>
                <a:lnTo>
                  <a:pt x="203887" y="167508"/>
                </a:lnTo>
                <a:lnTo>
                  <a:pt x="204088" y="157429"/>
                </a:lnTo>
                <a:lnTo>
                  <a:pt x="204088" y="149542"/>
                </a:lnTo>
                <a:lnTo>
                  <a:pt x="203794" y="136179"/>
                </a:lnTo>
                <a:lnTo>
                  <a:pt x="202914" y="123205"/>
                </a:lnTo>
                <a:lnTo>
                  <a:pt x="201456" y="110618"/>
                </a:lnTo>
                <a:lnTo>
                  <a:pt x="199427" y="98419"/>
                </a:lnTo>
                <a:lnTo>
                  <a:pt x="193628" y="75425"/>
                </a:lnTo>
                <a:lnTo>
                  <a:pt x="189193" y="63121"/>
                </a:lnTo>
                <a:lnTo>
                  <a:pt x="184041" y="51863"/>
                </a:lnTo>
                <a:lnTo>
                  <a:pt x="178161" y="41653"/>
                </a:lnTo>
                <a:lnTo>
                  <a:pt x="169916" y="30397"/>
                </a:lnTo>
                <a:lnTo>
                  <a:pt x="161024" y="21204"/>
                </a:lnTo>
                <a:lnTo>
                  <a:pt x="151163" y="13518"/>
                </a:lnTo>
                <a:lnTo>
                  <a:pt x="135551" y="5343"/>
                </a:lnTo>
                <a:lnTo>
                  <a:pt x="123423" y="1794"/>
                </a:lnTo>
                <a:lnTo>
                  <a:pt x="110427" y="135"/>
                </a:lnTo>
                <a:lnTo>
                  <a:pt x="10528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8299" y="5709983"/>
            <a:ext cx="207517" cy="305219"/>
          </a:xfrm>
          <a:custGeom>
            <a:avLst/>
            <a:gdLst/>
            <a:ahLst/>
            <a:cxnLst/>
            <a:rect l="l" t="t" r="r" b="b"/>
            <a:pathLst>
              <a:path w="207517" h="305219">
                <a:moveTo>
                  <a:pt x="102615" y="0"/>
                </a:moveTo>
                <a:lnTo>
                  <a:pt x="88452" y="805"/>
                </a:lnTo>
                <a:lnTo>
                  <a:pt x="75231" y="3220"/>
                </a:lnTo>
                <a:lnTo>
                  <a:pt x="62953" y="7245"/>
                </a:lnTo>
                <a:lnTo>
                  <a:pt x="51619" y="12879"/>
                </a:lnTo>
                <a:lnTo>
                  <a:pt x="41227" y="20123"/>
                </a:lnTo>
                <a:lnTo>
                  <a:pt x="31778" y="28975"/>
                </a:lnTo>
                <a:lnTo>
                  <a:pt x="21660" y="42007"/>
                </a:lnTo>
                <a:lnTo>
                  <a:pt x="16473" y="51247"/>
                </a:lnTo>
                <a:lnTo>
                  <a:pt x="11997" y="61540"/>
                </a:lnTo>
                <a:lnTo>
                  <a:pt x="8231" y="72886"/>
                </a:lnTo>
                <a:lnTo>
                  <a:pt x="5174" y="85284"/>
                </a:lnTo>
                <a:lnTo>
                  <a:pt x="2824" y="98736"/>
                </a:lnTo>
                <a:lnTo>
                  <a:pt x="1181" y="113241"/>
                </a:lnTo>
                <a:lnTo>
                  <a:pt x="243" y="128800"/>
                </a:lnTo>
                <a:lnTo>
                  <a:pt x="0" y="142544"/>
                </a:lnTo>
                <a:lnTo>
                  <a:pt x="0" y="250329"/>
                </a:lnTo>
                <a:lnTo>
                  <a:pt x="7722" y="264555"/>
                </a:lnTo>
                <a:lnTo>
                  <a:pt x="15880" y="276346"/>
                </a:lnTo>
                <a:lnTo>
                  <a:pt x="24485" y="285700"/>
                </a:lnTo>
                <a:lnTo>
                  <a:pt x="33548" y="292616"/>
                </a:lnTo>
                <a:lnTo>
                  <a:pt x="43083" y="297093"/>
                </a:lnTo>
                <a:lnTo>
                  <a:pt x="55880" y="300767"/>
                </a:lnTo>
                <a:lnTo>
                  <a:pt x="68416" y="303307"/>
                </a:lnTo>
                <a:lnTo>
                  <a:pt x="80928" y="304789"/>
                </a:lnTo>
                <a:lnTo>
                  <a:pt x="92201" y="305219"/>
                </a:lnTo>
                <a:lnTo>
                  <a:pt x="106265" y="304514"/>
                </a:lnTo>
                <a:lnTo>
                  <a:pt x="119555" y="302401"/>
                </a:lnTo>
                <a:lnTo>
                  <a:pt x="132066" y="298879"/>
                </a:lnTo>
                <a:lnTo>
                  <a:pt x="143794" y="293948"/>
                </a:lnTo>
                <a:lnTo>
                  <a:pt x="154735" y="287608"/>
                </a:lnTo>
                <a:lnTo>
                  <a:pt x="164885" y="279859"/>
                </a:lnTo>
                <a:lnTo>
                  <a:pt x="174240" y="270701"/>
                </a:lnTo>
                <a:lnTo>
                  <a:pt x="182091" y="260895"/>
                </a:lnTo>
                <a:lnTo>
                  <a:pt x="187710" y="251828"/>
                </a:lnTo>
                <a:lnTo>
                  <a:pt x="192627" y="241784"/>
                </a:lnTo>
                <a:lnTo>
                  <a:pt x="196842" y="230765"/>
                </a:lnTo>
                <a:lnTo>
                  <a:pt x="200356" y="218769"/>
                </a:lnTo>
                <a:lnTo>
                  <a:pt x="203170" y="205797"/>
                </a:lnTo>
                <a:lnTo>
                  <a:pt x="205284" y="191848"/>
                </a:lnTo>
                <a:lnTo>
                  <a:pt x="206700" y="176924"/>
                </a:lnTo>
                <a:lnTo>
                  <a:pt x="207419" y="161023"/>
                </a:lnTo>
                <a:lnTo>
                  <a:pt x="207517" y="152171"/>
                </a:lnTo>
                <a:lnTo>
                  <a:pt x="207273" y="138816"/>
                </a:lnTo>
                <a:lnTo>
                  <a:pt x="206535" y="125844"/>
                </a:lnTo>
                <a:lnTo>
                  <a:pt x="205295" y="113257"/>
                </a:lnTo>
                <a:lnTo>
                  <a:pt x="203546" y="101058"/>
                </a:lnTo>
                <a:lnTo>
                  <a:pt x="198911" y="79586"/>
                </a:lnTo>
                <a:lnTo>
                  <a:pt x="194870" y="67214"/>
                </a:lnTo>
                <a:lnTo>
                  <a:pt x="189957" y="55831"/>
                </a:lnTo>
                <a:lnTo>
                  <a:pt x="184403" y="45770"/>
                </a:lnTo>
                <a:lnTo>
                  <a:pt x="177104" y="35525"/>
                </a:lnTo>
                <a:lnTo>
                  <a:pt x="168502" y="26271"/>
                </a:lnTo>
                <a:lnTo>
                  <a:pt x="158597" y="18009"/>
                </a:lnTo>
                <a:lnTo>
                  <a:pt x="140199" y="7292"/>
                </a:lnTo>
                <a:lnTo>
                  <a:pt x="128343" y="3202"/>
                </a:lnTo>
                <a:lnTo>
                  <a:pt x="115661" y="772"/>
                </a:lnTo>
                <a:lnTo>
                  <a:pt x="10261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67704" y="5696102"/>
            <a:ext cx="168179" cy="324809"/>
          </a:xfrm>
          <a:custGeom>
            <a:avLst/>
            <a:gdLst/>
            <a:ahLst/>
            <a:cxnLst/>
            <a:rect l="l" t="t" r="r" b="b"/>
            <a:pathLst>
              <a:path w="168179" h="324809">
                <a:moveTo>
                  <a:pt x="32543" y="25"/>
                </a:moveTo>
                <a:lnTo>
                  <a:pt x="19970" y="393"/>
                </a:lnTo>
                <a:lnTo>
                  <a:pt x="7270" y="1612"/>
                </a:lnTo>
                <a:lnTo>
                  <a:pt x="5619" y="21856"/>
                </a:lnTo>
                <a:lnTo>
                  <a:pt x="3703" y="49381"/>
                </a:lnTo>
                <a:lnTo>
                  <a:pt x="2183" y="75569"/>
                </a:lnTo>
                <a:lnTo>
                  <a:pt x="1059" y="100419"/>
                </a:lnTo>
                <a:lnTo>
                  <a:pt x="331" y="123932"/>
                </a:lnTo>
                <a:lnTo>
                  <a:pt x="0" y="146107"/>
                </a:lnTo>
                <a:lnTo>
                  <a:pt x="64" y="166945"/>
                </a:lnTo>
                <a:lnTo>
                  <a:pt x="525" y="186445"/>
                </a:lnTo>
                <a:lnTo>
                  <a:pt x="1383" y="204607"/>
                </a:lnTo>
                <a:lnTo>
                  <a:pt x="2636" y="221432"/>
                </a:lnTo>
                <a:lnTo>
                  <a:pt x="4286" y="236920"/>
                </a:lnTo>
                <a:lnTo>
                  <a:pt x="6332" y="251069"/>
                </a:lnTo>
                <a:lnTo>
                  <a:pt x="8774" y="263881"/>
                </a:lnTo>
                <a:lnTo>
                  <a:pt x="11612" y="275356"/>
                </a:lnTo>
                <a:lnTo>
                  <a:pt x="18478" y="294292"/>
                </a:lnTo>
                <a:lnTo>
                  <a:pt x="26929" y="307878"/>
                </a:lnTo>
                <a:lnTo>
                  <a:pt x="36964" y="316112"/>
                </a:lnTo>
                <a:lnTo>
                  <a:pt x="59595" y="321886"/>
                </a:lnTo>
                <a:lnTo>
                  <a:pt x="75121" y="324082"/>
                </a:lnTo>
                <a:lnTo>
                  <a:pt x="89157" y="324809"/>
                </a:lnTo>
                <a:lnTo>
                  <a:pt x="101700" y="324068"/>
                </a:lnTo>
                <a:lnTo>
                  <a:pt x="112752" y="321859"/>
                </a:lnTo>
                <a:lnTo>
                  <a:pt x="130381" y="313036"/>
                </a:lnTo>
                <a:lnTo>
                  <a:pt x="141192" y="300845"/>
                </a:lnTo>
                <a:lnTo>
                  <a:pt x="151103" y="282325"/>
                </a:lnTo>
                <a:lnTo>
                  <a:pt x="155361" y="271074"/>
                </a:lnTo>
                <a:lnTo>
                  <a:pt x="159152" y="258496"/>
                </a:lnTo>
                <a:lnTo>
                  <a:pt x="162474" y="244590"/>
                </a:lnTo>
                <a:lnTo>
                  <a:pt x="165326" y="229358"/>
                </a:lnTo>
                <a:lnTo>
                  <a:pt x="167707" y="212799"/>
                </a:lnTo>
                <a:lnTo>
                  <a:pt x="168179" y="208876"/>
                </a:lnTo>
                <a:lnTo>
                  <a:pt x="167865" y="195412"/>
                </a:lnTo>
                <a:lnTo>
                  <a:pt x="166920" y="182286"/>
                </a:lnTo>
                <a:lnTo>
                  <a:pt x="165341" y="169499"/>
                </a:lnTo>
                <a:lnTo>
                  <a:pt x="163126" y="157051"/>
                </a:lnTo>
                <a:lnTo>
                  <a:pt x="160272" y="144940"/>
                </a:lnTo>
                <a:lnTo>
                  <a:pt x="156776" y="133167"/>
                </a:lnTo>
                <a:lnTo>
                  <a:pt x="151307" y="118376"/>
                </a:lnTo>
                <a:lnTo>
                  <a:pt x="142376" y="98925"/>
                </a:lnTo>
                <a:lnTo>
                  <a:pt x="136854" y="88313"/>
                </a:lnTo>
                <a:lnTo>
                  <a:pt x="130624" y="77109"/>
                </a:lnTo>
                <a:lnTo>
                  <a:pt x="123688" y="65314"/>
                </a:lnTo>
                <a:lnTo>
                  <a:pt x="116042" y="52926"/>
                </a:lnTo>
                <a:lnTo>
                  <a:pt x="107687" y="39947"/>
                </a:lnTo>
                <a:lnTo>
                  <a:pt x="101250" y="30264"/>
                </a:lnTo>
                <a:lnTo>
                  <a:pt x="93664" y="21006"/>
                </a:lnTo>
                <a:lnTo>
                  <a:pt x="84437" y="13435"/>
                </a:lnTo>
                <a:lnTo>
                  <a:pt x="73568" y="7550"/>
                </a:lnTo>
                <a:lnTo>
                  <a:pt x="61052" y="3353"/>
                </a:lnTo>
                <a:lnTo>
                  <a:pt x="46885" y="842"/>
                </a:lnTo>
                <a:lnTo>
                  <a:pt x="32543" y="25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0917" y="5627331"/>
            <a:ext cx="454787" cy="473138"/>
          </a:xfrm>
          <a:custGeom>
            <a:avLst/>
            <a:gdLst/>
            <a:ahLst/>
            <a:cxnLst/>
            <a:rect l="l" t="t" r="r" b="b"/>
            <a:pathLst>
              <a:path w="454787" h="473138">
                <a:moveTo>
                  <a:pt x="191135" y="0"/>
                </a:moveTo>
                <a:lnTo>
                  <a:pt x="204134" y="458"/>
                </a:lnTo>
                <a:lnTo>
                  <a:pt x="216844" y="1834"/>
                </a:lnTo>
                <a:lnTo>
                  <a:pt x="229264" y="4126"/>
                </a:lnTo>
                <a:lnTo>
                  <a:pt x="241046" y="7226"/>
                </a:lnTo>
                <a:lnTo>
                  <a:pt x="253209" y="11456"/>
                </a:lnTo>
                <a:lnTo>
                  <a:pt x="264853" y="16611"/>
                </a:lnTo>
                <a:lnTo>
                  <a:pt x="275980" y="22689"/>
                </a:lnTo>
                <a:lnTo>
                  <a:pt x="284861" y="28460"/>
                </a:lnTo>
                <a:lnTo>
                  <a:pt x="294945" y="36136"/>
                </a:lnTo>
                <a:lnTo>
                  <a:pt x="304303" y="44654"/>
                </a:lnTo>
                <a:lnTo>
                  <a:pt x="312973" y="54013"/>
                </a:lnTo>
                <a:lnTo>
                  <a:pt x="319913" y="62738"/>
                </a:lnTo>
                <a:lnTo>
                  <a:pt x="324866" y="69481"/>
                </a:lnTo>
                <a:lnTo>
                  <a:pt x="328168" y="76174"/>
                </a:lnTo>
                <a:lnTo>
                  <a:pt x="329946" y="82791"/>
                </a:lnTo>
                <a:lnTo>
                  <a:pt x="331343" y="92049"/>
                </a:lnTo>
                <a:lnTo>
                  <a:pt x="338074" y="7886"/>
                </a:lnTo>
                <a:lnTo>
                  <a:pt x="419354" y="7886"/>
                </a:lnTo>
                <a:lnTo>
                  <a:pt x="381635" y="245529"/>
                </a:lnTo>
                <a:lnTo>
                  <a:pt x="381635" y="250151"/>
                </a:lnTo>
                <a:lnTo>
                  <a:pt x="381846" y="267014"/>
                </a:lnTo>
                <a:lnTo>
                  <a:pt x="382479" y="282731"/>
                </a:lnTo>
                <a:lnTo>
                  <a:pt x="383533" y="297304"/>
                </a:lnTo>
                <a:lnTo>
                  <a:pt x="385006" y="310731"/>
                </a:lnTo>
                <a:lnTo>
                  <a:pt x="386897" y="323013"/>
                </a:lnTo>
                <a:lnTo>
                  <a:pt x="389205" y="334149"/>
                </a:lnTo>
                <a:lnTo>
                  <a:pt x="391929" y="344140"/>
                </a:lnTo>
                <a:lnTo>
                  <a:pt x="395067" y="352984"/>
                </a:lnTo>
                <a:lnTo>
                  <a:pt x="403681" y="368551"/>
                </a:lnTo>
                <a:lnTo>
                  <a:pt x="412497" y="377171"/>
                </a:lnTo>
                <a:lnTo>
                  <a:pt x="423189" y="382741"/>
                </a:lnTo>
                <a:lnTo>
                  <a:pt x="435751" y="385261"/>
                </a:lnTo>
                <a:lnTo>
                  <a:pt x="449580" y="384810"/>
                </a:lnTo>
                <a:lnTo>
                  <a:pt x="454787" y="463981"/>
                </a:lnTo>
                <a:lnTo>
                  <a:pt x="439191" y="465962"/>
                </a:lnTo>
                <a:lnTo>
                  <a:pt x="425062" y="467108"/>
                </a:lnTo>
                <a:lnTo>
                  <a:pt x="412395" y="467421"/>
                </a:lnTo>
                <a:lnTo>
                  <a:pt x="401184" y="466901"/>
                </a:lnTo>
                <a:lnTo>
                  <a:pt x="391422" y="465546"/>
                </a:lnTo>
                <a:lnTo>
                  <a:pt x="377662" y="461723"/>
                </a:lnTo>
                <a:lnTo>
                  <a:pt x="366030" y="456413"/>
                </a:lnTo>
                <a:lnTo>
                  <a:pt x="355779" y="449459"/>
                </a:lnTo>
                <a:lnTo>
                  <a:pt x="344456" y="438117"/>
                </a:lnTo>
                <a:lnTo>
                  <a:pt x="337148" y="427783"/>
                </a:lnTo>
                <a:lnTo>
                  <a:pt x="331136" y="416129"/>
                </a:lnTo>
                <a:lnTo>
                  <a:pt x="325466" y="400108"/>
                </a:lnTo>
                <a:lnTo>
                  <a:pt x="322800" y="387652"/>
                </a:lnTo>
                <a:lnTo>
                  <a:pt x="321819" y="375592"/>
                </a:lnTo>
                <a:lnTo>
                  <a:pt x="321818" y="373773"/>
                </a:lnTo>
                <a:lnTo>
                  <a:pt x="317891" y="386134"/>
                </a:lnTo>
                <a:lnTo>
                  <a:pt x="306539" y="408802"/>
                </a:lnTo>
                <a:lnTo>
                  <a:pt x="290521" y="428731"/>
                </a:lnTo>
                <a:lnTo>
                  <a:pt x="270383" y="445541"/>
                </a:lnTo>
                <a:lnTo>
                  <a:pt x="249081" y="457754"/>
                </a:lnTo>
                <a:lnTo>
                  <a:pt x="225688" y="466423"/>
                </a:lnTo>
                <a:lnTo>
                  <a:pt x="200167" y="471549"/>
                </a:lnTo>
                <a:lnTo>
                  <a:pt x="173990" y="473138"/>
                </a:lnTo>
                <a:lnTo>
                  <a:pt x="160024" y="472716"/>
                </a:lnTo>
                <a:lnTo>
                  <a:pt x="133810" y="469338"/>
                </a:lnTo>
                <a:lnTo>
                  <a:pt x="109925" y="462584"/>
                </a:lnTo>
                <a:lnTo>
                  <a:pt x="94996" y="456044"/>
                </a:lnTo>
                <a:lnTo>
                  <a:pt x="73014" y="442204"/>
                </a:lnTo>
                <a:lnTo>
                  <a:pt x="54387" y="424929"/>
                </a:lnTo>
                <a:lnTo>
                  <a:pt x="41656" y="408152"/>
                </a:lnTo>
                <a:lnTo>
                  <a:pt x="29772" y="387200"/>
                </a:lnTo>
                <a:lnTo>
                  <a:pt x="19806" y="363928"/>
                </a:lnTo>
                <a:lnTo>
                  <a:pt x="11707" y="338338"/>
                </a:lnTo>
                <a:lnTo>
                  <a:pt x="5782" y="311755"/>
                </a:lnTo>
                <a:lnTo>
                  <a:pt x="2254" y="286933"/>
                </a:lnTo>
                <a:lnTo>
                  <a:pt x="354" y="260888"/>
                </a:lnTo>
                <a:lnTo>
                  <a:pt x="0" y="243141"/>
                </a:lnTo>
                <a:lnTo>
                  <a:pt x="226" y="229389"/>
                </a:lnTo>
                <a:lnTo>
                  <a:pt x="2034" y="202896"/>
                </a:lnTo>
                <a:lnTo>
                  <a:pt x="5639" y="177754"/>
                </a:lnTo>
                <a:lnTo>
                  <a:pt x="11028" y="153964"/>
                </a:lnTo>
                <a:lnTo>
                  <a:pt x="18805" y="129642"/>
                </a:lnTo>
                <a:lnTo>
                  <a:pt x="28928" y="105275"/>
                </a:lnTo>
                <a:lnTo>
                  <a:pt x="40670" y="83233"/>
                </a:lnTo>
                <a:lnTo>
                  <a:pt x="52070" y="66128"/>
                </a:lnTo>
                <a:lnTo>
                  <a:pt x="68928" y="46838"/>
                </a:lnTo>
                <a:lnTo>
                  <a:pt x="88501" y="30690"/>
                </a:lnTo>
                <a:lnTo>
                  <a:pt x="110870" y="17680"/>
                </a:lnTo>
                <a:lnTo>
                  <a:pt x="135234" y="8114"/>
                </a:lnTo>
                <a:lnTo>
                  <a:pt x="159926" y="2401"/>
                </a:lnTo>
                <a:lnTo>
                  <a:pt x="185965" y="62"/>
                </a:lnTo>
                <a:lnTo>
                  <a:pt x="191135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2574" y="5627331"/>
            <a:ext cx="380746" cy="644740"/>
          </a:xfrm>
          <a:custGeom>
            <a:avLst/>
            <a:gdLst/>
            <a:ahLst/>
            <a:cxnLst/>
            <a:rect l="l" t="t" r="r" b="b"/>
            <a:pathLst>
              <a:path w="380746" h="644740">
                <a:moveTo>
                  <a:pt x="191897" y="0"/>
                </a:moveTo>
                <a:lnTo>
                  <a:pt x="219733" y="1403"/>
                </a:lnTo>
                <a:lnTo>
                  <a:pt x="245270" y="5616"/>
                </a:lnTo>
                <a:lnTo>
                  <a:pt x="268508" y="12639"/>
                </a:lnTo>
                <a:lnTo>
                  <a:pt x="292208" y="23979"/>
                </a:lnTo>
                <a:lnTo>
                  <a:pt x="313412" y="38823"/>
                </a:lnTo>
                <a:lnTo>
                  <a:pt x="331082" y="56686"/>
                </a:lnTo>
                <a:lnTo>
                  <a:pt x="344962" y="76828"/>
                </a:lnTo>
                <a:lnTo>
                  <a:pt x="356345" y="98930"/>
                </a:lnTo>
                <a:lnTo>
                  <a:pt x="365570" y="123120"/>
                </a:lnTo>
                <a:lnTo>
                  <a:pt x="370204" y="139115"/>
                </a:lnTo>
                <a:lnTo>
                  <a:pt x="375287" y="162945"/>
                </a:lnTo>
                <a:lnTo>
                  <a:pt x="378720" y="187871"/>
                </a:lnTo>
                <a:lnTo>
                  <a:pt x="380489" y="213890"/>
                </a:lnTo>
                <a:lnTo>
                  <a:pt x="380746" y="228701"/>
                </a:lnTo>
                <a:lnTo>
                  <a:pt x="380513" y="242811"/>
                </a:lnTo>
                <a:lnTo>
                  <a:pt x="378648" y="269763"/>
                </a:lnTo>
                <a:lnTo>
                  <a:pt x="374909" y="295024"/>
                </a:lnTo>
                <a:lnTo>
                  <a:pt x="369285" y="318594"/>
                </a:lnTo>
                <a:lnTo>
                  <a:pt x="364236" y="334048"/>
                </a:lnTo>
                <a:lnTo>
                  <a:pt x="353773" y="359103"/>
                </a:lnTo>
                <a:lnTo>
                  <a:pt x="341639" y="381749"/>
                </a:lnTo>
                <a:lnTo>
                  <a:pt x="327834" y="401980"/>
                </a:lnTo>
                <a:lnTo>
                  <a:pt x="312393" y="419699"/>
                </a:lnTo>
                <a:lnTo>
                  <a:pt x="293092" y="436347"/>
                </a:lnTo>
                <a:lnTo>
                  <a:pt x="271474" y="449787"/>
                </a:lnTo>
                <a:lnTo>
                  <a:pt x="257048" y="456450"/>
                </a:lnTo>
                <a:lnTo>
                  <a:pt x="233092" y="464573"/>
                </a:lnTo>
                <a:lnTo>
                  <a:pt x="208239" y="469682"/>
                </a:lnTo>
                <a:lnTo>
                  <a:pt x="182490" y="471774"/>
                </a:lnTo>
                <a:lnTo>
                  <a:pt x="177418" y="471830"/>
                </a:lnTo>
                <a:lnTo>
                  <a:pt x="164549" y="471470"/>
                </a:lnTo>
                <a:lnTo>
                  <a:pt x="139258" y="468588"/>
                </a:lnTo>
                <a:lnTo>
                  <a:pt x="118490" y="463931"/>
                </a:lnTo>
                <a:lnTo>
                  <a:pt x="103517" y="458197"/>
                </a:lnTo>
                <a:lnTo>
                  <a:pt x="86785" y="440837"/>
                </a:lnTo>
                <a:lnTo>
                  <a:pt x="85725" y="437248"/>
                </a:lnTo>
                <a:lnTo>
                  <a:pt x="85725" y="644740"/>
                </a:lnTo>
                <a:lnTo>
                  <a:pt x="0" y="644740"/>
                </a:lnTo>
                <a:lnTo>
                  <a:pt x="0" y="218630"/>
                </a:lnTo>
                <a:lnTo>
                  <a:pt x="1053" y="192270"/>
                </a:lnTo>
                <a:lnTo>
                  <a:pt x="4199" y="166935"/>
                </a:lnTo>
                <a:lnTo>
                  <a:pt x="9418" y="142626"/>
                </a:lnTo>
                <a:lnTo>
                  <a:pt x="15836" y="121749"/>
                </a:lnTo>
                <a:lnTo>
                  <a:pt x="25525" y="97687"/>
                </a:lnTo>
                <a:lnTo>
                  <a:pt x="37063" y="75587"/>
                </a:lnTo>
                <a:lnTo>
                  <a:pt x="51043" y="55210"/>
                </a:lnTo>
                <a:lnTo>
                  <a:pt x="68786" y="37771"/>
                </a:lnTo>
                <a:lnTo>
                  <a:pt x="90574" y="23254"/>
                </a:lnTo>
                <a:lnTo>
                  <a:pt x="113231" y="12872"/>
                </a:lnTo>
                <a:lnTo>
                  <a:pt x="136520" y="5890"/>
                </a:lnTo>
                <a:lnTo>
                  <a:pt x="161879" y="1603"/>
                </a:lnTo>
                <a:lnTo>
                  <a:pt x="189305" y="11"/>
                </a:lnTo>
                <a:lnTo>
                  <a:pt x="19189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0433" y="5590565"/>
            <a:ext cx="361061" cy="676811"/>
          </a:xfrm>
          <a:custGeom>
            <a:avLst/>
            <a:gdLst/>
            <a:ahLst/>
            <a:cxnLst/>
            <a:rect l="l" t="t" r="r" b="b"/>
            <a:pathLst>
              <a:path w="361061" h="676811">
                <a:moveTo>
                  <a:pt x="29337" y="0"/>
                </a:moveTo>
                <a:lnTo>
                  <a:pt x="358394" y="0"/>
                </a:lnTo>
                <a:lnTo>
                  <a:pt x="358394" y="61264"/>
                </a:lnTo>
                <a:lnTo>
                  <a:pt x="346805" y="68164"/>
                </a:lnTo>
                <a:lnTo>
                  <a:pt x="335410" y="75074"/>
                </a:lnTo>
                <a:lnTo>
                  <a:pt x="324209" y="81992"/>
                </a:lnTo>
                <a:lnTo>
                  <a:pt x="313202" y="88919"/>
                </a:lnTo>
                <a:lnTo>
                  <a:pt x="302389" y="95856"/>
                </a:lnTo>
                <a:lnTo>
                  <a:pt x="291770" y="102801"/>
                </a:lnTo>
                <a:lnTo>
                  <a:pt x="271113" y="116719"/>
                </a:lnTo>
                <a:lnTo>
                  <a:pt x="251233" y="130673"/>
                </a:lnTo>
                <a:lnTo>
                  <a:pt x="231488" y="145141"/>
                </a:lnTo>
                <a:lnTo>
                  <a:pt x="220456" y="153526"/>
                </a:lnTo>
                <a:lnTo>
                  <a:pt x="209855" y="161822"/>
                </a:lnTo>
                <a:lnTo>
                  <a:pt x="199683" y="170026"/>
                </a:lnTo>
                <a:lnTo>
                  <a:pt x="189938" y="178139"/>
                </a:lnTo>
                <a:lnTo>
                  <a:pt x="171729" y="194090"/>
                </a:lnTo>
                <a:lnTo>
                  <a:pt x="155956" y="208953"/>
                </a:lnTo>
                <a:lnTo>
                  <a:pt x="146241" y="218963"/>
                </a:lnTo>
                <a:lnTo>
                  <a:pt x="137316" y="229088"/>
                </a:lnTo>
                <a:lnTo>
                  <a:pt x="129185" y="239328"/>
                </a:lnTo>
                <a:lnTo>
                  <a:pt x="121852" y="249681"/>
                </a:lnTo>
                <a:lnTo>
                  <a:pt x="109602" y="270728"/>
                </a:lnTo>
                <a:lnTo>
                  <a:pt x="100055" y="293171"/>
                </a:lnTo>
                <a:lnTo>
                  <a:pt x="95930" y="305823"/>
                </a:lnTo>
                <a:lnTo>
                  <a:pt x="92781" y="318282"/>
                </a:lnTo>
                <a:lnTo>
                  <a:pt x="89411" y="342621"/>
                </a:lnTo>
                <a:lnTo>
                  <a:pt x="89154" y="351269"/>
                </a:lnTo>
                <a:lnTo>
                  <a:pt x="89825" y="365297"/>
                </a:lnTo>
                <a:lnTo>
                  <a:pt x="91858" y="377902"/>
                </a:lnTo>
                <a:lnTo>
                  <a:pt x="95758" y="390271"/>
                </a:lnTo>
                <a:lnTo>
                  <a:pt x="101512" y="401551"/>
                </a:lnTo>
                <a:lnTo>
                  <a:pt x="109198" y="411709"/>
                </a:lnTo>
                <a:lnTo>
                  <a:pt x="125060" y="425321"/>
                </a:lnTo>
                <a:lnTo>
                  <a:pt x="135943" y="431627"/>
                </a:lnTo>
                <a:lnTo>
                  <a:pt x="148497" y="437180"/>
                </a:lnTo>
                <a:lnTo>
                  <a:pt x="161979" y="441818"/>
                </a:lnTo>
                <a:lnTo>
                  <a:pt x="186227" y="448145"/>
                </a:lnTo>
                <a:lnTo>
                  <a:pt x="199860" y="450920"/>
                </a:lnTo>
                <a:lnTo>
                  <a:pt x="205359" y="451916"/>
                </a:lnTo>
                <a:lnTo>
                  <a:pt x="219966" y="454688"/>
                </a:lnTo>
                <a:lnTo>
                  <a:pt x="233642" y="457628"/>
                </a:lnTo>
                <a:lnTo>
                  <a:pt x="246382" y="460737"/>
                </a:lnTo>
                <a:lnTo>
                  <a:pt x="258182" y="464014"/>
                </a:lnTo>
                <a:lnTo>
                  <a:pt x="269039" y="467459"/>
                </a:lnTo>
                <a:lnTo>
                  <a:pt x="278384" y="470852"/>
                </a:lnTo>
                <a:lnTo>
                  <a:pt x="291309" y="476220"/>
                </a:lnTo>
                <a:lnTo>
                  <a:pt x="303174" y="481935"/>
                </a:lnTo>
                <a:lnTo>
                  <a:pt x="313989" y="488000"/>
                </a:lnTo>
                <a:lnTo>
                  <a:pt x="323763" y="494415"/>
                </a:lnTo>
                <a:lnTo>
                  <a:pt x="336188" y="504683"/>
                </a:lnTo>
                <a:lnTo>
                  <a:pt x="344656" y="514293"/>
                </a:lnTo>
                <a:lnTo>
                  <a:pt x="351179" y="524687"/>
                </a:lnTo>
                <a:lnTo>
                  <a:pt x="357182" y="540019"/>
                </a:lnTo>
                <a:lnTo>
                  <a:pt x="359868" y="552381"/>
                </a:lnTo>
                <a:lnTo>
                  <a:pt x="361013" y="565438"/>
                </a:lnTo>
                <a:lnTo>
                  <a:pt x="361061" y="568833"/>
                </a:lnTo>
                <a:lnTo>
                  <a:pt x="360198" y="581697"/>
                </a:lnTo>
                <a:lnTo>
                  <a:pt x="357568" y="594063"/>
                </a:lnTo>
                <a:lnTo>
                  <a:pt x="351860" y="609625"/>
                </a:lnTo>
                <a:lnTo>
                  <a:pt x="346228" y="621089"/>
                </a:lnTo>
                <a:lnTo>
                  <a:pt x="339910" y="629869"/>
                </a:lnTo>
                <a:lnTo>
                  <a:pt x="332731" y="635732"/>
                </a:lnTo>
                <a:lnTo>
                  <a:pt x="322622" y="642313"/>
                </a:lnTo>
                <a:lnTo>
                  <a:pt x="309573" y="649613"/>
                </a:lnTo>
                <a:lnTo>
                  <a:pt x="293576" y="657632"/>
                </a:lnTo>
                <a:lnTo>
                  <a:pt x="285623" y="661377"/>
                </a:lnTo>
                <a:lnTo>
                  <a:pt x="271409" y="667414"/>
                </a:lnTo>
                <a:lnTo>
                  <a:pt x="257915" y="671975"/>
                </a:lnTo>
                <a:lnTo>
                  <a:pt x="245140" y="675062"/>
                </a:lnTo>
                <a:lnTo>
                  <a:pt x="233085" y="676674"/>
                </a:lnTo>
                <a:lnTo>
                  <a:pt x="221749" y="676811"/>
                </a:lnTo>
                <a:lnTo>
                  <a:pt x="211132" y="675474"/>
                </a:lnTo>
                <a:lnTo>
                  <a:pt x="201422" y="672731"/>
                </a:lnTo>
                <a:lnTo>
                  <a:pt x="185947" y="665596"/>
                </a:lnTo>
                <a:lnTo>
                  <a:pt x="176706" y="657872"/>
                </a:lnTo>
                <a:lnTo>
                  <a:pt x="173715" y="649562"/>
                </a:lnTo>
                <a:lnTo>
                  <a:pt x="174879" y="644410"/>
                </a:lnTo>
                <a:lnTo>
                  <a:pt x="179099" y="637745"/>
                </a:lnTo>
                <a:lnTo>
                  <a:pt x="186271" y="630569"/>
                </a:lnTo>
                <a:lnTo>
                  <a:pt x="196387" y="622882"/>
                </a:lnTo>
                <a:lnTo>
                  <a:pt x="209442" y="614685"/>
                </a:lnTo>
                <a:lnTo>
                  <a:pt x="225425" y="605980"/>
                </a:lnTo>
                <a:lnTo>
                  <a:pt x="243926" y="596099"/>
                </a:lnTo>
                <a:lnTo>
                  <a:pt x="257384" y="587956"/>
                </a:lnTo>
                <a:lnTo>
                  <a:pt x="265798" y="581552"/>
                </a:lnTo>
                <a:lnTo>
                  <a:pt x="269168" y="576888"/>
                </a:lnTo>
                <a:lnTo>
                  <a:pt x="269240" y="576275"/>
                </a:lnTo>
                <a:lnTo>
                  <a:pt x="269240" y="570992"/>
                </a:lnTo>
                <a:lnTo>
                  <a:pt x="268224" y="566267"/>
                </a:lnTo>
                <a:lnTo>
                  <a:pt x="266192" y="562102"/>
                </a:lnTo>
                <a:lnTo>
                  <a:pt x="264287" y="557936"/>
                </a:lnTo>
                <a:lnTo>
                  <a:pt x="260350" y="554012"/>
                </a:lnTo>
                <a:lnTo>
                  <a:pt x="254381" y="550329"/>
                </a:lnTo>
                <a:lnTo>
                  <a:pt x="244861" y="545493"/>
                </a:lnTo>
                <a:lnTo>
                  <a:pt x="231777" y="540777"/>
                </a:lnTo>
                <a:lnTo>
                  <a:pt x="227711" y="539546"/>
                </a:lnTo>
                <a:lnTo>
                  <a:pt x="217599" y="536889"/>
                </a:lnTo>
                <a:lnTo>
                  <a:pt x="205816" y="534403"/>
                </a:lnTo>
                <a:lnTo>
                  <a:pt x="192362" y="532087"/>
                </a:lnTo>
                <a:lnTo>
                  <a:pt x="180086" y="530313"/>
                </a:lnTo>
                <a:lnTo>
                  <a:pt x="166106" y="527806"/>
                </a:lnTo>
                <a:lnTo>
                  <a:pt x="139865" y="522025"/>
                </a:lnTo>
                <a:lnTo>
                  <a:pt x="115902" y="515219"/>
                </a:lnTo>
                <a:lnTo>
                  <a:pt x="94234" y="507403"/>
                </a:lnTo>
                <a:lnTo>
                  <a:pt x="69151" y="495036"/>
                </a:lnTo>
                <a:lnTo>
                  <a:pt x="49106" y="480336"/>
                </a:lnTo>
                <a:lnTo>
                  <a:pt x="31667" y="460213"/>
                </a:lnTo>
                <a:lnTo>
                  <a:pt x="18572" y="438494"/>
                </a:lnTo>
                <a:lnTo>
                  <a:pt x="10287" y="419265"/>
                </a:lnTo>
                <a:lnTo>
                  <a:pt x="3906" y="396192"/>
                </a:lnTo>
                <a:lnTo>
                  <a:pt x="555" y="370605"/>
                </a:lnTo>
                <a:lnTo>
                  <a:pt x="0" y="353885"/>
                </a:lnTo>
                <a:lnTo>
                  <a:pt x="334" y="341846"/>
                </a:lnTo>
                <a:lnTo>
                  <a:pt x="3008" y="316974"/>
                </a:lnTo>
                <a:lnTo>
                  <a:pt x="8357" y="291044"/>
                </a:lnTo>
                <a:lnTo>
                  <a:pt x="16632" y="264186"/>
                </a:lnTo>
                <a:lnTo>
                  <a:pt x="26380" y="241013"/>
                </a:lnTo>
                <a:lnTo>
                  <a:pt x="39140" y="218247"/>
                </a:lnTo>
                <a:lnTo>
                  <a:pt x="53845" y="198018"/>
                </a:lnTo>
                <a:lnTo>
                  <a:pt x="71499" y="178355"/>
                </a:lnTo>
                <a:lnTo>
                  <a:pt x="91442" y="159082"/>
                </a:lnTo>
                <a:lnTo>
                  <a:pt x="110463" y="142186"/>
                </a:lnTo>
                <a:lnTo>
                  <a:pt x="126618" y="128778"/>
                </a:lnTo>
                <a:lnTo>
                  <a:pt x="146579" y="113152"/>
                </a:lnTo>
                <a:lnTo>
                  <a:pt x="166909" y="97918"/>
                </a:lnTo>
                <a:lnTo>
                  <a:pt x="184912" y="84975"/>
                </a:lnTo>
                <a:lnTo>
                  <a:pt x="207518" y="73177"/>
                </a:lnTo>
                <a:lnTo>
                  <a:pt x="214249" y="71272"/>
                </a:lnTo>
                <a:lnTo>
                  <a:pt x="29337" y="71272"/>
                </a:lnTo>
                <a:lnTo>
                  <a:pt x="2933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6970" y="5466207"/>
            <a:ext cx="354965" cy="634263"/>
          </a:xfrm>
          <a:custGeom>
            <a:avLst/>
            <a:gdLst/>
            <a:ahLst/>
            <a:cxnLst/>
            <a:rect l="l" t="t" r="r" b="b"/>
            <a:pathLst>
              <a:path w="354965" h="634263">
                <a:moveTo>
                  <a:pt x="199262" y="0"/>
                </a:moveTo>
                <a:lnTo>
                  <a:pt x="304546" y="0"/>
                </a:lnTo>
                <a:lnTo>
                  <a:pt x="203327" y="166408"/>
                </a:lnTo>
                <a:lnTo>
                  <a:pt x="204597" y="166382"/>
                </a:lnTo>
                <a:lnTo>
                  <a:pt x="216434" y="166524"/>
                </a:lnTo>
                <a:lnTo>
                  <a:pt x="228712" y="166950"/>
                </a:lnTo>
                <a:lnTo>
                  <a:pt x="241424" y="167660"/>
                </a:lnTo>
                <a:lnTo>
                  <a:pt x="254562" y="168654"/>
                </a:lnTo>
                <a:lnTo>
                  <a:pt x="266573" y="169773"/>
                </a:lnTo>
                <a:lnTo>
                  <a:pt x="277592" y="171066"/>
                </a:lnTo>
                <a:lnTo>
                  <a:pt x="289156" y="172783"/>
                </a:lnTo>
                <a:lnTo>
                  <a:pt x="301269" y="174926"/>
                </a:lnTo>
                <a:lnTo>
                  <a:pt x="313932" y="177494"/>
                </a:lnTo>
                <a:lnTo>
                  <a:pt x="327150" y="180489"/>
                </a:lnTo>
                <a:lnTo>
                  <a:pt x="340926" y="183910"/>
                </a:lnTo>
                <a:lnTo>
                  <a:pt x="344805" y="184924"/>
                </a:lnTo>
                <a:lnTo>
                  <a:pt x="339598" y="266115"/>
                </a:lnTo>
                <a:lnTo>
                  <a:pt x="325392" y="262908"/>
                </a:lnTo>
                <a:lnTo>
                  <a:pt x="311830" y="259944"/>
                </a:lnTo>
                <a:lnTo>
                  <a:pt x="298902" y="257222"/>
                </a:lnTo>
                <a:lnTo>
                  <a:pt x="286601" y="254743"/>
                </a:lnTo>
                <a:lnTo>
                  <a:pt x="274919" y="252507"/>
                </a:lnTo>
                <a:lnTo>
                  <a:pt x="263847" y="250514"/>
                </a:lnTo>
                <a:lnTo>
                  <a:pt x="244662" y="247486"/>
                </a:lnTo>
                <a:lnTo>
                  <a:pt x="231829" y="245928"/>
                </a:lnTo>
                <a:lnTo>
                  <a:pt x="219171" y="244793"/>
                </a:lnTo>
                <a:lnTo>
                  <a:pt x="206678" y="244078"/>
                </a:lnTo>
                <a:lnTo>
                  <a:pt x="194339" y="243784"/>
                </a:lnTo>
                <a:lnTo>
                  <a:pt x="191897" y="243776"/>
                </a:lnTo>
                <a:lnTo>
                  <a:pt x="177339" y="244152"/>
                </a:lnTo>
                <a:lnTo>
                  <a:pt x="164357" y="245281"/>
                </a:lnTo>
                <a:lnTo>
                  <a:pt x="152969" y="247161"/>
                </a:lnTo>
                <a:lnTo>
                  <a:pt x="135113" y="252512"/>
                </a:lnTo>
                <a:lnTo>
                  <a:pt x="124386" y="257808"/>
                </a:lnTo>
                <a:lnTo>
                  <a:pt x="115062" y="264274"/>
                </a:lnTo>
                <a:lnTo>
                  <a:pt x="110490" y="269417"/>
                </a:lnTo>
                <a:lnTo>
                  <a:pt x="105410" y="280644"/>
                </a:lnTo>
                <a:lnTo>
                  <a:pt x="105537" y="288721"/>
                </a:lnTo>
                <a:lnTo>
                  <a:pt x="108457" y="299250"/>
                </a:lnTo>
                <a:lnTo>
                  <a:pt x="110059" y="312326"/>
                </a:lnTo>
                <a:lnTo>
                  <a:pt x="114873" y="323999"/>
                </a:lnTo>
                <a:lnTo>
                  <a:pt x="122911" y="334271"/>
                </a:lnTo>
                <a:lnTo>
                  <a:pt x="132969" y="342353"/>
                </a:lnTo>
                <a:lnTo>
                  <a:pt x="141400" y="347032"/>
                </a:lnTo>
                <a:lnTo>
                  <a:pt x="151312" y="350916"/>
                </a:lnTo>
                <a:lnTo>
                  <a:pt x="162710" y="354006"/>
                </a:lnTo>
                <a:lnTo>
                  <a:pt x="175600" y="356303"/>
                </a:lnTo>
                <a:lnTo>
                  <a:pt x="189989" y="357804"/>
                </a:lnTo>
                <a:lnTo>
                  <a:pt x="205882" y="358511"/>
                </a:lnTo>
                <a:lnTo>
                  <a:pt x="212471" y="358571"/>
                </a:lnTo>
                <a:lnTo>
                  <a:pt x="295402" y="358571"/>
                </a:lnTo>
                <a:lnTo>
                  <a:pt x="295402" y="434213"/>
                </a:lnTo>
                <a:lnTo>
                  <a:pt x="204597" y="434213"/>
                </a:lnTo>
                <a:lnTo>
                  <a:pt x="187881" y="434526"/>
                </a:lnTo>
                <a:lnTo>
                  <a:pt x="172579" y="435468"/>
                </a:lnTo>
                <a:lnTo>
                  <a:pt x="158693" y="437039"/>
                </a:lnTo>
                <a:lnTo>
                  <a:pt x="146224" y="439238"/>
                </a:lnTo>
                <a:lnTo>
                  <a:pt x="135176" y="442065"/>
                </a:lnTo>
                <a:lnTo>
                  <a:pt x="125550" y="445522"/>
                </a:lnTo>
                <a:lnTo>
                  <a:pt x="106668" y="457269"/>
                </a:lnTo>
                <a:lnTo>
                  <a:pt x="98032" y="466822"/>
                </a:lnTo>
                <a:lnTo>
                  <a:pt x="91927" y="477973"/>
                </a:lnTo>
                <a:lnTo>
                  <a:pt x="88333" y="490719"/>
                </a:lnTo>
                <a:lnTo>
                  <a:pt x="87884" y="493687"/>
                </a:lnTo>
                <a:lnTo>
                  <a:pt x="89309" y="506800"/>
                </a:lnTo>
                <a:lnTo>
                  <a:pt x="93599" y="518464"/>
                </a:lnTo>
                <a:lnTo>
                  <a:pt x="100485" y="528074"/>
                </a:lnTo>
                <a:lnTo>
                  <a:pt x="110880" y="536696"/>
                </a:lnTo>
                <a:lnTo>
                  <a:pt x="122836" y="543264"/>
                </a:lnTo>
                <a:lnTo>
                  <a:pt x="134679" y="547717"/>
                </a:lnTo>
                <a:lnTo>
                  <a:pt x="148457" y="551368"/>
                </a:lnTo>
                <a:lnTo>
                  <a:pt x="159842" y="553464"/>
                </a:lnTo>
                <a:lnTo>
                  <a:pt x="171617" y="554914"/>
                </a:lnTo>
                <a:lnTo>
                  <a:pt x="184551" y="555884"/>
                </a:lnTo>
                <a:lnTo>
                  <a:pt x="198642" y="556373"/>
                </a:lnTo>
                <a:lnTo>
                  <a:pt x="206375" y="556437"/>
                </a:lnTo>
                <a:lnTo>
                  <a:pt x="217867" y="556226"/>
                </a:lnTo>
                <a:lnTo>
                  <a:pt x="229978" y="555593"/>
                </a:lnTo>
                <a:lnTo>
                  <a:pt x="242716" y="554537"/>
                </a:lnTo>
                <a:lnTo>
                  <a:pt x="256087" y="553058"/>
                </a:lnTo>
                <a:lnTo>
                  <a:pt x="266319" y="551700"/>
                </a:lnTo>
                <a:lnTo>
                  <a:pt x="276727" y="550142"/>
                </a:lnTo>
                <a:lnTo>
                  <a:pt x="287868" y="548296"/>
                </a:lnTo>
                <a:lnTo>
                  <a:pt x="299739" y="546163"/>
                </a:lnTo>
                <a:lnTo>
                  <a:pt x="312337" y="543744"/>
                </a:lnTo>
                <a:lnTo>
                  <a:pt x="325660" y="541037"/>
                </a:lnTo>
                <a:lnTo>
                  <a:pt x="339704" y="538043"/>
                </a:lnTo>
                <a:lnTo>
                  <a:pt x="349631" y="535851"/>
                </a:lnTo>
                <a:lnTo>
                  <a:pt x="354965" y="613435"/>
                </a:lnTo>
                <a:lnTo>
                  <a:pt x="340959" y="616825"/>
                </a:lnTo>
                <a:lnTo>
                  <a:pt x="327529" y="619888"/>
                </a:lnTo>
                <a:lnTo>
                  <a:pt x="314669" y="622624"/>
                </a:lnTo>
                <a:lnTo>
                  <a:pt x="302373" y="625035"/>
                </a:lnTo>
                <a:lnTo>
                  <a:pt x="290637" y="627120"/>
                </a:lnTo>
                <a:lnTo>
                  <a:pt x="274319" y="629602"/>
                </a:lnTo>
                <a:lnTo>
                  <a:pt x="261807" y="631144"/>
                </a:lnTo>
                <a:lnTo>
                  <a:pt x="249208" y="632376"/>
                </a:lnTo>
                <a:lnTo>
                  <a:pt x="236536" y="633300"/>
                </a:lnTo>
                <a:lnTo>
                  <a:pt x="223805" y="633916"/>
                </a:lnTo>
                <a:lnTo>
                  <a:pt x="211027" y="634224"/>
                </a:lnTo>
                <a:lnTo>
                  <a:pt x="204597" y="634263"/>
                </a:lnTo>
                <a:lnTo>
                  <a:pt x="190165" y="634089"/>
                </a:lnTo>
                <a:lnTo>
                  <a:pt x="176298" y="633566"/>
                </a:lnTo>
                <a:lnTo>
                  <a:pt x="163000" y="632694"/>
                </a:lnTo>
                <a:lnTo>
                  <a:pt x="150276" y="631472"/>
                </a:lnTo>
                <a:lnTo>
                  <a:pt x="138129" y="629901"/>
                </a:lnTo>
                <a:lnTo>
                  <a:pt x="115581" y="625708"/>
                </a:lnTo>
                <a:lnTo>
                  <a:pt x="99019" y="621334"/>
                </a:lnTo>
                <a:lnTo>
                  <a:pt x="86263" y="617072"/>
                </a:lnTo>
                <a:lnTo>
                  <a:pt x="74381" y="612231"/>
                </a:lnTo>
                <a:lnTo>
                  <a:pt x="63374" y="606812"/>
                </a:lnTo>
                <a:lnTo>
                  <a:pt x="49022" y="597966"/>
                </a:lnTo>
                <a:lnTo>
                  <a:pt x="38381" y="589640"/>
                </a:lnTo>
                <a:lnTo>
                  <a:pt x="29093" y="580579"/>
                </a:lnTo>
                <a:lnTo>
                  <a:pt x="21141" y="570787"/>
                </a:lnTo>
                <a:lnTo>
                  <a:pt x="14507" y="560262"/>
                </a:lnTo>
                <a:lnTo>
                  <a:pt x="7223" y="543714"/>
                </a:lnTo>
                <a:lnTo>
                  <a:pt x="3758" y="531787"/>
                </a:lnTo>
                <a:lnTo>
                  <a:pt x="1415" y="519220"/>
                </a:lnTo>
                <a:lnTo>
                  <a:pt x="194" y="506011"/>
                </a:lnTo>
                <a:lnTo>
                  <a:pt x="0" y="497941"/>
                </a:lnTo>
                <a:lnTo>
                  <a:pt x="622" y="484102"/>
                </a:lnTo>
                <a:lnTo>
                  <a:pt x="2482" y="471248"/>
                </a:lnTo>
                <a:lnTo>
                  <a:pt x="5563" y="459378"/>
                </a:lnTo>
                <a:lnTo>
                  <a:pt x="14605" y="439345"/>
                </a:lnTo>
                <a:lnTo>
                  <a:pt x="21749" y="428789"/>
                </a:lnTo>
                <a:lnTo>
                  <a:pt x="30044" y="419531"/>
                </a:lnTo>
                <a:lnTo>
                  <a:pt x="41493" y="410040"/>
                </a:lnTo>
                <a:lnTo>
                  <a:pt x="52199" y="403275"/>
                </a:lnTo>
                <a:lnTo>
                  <a:pt x="63916" y="397622"/>
                </a:lnTo>
                <a:lnTo>
                  <a:pt x="75311" y="393700"/>
                </a:lnTo>
                <a:lnTo>
                  <a:pt x="77978" y="393115"/>
                </a:lnTo>
                <a:lnTo>
                  <a:pt x="75818" y="392328"/>
                </a:lnTo>
                <a:lnTo>
                  <a:pt x="67437" y="387908"/>
                </a:lnTo>
                <a:lnTo>
                  <a:pt x="56698" y="380137"/>
                </a:lnTo>
                <a:lnTo>
                  <a:pt x="47343" y="371550"/>
                </a:lnTo>
                <a:lnTo>
                  <a:pt x="39878" y="362750"/>
                </a:lnTo>
                <a:lnTo>
                  <a:pt x="32629" y="351960"/>
                </a:lnTo>
                <a:lnTo>
                  <a:pt x="26857" y="340683"/>
                </a:lnTo>
                <a:lnTo>
                  <a:pt x="23622" y="332219"/>
                </a:lnTo>
                <a:lnTo>
                  <a:pt x="20269" y="319324"/>
                </a:lnTo>
                <a:lnTo>
                  <a:pt x="18602" y="306939"/>
                </a:lnTo>
                <a:lnTo>
                  <a:pt x="18415" y="301383"/>
                </a:lnTo>
                <a:lnTo>
                  <a:pt x="19019" y="286535"/>
                </a:lnTo>
                <a:lnTo>
                  <a:pt x="20834" y="272541"/>
                </a:lnTo>
                <a:lnTo>
                  <a:pt x="23858" y="259399"/>
                </a:lnTo>
                <a:lnTo>
                  <a:pt x="28092" y="247110"/>
                </a:lnTo>
                <a:lnTo>
                  <a:pt x="33535" y="235674"/>
                </a:lnTo>
                <a:lnTo>
                  <a:pt x="40189" y="225092"/>
                </a:lnTo>
                <a:lnTo>
                  <a:pt x="48052" y="215364"/>
                </a:lnTo>
                <a:lnTo>
                  <a:pt x="57124" y="206488"/>
                </a:lnTo>
                <a:lnTo>
                  <a:pt x="64516" y="200545"/>
                </a:lnTo>
                <a:lnTo>
                  <a:pt x="73900" y="194235"/>
                </a:lnTo>
                <a:lnTo>
                  <a:pt x="84189" y="188569"/>
                </a:lnTo>
                <a:lnTo>
                  <a:pt x="95383" y="183547"/>
                </a:lnTo>
                <a:lnTo>
                  <a:pt x="107487" y="179169"/>
                </a:lnTo>
                <a:lnTo>
                  <a:pt x="120502" y="175433"/>
                </a:lnTo>
                <a:lnTo>
                  <a:pt x="134432" y="172339"/>
                </a:lnTo>
                <a:lnTo>
                  <a:pt x="157606" y="168922"/>
                </a:lnTo>
                <a:lnTo>
                  <a:pt x="151003" y="168922"/>
                </a:lnTo>
                <a:lnTo>
                  <a:pt x="19926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0690" y="5390515"/>
            <a:ext cx="113812" cy="244081"/>
          </a:xfrm>
          <a:custGeom>
            <a:avLst/>
            <a:gdLst/>
            <a:ahLst/>
            <a:cxnLst/>
            <a:rect l="l" t="t" r="r" b="b"/>
            <a:pathLst>
              <a:path w="113812" h="244081">
                <a:moveTo>
                  <a:pt x="50927" y="127"/>
                </a:moveTo>
                <a:lnTo>
                  <a:pt x="38609" y="2800"/>
                </a:lnTo>
                <a:lnTo>
                  <a:pt x="27605" y="9841"/>
                </a:lnTo>
                <a:lnTo>
                  <a:pt x="16519" y="22555"/>
                </a:lnTo>
                <a:lnTo>
                  <a:pt x="10350" y="33641"/>
                </a:lnTo>
                <a:lnTo>
                  <a:pt x="6731" y="45212"/>
                </a:lnTo>
                <a:lnTo>
                  <a:pt x="5726" y="53613"/>
                </a:lnTo>
                <a:lnTo>
                  <a:pt x="4892" y="68034"/>
                </a:lnTo>
                <a:lnTo>
                  <a:pt x="4538" y="77503"/>
                </a:lnTo>
                <a:lnTo>
                  <a:pt x="4226" y="88478"/>
                </a:lnTo>
                <a:lnTo>
                  <a:pt x="3955" y="100960"/>
                </a:lnTo>
                <a:lnTo>
                  <a:pt x="3725" y="114950"/>
                </a:lnTo>
                <a:lnTo>
                  <a:pt x="3535" y="130447"/>
                </a:lnTo>
                <a:lnTo>
                  <a:pt x="3386" y="147454"/>
                </a:lnTo>
                <a:lnTo>
                  <a:pt x="3276" y="165969"/>
                </a:lnTo>
                <a:lnTo>
                  <a:pt x="3206" y="185994"/>
                </a:lnTo>
                <a:lnTo>
                  <a:pt x="3176" y="207530"/>
                </a:lnTo>
                <a:lnTo>
                  <a:pt x="3175" y="213829"/>
                </a:lnTo>
                <a:lnTo>
                  <a:pt x="2286" y="222021"/>
                </a:lnTo>
                <a:lnTo>
                  <a:pt x="1524" y="230085"/>
                </a:lnTo>
                <a:lnTo>
                  <a:pt x="635" y="238023"/>
                </a:lnTo>
                <a:lnTo>
                  <a:pt x="0" y="244081"/>
                </a:lnTo>
                <a:lnTo>
                  <a:pt x="7747" y="240868"/>
                </a:lnTo>
                <a:lnTo>
                  <a:pt x="22049" y="233962"/>
                </a:lnTo>
                <a:lnTo>
                  <a:pt x="35220" y="226591"/>
                </a:lnTo>
                <a:lnTo>
                  <a:pt x="47258" y="218755"/>
                </a:lnTo>
                <a:lnTo>
                  <a:pt x="58162" y="210451"/>
                </a:lnTo>
                <a:lnTo>
                  <a:pt x="67932" y="201680"/>
                </a:lnTo>
                <a:lnTo>
                  <a:pt x="76568" y="192440"/>
                </a:lnTo>
                <a:lnTo>
                  <a:pt x="84069" y="182731"/>
                </a:lnTo>
                <a:lnTo>
                  <a:pt x="90433" y="172552"/>
                </a:lnTo>
                <a:lnTo>
                  <a:pt x="95662" y="161902"/>
                </a:lnTo>
                <a:lnTo>
                  <a:pt x="99753" y="150780"/>
                </a:lnTo>
                <a:lnTo>
                  <a:pt x="102108" y="141986"/>
                </a:lnTo>
                <a:lnTo>
                  <a:pt x="106363" y="122003"/>
                </a:lnTo>
                <a:lnTo>
                  <a:pt x="109663" y="103793"/>
                </a:lnTo>
                <a:lnTo>
                  <a:pt x="112004" y="87356"/>
                </a:lnTo>
                <a:lnTo>
                  <a:pt x="113388" y="72692"/>
                </a:lnTo>
                <a:lnTo>
                  <a:pt x="113812" y="59801"/>
                </a:lnTo>
                <a:lnTo>
                  <a:pt x="113276" y="48682"/>
                </a:lnTo>
                <a:lnTo>
                  <a:pt x="111779" y="39336"/>
                </a:lnTo>
                <a:lnTo>
                  <a:pt x="105899" y="25963"/>
                </a:lnTo>
                <a:lnTo>
                  <a:pt x="91584" y="14486"/>
                </a:lnTo>
                <a:lnTo>
                  <a:pt x="80260" y="7836"/>
                </a:lnTo>
                <a:lnTo>
                  <a:pt x="69151" y="3150"/>
                </a:lnTo>
                <a:lnTo>
                  <a:pt x="60833" y="889"/>
                </a:lnTo>
                <a:lnTo>
                  <a:pt x="54102" y="0"/>
                </a:lnTo>
                <a:lnTo>
                  <a:pt x="50927" y="127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8803" y="5292471"/>
            <a:ext cx="349123" cy="808580"/>
          </a:xfrm>
          <a:custGeom>
            <a:avLst/>
            <a:gdLst/>
            <a:ahLst/>
            <a:cxnLst/>
            <a:rect l="l" t="t" r="r" b="b"/>
            <a:pathLst>
              <a:path w="349123" h="808580">
                <a:moveTo>
                  <a:pt x="165227" y="0"/>
                </a:moveTo>
                <a:lnTo>
                  <a:pt x="178753" y="579"/>
                </a:lnTo>
                <a:lnTo>
                  <a:pt x="191786" y="2319"/>
                </a:lnTo>
                <a:lnTo>
                  <a:pt x="204328" y="5221"/>
                </a:lnTo>
                <a:lnTo>
                  <a:pt x="216378" y="9288"/>
                </a:lnTo>
                <a:lnTo>
                  <a:pt x="227938" y="14520"/>
                </a:lnTo>
                <a:lnTo>
                  <a:pt x="239010" y="20921"/>
                </a:lnTo>
                <a:lnTo>
                  <a:pt x="249593" y="28492"/>
                </a:lnTo>
                <a:lnTo>
                  <a:pt x="259690" y="37236"/>
                </a:lnTo>
                <a:lnTo>
                  <a:pt x="269300" y="47153"/>
                </a:lnTo>
                <a:lnTo>
                  <a:pt x="278403" y="58369"/>
                </a:lnTo>
                <a:lnTo>
                  <a:pt x="290708" y="78132"/>
                </a:lnTo>
                <a:lnTo>
                  <a:pt x="300402" y="100338"/>
                </a:lnTo>
                <a:lnTo>
                  <a:pt x="304267" y="112356"/>
                </a:lnTo>
                <a:lnTo>
                  <a:pt x="307478" y="124985"/>
                </a:lnTo>
                <a:lnTo>
                  <a:pt x="310034" y="138225"/>
                </a:lnTo>
                <a:lnTo>
                  <a:pt x="311934" y="152075"/>
                </a:lnTo>
                <a:lnTo>
                  <a:pt x="313178" y="166535"/>
                </a:lnTo>
                <a:lnTo>
                  <a:pt x="313766" y="181606"/>
                </a:lnTo>
                <a:lnTo>
                  <a:pt x="313817" y="187705"/>
                </a:lnTo>
                <a:lnTo>
                  <a:pt x="308147" y="209830"/>
                </a:lnTo>
                <a:lnTo>
                  <a:pt x="302503" y="230485"/>
                </a:lnTo>
                <a:lnTo>
                  <a:pt x="296884" y="249670"/>
                </a:lnTo>
                <a:lnTo>
                  <a:pt x="291288" y="267384"/>
                </a:lnTo>
                <a:lnTo>
                  <a:pt x="285717" y="283629"/>
                </a:lnTo>
                <a:lnTo>
                  <a:pt x="280170" y="298403"/>
                </a:lnTo>
                <a:lnTo>
                  <a:pt x="274647" y="311707"/>
                </a:lnTo>
                <a:lnTo>
                  <a:pt x="269147" y="323540"/>
                </a:lnTo>
                <a:lnTo>
                  <a:pt x="258217" y="342796"/>
                </a:lnTo>
                <a:lnTo>
                  <a:pt x="247379" y="356169"/>
                </a:lnTo>
                <a:lnTo>
                  <a:pt x="236632" y="363661"/>
                </a:lnTo>
                <a:lnTo>
                  <a:pt x="227965" y="365417"/>
                </a:lnTo>
                <a:lnTo>
                  <a:pt x="240031" y="374970"/>
                </a:lnTo>
                <a:lnTo>
                  <a:pt x="251465" y="384732"/>
                </a:lnTo>
                <a:lnTo>
                  <a:pt x="262266" y="394703"/>
                </a:lnTo>
                <a:lnTo>
                  <a:pt x="281971" y="415273"/>
                </a:lnTo>
                <a:lnTo>
                  <a:pt x="299147" y="436678"/>
                </a:lnTo>
                <a:lnTo>
                  <a:pt x="313792" y="458918"/>
                </a:lnTo>
                <a:lnTo>
                  <a:pt x="325908" y="481994"/>
                </a:lnTo>
                <a:lnTo>
                  <a:pt x="335494" y="505906"/>
                </a:lnTo>
                <a:lnTo>
                  <a:pt x="342550" y="530653"/>
                </a:lnTo>
                <a:lnTo>
                  <a:pt x="347077" y="556236"/>
                </a:lnTo>
                <a:lnTo>
                  <a:pt x="349073" y="582654"/>
                </a:lnTo>
                <a:lnTo>
                  <a:pt x="349123" y="596176"/>
                </a:lnTo>
                <a:lnTo>
                  <a:pt x="348507" y="614240"/>
                </a:lnTo>
                <a:lnTo>
                  <a:pt x="347387" y="631425"/>
                </a:lnTo>
                <a:lnTo>
                  <a:pt x="345760" y="647730"/>
                </a:lnTo>
                <a:lnTo>
                  <a:pt x="343628" y="663154"/>
                </a:lnTo>
                <a:lnTo>
                  <a:pt x="340990" y="677699"/>
                </a:lnTo>
                <a:lnTo>
                  <a:pt x="334197" y="704148"/>
                </a:lnTo>
                <a:lnTo>
                  <a:pt x="325380" y="727079"/>
                </a:lnTo>
                <a:lnTo>
                  <a:pt x="314541" y="746490"/>
                </a:lnTo>
                <a:lnTo>
                  <a:pt x="301678" y="762383"/>
                </a:lnTo>
                <a:lnTo>
                  <a:pt x="288925" y="773290"/>
                </a:lnTo>
                <a:lnTo>
                  <a:pt x="265240" y="788079"/>
                </a:lnTo>
                <a:lnTo>
                  <a:pt x="241490" y="798861"/>
                </a:lnTo>
                <a:lnTo>
                  <a:pt x="217677" y="805637"/>
                </a:lnTo>
                <a:lnTo>
                  <a:pt x="193799" y="808405"/>
                </a:lnTo>
                <a:lnTo>
                  <a:pt x="181836" y="808286"/>
                </a:lnTo>
                <a:lnTo>
                  <a:pt x="173101" y="807567"/>
                </a:lnTo>
                <a:lnTo>
                  <a:pt x="157803" y="808580"/>
                </a:lnTo>
                <a:lnTo>
                  <a:pt x="143400" y="808298"/>
                </a:lnTo>
                <a:lnTo>
                  <a:pt x="129892" y="806720"/>
                </a:lnTo>
                <a:lnTo>
                  <a:pt x="117278" y="803846"/>
                </a:lnTo>
                <a:lnTo>
                  <a:pt x="94722" y="794213"/>
                </a:lnTo>
                <a:lnTo>
                  <a:pt x="75722" y="779400"/>
                </a:lnTo>
                <a:lnTo>
                  <a:pt x="60269" y="759409"/>
                </a:lnTo>
                <a:lnTo>
                  <a:pt x="53403" y="746184"/>
                </a:lnTo>
                <a:lnTo>
                  <a:pt x="47498" y="729586"/>
                </a:lnTo>
                <a:lnTo>
                  <a:pt x="42358" y="709055"/>
                </a:lnTo>
                <a:lnTo>
                  <a:pt x="37983" y="684591"/>
                </a:lnTo>
                <a:lnTo>
                  <a:pt x="36084" y="670883"/>
                </a:lnTo>
                <a:lnTo>
                  <a:pt x="34376" y="656193"/>
                </a:lnTo>
                <a:lnTo>
                  <a:pt x="32861" y="640519"/>
                </a:lnTo>
                <a:lnTo>
                  <a:pt x="31538" y="623862"/>
                </a:lnTo>
                <a:lnTo>
                  <a:pt x="30407" y="606222"/>
                </a:lnTo>
                <a:lnTo>
                  <a:pt x="29470" y="587599"/>
                </a:lnTo>
                <a:lnTo>
                  <a:pt x="28725" y="567992"/>
                </a:lnTo>
                <a:lnTo>
                  <a:pt x="28174" y="547402"/>
                </a:lnTo>
                <a:lnTo>
                  <a:pt x="27816" y="525829"/>
                </a:lnTo>
                <a:lnTo>
                  <a:pt x="27651" y="503272"/>
                </a:lnTo>
                <a:lnTo>
                  <a:pt x="27680" y="479733"/>
                </a:lnTo>
                <a:lnTo>
                  <a:pt x="27903" y="455210"/>
                </a:lnTo>
                <a:lnTo>
                  <a:pt x="28321" y="429704"/>
                </a:lnTo>
                <a:lnTo>
                  <a:pt x="28448" y="424294"/>
                </a:lnTo>
                <a:lnTo>
                  <a:pt x="24384" y="425589"/>
                </a:lnTo>
                <a:lnTo>
                  <a:pt x="18288" y="427697"/>
                </a:lnTo>
                <a:lnTo>
                  <a:pt x="12065" y="429971"/>
                </a:lnTo>
                <a:lnTo>
                  <a:pt x="5588" y="432396"/>
                </a:lnTo>
                <a:lnTo>
                  <a:pt x="0" y="372262"/>
                </a:lnTo>
                <a:lnTo>
                  <a:pt x="8001" y="370954"/>
                </a:lnTo>
                <a:lnTo>
                  <a:pt x="15748" y="369544"/>
                </a:lnTo>
                <a:lnTo>
                  <a:pt x="23241" y="368058"/>
                </a:lnTo>
                <a:lnTo>
                  <a:pt x="29591" y="366674"/>
                </a:lnTo>
                <a:lnTo>
                  <a:pt x="29972" y="353669"/>
                </a:lnTo>
                <a:lnTo>
                  <a:pt x="30479" y="333122"/>
                </a:lnTo>
                <a:lnTo>
                  <a:pt x="30999" y="313490"/>
                </a:lnTo>
                <a:lnTo>
                  <a:pt x="31529" y="294771"/>
                </a:lnTo>
                <a:lnTo>
                  <a:pt x="32071" y="276966"/>
                </a:lnTo>
                <a:lnTo>
                  <a:pt x="32623" y="260075"/>
                </a:lnTo>
                <a:lnTo>
                  <a:pt x="33187" y="244098"/>
                </a:lnTo>
                <a:lnTo>
                  <a:pt x="33761" y="229035"/>
                </a:lnTo>
                <a:lnTo>
                  <a:pt x="34346" y="214885"/>
                </a:lnTo>
                <a:lnTo>
                  <a:pt x="34941" y="201649"/>
                </a:lnTo>
                <a:lnTo>
                  <a:pt x="35547" y="189326"/>
                </a:lnTo>
                <a:lnTo>
                  <a:pt x="36163" y="177917"/>
                </a:lnTo>
                <a:lnTo>
                  <a:pt x="36789" y="167420"/>
                </a:lnTo>
                <a:lnTo>
                  <a:pt x="38071" y="149166"/>
                </a:lnTo>
                <a:lnTo>
                  <a:pt x="39391" y="134564"/>
                </a:lnTo>
                <a:lnTo>
                  <a:pt x="40750" y="123612"/>
                </a:lnTo>
                <a:lnTo>
                  <a:pt x="43409" y="110102"/>
                </a:lnTo>
                <a:lnTo>
                  <a:pt x="46809" y="97849"/>
                </a:lnTo>
                <a:lnTo>
                  <a:pt x="51093" y="85923"/>
                </a:lnTo>
                <a:lnTo>
                  <a:pt x="56258" y="74326"/>
                </a:lnTo>
                <a:lnTo>
                  <a:pt x="62303" y="63062"/>
                </a:lnTo>
                <a:lnTo>
                  <a:pt x="69225" y="52131"/>
                </a:lnTo>
                <a:lnTo>
                  <a:pt x="77023" y="41535"/>
                </a:lnTo>
                <a:lnTo>
                  <a:pt x="89027" y="28225"/>
                </a:lnTo>
                <a:lnTo>
                  <a:pt x="98855" y="20017"/>
                </a:lnTo>
                <a:lnTo>
                  <a:pt x="109496" y="13218"/>
                </a:lnTo>
                <a:lnTo>
                  <a:pt x="120954" y="7827"/>
                </a:lnTo>
                <a:lnTo>
                  <a:pt x="133233" y="3842"/>
                </a:lnTo>
                <a:lnTo>
                  <a:pt x="146338" y="1260"/>
                </a:lnTo>
                <a:lnTo>
                  <a:pt x="160271" y="81"/>
                </a:lnTo>
                <a:lnTo>
                  <a:pt x="16522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144" y="-3048"/>
            <a:ext cx="5356859" cy="5355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45580" y="981456"/>
            <a:ext cx="1103376" cy="1996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19748" y="1016508"/>
            <a:ext cx="955421" cy="1847341"/>
          </a:xfrm>
          <a:custGeom>
            <a:avLst/>
            <a:gdLst/>
            <a:ahLst/>
            <a:cxnLst/>
            <a:rect l="l" t="t" r="r" b="b"/>
            <a:pathLst>
              <a:path w="955421" h="1847341">
                <a:moveTo>
                  <a:pt x="955421" y="0"/>
                </a:moveTo>
                <a:lnTo>
                  <a:pt x="753872" y="0"/>
                </a:lnTo>
                <a:lnTo>
                  <a:pt x="753872" y="693292"/>
                </a:lnTo>
                <a:lnTo>
                  <a:pt x="201675" y="693292"/>
                </a:lnTo>
                <a:lnTo>
                  <a:pt x="201675" y="0"/>
                </a:lnTo>
                <a:lnTo>
                  <a:pt x="0" y="0"/>
                </a:lnTo>
                <a:lnTo>
                  <a:pt x="0" y="1847341"/>
                </a:lnTo>
                <a:lnTo>
                  <a:pt x="201675" y="1847341"/>
                </a:lnTo>
                <a:lnTo>
                  <a:pt x="201675" y="896874"/>
                </a:lnTo>
                <a:lnTo>
                  <a:pt x="753872" y="896874"/>
                </a:lnTo>
                <a:lnTo>
                  <a:pt x="753872" y="1847341"/>
                </a:lnTo>
                <a:lnTo>
                  <a:pt x="955421" y="1847341"/>
                </a:lnTo>
                <a:lnTo>
                  <a:pt x="9554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19748" y="1016508"/>
            <a:ext cx="955421" cy="1847341"/>
          </a:xfrm>
          <a:custGeom>
            <a:avLst/>
            <a:gdLst/>
            <a:ahLst/>
            <a:cxnLst/>
            <a:rect l="l" t="t" r="r" b="b"/>
            <a:pathLst>
              <a:path w="955421" h="1847341">
                <a:moveTo>
                  <a:pt x="0" y="0"/>
                </a:moveTo>
                <a:lnTo>
                  <a:pt x="201675" y="0"/>
                </a:lnTo>
                <a:lnTo>
                  <a:pt x="201675" y="693292"/>
                </a:lnTo>
                <a:lnTo>
                  <a:pt x="753872" y="693292"/>
                </a:lnTo>
                <a:lnTo>
                  <a:pt x="753872" y="0"/>
                </a:lnTo>
                <a:lnTo>
                  <a:pt x="955421" y="0"/>
                </a:lnTo>
                <a:lnTo>
                  <a:pt x="955421" y="1847341"/>
                </a:lnTo>
                <a:lnTo>
                  <a:pt x="753872" y="1847341"/>
                </a:lnTo>
                <a:lnTo>
                  <a:pt x="753872" y="896874"/>
                </a:lnTo>
                <a:lnTo>
                  <a:pt x="201675" y="896874"/>
                </a:lnTo>
                <a:lnTo>
                  <a:pt x="201675" y="1847341"/>
                </a:lnTo>
                <a:lnTo>
                  <a:pt x="0" y="184734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47304" y="1761743"/>
            <a:ext cx="1054607" cy="1222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21435" y="1795526"/>
            <a:ext cx="906262" cy="1074420"/>
          </a:xfrm>
          <a:custGeom>
            <a:avLst/>
            <a:gdLst/>
            <a:ahLst/>
            <a:cxnLst/>
            <a:rect l="l" t="t" r="r" b="b"/>
            <a:pathLst>
              <a:path w="906262" h="1074420">
                <a:moveTo>
                  <a:pt x="365208" y="206489"/>
                </a:moveTo>
                <a:lnTo>
                  <a:pt x="364320" y="193206"/>
                </a:lnTo>
                <a:lnTo>
                  <a:pt x="362749" y="180190"/>
                </a:lnTo>
                <a:lnTo>
                  <a:pt x="360495" y="167440"/>
                </a:lnTo>
                <a:lnTo>
                  <a:pt x="357558" y="154958"/>
                </a:lnTo>
                <a:lnTo>
                  <a:pt x="353939" y="142741"/>
                </a:lnTo>
                <a:lnTo>
                  <a:pt x="349638" y="130790"/>
                </a:lnTo>
                <a:lnTo>
                  <a:pt x="344656" y="119104"/>
                </a:lnTo>
                <a:lnTo>
                  <a:pt x="338993" y="107683"/>
                </a:lnTo>
                <a:lnTo>
                  <a:pt x="332648" y="96527"/>
                </a:lnTo>
                <a:lnTo>
                  <a:pt x="325624" y="85635"/>
                </a:lnTo>
                <a:lnTo>
                  <a:pt x="317919" y="75007"/>
                </a:lnTo>
                <a:lnTo>
                  <a:pt x="309535" y="64643"/>
                </a:lnTo>
                <a:lnTo>
                  <a:pt x="297203" y="51387"/>
                </a:lnTo>
                <a:lnTo>
                  <a:pt x="287488" y="42475"/>
                </a:lnTo>
                <a:lnTo>
                  <a:pt x="277344" y="34410"/>
                </a:lnTo>
                <a:lnTo>
                  <a:pt x="266771" y="27192"/>
                </a:lnTo>
                <a:lnTo>
                  <a:pt x="255769" y="20822"/>
                </a:lnTo>
                <a:lnTo>
                  <a:pt x="244339" y="15300"/>
                </a:lnTo>
                <a:lnTo>
                  <a:pt x="232481" y="10627"/>
                </a:lnTo>
                <a:lnTo>
                  <a:pt x="220196" y="6802"/>
                </a:lnTo>
                <a:lnTo>
                  <a:pt x="207483" y="3827"/>
                </a:lnTo>
                <a:lnTo>
                  <a:pt x="194344" y="1701"/>
                </a:lnTo>
                <a:lnTo>
                  <a:pt x="180779" y="425"/>
                </a:lnTo>
                <a:lnTo>
                  <a:pt x="166787" y="0"/>
                </a:lnTo>
                <a:lnTo>
                  <a:pt x="162789" y="13"/>
                </a:lnTo>
                <a:lnTo>
                  <a:pt x="143331" y="507"/>
                </a:lnTo>
                <a:lnTo>
                  <a:pt x="125111" y="1708"/>
                </a:lnTo>
                <a:lnTo>
                  <a:pt x="108130" y="3616"/>
                </a:lnTo>
                <a:lnTo>
                  <a:pt x="92387" y="6231"/>
                </a:lnTo>
                <a:lnTo>
                  <a:pt x="77882" y="9554"/>
                </a:lnTo>
                <a:lnTo>
                  <a:pt x="64614" y="13585"/>
                </a:lnTo>
                <a:lnTo>
                  <a:pt x="52585" y="18323"/>
                </a:lnTo>
                <a:lnTo>
                  <a:pt x="32238" y="29924"/>
                </a:lnTo>
                <a:lnTo>
                  <a:pt x="16842" y="44357"/>
                </a:lnTo>
                <a:lnTo>
                  <a:pt x="6394" y="61623"/>
                </a:lnTo>
                <a:lnTo>
                  <a:pt x="894" y="81723"/>
                </a:lnTo>
                <a:lnTo>
                  <a:pt x="0" y="92836"/>
                </a:lnTo>
                <a:lnTo>
                  <a:pt x="342" y="104658"/>
                </a:lnTo>
                <a:lnTo>
                  <a:pt x="1920" y="117189"/>
                </a:lnTo>
                <a:lnTo>
                  <a:pt x="4735" y="130428"/>
                </a:lnTo>
                <a:lnTo>
                  <a:pt x="63409" y="194563"/>
                </a:lnTo>
                <a:lnTo>
                  <a:pt x="81957" y="189339"/>
                </a:lnTo>
                <a:lnTo>
                  <a:pt x="94641" y="184845"/>
                </a:lnTo>
                <a:lnTo>
                  <a:pt x="106163" y="179883"/>
                </a:lnTo>
                <a:lnTo>
                  <a:pt x="125766" y="168528"/>
                </a:lnTo>
                <a:lnTo>
                  <a:pt x="129958" y="165893"/>
                </a:lnTo>
                <a:lnTo>
                  <a:pt x="140512" y="162269"/>
                </a:lnTo>
                <a:lnTo>
                  <a:pt x="151157" y="162898"/>
                </a:lnTo>
                <a:lnTo>
                  <a:pt x="161902" y="167778"/>
                </a:lnTo>
                <a:lnTo>
                  <a:pt x="182210" y="191729"/>
                </a:lnTo>
                <a:lnTo>
                  <a:pt x="191076" y="223060"/>
                </a:lnTo>
                <a:lnTo>
                  <a:pt x="195850" y="267839"/>
                </a:lnTo>
                <a:lnTo>
                  <a:pt x="196759" y="305181"/>
                </a:lnTo>
                <a:lnTo>
                  <a:pt x="196759" y="1074420"/>
                </a:lnTo>
                <a:lnTo>
                  <a:pt x="377099" y="1067435"/>
                </a:lnTo>
                <a:lnTo>
                  <a:pt x="377099" y="456438"/>
                </a:lnTo>
                <a:lnTo>
                  <a:pt x="388673" y="435380"/>
                </a:lnTo>
                <a:lnTo>
                  <a:pt x="411198" y="396076"/>
                </a:lnTo>
                <a:lnTo>
                  <a:pt x="432894" y="360521"/>
                </a:lnTo>
                <a:lnTo>
                  <a:pt x="453761" y="328715"/>
                </a:lnTo>
                <a:lnTo>
                  <a:pt x="473800" y="300658"/>
                </a:lnTo>
                <a:lnTo>
                  <a:pt x="493012" y="276350"/>
                </a:lnTo>
                <a:lnTo>
                  <a:pt x="520281" y="246918"/>
                </a:lnTo>
                <a:lnTo>
                  <a:pt x="545693" y="225921"/>
                </a:lnTo>
                <a:lnTo>
                  <a:pt x="584942" y="208136"/>
                </a:lnTo>
                <a:lnTo>
                  <a:pt x="613757" y="202503"/>
                </a:lnTo>
                <a:lnTo>
                  <a:pt x="626324" y="202303"/>
                </a:lnTo>
                <a:lnTo>
                  <a:pt x="637668" y="203846"/>
                </a:lnTo>
                <a:lnTo>
                  <a:pt x="664380" y="218938"/>
                </a:lnTo>
                <a:lnTo>
                  <a:pt x="682003" y="252568"/>
                </a:lnTo>
                <a:lnTo>
                  <a:pt x="689552" y="284826"/>
                </a:lnTo>
                <a:lnTo>
                  <a:pt x="694269" y="325525"/>
                </a:lnTo>
                <a:lnTo>
                  <a:pt x="695832" y="357352"/>
                </a:lnTo>
                <a:lnTo>
                  <a:pt x="696137" y="374675"/>
                </a:lnTo>
                <a:lnTo>
                  <a:pt x="696123" y="392938"/>
                </a:lnTo>
                <a:lnTo>
                  <a:pt x="701457" y="1069339"/>
                </a:lnTo>
                <a:lnTo>
                  <a:pt x="903768" y="1064768"/>
                </a:lnTo>
                <a:lnTo>
                  <a:pt x="905927" y="727201"/>
                </a:lnTo>
                <a:lnTo>
                  <a:pt x="905927" y="385952"/>
                </a:lnTo>
                <a:lnTo>
                  <a:pt x="906262" y="348322"/>
                </a:lnTo>
                <a:lnTo>
                  <a:pt x="905246" y="312621"/>
                </a:lnTo>
                <a:lnTo>
                  <a:pt x="902879" y="278851"/>
                </a:lnTo>
                <a:lnTo>
                  <a:pt x="899163" y="247009"/>
                </a:lnTo>
                <a:lnTo>
                  <a:pt x="894097" y="217098"/>
                </a:lnTo>
                <a:lnTo>
                  <a:pt x="887681" y="189116"/>
                </a:lnTo>
                <a:lnTo>
                  <a:pt x="879915" y="163065"/>
                </a:lnTo>
                <a:lnTo>
                  <a:pt x="870800" y="138943"/>
                </a:lnTo>
                <a:lnTo>
                  <a:pt x="860336" y="116750"/>
                </a:lnTo>
                <a:lnTo>
                  <a:pt x="848523" y="96488"/>
                </a:lnTo>
                <a:lnTo>
                  <a:pt x="835362" y="78155"/>
                </a:lnTo>
                <a:lnTo>
                  <a:pt x="820852" y="61752"/>
                </a:lnTo>
                <a:lnTo>
                  <a:pt x="804993" y="47279"/>
                </a:lnTo>
                <a:lnTo>
                  <a:pt x="787786" y="34735"/>
                </a:lnTo>
                <a:lnTo>
                  <a:pt x="769232" y="24122"/>
                </a:lnTo>
                <a:lnTo>
                  <a:pt x="749329" y="15438"/>
                </a:lnTo>
                <a:lnTo>
                  <a:pt x="728079" y="8683"/>
                </a:lnTo>
                <a:lnTo>
                  <a:pt x="705482" y="3859"/>
                </a:lnTo>
                <a:lnTo>
                  <a:pt x="681537" y="964"/>
                </a:lnTo>
                <a:lnTo>
                  <a:pt x="656245" y="0"/>
                </a:lnTo>
                <a:lnTo>
                  <a:pt x="640063" y="537"/>
                </a:lnTo>
                <a:lnTo>
                  <a:pt x="608219" y="4834"/>
                </a:lnTo>
                <a:lnTo>
                  <a:pt x="577067" y="13430"/>
                </a:lnTo>
                <a:lnTo>
                  <a:pt x="546606" y="26323"/>
                </a:lnTo>
                <a:lnTo>
                  <a:pt x="516836" y="43514"/>
                </a:lnTo>
                <a:lnTo>
                  <a:pt x="487757" y="65002"/>
                </a:lnTo>
                <a:lnTo>
                  <a:pt x="473475" y="77358"/>
                </a:lnTo>
                <a:lnTo>
                  <a:pt x="459366" y="90788"/>
                </a:lnTo>
                <a:lnTo>
                  <a:pt x="445429" y="105293"/>
                </a:lnTo>
                <a:lnTo>
                  <a:pt x="431664" y="120872"/>
                </a:lnTo>
                <a:lnTo>
                  <a:pt x="418071" y="137525"/>
                </a:lnTo>
                <a:lnTo>
                  <a:pt x="404649" y="155253"/>
                </a:lnTo>
                <a:lnTo>
                  <a:pt x="391400" y="174056"/>
                </a:lnTo>
                <a:lnTo>
                  <a:pt x="378322" y="193932"/>
                </a:lnTo>
                <a:lnTo>
                  <a:pt x="365415" y="214884"/>
                </a:lnTo>
                <a:lnTo>
                  <a:pt x="365208" y="2064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21435" y="1795526"/>
            <a:ext cx="906262" cy="1074420"/>
          </a:xfrm>
          <a:custGeom>
            <a:avLst/>
            <a:gdLst/>
            <a:ahLst/>
            <a:cxnLst/>
            <a:rect l="l" t="t" r="r" b="b"/>
            <a:pathLst>
              <a:path w="906262" h="1074420">
                <a:moveTo>
                  <a:pt x="166787" y="0"/>
                </a:moveTo>
                <a:lnTo>
                  <a:pt x="180779" y="425"/>
                </a:lnTo>
                <a:lnTo>
                  <a:pt x="194344" y="1701"/>
                </a:lnTo>
                <a:lnTo>
                  <a:pt x="207483" y="3827"/>
                </a:lnTo>
                <a:lnTo>
                  <a:pt x="220196" y="6802"/>
                </a:lnTo>
                <a:lnTo>
                  <a:pt x="232481" y="10627"/>
                </a:lnTo>
                <a:lnTo>
                  <a:pt x="244339" y="15300"/>
                </a:lnTo>
                <a:lnTo>
                  <a:pt x="255769" y="20822"/>
                </a:lnTo>
                <a:lnTo>
                  <a:pt x="266771" y="27192"/>
                </a:lnTo>
                <a:lnTo>
                  <a:pt x="277344" y="34410"/>
                </a:lnTo>
                <a:lnTo>
                  <a:pt x="287488" y="42475"/>
                </a:lnTo>
                <a:lnTo>
                  <a:pt x="297203" y="51387"/>
                </a:lnTo>
                <a:lnTo>
                  <a:pt x="306487" y="61145"/>
                </a:lnTo>
                <a:lnTo>
                  <a:pt x="317919" y="75007"/>
                </a:lnTo>
                <a:lnTo>
                  <a:pt x="325624" y="85635"/>
                </a:lnTo>
                <a:lnTo>
                  <a:pt x="332648" y="96527"/>
                </a:lnTo>
                <a:lnTo>
                  <a:pt x="338993" y="107683"/>
                </a:lnTo>
                <a:lnTo>
                  <a:pt x="344656" y="119104"/>
                </a:lnTo>
                <a:lnTo>
                  <a:pt x="349638" y="130790"/>
                </a:lnTo>
                <a:lnTo>
                  <a:pt x="353939" y="142741"/>
                </a:lnTo>
                <a:lnTo>
                  <a:pt x="357558" y="154958"/>
                </a:lnTo>
                <a:lnTo>
                  <a:pt x="360495" y="167440"/>
                </a:lnTo>
                <a:lnTo>
                  <a:pt x="362749" y="180190"/>
                </a:lnTo>
                <a:lnTo>
                  <a:pt x="364320" y="193206"/>
                </a:lnTo>
                <a:lnTo>
                  <a:pt x="365208" y="206489"/>
                </a:lnTo>
                <a:lnTo>
                  <a:pt x="365415" y="214884"/>
                </a:lnTo>
                <a:lnTo>
                  <a:pt x="378322" y="193932"/>
                </a:lnTo>
                <a:lnTo>
                  <a:pt x="391400" y="174056"/>
                </a:lnTo>
                <a:lnTo>
                  <a:pt x="404649" y="155253"/>
                </a:lnTo>
                <a:lnTo>
                  <a:pt x="418071" y="137525"/>
                </a:lnTo>
                <a:lnTo>
                  <a:pt x="431664" y="120872"/>
                </a:lnTo>
                <a:lnTo>
                  <a:pt x="445429" y="105293"/>
                </a:lnTo>
                <a:lnTo>
                  <a:pt x="459366" y="90788"/>
                </a:lnTo>
                <a:lnTo>
                  <a:pt x="473475" y="77358"/>
                </a:lnTo>
                <a:lnTo>
                  <a:pt x="487757" y="65002"/>
                </a:lnTo>
                <a:lnTo>
                  <a:pt x="502210" y="53721"/>
                </a:lnTo>
                <a:lnTo>
                  <a:pt x="516836" y="43514"/>
                </a:lnTo>
                <a:lnTo>
                  <a:pt x="546606" y="26323"/>
                </a:lnTo>
                <a:lnTo>
                  <a:pt x="577067" y="13430"/>
                </a:lnTo>
                <a:lnTo>
                  <a:pt x="608219" y="4834"/>
                </a:lnTo>
                <a:lnTo>
                  <a:pt x="640063" y="537"/>
                </a:lnTo>
                <a:lnTo>
                  <a:pt x="656245" y="0"/>
                </a:lnTo>
                <a:lnTo>
                  <a:pt x="681537" y="964"/>
                </a:lnTo>
                <a:lnTo>
                  <a:pt x="705482" y="3859"/>
                </a:lnTo>
                <a:lnTo>
                  <a:pt x="728079" y="8683"/>
                </a:lnTo>
                <a:lnTo>
                  <a:pt x="749329" y="15438"/>
                </a:lnTo>
                <a:lnTo>
                  <a:pt x="769232" y="24122"/>
                </a:lnTo>
                <a:lnTo>
                  <a:pt x="787786" y="34735"/>
                </a:lnTo>
                <a:lnTo>
                  <a:pt x="804993" y="47279"/>
                </a:lnTo>
                <a:lnTo>
                  <a:pt x="820852" y="61752"/>
                </a:lnTo>
                <a:lnTo>
                  <a:pt x="835362" y="78155"/>
                </a:lnTo>
                <a:lnTo>
                  <a:pt x="848523" y="96488"/>
                </a:lnTo>
                <a:lnTo>
                  <a:pt x="860336" y="116750"/>
                </a:lnTo>
                <a:lnTo>
                  <a:pt x="870800" y="138943"/>
                </a:lnTo>
                <a:lnTo>
                  <a:pt x="879915" y="163065"/>
                </a:lnTo>
                <a:lnTo>
                  <a:pt x="887681" y="189116"/>
                </a:lnTo>
                <a:lnTo>
                  <a:pt x="894097" y="217098"/>
                </a:lnTo>
                <a:lnTo>
                  <a:pt x="899163" y="247009"/>
                </a:lnTo>
                <a:lnTo>
                  <a:pt x="902879" y="278851"/>
                </a:lnTo>
                <a:lnTo>
                  <a:pt x="905246" y="312621"/>
                </a:lnTo>
                <a:lnTo>
                  <a:pt x="906262" y="348322"/>
                </a:lnTo>
                <a:lnTo>
                  <a:pt x="905927" y="385952"/>
                </a:lnTo>
                <a:lnTo>
                  <a:pt x="905927" y="727201"/>
                </a:lnTo>
                <a:lnTo>
                  <a:pt x="903768" y="1064768"/>
                </a:lnTo>
                <a:lnTo>
                  <a:pt x="701457" y="1069339"/>
                </a:lnTo>
                <a:lnTo>
                  <a:pt x="696123" y="392938"/>
                </a:lnTo>
                <a:lnTo>
                  <a:pt x="696137" y="374675"/>
                </a:lnTo>
                <a:lnTo>
                  <a:pt x="695832" y="357352"/>
                </a:lnTo>
                <a:lnTo>
                  <a:pt x="694269" y="325525"/>
                </a:lnTo>
                <a:lnTo>
                  <a:pt x="689552" y="284826"/>
                </a:lnTo>
                <a:lnTo>
                  <a:pt x="682003" y="252568"/>
                </a:lnTo>
                <a:lnTo>
                  <a:pt x="664380" y="218938"/>
                </a:lnTo>
                <a:lnTo>
                  <a:pt x="637668" y="203846"/>
                </a:lnTo>
                <a:lnTo>
                  <a:pt x="626324" y="202303"/>
                </a:lnTo>
                <a:lnTo>
                  <a:pt x="613757" y="202503"/>
                </a:lnTo>
                <a:lnTo>
                  <a:pt x="584942" y="208136"/>
                </a:lnTo>
                <a:lnTo>
                  <a:pt x="553751" y="220797"/>
                </a:lnTo>
                <a:lnTo>
                  <a:pt x="528958" y="238982"/>
                </a:lnTo>
                <a:lnTo>
                  <a:pt x="502308" y="265602"/>
                </a:lnTo>
                <a:lnTo>
                  <a:pt x="483510" y="288036"/>
                </a:lnTo>
                <a:lnTo>
                  <a:pt x="463884" y="314218"/>
                </a:lnTo>
                <a:lnTo>
                  <a:pt x="443431" y="344149"/>
                </a:lnTo>
                <a:lnTo>
                  <a:pt x="422150" y="377830"/>
                </a:lnTo>
                <a:lnTo>
                  <a:pt x="400040" y="415259"/>
                </a:lnTo>
                <a:lnTo>
                  <a:pt x="377099" y="456438"/>
                </a:lnTo>
                <a:lnTo>
                  <a:pt x="377099" y="1067435"/>
                </a:lnTo>
                <a:lnTo>
                  <a:pt x="196759" y="1074420"/>
                </a:lnTo>
                <a:lnTo>
                  <a:pt x="196759" y="305181"/>
                </a:lnTo>
                <a:lnTo>
                  <a:pt x="196532" y="285760"/>
                </a:lnTo>
                <a:lnTo>
                  <a:pt x="194713" y="251416"/>
                </a:lnTo>
                <a:lnTo>
                  <a:pt x="188575" y="211125"/>
                </a:lnTo>
                <a:lnTo>
                  <a:pt x="174025" y="178294"/>
                </a:lnTo>
                <a:lnTo>
                  <a:pt x="140512" y="162269"/>
                </a:lnTo>
                <a:lnTo>
                  <a:pt x="129958" y="165893"/>
                </a:lnTo>
                <a:lnTo>
                  <a:pt x="125766" y="168528"/>
                </a:lnTo>
                <a:lnTo>
                  <a:pt x="116535" y="174445"/>
                </a:lnTo>
                <a:lnTo>
                  <a:pt x="106163" y="179883"/>
                </a:lnTo>
                <a:lnTo>
                  <a:pt x="94641" y="184845"/>
                </a:lnTo>
                <a:lnTo>
                  <a:pt x="81957" y="189339"/>
                </a:lnTo>
                <a:lnTo>
                  <a:pt x="68103" y="193369"/>
                </a:lnTo>
                <a:lnTo>
                  <a:pt x="63409" y="194563"/>
                </a:lnTo>
                <a:lnTo>
                  <a:pt x="4735" y="130428"/>
                </a:lnTo>
                <a:lnTo>
                  <a:pt x="1920" y="117189"/>
                </a:lnTo>
                <a:lnTo>
                  <a:pt x="342" y="104658"/>
                </a:lnTo>
                <a:lnTo>
                  <a:pt x="0" y="92836"/>
                </a:lnTo>
                <a:lnTo>
                  <a:pt x="894" y="81723"/>
                </a:lnTo>
                <a:lnTo>
                  <a:pt x="3026" y="71319"/>
                </a:lnTo>
                <a:lnTo>
                  <a:pt x="6394" y="61623"/>
                </a:lnTo>
                <a:lnTo>
                  <a:pt x="10999" y="52636"/>
                </a:lnTo>
                <a:lnTo>
                  <a:pt x="16842" y="44357"/>
                </a:lnTo>
                <a:lnTo>
                  <a:pt x="23921" y="36786"/>
                </a:lnTo>
                <a:lnTo>
                  <a:pt x="32238" y="29924"/>
                </a:lnTo>
                <a:lnTo>
                  <a:pt x="41793" y="23770"/>
                </a:lnTo>
                <a:lnTo>
                  <a:pt x="52585" y="18323"/>
                </a:lnTo>
                <a:lnTo>
                  <a:pt x="64614" y="13585"/>
                </a:lnTo>
                <a:lnTo>
                  <a:pt x="77882" y="9554"/>
                </a:lnTo>
                <a:lnTo>
                  <a:pt x="92387" y="6231"/>
                </a:lnTo>
                <a:lnTo>
                  <a:pt x="108130" y="3616"/>
                </a:lnTo>
                <a:lnTo>
                  <a:pt x="125111" y="1708"/>
                </a:lnTo>
                <a:lnTo>
                  <a:pt x="143331" y="507"/>
                </a:lnTo>
                <a:lnTo>
                  <a:pt x="162789" y="13"/>
                </a:lnTo>
                <a:lnTo>
                  <a:pt x="166787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68668" y="4408932"/>
            <a:ext cx="484631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13869" y="4453890"/>
            <a:ext cx="393054" cy="629031"/>
          </a:xfrm>
          <a:custGeom>
            <a:avLst/>
            <a:gdLst/>
            <a:ahLst/>
            <a:cxnLst/>
            <a:rect l="l" t="t" r="r" b="b"/>
            <a:pathLst>
              <a:path w="393054" h="629031">
                <a:moveTo>
                  <a:pt x="158256" y="249680"/>
                </a:moveTo>
                <a:lnTo>
                  <a:pt x="156574" y="236726"/>
                </a:lnTo>
                <a:lnTo>
                  <a:pt x="153328" y="224374"/>
                </a:lnTo>
                <a:lnTo>
                  <a:pt x="148522" y="212619"/>
                </a:lnTo>
                <a:lnTo>
                  <a:pt x="142161" y="201456"/>
                </a:lnTo>
                <a:lnTo>
                  <a:pt x="134249" y="190881"/>
                </a:lnTo>
                <a:lnTo>
                  <a:pt x="121235" y="178524"/>
                </a:lnTo>
                <a:lnTo>
                  <a:pt x="110476" y="171699"/>
                </a:lnTo>
                <a:lnTo>
                  <a:pt x="98736" y="166830"/>
                </a:lnTo>
                <a:lnTo>
                  <a:pt x="86005" y="163912"/>
                </a:lnTo>
                <a:lnTo>
                  <a:pt x="72273" y="162941"/>
                </a:lnTo>
                <a:lnTo>
                  <a:pt x="65597" y="163033"/>
                </a:lnTo>
                <a:lnTo>
                  <a:pt x="47684" y="164391"/>
                </a:lnTo>
                <a:lnTo>
                  <a:pt x="32614" y="167374"/>
                </a:lnTo>
                <a:lnTo>
                  <a:pt x="20389" y="171983"/>
                </a:lnTo>
                <a:lnTo>
                  <a:pt x="11013" y="178218"/>
                </a:lnTo>
                <a:lnTo>
                  <a:pt x="4487" y="186082"/>
                </a:lnTo>
                <a:lnTo>
                  <a:pt x="815" y="195575"/>
                </a:lnTo>
                <a:lnTo>
                  <a:pt x="0" y="206699"/>
                </a:lnTo>
                <a:lnTo>
                  <a:pt x="2042" y="219456"/>
                </a:lnTo>
                <a:lnTo>
                  <a:pt x="27442" y="247269"/>
                </a:lnTo>
                <a:lnTo>
                  <a:pt x="44553" y="241614"/>
                </a:lnTo>
                <a:lnTo>
                  <a:pt x="54493" y="235966"/>
                </a:lnTo>
                <a:lnTo>
                  <a:pt x="61224" y="231267"/>
                </a:lnTo>
                <a:lnTo>
                  <a:pt x="67955" y="232537"/>
                </a:lnTo>
                <a:lnTo>
                  <a:pt x="80561" y="250270"/>
                </a:lnTo>
                <a:lnTo>
                  <a:pt x="84709" y="276816"/>
                </a:lnTo>
                <a:lnTo>
                  <a:pt x="85227" y="295275"/>
                </a:lnTo>
                <a:lnTo>
                  <a:pt x="85227" y="629031"/>
                </a:lnTo>
                <a:lnTo>
                  <a:pt x="163586" y="625983"/>
                </a:lnTo>
                <a:lnTo>
                  <a:pt x="163586" y="360553"/>
                </a:lnTo>
                <a:lnTo>
                  <a:pt x="168998" y="349391"/>
                </a:lnTo>
                <a:lnTo>
                  <a:pt x="177467" y="332737"/>
                </a:lnTo>
                <a:lnTo>
                  <a:pt x="185687" y="317600"/>
                </a:lnTo>
                <a:lnTo>
                  <a:pt x="193657" y="303981"/>
                </a:lnTo>
                <a:lnTo>
                  <a:pt x="201378" y="291878"/>
                </a:lnTo>
                <a:lnTo>
                  <a:pt x="208848" y="281292"/>
                </a:lnTo>
                <a:lnTo>
                  <a:pt x="223040" y="264665"/>
                </a:lnTo>
                <a:lnTo>
                  <a:pt x="236232" y="254094"/>
                </a:lnTo>
                <a:lnTo>
                  <a:pt x="257218" y="247060"/>
                </a:lnTo>
                <a:lnTo>
                  <a:pt x="269675" y="247041"/>
                </a:lnTo>
                <a:lnTo>
                  <a:pt x="279486" y="251136"/>
                </a:lnTo>
                <a:lnTo>
                  <a:pt x="290294" y="267164"/>
                </a:lnTo>
                <a:lnTo>
                  <a:pt x="296255" y="288291"/>
                </a:lnTo>
                <a:lnTo>
                  <a:pt x="298606" y="301682"/>
                </a:lnTo>
                <a:lnTo>
                  <a:pt x="300529" y="316963"/>
                </a:lnTo>
                <a:lnTo>
                  <a:pt x="302016" y="334137"/>
                </a:lnTo>
                <a:lnTo>
                  <a:pt x="304175" y="626872"/>
                </a:lnTo>
                <a:lnTo>
                  <a:pt x="392059" y="624840"/>
                </a:lnTo>
                <a:lnTo>
                  <a:pt x="392948" y="478409"/>
                </a:lnTo>
                <a:lnTo>
                  <a:pt x="393054" y="310899"/>
                </a:lnTo>
                <a:lnTo>
                  <a:pt x="392267" y="291822"/>
                </a:lnTo>
                <a:lnTo>
                  <a:pt x="390560" y="274063"/>
                </a:lnTo>
                <a:lnTo>
                  <a:pt x="387934" y="257620"/>
                </a:lnTo>
                <a:lnTo>
                  <a:pt x="384387" y="242494"/>
                </a:lnTo>
                <a:lnTo>
                  <a:pt x="374535" y="216190"/>
                </a:lnTo>
                <a:lnTo>
                  <a:pt x="361001" y="195150"/>
                </a:lnTo>
                <a:lnTo>
                  <a:pt x="343783" y="179372"/>
                </a:lnTo>
                <a:lnTo>
                  <a:pt x="322882" y="168855"/>
                </a:lnTo>
                <a:lnTo>
                  <a:pt x="298294" y="163598"/>
                </a:lnTo>
                <a:lnTo>
                  <a:pt x="284617" y="162941"/>
                </a:lnTo>
                <a:lnTo>
                  <a:pt x="280653" y="163014"/>
                </a:lnTo>
                <a:lnTo>
                  <a:pt x="258346" y="166304"/>
                </a:lnTo>
                <a:lnTo>
                  <a:pt x="236819" y="174479"/>
                </a:lnTo>
                <a:lnTo>
                  <a:pt x="216072" y="187546"/>
                </a:lnTo>
                <a:lnTo>
                  <a:pt x="196104" y="205510"/>
                </a:lnTo>
                <a:lnTo>
                  <a:pt x="176915" y="228379"/>
                </a:lnTo>
                <a:lnTo>
                  <a:pt x="167613" y="241654"/>
                </a:lnTo>
                <a:lnTo>
                  <a:pt x="158506" y="256159"/>
                </a:lnTo>
                <a:lnTo>
                  <a:pt x="158256" y="249680"/>
                </a:lnTo>
                <a:close/>
              </a:path>
              <a:path w="393054" h="629031">
                <a:moveTo>
                  <a:pt x="206131" y="0"/>
                </a:moveTo>
                <a:lnTo>
                  <a:pt x="161427" y="152781"/>
                </a:lnTo>
                <a:lnTo>
                  <a:pt x="226197" y="152273"/>
                </a:lnTo>
                <a:lnTo>
                  <a:pt x="307096" y="0"/>
                </a:lnTo>
                <a:lnTo>
                  <a:pt x="2061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13869" y="4616831"/>
            <a:ext cx="393054" cy="466089"/>
          </a:xfrm>
          <a:custGeom>
            <a:avLst/>
            <a:gdLst/>
            <a:ahLst/>
            <a:cxnLst/>
            <a:rect l="l" t="t" r="r" b="b"/>
            <a:pathLst>
              <a:path w="393054" h="466089">
                <a:moveTo>
                  <a:pt x="72273" y="0"/>
                </a:moveTo>
                <a:lnTo>
                  <a:pt x="86005" y="971"/>
                </a:lnTo>
                <a:lnTo>
                  <a:pt x="98736" y="3889"/>
                </a:lnTo>
                <a:lnTo>
                  <a:pt x="110476" y="8758"/>
                </a:lnTo>
                <a:lnTo>
                  <a:pt x="121235" y="15583"/>
                </a:lnTo>
                <a:lnTo>
                  <a:pt x="131024" y="24369"/>
                </a:lnTo>
                <a:lnTo>
                  <a:pt x="134249" y="27940"/>
                </a:lnTo>
                <a:lnTo>
                  <a:pt x="142161" y="38515"/>
                </a:lnTo>
                <a:lnTo>
                  <a:pt x="148522" y="49678"/>
                </a:lnTo>
                <a:lnTo>
                  <a:pt x="153328" y="61433"/>
                </a:lnTo>
                <a:lnTo>
                  <a:pt x="156574" y="73785"/>
                </a:lnTo>
                <a:lnTo>
                  <a:pt x="158256" y="86739"/>
                </a:lnTo>
                <a:lnTo>
                  <a:pt x="158506" y="93218"/>
                </a:lnTo>
                <a:lnTo>
                  <a:pt x="167613" y="78713"/>
                </a:lnTo>
                <a:lnTo>
                  <a:pt x="176915" y="65438"/>
                </a:lnTo>
                <a:lnTo>
                  <a:pt x="186412" y="53390"/>
                </a:lnTo>
                <a:lnTo>
                  <a:pt x="196104" y="42569"/>
                </a:lnTo>
                <a:lnTo>
                  <a:pt x="205990" y="32974"/>
                </a:lnTo>
                <a:lnTo>
                  <a:pt x="216072" y="24605"/>
                </a:lnTo>
                <a:lnTo>
                  <a:pt x="226348" y="17460"/>
                </a:lnTo>
                <a:lnTo>
                  <a:pt x="236819" y="11538"/>
                </a:lnTo>
                <a:lnTo>
                  <a:pt x="247485" y="6840"/>
                </a:lnTo>
                <a:lnTo>
                  <a:pt x="258346" y="3363"/>
                </a:lnTo>
                <a:lnTo>
                  <a:pt x="269402" y="1108"/>
                </a:lnTo>
                <a:lnTo>
                  <a:pt x="280653" y="73"/>
                </a:lnTo>
                <a:lnTo>
                  <a:pt x="284617" y="0"/>
                </a:lnTo>
                <a:lnTo>
                  <a:pt x="298294" y="657"/>
                </a:lnTo>
                <a:lnTo>
                  <a:pt x="311049" y="2628"/>
                </a:lnTo>
                <a:lnTo>
                  <a:pt x="322882" y="5914"/>
                </a:lnTo>
                <a:lnTo>
                  <a:pt x="333793" y="10515"/>
                </a:lnTo>
                <a:lnTo>
                  <a:pt x="343783" y="16431"/>
                </a:lnTo>
                <a:lnTo>
                  <a:pt x="352852" y="23663"/>
                </a:lnTo>
                <a:lnTo>
                  <a:pt x="361001" y="32209"/>
                </a:lnTo>
                <a:lnTo>
                  <a:pt x="368228" y="42071"/>
                </a:lnTo>
                <a:lnTo>
                  <a:pt x="374535" y="53249"/>
                </a:lnTo>
                <a:lnTo>
                  <a:pt x="379921" y="65743"/>
                </a:lnTo>
                <a:lnTo>
                  <a:pt x="384387" y="79553"/>
                </a:lnTo>
                <a:lnTo>
                  <a:pt x="387934" y="94679"/>
                </a:lnTo>
                <a:lnTo>
                  <a:pt x="390560" y="111122"/>
                </a:lnTo>
                <a:lnTo>
                  <a:pt x="392267" y="128881"/>
                </a:lnTo>
                <a:lnTo>
                  <a:pt x="393054" y="147958"/>
                </a:lnTo>
                <a:lnTo>
                  <a:pt x="392948" y="167386"/>
                </a:lnTo>
                <a:lnTo>
                  <a:pt x="392948" y="315468"/>
                </a:lnTo>
                <a:lnTo>
                  <a:pt x="392059" y="461899"/>
                </a:lnTo>
                <a:lnTo>
                  <a:pt x="304175" y="463931"/>
                </a:lnTo>
                <a:lnTo>
                  <a:pt x="302016" y="171196"/>
                </a:lnTo>
                <a:lnTo>
                  <a:pt x="300529" y="154022"/>
                </a:lnTo>
                <a:lnTo>
                  <a:pt x="298606" y="138741"/>
                </a:lnTo>
                <a:lnTo>
                  <a:pt x="296255" y="125350"/>
                </a:lnTo>
                <a:lnTo>
                  <a:pt x="290294" y="104223"/>
                </a:lnTo>
                <a:lnTo>
                  <a:pt x="279486" y="88195"/>
                </a:lnTo>
                <a:lnTo>
                  <a:pt x="269675" y="84100"/>
                </a:lnTo>
                <a:lnTo>
                  <a:pt x="257218" y="84119"/>
                </a:lnTo>
                <a:lnTo>
                  <a:pt x="242453" y="88138"/>
                </a:lnTo>
                <a:lnTo>
                  <a:pt x="229761" y="95682"/>
                </a:lnTo>
                <a:lnTo>
                  <a:pt x="216069" y="109280"/>
                </a:lnTo>
                <a:lnTo>
                  <a:pt x="201378" y="128937"/>
                </a:lnTo>
                <a:lnTo>
                  <a:pt x="193657" y="141040"/>
                </a:lnTo>
                <a:lnTo>
                  <a:pt x="185687" y="154659"/>
                </a:lnTo>
                <a:lnTo>
                  <a:pt x="177467" y="169796"/>
                </a:lnTo>
                <a:lnTo>
                  <a:pt x="168998" y="186450"/>
                </a:lnTo>
                <a:lnTo>
                  <a:pt x="163586" y="197612"/>
                </a:lnTo>
                <a:lnTo>
                  <a:pt x="163586" y="463042"/>
                </a:lnTo>
                <a:lnTo>
                  <a:pt x="85227" y="466090"/>
                </a:lnTo>
                <a:lnTo>
                  <a:pt x="85227" y="132334"/>
                </a:lnTo>
                <a:lnTo>
                  <a:pt x="84709" y="113875"/>
                </a:lnTo>
                <a:lnTo>
                  <a:pt x="83154" y="98874"/>
                </a:lnTo>
                <a:lnTo>
                  <a:pt x="76932" y="79240"/>
                </a:lnTo>
                <a:lnTo>
                  <a:pt x="61224" y="68326"/>
                </a:lnTo>
                <a:lnTo>
                  <a:pt x="54493" y="73025"/>
                </a:lnTo>
                <a:lnTo>
                  <a:pt x="44553" y="78673"/>
                </a:lnTo>
                <a:lnTo>
                  <a:pt x="31895" y="83159"/>
                </a:lnTo>
                <a:lnTo>
                  <a:pt x="27442" y="84328"/>
                </a:lnTo>
                <a:lnTo>
                  <a:pt x="2042" y="56515"/>
                </a:lnTo>
                <a:lnTo>
                  <a:pt x="0" y="43758"/>
                </a:lnTo>
                <a:lnTo>
                  <a:pt x="815" y="32634"/>
                </a:lnTo>
                <a:lnTo>
                  <a:pt x="4487" y="23141"/>
                </a:lnTo>
                <a:lnTo>
                  <a:pt x="11013" y="15277"/>
                </a:lnTo>
                <a:lnTo>
                  <a:pt x="20389" y="9042"/>
                </a:lnTo>
                <a:lnTo>
                  <a:pt x="32614" y="4433"/>
                </a:lnTo>
                <a:lnTo>
                  <a:pt x="47684" y="1450"/>
                </a:lnTo>
                <a:lnTo>
                  <a:pt x="65597" y="92"/>
                </a:lnTo>
                <a:lnTo>
                  <a:pt x="7227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75297" y="4453890"/>
            <a:ext cx="145669" cy="152781"/>
          </a:xfrm>
          <a:custGeom>
            <a:avLst/>
            <a:gdLst/>
            <a:ahLst/>
            <a:cxnLst/>
            <a:rect l="l" t="t" r="r" b="b"/>
            <a:pathLst>
              <a:path w="145669" h="152781">
                <a:moveTo>
                  <a:pt x="44703" y="0"/>
                </a:moveTo>
                <a:lnTo>
                  <a:pt x="145669" y="0"/>
                </a:lnTo>
                <a:lnTo>
                  <a:pt x="64770" y="152273"/>
                </a:lnTo>
                <a:lnTo>
                  <a:pt x="0" y="152781"/>
                </a:lnTo>
                <a:lnTo>
                  <a:pt x="4470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35596" y="4255008"/>
            <a:ext cx="1645920" cy="903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75755" y="4270883"/>
            <a:ext cx="1564866" cy="821944"/>
          </a:xfrm>
          <a:custGeom>
            <a:avLst/>
            <a:gdLst/>
            <a:ahLst/>
            <a:cxnLst/>
            <a:rect l="l" t="t" r="r" b="b"/>
            <a:pathLst>
              <a:path w="1564866" h="821944">
                <a:moveTo>
                  <a:pt x="815248" y="683401"/>
                </a:moveTo>
                <a:lnTo>
                  <a:pt x="810149" y="671263"/>
                </a:lnTo>
                <a:lnTo>
                  <a:pt x="805787" y="658114"/>
                </a:lnTo>
                <a:lnTo>
                  <a:pt x="803497" y="649542"/>
                </a:lnTo>
                <a:lnTo>
                  <a:pt x="801029" y="637936"/>
                </a:lnTo>
                <a:lnTo>
                  <a:pt x="799110" y="625713"/>
                </a:lnTo>
                <a:lnTo>
                  <a:pt x="801927" y="784072"/>
                </a:lnTo>
                <a:lnTo>
                  <a:pt x="812700" y="790983"/>
                </a:lnTo>
                <a:lnTo>
                  <a:pt x="824231" y="797129"/>
                </a:lnTo>
                <a:lnTo>
                  <a:pt x="821091" y="694535"/>
                </a:lnTo>
                <a:lnTo>
                  <a:pt x="815248" y="683401"/>
                </a:lnTo>
                <a:close/>
              </a:path>
              <a:path w="1564866" h="821944">
                <a:moveTo>
                  <a:pt x="774037" y="758571"/>
                </a:moveTo>
                <a:lnTo>
                  <a:pt x="774157" y="758713"/>
                </a:lnTo>
                <a:lnTo>
                  <a:pt x="782655" y="767941"/>
                </a:lnTo>
                <a:lnTo>
                  <a:pt x="791912" y="776393"/>
                </a:lnTo>
                <a:lnTo>
                  <a:pt x="801927" y="784072"/>
                </a:lnTo>
                <a:lnTo>
                  <a:pt x="799110" y="625713"/>
                </a:lnTo>
                <a:lnTo>
                  <a:pt x="797739" y="612873"/>
                </a:lnTo>
                <a:lnTo>
                  <a:pt x="796917" y="599416"/>
                </a:lnTo>
                <a:lnTo>
                  <a:pt x="796643" y="585343"/>
                </a:lnTo>
                <a:lnTo>
                  <a:pt x="796643" y="585162"/>
                </a:lnTo>
                <a:lnTo>
                  <a:pt x="796940" y="572064"/>
                </a:lnTo>
                <a:lnTo>
                  <a:pt x="797819" y="559208"/>
                </a:lnTo>
                <a:lnTo>
                  <a:pt x="799286" y="546595"/>
                </a:lnTo>
                <a:lnTo>
                  <a:pt x="801347" y="534225"/>
                </a:lnTo>
                <a:lnTo>
                  <a:pt x="804009" y="522097"/>
                </a:lnTo>
                <a:lnTo>
                  <a:pt x="809925" y="502509"/>
                </a:lnTo>
                <a:lnTo>
                  <a:pt x="814831" y="490702"/>
                </a:lnTo>
                <a:lnTo>
                  <a:pt x="820566" y="479618"/>
                </a:lnTo>
                <a:lnTo>
                  <a:pt x="827123" y="469265"/>
                </a:lnTo>
                <a:lnTo>
                  <a:pt x="837562" y="456291"/>
                </a:lnTo>
                <a:lnTo>
                  <a:pt x="846671" y="447451"/>
                </a:lnTo>
                <a:lnTo>
                  <a:pt x="856732" y="439623"/>
                </a:lnTo>
                <a:lnTo>
                  <a:pt x="867763" y="432816"/>
                </a:lnTo>
                <a:lnTo>
                  <a:pt x="887927" y="424453"/>
                </a:lnTo>
                <a:lnTo>
                  <a:pt x="900238" y="421540"/>
                </a:lnTo>
                <a:lnTo>
                  <a:pt x="913416" y="419803"/>
                </a:lnTo>
                <a:lnTo>
                  <a:pt x="927453" y="419227"/>
                </a:lnTo>
                <a:lnTo>
                  <a:pt x="932204" y="419292"/>
                </a:lnTo>
                <a:lnTo>
                  <a:pt x="945452" y="420219"/>
                </a:lnTo>
                <a:lnTo>
                  <a:pt x="958108" y="422246"/>
                </a:lnTo>
                <a:lnTo>
                  <a:pt x="970182" y="425384"/>
                </a:lnTo>
                <a:lnTo>
                  <a:pt x="981682" y="429641"/>
                </a:lnTo>
                <a:lnTo>
                  <a:pt x="994027" y="435889"/>
                </a:lnTo>
                <a:lnTo>
                  <a:pt x="1004561" y="442982"/>
                </a:lnTo>
                <a:lnTo>
                  <a:pt x="1014200" y="451313"/>
                </a:lnTo>
                <a:lnTo>
                  <a:pt x="1022957" y="460883"/>
                </a:lnTo>
                <a:lnTo>
                  <a:pt x="1033704" y="476368"/>
                </a:lnTo>
                <a:lnTo>
                  <a:pt x="1039595" y="487493"/>
                </a:lnTo>
                <a:lnTo>
                  <a:pt x="1044736" y="499603"/>
                </a:lnTo>
                <a:lnTo>
                  <a:pt x="1049119" y="512699"/>
                </a:lnTo>
                <a:lnTo>
                  <a:pt x="1053861" y="532709"/>
                </a:lnTo>
                <a:lnTo>
                  <a:pt x="1055787" y="544925"/>
                </a:lnTo>
                <a:lnTo>
                  <a:pt x="1057162" y="557772"/>
                </a:lnTo>
                <a:lnTo>
                  <a:pt x="1057988" y="571246"/>
                </a:lnTo>
                <a:lnTo>
                  <a:pt x="1058263" y="585343"/>
                </a:lnTo>
                <a:lnTo>
                  <a:pt x="1058262" y="585917"/>
                </a:lnTo>
                <a:lnTo>
                  <a:pt x="1057939" y="599007"/>
                </a:lnTo>
                <a:lnTo>
                  <a:pt x="1057029" y="611857"/>
                </a:lnTo>
                <a:lnTo>
                  <a:pt x="1055544" y="624467"/>
                </a:lnTo>
                <a:lnTo>
                  <a:pt x="1053496" y="636838"/>
                </a:lnTo>
                <a:lnTo>
                  <a:pt x="1050897" y="648970"/>
                </a:lnTo>
                <a:lnTo>
                  <a:pt x="1044878" y="668589"/>
                </a:lnTo>
                <a:lnTo>
                  <a:pt x="1039949" y="680384"/>
                </a:lnTo>
                <a:lnTo>
                  <a:pt x="1034208" y="691458"/>
                </a:lnTo>
                <a:lnTo>
                  <a:pt x="1027656" y="701802"/>
                </a:lnTo>
                <a:lnTo>
                  <a:pt x="1017272" y="714750"/>
                </a:lnTo>
                <a:lnTo>
                  <a:pt x="1008151" y="723564"/>
                </a:lnTo>
                <a:lnTo>
                  <a:pt x="998063" y="731391"/>
                </a:lnTo>
                <a:lnTo>
                  <a:pt x="987016" y="738251"/>
                </a:lnTo>
                <a:lnTo>
                  <a:pt x="966931" y="746536"/>
                </a:lnTo>
                <a:lnTo>
                  <a:pt x="954617" y="749478"/>
                </a:lnTo>
                <a:lnTo>
                  <a:pt x="941453" y="751248"/>
                </a:lnTo>
                <a:lnTo>
                  <a:pt x="927453" y="751840"/>
                </a:lnTo>
                <a:lnTo>
                  <a:pt x="922343" y="751763"/>
                </a:lnTo>
                <a:lnTo>
                  <a:pt x="908982" y="750795"/>
                </a:lnTo>
                <a:lnTo>
                  <a:pt x="896300" y="748723"/>
                </a:lnTo>
                <a:lnTo>
                  <a:pt x="884295" y="745554"/>
                </a:lnTo>
                <a:lnTo>
                  <a:pt x="872970" y="741299"/>
                </a:lnTo>
                <a:lnTo>
                  <a:pt x="860765" y="735088"/>
                </a:lnTo>
                <a:lnTo>
                  <a:pt x="850242" y="727987"/>
                </a:lnTo>
                <a:lnTo>
                  <a:pt x="840595" y="719643"/>
                </a:lnTo>
                <a:lnTo>
                  <a:pt x="831822" y="710057"/>
                </a:lnTo>
                <a:lnTo>
                  <a:pt x="821091" y="694535"/>
                </a:lnTo>
                <a:lnTo>
                  <a:pt x="824231" y="797129"/>
                </a:lnTo>
                <a:lnTo>
                  <a:pt x="846688" y="806147"/>
                </a:lnTo>
                <a:lnTo>
                  <a:pt x="870420" y="812429"/>
                </a:lnTo>
                <a:lnTo>
                  <a:pt x="895805" y="816225"/>
                </a:lnTo>
                <a:lnTo>
                  <a:pt x="922881" y="817499"/>
                </a:lnTo>
                <a:lnTo>
                  <a:pt x="926201" y="817480"/>
                </a:lnTo>
                <a:lnTo>
                  <a:pt x="953087" y="815855"/>
                </a:lnTo>
                <a:lnTo>
                  <a:pt x="978345" y="811594"/>
                </a:lnTo>
                <a:lnTo>
                  <a:pt x="1001974" y="804682"/>
                </a:lnTo>
                <a:lnTo>
                  <a:pt x="1017827" y="798145"/>
                </a:lnTo>
                <a:lnTo>
                  <a:pt x="1040766" y="785528"/>
                </a:lnTo>
                <a:lnTo>
                  <a:pt x="1060934" y="770185"/>
                </a:lnTo>
                <a:lnTo>
                  <a:pt x="1078329" y="752094"/>
                </a:lnTo>
                <a:lnTo>
                  <a:pt x="1090403" y="735785"/>
                </a:lnTo>
                <a:lnTo>
                  <a:pt x="1103087" y="714155"/>
                </a:lnTo>
                <a:lnTo>
                  <a:pt x="1113820" y="690300"/>
                </a:lnTo>
                <a:lnTo>
                  <a:pt x="1120839" y="670192"/>
                </a:lnTo>
                <a:lnTo>
                  <a:pt x="1126918" y="646396"/>
                </a:lnTo>
                <a:lnTo>
                  <a:pt x="1130944" y="621414"/>
                </a:lnTo>
                <a:lnTo>
                  <a:pt x="1132944" y="595220"/>
                </a:lnTo>
                <a:lnTo>
                  <a:pt x="1133193" y="581660"/>
                </a:lnTo>
                <a:lnTo>
                  <a:pt x="1133042" y="570358"/>
                </a:lnTo>
                <a:lnTo>
                  <a:pt x="1131375" y="543508"/>
                </a:lnTo>
                <a:lnTo>
                  <a:pt x="1127877" y="518275"/>
                </a:lnTo>
                <a:lnTo>
                  <a:pt x="1122560" y="494674"/>
                </a:lnTo>
                <a:lnTo>
                  <a:pt x="1117410" y="478156"/>
                </a:lnTo>
                <a:lnTo>
                  <a:pt x="1107195" y="453307"/>
                </a:lnTo>
                <a:lnTo>
                  <a:pt x="1094972" y="431208"/>
                </a:lnTo>
                <a:lnTo>
                  <a:pt x="1080742" y="411861"/>
                </a:lnTo>
                <a:lnTo>
                  <a:pt x="1062960" y="394159"/>
                </a:lnTo>
                <a:lnTo>
                  <a:pt x="1042128" y="379583"/>
                </a:lnTo>
                <a:lnTo>
                  <a:pt x="1018258" y="368046"/>
                </a:lnTo>
                <a:lnTo>
                  <a:pt x="996484" y="360962"/>
                </a:lnTo>
                <a:lnTo>
                  <a:pt x="971916" y="355918"/>
                </a:lnTo>
                <a:lnTo>
                  <a:pt x="945656" y="353379"/>
                </a:lnTo>
                <a:lnTo>
                  <a:pt x="931898" y="353060"/>
                </a:lnTo>
                <a:lnTo>
                  <a:pt x="928709" y="353077"/>
                </a:lnTo>
                <a:lnTo>
                  <a:pt x="901783" y="354718"/>
                </a:lnTo>
                <a:lnTo>
                  <a:pt x="876509" y="359007"/>
                </a:lnTo>
                <a:lnTo>
                  <a:pt x="852901" y="365910"/>
                </a:lnTo>
                <a:lnTo>
                  <a:pt x="836965" y="372457"/>
                </a:lnTo>
                <a:lnTo>
                  <a:pt x="813989" y="385099"/>
                </a:lnTo>
                <a:lnTo>
                  <a:pt x="793825" y="400450"/>
                </a:lnTo>
                <a:lnTo>
                  <a:pt x="776450" y="418465"/>
                </a:lnTo>
                <a:lnTo>
                  <a:pt x="764565" y="434546"/>
                </a:lnTo>
                <a:lnTo>
                  <a:pt x="751804" y="456152"/>
                </a:lnTo>
                <a:lnTo>
                  <a:pt x="740986" y="479933"/>
                </a:lnTo>
                <a:lnTo>
                  <a:pt x="734095" y="499477"/>
                </a:lnTo>
                <a:lnTo>
                  <a:pt x="727982" y="523158"/>
                </a:lnTo>
                <a:lnTo>
                  <a:pt x="723894" y="548123"/>
                </a:lnTo>
                <a:lnTo>
                  <a:pt x="721843" y="574386"/>
                </a:lnTo>
                <a:lnTo>
                  <a:pt x="721586" y="588010"/>
                </a:lnTo>
                <a:lnTo>
                  <a:pt x="721751" y="599931"/>
                </a:lnTo>
                <a:lnTo>
                  <a:pt x="723443" y="626822"/>
                </a:lnTo>
                <a:lnTo>
                  <a:pt x="726966" y="652030"/>
                </a:lnTo>
                <a:lnTo>
                  <a:pt x="732319" y="675556"/>
                </a:lnTo>
                <a:lnTo>
                  <a:pt x="737549" y="692179"/>
                </a:lnTo>
                <a:lnTo>
                  <a:pt x="747715" y="716978"/>
                </a:lnTo>
                <a:lnTo>
                  <a:pt x="759862" y="739094"/>
                </a:lnTo>
                <a:lnTo>
                  <a:pt x="774037" y="758571"/>
                </a:lnTo>
                <a:close/>
              </a:path>
              <a:path w="1564866" h="821944">
                <a:moveTo>
                  <a:pt x="547469" y="371856"/>
                </a:moveTo>
                <a:lnTo>
                  <a:pt x="481810" y="377698"/>
                </a:lnTo>
                <a:lnTo>
                  <a:pt x="481014" y="414188"/>
                </a:lnTo>
                <a:lnTo>
                  <a:pt x="480305" y="448907"/>
                </a:lnTo>
                <a:lnTo>
                  <a:pt x="479680" y="481854"/>
                </a:lnTo>
                <a:lnTo>
                  <a:pt x="479142" y="513030"/>
                </a:lnTo>
                <a:lnTo>
                  <a:pt x="478688" y="542434"/>
                </a:lnTo>
                <a:lnTo>
                  <a:pt x="478320" y="570068"/>
                </a:lnTo>
                <a:lnTo>
                  <a:pt x="478037" y="595930"/>
                </a:lnTo>
                <a:lnTo>
                  <a:pt x="477839" y="620022"/>
                </a:lnTo>
                <a:lnTo>
                  <a:pt x="477698" y="662892"/>
                </a:lnTo>
                <a:lnTo>
                  <a:pt x="477755" y="681671"/>
                </a:lnTo>
                <a:lnTo>
                  <a:pt x="477896" y="698679"/>
                </a:lnTo>
                <a:lnTo>
                  <a:pt x="478122" y="713917"/>
                </a:lnTo>
                <a:lnTo>
                  <a:pt x="478827" y="739082"/>
                </a:lnTo>
                <a:lnTo>
                  <a:pt x="479870" y="757166"/>
                </a:lnTo>
                <a:lnTo>
                  <a:pt x="485073" y="777074"/>
                </a:lnTo>
                <a:lnTo>
                  <a:pt x="500177" y="797213"/>
                </a:lnTo>
                <a:lnTo>
                  <a:pt x="516263" y="810728"/>
                </a:lnTo>
                <a:lnTo>
                  <a:pt x="539807" y="820697"/>
                </a:lnTo>
                <a:lnTo>
                  <a:pt x="552422" y="821944"/>
                </a:lnTo>
                <a:lnTo>
                  <a:pt x="566219" y="821709"/>
                </a:lnTo>
                <a:lnTo>
                  <a:pt x="585135" y="820360"/>
                </a:lnTo>
                <a:lnTo>
                  <a:pt x="600163" y="817808"/>
                </a:lnTo>
                <a:lnTo>
                  <a:pt x="618551" y="809088"/>
                </a:lnTo>
                <a:lnTo>
                  <a:pt x="621911" y="802914"/>
                </a:lnTo>
                <a:lnTo>
                  <a:pt x="621383" y="795528"/>
                </a:lnTo>
                <a:lnTo>
                  <a:pt x="611971" y="778582"/>
                </a:lnTo>
                <a:lnTo>
                  <a:pt x="587855" y="769239"/>
                </a:lnTo>
                <a:lnTo>
                  <a:pt x="574459" y="767893"/>
                </a:lnTo>
                <a:lnTo>
                  <a:pt x="562609" y="762828"/>
                </a:lnTo>
                <a:lnTo>
                  <a:pt x="555089" y="753999"/>
                </a:lnTo>
                <a:lnTo>
                  <a:pt x="553596" y="750611"/>
                </a:lnTo>
                <a:lnTo>
                  <a:pt x="550916" y="741333"/>
                </a:lnTo>
                <a:lnTo>
                  <a:pt x="549001" y="729438"/>
                </a:lnTo>
                <a:lnTo>
                  <a:pt x="547852" y="714943"/>
                </a:lnTo>
                <a:lnTo>
                  <a:pt x="547469" y="697865"/>
                </a:lnTo>
                <a:lnTo>
                  <a:pt x="547469" y="371856"/>
                </a:lnTo>
                <a:close/>
              </a:path>
              <a:path w="1564866" h="821944">
                <a:moveTo>
                  <a:pt x="1322044" y="477560"/>
                </a:moveTo>
                <a:lnTo>
                  <a:pt x="1328072" y="465836"/>
                </a:lnTo>
                <a:lnTo>
                  <a:pt x="1335729" y="455783"/>
                </a:lnTo>
                <a:lnTo>
                  <a:pt x="1345021" y="447401"/>
                </a:lnTo>
                <a:lnTo>
                  <a:pt x="1355951" y="440690"/>
                </a:lnTo>
                <a:lnTo>
                  <a:pt x="1364284" y="436868"/>
                </a:lnTo>
                <a:lnTo>
                  <a:pt x="1375804" y="432786"/>
                </a:lnTo>
                <a:lnTo>
                  <a:pt x="1387847" y="429831"/>
                </a:lnTo>
                <a:lnTo>
                  <a:pt x="1400409" y="428005"/>
                </a:lnTo>
                <a:lnTo>
                  <a:pt x="1413484" y="427306"/>
                </a:lnTo>
                <a:lnTo>
                  <a:pt x="1427071" y="427736"/>
                </a:lnTo>
                <a:lnTo>
                  <a:pt x="1435844" y="428574"/>
                </a:lnTo>
                <a:lnTo>
                  <a:pt x="1449136" y="430906"/>
                </a:lnTo>
                <a:lnTo>
                  <a:pt x="1461611" y="434464"/>
                </a:lnTo>
                <a:lnTo>
                  <a:pt x="1473267" y="439250"/>
                </a:lnTo>
                <a:lnTo>
                  <a:pt x="1484106" y="445262"/>
                </a:lnTo>
                <a:lnTo>
                  <a:pt x="1494127" y="452501"/>
                </a:lnTo>
                <a:lnTo>
                  <a:pt x="1497535" y="455132"/>
                </a:lnTo>
                <a:lnTo>
                  <a:pt x="1509367" y="461604"/>
                </a:lnTo>
                <a:lnTo>
                  <a:pt x="1520138" y="463054"/>
                </a:lnTo>
                <a:lnTo>
                  <a:pt x="1529868" y="459473"/>
                </a:lnTo>
                <a:lnTo>
                  <a:pt x="1538577" y="450850"/>
                </a:lnTo>
                <a:lnTo>
                  <a:pt x="1538495" y="450087"/>
                </a:lnTo>
                <a:lnTo>
                  <a:pt x="1536078" y="437940"/>
                </a:lnTo>
                <a:lnTo>
                  <a:pt x="1531625" y="426411"/>
                </a:lnTo>
                <a:lnTo>
                  <a:pt x="1525125" y="415495"/>
                </a:lnTo>
                <a:lnTo>
                  <a:pt x="1516567" y="405186"/>
                </a:lnTo>
                <a:lnTo>
                  <a:pt x="1505938" y="395478"/>
                </a:lnTo>
                <a:lnTo>
                  <a:pt x="1493843" y="387419"/>
                </a:lnTo>
                <a:lnTo>
                  <a:pt x="1483701" y="382516"/>
                </a:lnTo>
                <a:lnTo>
                  <a:pt x="1472417" y="378415"/>
                </a:lnTo>
                <a:lnTo>
                  <a:pt x="1459985" y="375119"/>
                </a:lnTo>
                <a:lnTo>
                  <a:pt x="1446402" y="372629"/>
                </a:lnTo>
                <a:lnTo>
                  <a:pt x="1431664" y="370948"/>
                </a:lnTo>
                <a:lnTo>
                  <a:pt x="1415768" y="370078"/>
                </a:lnTo>
                <a:lnTo>
                  <a:pt x="1404395" y="370053"/>
                </a:lnTo>
                <a:lnTo>
                  <a:pt x="1391123" y="370813"/>
                </a:lnTo>
                <a:lnTo>
                  <a:pt x="1378211" y="372431"/>
                </a:lnTo>
                <a:lnTo>
                  <a:pt x="1365661" y="374908"/>
                </a:lnTo>
                <a:lnTo>
                  <a:pt x="1353472" y="378244"/>
                </a:lnTo>
                <a:lnTo>
                  <a:pt x="1341643" y="382439"/>
                </a:lnTo>
                <a:lnTo>
                  <a:pt x="1330176" y="387492"/>
                </a:lnTo>
                <a:lnTo>
                  <a:pt x="1319070" y="393405"/>
                </a:lnTo>
                <a:lnTo>
                  <a:pt x="1308326" y="400177"/>
                </a:lnTo>
                <a:lnTo>
                  <a:pt x="1296508" y="409202"/>
                </a:lnTo>
                <a:lnTo>
                  <a:pt x="1286905" y="418265"/>
                </a:lnTo>
                <a:lnTo>
                  <a:pt x="1278526" y="428055"/>
                </a:lnTo>
                <a:lnTo>
                  <a:pt x="1271371" y="438571"/>
                </a:lnTo>
                <a:lnTo>
                  <a:pt x="1265439" y="449815"/>
                </a:lnTo>
                <a:lnTo>
                  <a:pt x="1260731" y="461789"/>
                </a:lnTo>
                <a:lnTo>
                  <a:pt x="1257247" y="474495"/>
                </a:lnTo>
                <a:lnTo>
                  <a:pt x="1254986" y="487934"/>
                </a:lnTo>
                <a:lnTo>
                  <a:pt x="1254124" y="498417"/>
                </a:lnTo>
                <a:lnTo>
                  <a:pt x="1254139" y="510818"/>
                </a:lnTo>
                <a:lnTo>
                  <a:pt x="1255296" y="523044"/>
                </a:lnTo>
                <a:lnTo>
                  <a:pt x="1257596" y="535094"/>
                </a:lnTo>
                <a:lnTo>
                  <a:pt x="1261037" y="546969"/>
                </a:lnTo>
                <a:lnTo>
                  <a:pt x="1265622" y="558667"/>
                </a:lnTo>
                <a:lnTo>
                  <a:pt x="1271348" y="570190"/>
                </a:lnTo>
                <a:lnTo>
                  <a:pt x="1278217" y="581537"/>
                </a:lnTo>
                <a:lnTo>
                  <a:pt x="1286228" y="592709"/>
                </a:lnTo>
                <a:lnTo>
                  <a:pt x="1298509" y="605728"/>
                </a:lnTo>
                <a:lnTo>
                  <a:pt x="1307056" y="612452"/>
                </a:lnTo>
                <a:lnTo>
                  <a:pt x="1316544" y="618433"/>
                </a:lnTo>
                <a:lnTo>
                  <a:pt x="1326970" y="623673"/>
                </a:lnTo>
                <a:lnTo>
                  <a:pt x="1338336" y="628170"/>
                </a:lnTo>
                <a:lnTo>
                  <a:pt x="1350639" y="631926"/>
                </a:lnTo>
                <a:lnTo>
                  <a:pt x="1363878" y="634939"/>
                </a:lnTo>
                <a:lnTo>
                  <a:pt x="1378053" y="637210"/>
                </a:lnTo>
                <a:lnTo>
                  <a:pt x="1393162" y="638739"/>
                </a:lnTo>
                <a:lnTo>
                  <a:pt x="1409206" y="639526"/>
                </a:lnTo>
                <a:lnTo>
                  <a:pt x="1429669" y="639524"/>
                </a:lnTo>
                <a:lnTo>
                  <a:pt x="1446332" y="640078"/>
                </a:lnTo>
                <a:lnTo>
                  <a:pt x="1460713" y="641969"/>
                </a:lnTo>
                <a:lnTo>
                  <a:pt x="1472812" y="645198"/>
                </a:lnTo>
                <a:lnTo>
                  <a:pt x="1482629" y="649766"/>
                </a:lnTo>
                <a:lnTo>
                  <a:pt x="1490163" y="655671"/>
                </a:lnTo>
                <a:lnTo>
                  <a:pt x="1495414" y="662914"/>
                </a:lnTo>
                <a:lnTo>
                  <a:pt x="1498380" y="671496"/>
                </a:lnTo>
                <a:lnTo>
                  <a:pt x="1499062" y="681415"/>
                </a:lnTo>
                <a:lnTo>
                  <a:pt x="1497459" y="692672"/>
                </a:lnTo>
                <a:lnTo>
                  <a:pt x="1493571" y="705267"/>
                </a:lnTo>
                <a:lnTo>
                  <a:pt x="1487396" y="719201"/>
                </a:lnTo>
                <a:lnTo>
                  <a:pt x="1479605" y="731689"/>
                </a:lnTo>
                <a:lnTo>
                  <a:pt x="1473874" y="738192"/>
                </a:lnTo>
                <a:lnTo>
                  <a:pt x="1467404" y="743842"/>
                </a:lnTo>
                <a:lnTo>
                  <a:pt x="1460195" y="748641"/>
                </a:lnTo>
                <a:lnTo>
                  <a:pt x="1452247" y="752587"/>
                </a:lnTo>
                <a:lnTo>
                  <a:pt x="1443562" y="755682"/>
                </a:lnTo>
                <a:lnTo>
                  <a:pt x="1434137" y="757924"/>
                </a:lnTo>
                <a:lnTo>
                  <a:pt x="1423975" y="759313"/>
                </a:lnTo>
                <a:lnTo>
                  <a:pt x="1413075" y="759850"/>
                </a:lnTo>
                <a:lnTo>
                  <a:pt x="1401436" y="759535"/>
                </a:lnTo>
                <a:lnTo>
                  <a:pt x="1389060" y="758367"/>
                </a:lnTo>
                <a:lnTo>
                  <a:pt x="1375945" y="756346"/>
                </a:lnTo>
                <a:lnTo>
                  <a:pt x="1362093" y="753472"/>
                </a:lnTo>
                <a:lnTo>
                  <a:pt x="1347504" y="749745"/>
                </a:lnTo>
                <a:lnTo>
                  <a:pt x="1332177" y="745165"/>
                </a:lnTo>
                <a:lnTo>
                  <a:pt x="1316112" y="739731"/>
                </a:lnTo>
                <a:lnTo>
                  <a:pt x="1299310" y="733445"/>
                </a:lnTo>
                <a:lnTo>
                  <a:pt x="1281771" y="726305"/>
                </a:lnTo>
                <a:lnTo>
                  <a:pt x="1263495" y="718312"/>
                </a:lnTo>
                <a:lnTo>
                  <a:pt x="1252827" y="746887"/>
                </a:lnTo>
                <a:lnTo>
                  <a:pt x="1252093" y="748078"/>
                </a:lnTo>
                <a:lnTo>
                  <a:pt x="1250154" y="753041"/>
                </a:lnTo>
                <a:lnTo>
                  <a:pt x="1250002" y="758023"/>
                </a:lnTo>
                <a:lnTo>
                  <a:pt x="1251639" y="763024"/>
                </a:lnTo>
                <a:lnTo>
                  <a:pt x="1260275" y="773083"/>
                </a:lnTo>
                <a:lnTo>
                  <a:pt x="1276060" y="783217"/>
                </a:lnTo>
                <a:lnTo>
                  <a:pt x="1286633" y="788312"/>
                </a:lnTo>
                <a:lnTo>
                  <a:pt x="1298992" y="793426"/>
                </a:lnTo>
                <a:lnTo>
                  <a:pt x="1313137" y="798558"/>
                </a:lnTo>
                <a:lnTo>
                  <a:pt x="1329068" y="803710"/>
                </a:lnTo>
                <a:lnTo>
                  <a:pt x="1346785" y="808880"/>
                </a:lnTo>
                <a:lnTo>
                  <a:pt x="1366287" y="814069"/>
                </a:lnTo>
                <a:lnTo>
                  <a:pt x="1387574" y="819277"/>
                </a:lnTo>
                <a:lnTo>
                  <a:pt x="1397704" y="819178"/>
                </a:lnTo>
                <a:lnTo>
                  <a:pt x="1414612" y="818531"/>
                </a:lnTo>
                <a:lnTo>
                  <a:pt x="1430524" y="817282"/>
                </a:lnTo>
                <a:lnTo>
                  <a:pt x="1445440" y="815431"/>
                </a:lnTo>
                <a:lnTo>
                  <a:pt x="1459360" y="812979"/>
                </a:lnTo>
                <a:lnTo>
                  <a:pt x="1472285" y="809926"/>
                </a:lnTo>
                <a:lnTo>
                  <a:pt x="1484214" y="806273"/>
                </a:lnTo>
                <a:lnTo>
                  <a:pt x="1495148" y="802019"/>
                </a:lnTo>
                <a:lnTo>
                  <a:pt x="1505086" y="797167"/>
                </a:lnTo>
                <a:lnTo>
                  <a:pt x="1521974" y="785665"/>
                </a:lnTo>
                <a:lnTo>
                  <a:pt x="1530858" y="776896"/>
                </a:lnTo>
                <a:lnTo>
                  <a:pt x="1539124" y="766755"/>
                </a:lnTo>
                <a:lnTo>
                  <a:pt x="1546240" y="756116"/>
                </a:lnTo>
                <a:lnTo>
                  <a:pt x="1552207" y="744976"/>
                </a:lnTo>
                <a:lnTo>
                  <a:pt x="1557028" y="733336"/>
                </a:lnTo>
                <a:lnTo>
                  <a:pt x="1560702" y="721193"/>
                </a:lnTo>
                <a:lnTo>
                  <a:pt x="1563233" y="708546"/>
                </a:lnTo>
                <a:lnTo>
                  <a:pt x="1564620" y="695394"/>
                </a:lnTo>
                <a:lnTo>
                  <a:pt x="1564866" y="681736"/>
                </a:lnTo>
                <a:lnTo>
                  <a:pt x="1564597" y="675422"/>
                </a:lnTo>
                <a:lnTo>
                  <a:pt x="1562967" y="660986"/>
                </a:lnTo>
                <a:lnTo>
                  <a:pt x="1559950" y="647620"/>
                </a:lnTo>
                <a:lnTo>
                  <a:pt x="1555542" y="635326"/>
                </a:lnTo>
                <a:lnTo>
                  <a:pt x="1549742" y="624104"/>
                </a:lnTo>
                <a:lnTo>
                  <a:pt x="1542548" y="613958"/>
                </a:lnTo>
                <a:lnTo>
                  <a:pt x="1533959" y="604889"/>
                </a:lnTo>
                <a:lnTo>
                  <a:pt x="1523972" y="596900"/>
                </a:lnTo>
                <a:lnTo>
                  <a:pt x="1505852" y="586085"/>
                </a:lnTo>
                <a:lnTo>
                  <a:pt x="1494504" y="581000"/>
                </a:lnTo>
                <a:lnTo>
                  <a:pt x="1482656" y="576867"/>
                </a:lnTo>
                <a:lnTo>
                  <a:pt x="1470305" y="573685"/>
                </a:lnTo>
                <a:lnTo>
                  <a:pt x="1457454" y="571455"/>
                </a:lnTo>
                <a:lnTo>
                  <a:pt x="1444100" y="570176"/>
                </a:lnTo>
                <a:lnTo>
                  <a:pt x="1430246" y="569849"/>
                </a:lnTo>
                <a:lnTo>
                  <a:pt x="1429082" y="569863"/>
                </a:lnTo>
                <a:lnTo>
                  <a:pt x="1414210" y="569649"/>
                </a:lnTo>
                <a:lnTo>
                  <a:pt x="1400159" y="568689"/>
                </a:lnTo>
                <a:lnTo>
                  <a:pt x="1386931" y="566983"/>
                </a:lnTo>
                <a:lnTo>
                  <a:pt x="1374524" y="564532"/>
                </a:lnTo>
                <a:lnTo>
                  <a:pt x="1362939" y="561335"/>
                </a:lnTo>
                <a:lnTo>
                  <a:pt x="1352176" y="557392"/>
                </a:lnTo>
                <a:lnTo>
                  <a:pt x="1342235" y="552704"/>
                </a:lnTo>
                <a:lnTo>
                  <a:pt x="1338220" y="550391"/>
                </a:lnTo>
                <a:lnTo>
                  <a:pt x="1328056" y="542426"/>
                </a:lnTo>
                <a:lnTo>
                  <a:pt x="1320799" y="532959"/>
                </a:lnTo>
                <a:lnTo>
                  <a:pt x="1316462" y="521991"/>
                </a:lnTo>
                <a:lnTo>
                  <a:pt x="1315052" y="509523"/>
                </a:lnTo>
                <a:lnTo>
                  <a:pt x="1316581" y="495554"/>
                </a:lnTo>
                <a:lnTo>
                  <a:pt x="1317639" y="490956"/>
                </a:lnTo>
                <a:lnTo>
                  <a:pt x="1322044" y="477560"/>
                </a:lnTo>
                <a:close/>
              </a:path>
              <a:path w="1564866" h="821944">
                <a:moveTo>
                  <a:pt x="238605" y="649097"/>
                </a:moveTo>
                <a:lnTo>
                  <a:pt x="242339" y="668903"/>
                </a:lnTo>
                <a:lnTo>
                  <a:pt x="246104" y="686329"/>
                </a:lnTo>
                <a:lnTo>
                  <a:pt x="250094" y="702489"/>
                </a:lnTo>
                <a:lnTo>
                  <a:pt x="254311" y="717381"/>
                </a:lnTo>
                <a:lnTo>
                  <a:pt x="258756" y="731007"/>
                </a:lnTo>
                <a:lnTo>
                  <a:pt x="263428" y="743366"/>
                </a:lnTo>
                <a:lnTo>
                  <a:pt x="268327" y="754459"/>
                </a:lnTo>
                <a:lnTo>
                  <a:pt x="273456" y="764288"/>
                </a:lnTo>
                <a:lnTo>
                  <a:pt x="278813" y="772851"/>
                </a:lnTo>
                <a:lnTo>
                  <a:pt x="284400" y="780150"/>
                </a:lnTo>
                <a:lnTo>
                  <a:pt x="290216" y="786184"/>
                </a:lnTo>
                <a:lnTo>
                  <a:pt x="296263" y="790956"/>
                </a:lnTo>
                <a:lnTo>
                  <a:pt x="302770" y="795165"/>
                </a:lnTo>
                <a:lnTo>
                  <a:pt x="315681" y="802565"/>
                </a:lnTo>
                <a:lnTo>
                  <a:pt x="328014" y="808320"/>
                </a:lnTo>
                <a:lnTo>
                  <a:pt x="339757" y="812432"/>
                </a:lnTo>
                <a:lnTo>
                  <a:pt x="350895" y="814898"/>
                </a:lnTo>
                <a:lnTo>
                  <a:pt x="361414" y="815721"/>
                </a:lnTo>
                <a:lnTo>
                  <a:pt x="369960" y="815063"/>
                </a:lnTo>
                <a:lnTo>
                  <a:pt x="382345" y="811036"/>
                </a:lnTo>
                <a:lnTo>
                  <a:pt x="392352" y="803358"/>
                </a:lnTo>
                <a:lnTo>
                  <a:pt x="399979" y="792045"/>
                </a:lnTo>
                <a:lnTo>
                  <a:pt x="405229" y="777113"/>
                </a:lnTo>
                <a:lnTo>
                  <a:pt x="406808" y="764247"/>
                </a:lnTo>
                <a:lnTo>
                  <a:pt x="404230" y="752939"/>
                </a:lnTo>
                <a:lnTo>
                  <a:pt x="397076" y="744854"/>
                </a:lnTo>
                <a:lnTo>
                  <a:pt x="385343" y="739998"/>
                </a:lnTo>
                <a:lnTo>
                  <a:pt x="369034" y="738378"/>
                </a:lnTo>
                <a:lnTo>
                  <a:pt x="359309" y="737299"/>
                </a:lnTo>
                <a:lnTo>
                  <a:pt x="348265" y="733052"/>
                </a:lnTo>
                <a:lnTo>
                  <a:pt x="338140" y="725577"/>
                </a:lnTo>
                <a:lnTo>
                  <a:pt x="328934" y="714866"/>
                </a:lnTo>
                <a:lnTo>
                  <a:pt x="320647" y="700913"/>
                </a:lnTo>
                <a:lnTo>
                  <a:pt x="317127" y="693347"/>
                </a:lnTo>
                <a:lnTo>
                  <a:pt x="313982" y="685523"/>
                </a:lnTo>
                <a:lnTo>
                  <a:pt x="310837" y="676693"/>
                </a:lnTo>
                <a:lnTo>
                  <a:pt x="307691" y="666854"/>
                </a:lnTo>
                <a:lnTo>
                  <a:pt x="304543" y="656007"/>
                </a:lnTo>
                <a:lnTo>
                  <a:pt x="301392" y="644152"/>
                </a:lnTo>
                <a:lnTo>
                  <a:pt x="298239" y="631287"/>
                </a:lnTo>
                <a:lnTo>
                  <a:pt x="295083" y="617413"/>
                </a:lnTo>
                <a:lnTo>
                  <a:pt x="291923" y="602529"/>
                </a:lnTo>
                <a:lnTo>
                  <a:pt x="288760" y="586635"/>
                </a:lnTo>
                <a:lnTo>
                  <a:pt x="285592" y="569730"/>
                </a:lnTo>
                <a:lnTo>
                  <a:pt x="282420" y="551815"/>
                </a:lnTo>
                <a:lnTo>
                  <a:pt x="246225" y="372364"/>
                </a:lnTo>
                <a:lnTo>
                  <a:pt x="242905" y="353510"/>
                </a:lnTo>
                <a:lnTo>
                  <a:pt x="239652" y="335277"/>
                </a:lnTo>
                <a:lnTo>
                  <a:pt x="236466" y="317666"/>
                </a:lnTo>
                <a:lnTo>
                  <a:pt x="233347" y="300676"/>
                </a:lnTo>
                <a:lnTo>
                  <a:pt x="230294" y="284307"/>
                </a:lnTo>
                <a:lnTo>
                  <a:pt x="227308" y="268560"/>
                </a:lnTo>
                <a:lnTo>
                  <a:pt x="224389" y="253434"/>
                </a:lnTo>
                <a:lnTo>
                  <a:pt x="221536" y="238930"/>
                </a:lnTo>
                <a:lnTo>
                  <a:pt x="218750" y="225048"/>
                </a:lnTo>
                <a:lnTo>
                  <a:pt x="216030" y="211788"/>
                </a:lnTo>
                <a:lnTo>
                  <a:pt x="213378" y="199150"/>
                </a:lnTo>
                <a:lnTo>
                  <a:pt x="208272" y="175740"/>
                </a:lnTo>
                <a:lnTo>
                  <a:pt x="203434" y="154818"/>
                </a:lnTo>
                <a:lnTo>
                  <a:pt x="198862" y="136387"/>
                </a:lnTo>
                <a:lnTo>
                  <a:pt x="194556" y="120447"/>
                </a:lnTo>
                <a:lnTo>
                  <a:pt x="186868" y="96048"/>
                </a:lnTo>
                <a:lnTo>
                  <a:pt x="181440" y="81526"/>
                </a:lnTo>
                <a:lnTo>
                  <a:pt x="175767" y="68361"/>
                </a:lnTo>
                <a:lnTo>
                  <a:pt x="169850" y="56555"/>
                </a:lnTo>
                <a:lnTo>
                  <a:pt x="157282" y="37034"/>
                </a:lnTo>
                <a:lnTo>
                  <a:pt x="143736" y="22987"/>
                </a:lnTo>
                <a:lnTo>
                  <a:pt x="125294" y="10155"/>
                </a:lnTo>
                <a:lnTo>
                  <a:pt x="113559" y="4508"/>
                </a:lnTo>
                <a:lnTo>
                  <a:pt x="91285" y="0"/>
                </a:lnTo>
                <a:lnTo>
                  <a:pt x="90210" y="321"/>
                </a:lnTo>
                <a:lnTo>
                  <a:pt x="76080" y="5206"/>
                </a:lnTo>
                <a:lnTo>
                  <a:pt x="63155" y="10956"/>
                </a:lnTo>
                <a:lnTo>
                  <a:pt x="51434" y="17571"/>
                </a:lnTo>
                <a:lnTo>
                  <a:pt x="40917" y="25052"/>
                </a:lnTo>
                <a:lnTo>
                  <a:pt x="31605" y="33398"/>
                </a:lnTo>
                <a:lnTo>
                  <a:pt x="16593" y="52685"/>
                </a:lnTo>
                <a:lnTo>
                  <a:pt x="10016" y="65619"/>
                </a:lnTo>
                <a:lnTo>
                  <a:pt x="3795" y="82005"/>
                </a:lnTo>
                <a:lnTo>
                  <a:pt x="451" y="95935"/>
                </a:lnTo>
                <a:lnTo>
                  <a:pt x="0" y="107404"/>
                </a:lnTo>
                <a:lnTo>
                  <a:pt x="2459" y="116406"/>
                </a:lnTo>
                <a:lnTo>
                  <a:pt x="13142" y="126183"/>
                </a:lnTo>
                <a:lnTo>
                  <a:pt x="30889" y="121013"/>
                </a:lnTo>
                <a:lnTo>
                  <a:pt x="38834" y="108458"/>
                </a:lnTo>
                <a:lnTo>
                  <a:pt x="43135" y="100748"/>
                </a:lnTo>
                <a:lnTo>
                  <a:pt x="50931" y="90628"/>
                </a:lnTo>
                <a:lnTo>
                  <a:pt x="60369" y="82174"/>
                </a:lnTo>
                <a:lnTo>
                  <a:pt x="71450" y="75377"/>
                </a:lnTo>
                <a:lnTo>
                  <a:pt x="84173" y="70231"/>
                </a:lnTo>
                <a:lnTo>
                  <a:pt x="90271" y="68997"/>
                </a:lnTo>
                <a:lnTo>
                  <a:pt x="99139" y="69875"/>
                </a:lnTo>
                <a:lnTo>
                  <a:pt x="122401" y="92576"/>
                </a:lnTo>
                <a:lnTo>
                  <a:pt x="135100" y="124460"/>
                </a:lnTo>
                <a:lnTo>
                  <a:pt x="141875" y="150152"/>
                </a:lnTo>
                <a:lnTo>
                  <a:pt x="148373" y="180762"/>
                </a:lnTo>
                <a:lnTo>
                  <a:pt x="152608" y="204085"/>
                </a:lnTo>
                <a:lnTo>
                  <a:pt x="156769" y="229743"/>
                </a:lnTo>
                <a:lnTo>
                  <a:pt x="160859" y="257736"/>
                </a:lnTo>
                <a:lnTo>
                  <a:pt x="164880" y="288067"/>
                </a:lnTo>
                <a:lnTo>
                  <a:pt x="168834" y="320735"/>
                </a:lnTo>
                <a:lnTo>
                  <a:pt x="170787" y="337947"/>
                </a:lnTo>
                <a:lnTo>
                  <a:pt x="27023" y="728218"/>
                </a:lnTo>
                <a:lnTo>
                  <a:pt x="21679" y="738188"/>
                </a:lnTo>
                <a:lnTo>
                  <a:pt x="14690" y="753444"/>
                </a:lnTo>
                <a:lnTo>
                  <a:pt x="10067" y="767052"/>
                </a:lnTo>
                <a:lnTo>
                  <a:pt x="7810" y="779013"/>
                </a:lnTo>
                <a:lnTo>
                  <a:pt x="7919" y="789326"/>
                </a:lnTo>
                <a:lnTo>
                  <a:pt x="15236" y="805011"/>
                </a:lnTo>
                <a:lnTo>
                  <a:pt x="32018" y="814105"/>
                </a:lnTo>
                <a:lnTo>
                  <a:pt x="58265" y="816610"/>
                </a:lnTo>
                <a:lnTo>
                  <a:pt x="200251" y="424942"/>
                </a:lnTo>
                <a:lnTo>
                  <a:pt x="238605" y="649097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72399" y="4690110"/>
            <a:ext cx="261620" cy="332613"/>
          </a:xfrm>
          <a:custGeom>
            <a:avLst/>
            <a:gdLst/>
            <a:ahLst/>
            <a:cxnLst/>
            <a:rect l="l" t="t" r="r" b="b"/>
            <a:pathLst>
              <a:path w="261620" h="332613">
                <a:moveTo>
                  <a:pt x="130809" y="0"/>
                </a:moveTo>
                <a:lnTo>
                  <a:pt x="116772" y="576"/>
                </a:lnTo>
                <a:lnTo>
                  <a:pt x="103595" y="2313"/>
                </a:lnTo>
                <a:lnTo>
                  <a:pt x="91283" y="5226"/>
                </a:lnTo>
                <a:lnTo>
                  <a:pt x="79845" y="9327"/>
                </a:lnTo>
                <a:lnTo>
                  <a:pt x="60089" y="20396"/>
                </a:lnTo>
                <a:lnTo>
                  <a:pt x="50028" y="28224"/>
                </a:lnTo>
                <a:lnTo>
                  <a:pt x="40919" y="37064"/>
                </a:lnTo>
                <a:lnTo>
                  <a:pt x="32742" y="46907"/>
                </a:lnTo>
                <a:lnTo>
                  <a:pt x="23923" y="60391"/>
                </a:lnTo>
                <a:lnTo>
                  <a:pt x="18188" y="71475"/>
                </a:lnTo>
                <a:lnTo>
                  <a:pt x="13282" y="83282"/>
                </a:lnTo>
                <a:lnTo>
                  <a:pt x="9214" y="95804"/>
                </a:lnTo>
                <a:lnTo>
                  <a:pt x="4704" y="114998"/>
                </a:lnTo>
                <a:lnTo>
                  <a:pt x="2643" y="127368"/>
                </a:lnTo>
                <a:lnTo>
                  <a:pt x="1175" y="139981"/>
                </a:lnTo>
                <a:lnTo>
                  <a:pt x="296" y="152837"/>
                </a:lnTo>
                <a:lnTo>
                  <a:pt x="0" y="165935"/>
                </a:lnTo>
                <a:lnTo>
                  <a:pt x="0" y="166115"/>
                </a:lnTo>
                <a:lnTo>
                  <a:pt x="274" y="180189"/>
                </a:lnTo>
                <a:lnTo>
                  <a:pt x="1096" y="193646"/>
                </a:lnTo>
                <a:lnTo>
                  <a:pt x="2467" y="206486"/>
                </a:lnTo>
                <a:lnTo>
                  <a:pt x="4386" y="218709"/>
                </a:lnTo>
                <a:lnTo>
                  <a:pt x="6854" y="230315"/>
                </a:lnTo>
                <a:lnTo>
                  <a:pt x="13506" y="252036"/>
                </a:lnTo>
                <a:lnTo>
                  <a:pt x="18605" y="264174"/>
                </a:lnTo>
                <a:lnTo>
                  <a:pt x="24448" y="275308"/>
                </a:lnTo>
                <a:lnTo>
                  <a:pt x="31043" y="285447"/>
                </a:lnTo>
                <a:lnTo>
                  <a:pt x="43951" y="300416"/>
                </a:lnTo>
                <a:lnTo>
                  <a:pt x="53599" y="308760"/>
                </a:lnTo>
                <a:lnTo>
                  <a:pt x="64122" y="315861"/>
                </a:lnTo>
                <a:lnTo>
                  <a:pt x="75519" y="321718"/>
                </a:lnTo>
                <a:lnTo>
                  <a:pt x="87652" y="326327"/>
                </a:lnTo>
                <a:lnTo>
                  <a:pt x="99656" y="329496"/>
                </a:lnTo>
                <a:lnTo>
                  <a:pt x="112339" y="331568"/>
                </a:lnTo>
                <a:lnTo>
                  <a:pt x="125700" y="332536"/>
                </a:lnTo>
                <a:lnTo>
                  <a:pt x="130809" y="332613"/>
                </a:lnTo>
                <a:lnTo>
                  <a:pt x="144810" y="332021"/>
                </a:lnTo>
                <a:lnTo>
                  <a:pt x="157974" y="330251"/>
                </a:lnTo>
                <a:lnTo>
                  <a:pt x="170287" y="327309"/>
                </a:lnTo>
                <a:lnTo>
                  <a:pt x="181737" y="323202"/>
                </a:lnTo>
                <a:lnTo>
                  <a:pt x="201419" y="312164"/>
                </a:lnTo>
                <a:lnTo>
                  <a:pt x="211508" y="304337"/>
                </a:lnTo>
                <a:lnTo>
                  <a:pt x="220629" y="295523"/>
                </a:lnTo>
                <a:lnTo>
                  <a:pt x="228773" y="285703"/>
                </a:lnTo>
                <a:lnTo>
                  <a:pt x="237565" y="272231"/>
                </a:lnTo>
                <a:lnTo>
                  <a:pt x="243306" y="261157"/>
                </a:lnTo>
                <a:lnTo>
                  <a:pt x="248235" y="249362"/>
                </a:lnTo>
                <a:lnTo>
                  <a:pt x="252352" y="236854"/>
                </a:lnTo>
                <a:lnTo>
                  <a:pt x="256853" y="217611"/>
                </a:lnTo>
                <a:lnTo>
                  <a:pt x="258901" y="205240"/>
                </a:lnTo>
                <a:lnTo>
                  <a:pt x="260385" y="192630"/>
                </a:lnTo>
                <a:lnTo>
                  <a:pt x="261296" y="179780"/>
                </a:lnTo>
                <a:lnTo>
                  <a:pt x="261619" y="166690"/>
                </a:lnTo>
                <a:lnTo>
                  <a:pt x="261620" y="166115"/>
                </a:lnTo>
                <a:lnTo>
                  <a:pt x="261344" y="152019"/>
                </a:lnTo>
                <a:lnTo>
                  <a:pt x="260519" y="138545"/>
                </a:lnTo>
                <a:lnTo>
                  <a:pt x="259143" y="125698"/>
                </a:lnTo>
                <a:lnTo>
                  <a:pt x="257218" y="113482"/>
                </a:lnTo>
                <a:lnTo>
                  <a:pt x="254742" y="101901"/>
                </a:lnTo>
                <a:lnTo>
                  <a:pt x="248093" y="80376"/>
                </a:lnTo>
                <a:lnTo>
                  <a:pt x="242952" y="68266"/>
                </a:lnTo>
                <a:lnTo>
                  <a:pt x="237061" y="57141"/>
                </a:lnTo>
                <a:lnTo>
                  <a:pt x="230427" y="47000"/>
                </a:lnTo>
                <a:lnTo>
                  <a:pt x="217557" y="32086"/>
                </a:lnTo>
                <a:lnTo>
                  <a:pt x="207917" y="23755"/>
                </a:lnTo>
                <a:lnTo>
                  <a:pt x="197384" y="16662"/>
                </a:lnTo>
                <a:lnTo>
                  <a:pt x="185946" y="10808"/>
                </a:lnTo>
                <a:lnTo>
                  <a:pt x="173539" y="6157"/>
                </a:lnTo>
                <a:lnTo>
                  <a:pt x="161465" y="3019"/>
                </a:lnTo>
                <a:lnTo>
                  <a:pt x="148809" y="992"/>
                </a:lnTo>
                <a:lnTo>
                  <a:pt x="135561" y="65"/>
                </a:lnTo>
                <a:lnTo>
                  <a:pt x="130809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53454" y="4642739"/>
            <a:ext cx="144213" cy="450088"/>
          </a:xfrm>
          <a:custGeom>
            <a:avLst/>
            <a:gdLst/>
            <a:ahLst/>
            <a:cxnLst/>
            <a:rect l="l" t="t" r="r" b="b"/>
            <a:pathLst>
              <a:path w="144213" h="450088">
                <a:moveTo>
                  <a:pt x="69770" y="0"/>
                </a:moveTo>
                <a:lnTo>
                  <a:pt x="69770" y="326009"/>
                </a:lnTo>
                <a:lnTo>
                  <a:pt x="70153" y="343087"/>
                </a:lnTo>
                <a:lnTo>
                  <a:pt x="71302" y="357582"/>
                </a:lnTo>
                <a:lnTo>
                  <a:pt x="75898" y="378755"/>
                </a:lnTo>
                <a:lnTo>
                  <a:pt x="84911" y="390972"/>
                </a:lnTo>
                <a:lnTo>
                  <a:pt x="110156" y="397383"/>
                </a:lnTo>
                <a:lnTo>
                  <a:pt x="123737" y="399718"/>
                </a:lnTo>
                <a:lnTo>
                  <a:pt x="134272" y="406726"/>
                </a:lnTo>
                <a:lnTo>
                  <a:pt x="141760" y="418405"/>
                </a:lnTo>
                <a:lnTo>
                  <a:pt x="143684" y="423672"/>
                </a:lnTo>
                <a:lnTo>
                  <a:pt x="144213" y="431058"/>
                </a:lnTo>
                <a:lnTo>
                  <a:pt x="140852" y="437232"/>
                </a:lnTo>
                <a:lnTo>
                  <a:pt x="122464" y="445952"/>
                </a:lnTo>
                <a:lnTo>
                  <a:pt x="107437" y="448504"/>
                </a:lnTo>
                <a:lnTo>
                  <a:pt x="88520" y="449853"/>
                </a:lnTo>
                <a:lnTo>
                  <a:pt x="74723" y="450088"/>
                </a:lnTo>
                <a:lnTo>
                  <a:pt x="62108" y="448841"/>
                </a:lnTo>
                <a:lnTo>
                  <a:pt x="38564" y="438872"/>
                </a:lnTo>
                <a:lnTo>
                  <a:pt x="22478" y="425357"/>
                </a:lnTo>
                <a:lnTo>
                  <a:pt x="7374" y="405218"/>
                </a:lnTo>
                <a:lnTo>
                  <a:pt x="2171" y="385310"/>
                </a:lnTo>
                <a:lnTo>
                  <a:pt x="1129" y="367226"/>
                </a:lnTo>
                <a:lnTo>
                  <a:pt x="423" y="342061"/>
                </a:lnTo>
                <a:lnTo>
                  <a:pt x="197" y="326823"/>
                </a:lnTo>
                <a:lnTo>
                  <a:pt x="56" y="309815"/>
                </a:lnTo>
                <a:lnTo>
                  <a:pt x="0" y="291036"/>
                </a:lnTo>
                <a:lnTo>
                  <a:pt x="28" y="270486"/>
                </a:lnTo>
                <a:lnTo>
                  <a:pt x="141" y="248166"/>
                </a:lnTo>
                <a:lnTo>
                  <a:pt x="339" y="224074"/>
                </a:lnTo>
                <a:lnTo>
                  <a:pt x="622" y="198212"/>
                </a:lnTo>
                <a:lnTo>
                  <a:pt x="990" y="170578"/>
                </a:lnTo>
                <a:lnTo>
                  <a:pt x="1443" y="141174"/>
                </a:lnTo>
                <a:lnTo>
                  <a:pt x="1982" y="109998"/>
                </a:lnTo>
                <a:lnTo>
                  <a:pt x="2606" y="77051"/>
                </a:lnTo>
                <a:lnTo>
                  <a:pt x="3316" y="42332"/>
                </a:lnTo>
                <a:lnTo>
                  <a:pt x="4111" y="5842"/>
                </a:lnTo>
                <a:lnTo>
                  <a:pt x="69770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25758" y="4640936"/>
            <a:ext cx="314863" cy="449223"/>
          </a:xfrm>
          <a:custGeom>
            <a:avLst/>
            <a:gdLst/>
            <a:ahLst/>
            <a:cxnLst/>
            <a:rect l="l" t="t" r="r" b="b"/>
            <a:pathLst>
              <a:path w="314863" h="449223">
                <a:moveTo>
                  <a:pt x="165765" y="24"/>
                </a:moveTo>
                <a:lnTo>
                  <a:pt x="181661" y="895"/>
                </a:lnTo>
                <a:lnTo>
                  <a:pt x="196399" y="2576"/>
                </a:lnTo>
                <a:lnTo>
                  <a:pt x="209982" y="5065"/>
                </a:lnTo>
                <a:lnTo>
                  <a:pt x="222414" y="8361"/>
                </a:lnTo>
                <a:lnTo>
                  <a:pt x="233699" y="12462"/>
                </a:lnTo>
                <a:lnTo>
                  <a:pt x="243840" y="17366"/>
                </a:lnTo>
                <a:lnTo>
                  <a:pt x="252842" y="23070"/>
                </a:lnTo>
                <a:lnTo>
                  <a:pt x="266564" y="35132"/>
                </a:lnTo>
                <a:lnTo>
                  <a:pt x="275123" y="45442"/>
                </a:lnTo>
                <a:lnTo>
                  <a:pt x="281622" y="56358"/>
                </a:lnTo>
                <a:lnTo>
                  <a:pt x="286075" y="67887"/>
                </a:lnTo>
                <a:lnTo>
                  <a:pt x="288492" y="80034"/>
                </a:lnTo>
                <a:lnTo>
                  <a:pt x="288574" y="80796"/>
                </a:lnTo>
                <a:lnTo>
                  <a:pt x="279865" y="89419"/>
                </a:lnTo>
                <a:lnTo>
                  <a:pt x="270135" y="93001"/>
                </a:lnTo>
                <a:lnTo>
                  <a:pt x="259364" y="91550"/>
                </a:lnTo>
                <a:lnTo>
                  <a:pt x="247532" y="85078"/>
                </a:lnTo>
                <a:lnTo>
                  <a:pt x="244124" y="82447"/>
                </a:lnTo>
                <a:lnTo>
                  <a:pt x="234103" y="75208"/>
                </a:lnTo>
                <a:lnTo>
                  <a:pt x="223264" y="69196"/>
                </a:lnTo>
                <a:lnTo>
                  <a:pt x="211608" y="64411"/>
                </a:lnTo>
                <a:lnTo>
                  <a:pt x="199134" y="60852"/>
                </a:lnTo>
                <a:lnTo>
                  <a:pt x="185842" y="58520"/>
                </a:lnTo>
                <a:lnTo>
                  <a:pt x="177068" y="57682"/>
                </a:lnTo>
                <a:lnTo>
                  <a:pt x="163482" y="57252"/>
                </a:lnTo>
                <a:lnTo>
                  <a:pt x="150406" y="57951"/>
                </a:lnTo>
                <a:lnTo>
                  <a:pt x="137844" y="59778"/>
                </a:lnTo>
                <a:lnTo>
                  <a:pt x="125801" y="62732"/>
                </a:lnTo>
                <a:lnTo>
                  <a:pt x="114281" y="66815"/>
                </a:lnTo>
                <a:lnTo>
                  <a:pt x="105948" y="70636"/>
                </a:lnTo>
                <a:lnTo>
                  <a:pt x="95018" y="77347"/>
                </a:lnTo>
                <a:lnTo>
                  <a:pt x="85727" y="85729"/>
                </a:lnTo>
                <a:lnTo>
                  <a:pt x="78069" y="95782"/>
                </a:lnTo>
                <a:lnTo>
                  <a:pt x="72041" y="107507"/>
                </a:lnTo>
                <a:lnTo>
                  <a:pt x="67637" y="120902"/>
                </a:lnTo>
                <a:lnTo>
                  <a:pt x="65049" y="139469"/>
                </a:lnTo>
                <a:lnTo>
                  <a:pt x="66459" y="151938"/>
                </a:lnTo>
                <a:lnTo>
                  <a:pt x="70797" y="162905"/>
                </a:lnTo>
                <a:lnTo>
                  <a:pt x="78053" y="172372"/>
                </a:lnTo>
                <a:lnTo>
                  <a:pt x="88217" y="180338"/>
                </a:lnTo>
                <a:lnTo>
                  <a:pt x="102173" y="187338"/>
                </a:lnTo>
                <a:lnTo>
                  <a:pt x="112936" y="191281"/>
                </a:lnTo>
                <a:lnTo>
                  <a:pt x="124521" y="194478"/>
                </a:lnTo>
                <a:lnTo>
                  <a:pt x="136928" y="196929"/>
                </a:lnTo>
                <a:lnTo>
                  <a:pt x="150156" y="198635"/>
                </a:lnTo>
                <a:lnTo>
                  <a:pt x="164207" y="199595"/>
                </a:lnTo>
                <a:lnTo>
                  <a:pt x="179079" y="199809"/>
                </a:lnTo>
                <a:lnTo>
                  <a:pt x="180243" y="199795"/>
                </a:lnTo>
                <a:lnTo>
                  <a:pt x="194098" y="200122"/>
                </a:lnTo>
                <a:lnTo>
                  <a:pt x="207451" y="201401"/>
                </a:lnTo>
                <a:lnTo>
                  <a:pt x="220303" y="203631"/>
                </a:lnTo>
                <a:lnTo>
                  <a:pt x="232653" y="206813"/>
                </a:lnTo>
                <a:lnTo>
                  <a:pt x="244502" y="210947"/>
                </a:lnTo>
                <a:lnTo>
                  <a:pt x="255849" y="216031"/>
                </a:lnTo>
                <a:lnTo>
                  <a:pt x="266695" y="222068"/>
                </a:lnTo>
                <a:lnTo>
                  <a:pt x="283956" y="234836"/>
                </a:lnTo>
                <a:lnTo>
                  <a:pt x="292546" y="243905"/>
                </a:lnTo>
                <a:lnTo>
                  <a:pt x="299739" y="254051"/>
                </a:lnTo>
                <a:lnTo>
                  <a:pt x="305539" y="265272"/>
                </a:lnTo>
                <a:lnTo>
                  <a:pt x="309947" y="277567"/>
                </a:lnTo>
                <a:lnTo>
                  <a:pt x="312965" y="290933"/>
                </a:lnTo>
                <a:lnTo>
                  <a:pt x="314594" y="305368"/>
                </a:lnTo>
                <a:lnTo>
                  <a:pt x="314863" y="311682"/>
                </a:lnTo>
                <a:lnTo>
                  <a:pt x="314617" y="325341"/>
                </a:lnTo>
                <a:lnTo>
                  <a:pt x="313230" y="338493"/>
                </a:lnTo>
                <a:lnTo>
                  <a:pt x="310700" y="351139"/>
                </a:lnTo>
                <a:lnTo>
                  <a:pt x="307025" y="363282"/>
                </a:lnTo>
                <a:lnTo>
                  <a:pt x="302204" y="374923"/>
                </a:lnTo>
                <a:lnTo>
                  <a:pt x="296237" y="386062"/>
                </a:lnTo>
                <a:lnTo>
                  <a:pt x="289121" y="396701"/>
                </a:lnTo>
                <a:lnTo>
                  <a:pt x="280855" y="406842"/>
                </a:lnTo>
                <a:lnTo>
                  <a:pt x="271971" y="415612"/>
                </a:lnTo>
                <a:lnTo>
                  <a:pt x="255083" y="427113"/>
                </a:lnTo>
                <a:lnTo>
                  <a:pt x="245145" y="431966"/>
                </a:lnTo>
                <a:lnTo>
                  <a:pt x="234212" y="436219"/>
                </a:lnTo>
                <a:lnTo>
                  <a:pt x="222282" y="439872"/>
                </a:lnTo>
                <a:lnTo>
                  <a:pt x="209358" y="442925"/>
                </a:lnTo>
                <a:lnTo>
                  <a:pt x="195437" y="445378"/>
                </a:lnTo>
                <a:lnTo>
                  <a:pt x="180521" y="447228"/>
                </a:lnTo>
                <a:lnTo>
                  <a:pt x="164609" y="448477"/>
                </a:lnTo>
                <a:lnTo>
                  <a:pt x="147701" y="449124"/>
                </a:lnTo>
                <a:lnTo>
                  <a:pt x="137571" y="449223"/>
                </a:lnTo>
                <a:lnTo>
                  <a:pt x="116284" y="444015"/>
                </a:lnTo>
                <a:lnTo>
                  <a:pt x="96782" y="438826"/>
                </a:lnTo>
                <a:lnTo>
                  <a:pt x="79065" y="433656"/>
                </a:lnTo>
                <a:lnTo>
                  <a:pt x="63134" y="428504"/>
                </a:lnTo>
                <a:lnTo>
                  <a:pt x="48989" y="423372"/>
                </a:lnTo>
                <a:lnTo>
                  <a:pt x="36630" y="418258"/>
                </a:lnTo>
                <a:lnTo>
                  <a:pt x="26057" y="413163"/>
                </a:lnTo>
                <a:lnTo>
                  <a:pt x="10272" y="403029"/>
                </a:lnTo>
                <a:lnTo>
                  <a:pt x="1636" y="392971"/>
                </a:lnTo>
                <a:lnTo>
                  <a:pt x="0" y="387970"/>
                </a:lnTo>
                <a:lnTo>
                  <a:pt x="151" y="382987"/>
                </a:lnTo>
                <a:lnTo>
                  <a:pt x="2091" y="378024"/>
                </a:lnTo>
                <a:lnTo>
                  <a:pt x="2824" y="376833"/>
                </a:lnTo>
                <a:lnTo>
                  <a:pt x="13492" y="348258"/>
                </a:lnTo>
                <a:lnTo>
                  <a:pt x="31768" y="356251"/>
                </a:lnTo>
                <a:lnTo>
                  <a:pt x="49307" y="363391"/>
                </a:lnTo>
                <a:lnTo>
                  <a:pt x="66109" y="369678"/>
                </a:lnTo>
                <a:lnTo>
                  <a:pt x="82174" y="375111"/>
                </a:lnTo>
                <a:lnTo>
                  <a:pt x="97501" y="379691"/>
                </a:lnTo>
                <a:lnTo>
                  <a:pt x="112091" y="383418"/>
                </a:lnTo>
                <a:lnTo>
                  <a:pt x="125943" y="386292"/>
                </a:lnTo>
                <a:lnTo>
                  <a:pt x="139057" y="388313"/>
                </a:lnTo>
                <a:lnTo>
                  <a:pt x="151433" y="389481"/>
                </a:lnTo>
                <a:lnTo>
                  <a:pt x="163072" y="389797"/>
                </a:lnTo>
                <a:lnTo>
                  <a:pt x="173972" y="389260"/>
                </a:lnTo>
                <a:lnTo>
                  <a:pt x="184135" y="387870"/>
                </a:lnTo>
                <a:lnTo>
                  <a:pt x="193559" y="385628"/>
                </a:lnTo>
                <a:lnTo>
                  <a:pt x="202245" y="382534"/>
                </a:lnTo>
                <a:lnTo>
                  <a:pt x="210192" y="378587"/>
                </a:lnTo>
                <a:lnTo>
                  <a:pt x="217401" y="373789"/>
                </a:lnTo>
                <a:lnTo>
                  <a:pt x="223871" y="368138"/>
                </a:lnTo>
                <a:lnTo>
                  <a:pt x="229602" y="361636"/>
                </a:lnTo>
                <a:lnTo>
                  <a:pt x="234595" y="354281"/>
                </a:lnTo>
                <a:lnTo>
                  <a:pt x="243568" y="335214"/>
                </a:lnTo>
                <a:lnTo>
                  <a:pt x="247456" y="322618"/>
                </a:lnTo>
                <a:lnTo>
                  <a:pt x="249059" y="311361"/>
                </a:lnTo>
                <a:lnTo>
                  <a:pt x="248377" y="301442"/>
                </a:lnTo>
                <a:lnTo>
                  <a:pt x="245411" y="292861"/>
                </a:lnTo>
                <a:lnTo>
                  <a:pt x="240160" y="285617"/>
                </a:lnTo>
                <a:lnTo>
                  <a:pt x="232626" y="279712"/>
                </a:lnTo>
                <a:lnTo>
                  <a:pt x="222809" y="275145"/>
                </a:lnTo>
                <a:lnTo>
                  <a:pt x="210710" y="271915"/>
                </a:lnTo>
                <a:lnTo>
                  <a:pt x="196329" y="270024"/>
                </a:lnTo>
                <a:lnTo>
                  <a:pt x="179666" y="269470"/>
                </a:lnTo>
                <a:lnTo>
                  <a:pt x="176179" y="269518"/>
                </a:lnTo>
                <a:lnTo>
                  <a:pt x="159203" y="269473"/>
                </a:lnTo>
                <a:lnTo>
                  <a:pt x="143160" y="268686"/>
                </a:lnTo>
                <a:lnTo>
                  <a:pt x="128050" y="267157"/>
                </a:lnTo>
                <a:lnTo>
                  <a:pt x="113875" y="264885"/>
                </a:lnTo>
                <a:lnTo>
                  <a:pt x="100636" y="261872"/>
                </a:lnTo>
                <a:lnTo>
                  <a:pt x="88333" y="258117"/>
                </a:lnTo>
                <a:lnTo>
                  <a:pt x="76968" y="253619"/>
                </a:lnTo>
                <a:lnTo>
                  <a:pt x="66541" y="248380"/>
                </a:lnTo>
                <a:lnTo>
                  <a:pt x="57053" y="242398"/>
                </a:lnTo>
                <a:lnTo>
                  <a:pt x="48506" y="235675"/>
                </a:lnTo>
                <a:lnTo>
                  <a:pt x="40900" y="228209"/>
                </a:lnTo>
                <a:lnTo>
                  <a:pt x="28214" y="211483"/>
                </a:lnTo>
                <a:lnTo>
                  <a:pt x="21345" y="200136"/>
                </a:lnTo>
                <a:lnTo>
                  <a:pt x="15619" y="188613"/>
                </a:lnTo>
                <a:lnTo>
                  <a:pt x="11035" y="176915"/>
                </a:lnTo>
                <a:lnTo>
                  <a:pt x="7593" y="165041"/>
                </a:lnTo>
                <a:lnTo>
                  <a:pt x="5293" y="152991"/>
                </a:lnTo>
                <a:lnTo>
                  <a:pt x="4136" y="140765"/>
                </a:lnTo>
                <a:lnTo>
                  <a:pt x="4121" y="128363"/>
                </a:lnTo>
                <a:lnTo>
                  <a:pt x="4983" y="117880"/>
                </a:lnTo>
                <a:lnTo>
                  <a:pt x="7244" y="104441"/>
                </a:lnTo>
                <a:lnTo>
                  <a:pt x="10728" y="91736"/>
                </a:lnTo>
                <a:lnTo>
                  <a:pt x="15436" y="79761"/>
                </a:lnTo>
                <a:lnTo>
                  <a:pt x="21368" y="68517"/>
                </a:lnTo>
                <a:lnTo>
                  <a:pt x="28524" y="58001"/>
                </a:lnTo>
                <a:lnTo>
                  <a:pt x="36903" y="48212"/>
                </a:lnTo>
                <a:lnTo>
                  <a:pt x="46505" y="39148"/>
                </a:lnTo>
                <a:lnTo>
                  <a:pt x="57331" y="30809"/>
                </a:lnTo>
                <a:lnTo>
                  <a:pt x="69068" y="23351"/>
                </a:lnTo>
                <a:lnTo>
                  <a:pt x="80174" y="17439"/>
                </a:lnTo>
                <a:lnTo>
                  <a:pt x="91641" y="12385"/>
                </a:lnTo>
                <a:lnTo>
                  <a:pt x="103469" y="8190"/>
                </a:lnTo>
                <a:lnTo>
                  <a:pt x="115658" y="4854"/>
                </a:lnTo>
                <a:lnTo>
                  <a:pt x="128208" y="2377"/>
                </a:lnTo>
                <a:lnTo>
                  <a:pt x="141120" y="759"/>
                </a:lnTo>
                <a:lnTo>
                  <a:pt x="154392" y="0"/>
                </a:lnTo>
                <a:lnTo>
                  <a:pt x="165765" y="24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97342" y="4623943"/>
            <a:ext cx="411606" cy="464438"/>
          </a:xfrm>
          <a:custGeom>
            <a:avLst/>
            <a:gdLst/>
            <a:ahLst/>
            <a:cxnLst/>
            <a:rect l="l" t="t" r="r" b="b"/>
            <a:pathLst>
              <a:path w="411606" h="464438">
                <a:moveTo>
                  <a:pt x="210311" y="0"/>
                </a:moveTo>
                <a:lnTo>
                  <a:pt x="237410" y="1273"/>
                </a:lnTo>
                <a:lnTo>
                  <a:pt x="262826" y="5069"/>
                </a:lnTo>
                <a:lnTo>
                  <a:pt x="286542" y="11351"/>
                </a:lnTo>
                <a:lnTo>
                  <a:pt x="308981" y="20374"/>
                </a:lnTo>
                <a:lnTo>
                  <a:pt x="331343" y="33431"/>
                </a:lnTo>
                <a:lnTo>
                  <a:pt x="350624" y="49526"/>
                </a:lnTo>
                <a:lnTo>
                  <a:pt x="366522" y="68130"/>
                </a:lnTo>
                <a:lnTo>
                  <a:pt x="379748" y="88853"/>
                </a:lnTo>
                <a:lnTo>
                  <a:pt x="390967" y="112328"/>
                </a:lnTo>
                <a:lnTo>
                  <a:pt x="397636" y="130428"/>
                </a:lnTo>
                <a:lnTo>
                  <a:pt x="403859" y="153210"/>
                </a:lnTo>
                <a:lnTo>
                  <a:pt x="408268" y="177628"/>
                </a:lnTo>
                <a:lnTo>
                  <a:pt x="410852" y="203671"/>
                </a:lnTo>
                <a:lnTo>
                  <a:pt x="411606" y="228599"/>
                </a:lnTo>
                <a:lnTo>
                  <a:pt x="411358" y="242160"/>
                </a:lnTo>
                <a:lnTo>
                  <a:pt x="409358" y="268354"/>
                </a:lnTo>
                <a:lnTo>
                  <a:pt x="405332" y="293336"/>
                </a:lnTo>
                <a:lnTo>
                  <a:pt x="399253" y="317132"/>
                </a:lnTo>
                <a:lnTo>
                  <a:pt x="392233" y="337240"/>
                </a:lnTo>
                <a:lnTo>
                  <a:pt x="381501" y="361095"/>
                </a:lnTo>
                <a:lnTo>
                  <a:pt x="368817" y="382725"/>
                </a:lnTo>
                <a:lnTo>
                  <a:pt x="356742" y="399033"/>
                </a:lnTo>
                <a:lnTo>
                  <a:pt x="339347" y="417125"/>
                </a:lnTo>
                <a:lnTo>
                  <a:pt x="319180" y="432468"/>
                </a:lnTo>
                <a:lnTo>
                  <a:pt x="296241" y="445085"/>
                </a:lnTo>
                <a:lnTo>
                  <a:pt x="280388" y="451622"/>
                </a:lnTo>
                <a:lnTo>
                  <a:pt x="256759" y="458534"/>
                </a:lnTo>
                <a:lnTo>
                  <a:pt x="231501" y="462795"/>
                </a:lnTo>
                <a:lnTo>
                  <a:pt x="204615" y="464420"/>
                </a:lnTo>
                <a:lnTo>
                  <a:pt x="201294" y="464438"/>
                </a:lnTo>
                <a:lnTo>
                  <a:pt x="187543" y="464119"/>
                </a:lnTo>
                <a:lnTo>
                  <a:pt x="161317" y="461580"/>
                </a:lnTo>
                <a:lnTo>
                  <a:pt x="136764" y="456536"/>
                </a:lnTo>
                <a:lnTo>
                  <a:pt x="114934" y="449452"/>
                </a:lnTo>
                <a:lnTo>
                  <a:pt x="91114" y="437923"/>
                </a:lnTo>
                <a:lnTo>
                  <a:pt x="70326" y="423333"/>
                </a:lnTo>
                <a:lnTo>
                  <a:pt x="52571" y="405653"/>
                </a:lnTo>
                <a:lnTo>
                  <a:pt x="38276" y="386034"/>
                </a:lnTo>
                <a:lnTo>
                  <a:pt x="26129" y="363918"/>
                </a:lnTo>
                <a:lnTo>
                  <a:pt x="15963" y="339119"/>
                </a:lnTo>
                <a:lnTo>
                  <a:pt x="10733" y="322496"/>
                </a:lnTo>
                <a:lnTo>
                  <a:pt x="5380" y="298970"/>
                </a:lnTo>
                <a:lnTo>
                  <a:pt x="1857" y="273762"/>
                </a:lnTo>
                <a:lnTo>
                  <a:pt x="164" y="246871"/>
                </a:lnTo>
                <a:lnTo>
                  <a:pt x="0" y="234949"/>
                </a:lnTo>
                <a:lnTo>
                  <a:pt x="257" y="221326"/>
                </a:lnTo>
                <a:lnTo>
                  <a:pt x="2308" y="195063"/>
                </a:lnTo>
                <a:lnTo>
                  <a:pt x="6396" y="170098"/>
                </a:lnTo>
                <a:lnTo>
                  <a:pt x="12509" y="146417"/>
                </a:lnTo>
                <a:lnTo>
                  <a:pt x="19399" y="126873"/>
                </a:lnTo>
                <a:lnTo>
                  <a:pt x="30218" y="103092"/>
                </a:lnTo>
                <a:lnTo>
                  <a:pt x="42979" y="81486"/>
                </a:lnTo>
                <a:lnTo>
                  <a:pt x="54863" y="65404"/>
                </a:lnTo>
                <a:lnTo>
                  <a:pt x="72239" y="47390"/>
                </a:lnTo>
                <a:lnTo>
                  <a:pt x="92403" y="32039"/>
                </a:lnTo>
                <a:lnTo>
                  <a:pt x="115379" y="19397"/>
                </a:lnTo>
                <a:lnTo>
                  <a:pt x="131315" y="12850"/>
                </a:lnTo>
                <a:lnTo>
                  <a:pt x="154922" y="5947"/>
                </a:lnTo>
                <a:lnTo>
                  <a:pt x="180197" y="1658"/>
                </a:lnTo>
                <a:lnTo>
                  <a:pt x="207123" y="17"/>
                </a:lnTo>
                <a:lnTo>
                  <a:pt x="210311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75755" y="4270883"/>
            <a:ext cx="406808" cy="816610"/>
          </a:xfrm>
          <a:custGeom>
            <a:avLst/>
            <a:gdLst/>
            <a:ahLst/>
            <a:cxnLst/>
            <a:rect l="l" t="t" r="r" b="b"/>
            <a:pathLst>
              <a:path w="406808" h="816610">
                <a:moveTo>
                  <a:pt x="91285" y="0"/>
                </a:moveTo>
                <a:lnTo>
                  <a:pt x="113559" y="4508"/>
                </a:lnTo>
                <a:lnTo>
                  <a:pt x="125294" y="10155"/>
                </a:lnTo>
                <a:lnTo>
                  <a:pt x="137417" y="18077"/>
                </a:lnTo>
                <a:lnTo>
                  <a:pt x="150631" y="29325"/>
                </a:lnTo>
                <a:lnTo>
                  <a:pt x="163688" y="46112"/>
                </a:lnTo>
                <a:lnTo>
                  <a:pt x="175767" y="68361"/>
                </a:lnTo>
                <a:lnTo>
                  <a:pt x="181440" y="81526"/>
                </a:lnTo>
                <a:lnTo>
                  <a:pt x="186868" y="96048"/>
                </a:lnTo>
                <a:lnTo>
                  <a:pt x="192052" y="111924"/>
                </a:lnTo>
                <a:lnTo>
                  <a:pt x="196676" y="128106"/>
                </a:lnTo>
                <a:lnTo>
                  <a:pt x="201114" y="145292"/>
                </a:lnTo>
                <a:lnTo>
                  <a:pt x="205820" y="164968"/>
                </a:lnTo>
                <a:lnTo>
                  <a:pt x="210792" y="187133"/>
                </a:lnTo>
                <a:lnTo>
                  <a:pt x="216030" y="211788"/>
                </a:lnTo>
                <a:lnTo>
                  <a:pt x="218750" y="225048"/>
                </a:lnTo>
                <a:lnTo>
                  <a:pt x="221536" y="238930"/>
                </a:lnTo>
                <a:lnTo>
                  <a:pt x="224389" y="253434"/>
                </a:lnTo>
                <a:lnTo>
                  <a:pt x="227308" y="268560"/>
                </a:lnTo>
                <a:lnTo>
                  <a:pt x="230294" y="284307"/>
                </a:lnTo>
                <a:lnTo>
                  <a:pt x="233347" y="300676"/>
                </a:lnTo>
                <a:lnTo>
                  <a:pt x="236466" y="317666"/>
                </a:lnTo>
                <a:lnTo>
                  <a:pt x="239652" y="335277"/>
                </a:lnTo>
                <a:lnTo>
                  <a:pt x="242905" y="353510"/>
                </a:lnTo>
                <a:lnTo>
                  <a:pt x="246225" y="372364"/>
                </a:lnTo>
                <a:lnTo>
                  <a:pt x="282420" y="551815"/>
                </a:lnTo>
                <a:lnTo>
                  <a:pt x="285592" y="569730"/>
                </a:lnTo>
                <a:lnTo>
                  <a:pt x="288760" y="586635"/>
                </a:lnTo>
                <a:lnTo>
                  <a:pt x="291923" y="602529"/>
                </a:lnTo>
                <a:lnTo>
                  <a:pt x="295083" y="617413"/>
                </a:lnTo>
                <a:lnTo>
                  <a:pt x="298239" y="631287"/>
                </a:lnTo>
                <a:lnTo>
                  <a:pt x="301392" y="644152"/>
                </a:lnTo>
                <a:lnTo>
                  <a:pt x="304543" y="656007"/>
                </a:lnTo>
                <a:lnTo>
                  <a:pt x="307691" y="666854"/>
                </a:lnTo>
                <a:lnTo>
                  <a:pt x="310837" y="676693"/>
                </a:lnTo>
                <a:lnTo>
                  <a:pt x="313982" y="685523"/>
                </a:lnTo>
                <a:lnTo>
                  <a:pt x="317127" y="693347"/>
                </a:lnTo>
                <a:lnTo>
                  <a:pt x="320270" y="700164"/>
                </a:lnTo>
                <a:lnTo>
                  <a:pt x="328934" y="714866"/>
                </a:lnTo>
                <a:lnTo>
                  <a:pt x="338140" y="725577"/>
                </a:lnTo>
                <a:lnTo>
                  <a:pt x="348265" y="733052"/>
                </a:lnTo>
                <a:lnTo>
                  <a:pt x="359309" y="737299"/>
                </a:lnTo>
                <a:lnTo>
                  <a:pt x="369034" y="738378"/>
                </a:lnTo>
                <a:lnTo>
                  <a:pt x="385343" y="739998"/>
                </a:lnTo>
                <a:lnTo>
                  <a:pt x="397076" y="744854"/>
                </a:lnTo>
                <a:lnTo>
                  <a:pt x="404230" y="752939"/>
                </a:lnTo>
                <a:lnTo>
                  <a:pt x="406808" y="764247"/>
                </a:lnTo>
                <a:lnTo>
                  <a:pt x="405229" y="777113"/>
                </a:lnTo>
                <a:lnTo>
                  <a:pt x="399979" y="792045"/>
                </a:lnTo>
                <a:lnTo>
                  <a:pt x="392352" y="803358"/>
                </a:lnTo>
                <a:lnTo>
                  <a:pt x="369960" y="815063"/>
                </a:lnTo>
                <a:lnTo>
                  <a:pt x="361414" y="815721"/>
                </a:lnTo>
                <a:lnTo>
                  <a:pt x="350895" y="814898"/>
                </a:lnTo>
                <a:lnTo>
                  <a:pt x="328014" y="808320"/>
                </a:lnTo>
                <a:lnTo>
                  <a:pt x="315681" y="802565"/>
                </a:lnTo>
                <a:lnTo>
                  <a:pt x="302770" y="795165"/>
                </a:lnTo>
                <a:lnTo>
                  <a:pt x="290216" y="786184"/>
                </a:lnTo>
                <a:lnTo>
                  <a:pt x="278813" y="772851"/>
                </a:lnTo>
                <a:lnTo>
                  <a:pt x="268327" y="754459"/>
                </a:lnTo>
                <a:lnTo>
                  <a:pt x="258756" y="731007"/>
                </a:lnTo>
                <a:lnTo>
                  <a:pt x="254311" y="717381"/>
                </a:lnTo>
                <a:lnTo>
                  <a:pt x="250094" y="702489"/>
                </a:lnTo>
                <a:lnTo>
                  <a:pt x="246104" y="686329"/>
                </a:lnTo>
                <a:lnTo>
                  <a:pt x="242339" y="668903"/>
                </a:lnTo>
                <a:lnTo>
                  <a:pt x="238801" y="650208"/>
                </a:lnTo>
                <a:lnTo>
                  <a:pt x="200251" y="424942"/>
                </a:lnTo>
                <a:lnTo>
                  <a:pt x="58265" y="816610"/>
                </a:lnTo>
                <a:lnTo>
                  <a:pt x="43958" y="816181"/>
                </a:lnTo>
                <a:lnTo>
                  <a:pt x="32018" y="814105"/>
                </a:lnTo>
                <a:lnTo>
                  <a:pt x="22444" y="810382"/>
                </a:lnTo>
                <a:lnTo>
                  <a:pt x="15236" y="805011"/>
                </a:lnTo>
                <a:lnTo>
                  <a:pt x="10395" y="797992"/>
                </a:lnTo>
                <a:lnTo>
                  <a:pt x="7919" y="789326"/>
                </a:lnTo>
                <a:lnTo>
                  <a:pt x="7810" y="779013"/>
                </a:lnTo>
                <a:lnTo>
                  <a:pt x="10067" y="767052"/>
                </a:lnTo>
                <a:lnTo>
                  <a:pt x="14690" y="753444"/>
                </a:lnTo>
                <a:lnTo>
                  <a:pt x="21679" y="738188"/>
                </a:lnTo>
                <a:lnTo>
                  <a:pt x="27023" y="728218"/>
                </a:lnTo>
                <a:lnTo>
                  <a:pt x="170787" y="337947"/>
                </a:lnTo>
                <a:lnTo>
                  <a:pt x="168834" y="320735"/>
                </a:lnTo>
                <a:lnTo>
                  <a:pt x="166865" y="304109"/>
                </a:lnTo>
                <a:lnTo>
                  <a:pt x="164880" y="288067"/>
                </a:lnTo>
                <a:lnTo>
                  <a:pt x="162878" y="272609"/>
                </a:lnTo>
                <a:lnTo>
                  <a:pt x="160859" y="257736"/>
                </a:lnTo>
                <a:lnTo>
                  <a:pt x="158823" y="243448"/>
                </a:lnTo>
                <a:lnTo>
                  <a:pt x="156769" y="229743"/>
                </a:lnTo>
                <a:lnTo>
                  <a:pt x="154698" y="216622"/>
                </a:lnTo>
                <a:lnTo>
                  <a:pt x="152608" y="204085"/>
                </a:lnTo>
                <a:lnTo>
                  <a:pt x="150500" y="192132"/>
                </a:lnTo>
                <a:lnTo>
                  <a:pt x="148373" y="180762"/>
                </a:lnTo>
                <a:lnTo>
                  <a:pt x="146226" y="169975"/>
                </a:lnTo>
                <a:lnTo>
                  <a:pt x="144061" y="159772"/>
                </a:lnTo>
                <a:lnTo>
                  <a:pt x="141875" y="150152"/>
                </a:lnTo>
                <a:lnTo>
                  <a:pt x="139670" y="141114"/>
                </a:lnTo>
                <a:lnTo>
                  <a:pt x="135197" y="124787"/>
                </a:lnTo>
                <a:lnTo>
                  <a:pt x="129033" y="106841"/>
                </a:lnTo>
                <a:lnTo>
                  <a:pt x="122401" y="92576"/>
                </a:lnTo>
                <a:lnTo>
                  <a:pt x="115206" y="81661"/>
                </a:lnTo>
                <a:lnTo>
                  <a:pt x="107451" y="74095"/>
                </a:lnTo>
                <a:lnTo>
                  <a:pt x="99139" y="69875"/>
                </a:lnTo>
                <a:lnTo>
                  <a:pt x="90271" y="68997"/>
                </a:lnTo>
                <a:lnTo>
                  <a:pt x="84173" y="70231"/>
                </a:lnTo>
                <a:lnTo>
                  <a:pt x="71450" y="75377"/>
                </a:lnTo>
                <a:lnTo>
                  <a:pt x="60369" y="82174"/>
                </a:lnTo>
                <a:lnTo>
                  <a:pt x="50931" y="90628"/>
                </a:lnTo>
                <a:lnTo>
                  <a:pt x="43135" y="100748"/>
                </a:lnTo>
                <a:lnTo>
                  <a:pt x="38834" y="108458"/>
                </a:lnTo>
                <a:lnTo>
                  <a:pt x="30889" y="121013"/>
                </a:lnTo>
                <a:lnTo>
                  <a:pt x="22314" y="126922"/>
                </a:lnTo>
                <a:lnTo>
                  <a:pt x="13142" y="126183"/>
                </a:lnTo>
                <a:lnTo>
                  <a:pt x="7846" y="122936"/>
                </a:lnTo>
                <a:lnTo>
                  <a:pt x="2459" y="116406"/>
                </a:lnTo>
                <a:lnTo>
                  <a:pt x="0" y="107404"/>
                </a:lnTo>
                <a:lnTo>
                  <a:pt x="451" y="95935"/>
                </a:lnTo>
                <a:lnTo>
                  <a:pt x="3795" y="82005"/>
                </a:lnTo>
                <a:lnTo>
                  <a:pt x="10016" y="65619"/>
                </a:lnTo>
                <a:lnTo>
                  <a:pt x="16593" y="52685"/>
                </a:lnTo>
                <a:lnTo>
                  <a:pt x="23497" y="42609"/>
                </a:lnTo>
                <a:lnTo>
                  <a:pt x="31605" y="33398"/>
                </a:lnTo>
                <a:lnTo>
                  <a:pt x="40917" y="25052"/>
                </a:lnTo>
                <a:lnTo>
                  <a:pt x="51434" y="17571"/>
                </a:lnTo>
                <a:lnTo>
                  <a:pt x="63155" y="10956"/>
                </a:lnTo>
                <a:lnTo>
                  <a:pt x="76080" y="5206"/>
                </a:lnTo>
                <a:lnTo>
                  <a:pt x="90210" y="321"/>
                </a:lnTo>
                <a:lnTo>
                  <a:pt x="91285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8339" y="5234940"/>
            <a:ext cx="2211324" cy="915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04597" y="5281041"/>
            <a:ext cx="2119854" cy="823810"/>
          </a:xfrm>
          <a:custGeom>
            <a:avLst/>
            <a:gdLst/>
            <a:ahLst/>
            <a:cxnLst/>
            <a:rect l="l" t="t" r="r" b="b"/>
            <a:pathLst>
              <a:path w="2119854" h="823810">
                <a:moveTo>
                  <a:pt x="1118586" y="364680"/>
                </a:moveTo>
                <a:lnTo>
                  <a:pt x="1036163" y="371221"/>
                </a:lnTo>
                <a:lnTo>
                  <a:pt x="1035351" y="407975"/>
                </a:lnTo>
                <a:lnTo>
                  <a:pt x="1034628" y="442953"/>
                </a:lnTo>
                <a:lnTo>
                  <a:pt x="1033994" y="476155"/>
                </a:lnTo>
                <a:lnTo>
                  <a:pt x="1033451" y="507580"/>
                </a:lnTo>
                <a:lnTo>
                  <a:pt x="1032996" y="537229"/>
                </a:lnTo>
                <a:lnTo>
                  <a:pt x="1032631" y="565102"/>
                </a:lnTo>
                <a:lnTo>
                  <a:pt x="1032356" y="591197"/>
                </a:lnTo>
                <a:lnTo>
                  <a:pt x="1032170" y="615517"/>
                </a:lnTo>
                <a:lnTo>
                  <a:pt x="1032150" y="677816"/>
                </a:lnTo>
                <a:lnTo>
                  <a:pt x="1032323" y="695030"/>
                </a:lnTo>
                <a:lnTo>
                  <a:pt x="1032585" y="710467"/>
                </a:lnTo>
                <a:lnTo>
                  <a:pt x="1033377" y="736011"/>
                </a:lnTo>
                <a:lnTo>
                  <a:pt x="1034528" y="754449"/>
                </a:lnTo>
                <a:lnTo>
                  <a:pt x="1041580" y="777839"/>
                </a:lnTo>
                <a:lnTo>
                  <a:pt x="1057196" y="797759"/>
                </a:lnTo>
                <a:lnTo>
                  <a:pt x="1077380" y="813809"/>
                </a:lnTo>
                <a:lnTo>
                  <a:pt x="1101219" y="822699"/>
                </a:lnTo>
                <a:lnTo>
                  <a:pt x="1114014" y="823810"/>
                </a:lnTo>
                <a:lnTo>
                  <a:pt x="1124346" y="823673"/>
                </a:lnTo>
                <a:lnTo>
                  <a:pt x="1143863" y="822465"/>
                </a:lnTo>
                <a:lnTo>
                  <a:pt x="1159992" y="820012"/>
                </a:lnTo>
                <a:lnTo>
                  <a:pt x="1182090" y="811367"/>
                </a:lnTo>
                <a:lnTo>
                  <a:pt x="1190639" y="797736"/>
                </a:lnTo>
                <a:lnTo>
                  <a:pt x="1189833" y="789051"/>
                </a:lnTo>
                <a:lnTo>
                  <a:pt x="1177142" y="763627"/>
                </a:lnTo>
                <a:lnTo>
                  <a:pt x="1155289" y="754291"/>
                </a:lnTo>
                <a:lnTo>
                  <a:pt x="1144670" y="753689"/>
                </a:lnTo>
                <a:lnTo>
                  <a:pt x="1131586" y="749997"/>
                </a:lnTo>
                <a:lnTo>
                  <a:pt x="1124301" y="742950"/>
                </a:lnTo>
                <a:lnTo>
                  <a:pt x="1121892" y="735959"/>
                </a:lnTo>
                <a:lnTo>
                  <a:pt x="1120055" y="725179"/>
                </a:lnTo>
                <a:lnTo>
                  <a:pt x="1118954" y="710919"/>
                </a:lnTo>
                <a:lnTo>
                  <a:pt x="1118586" y="693178"/>
                </a:lnTo>
                <a:lnTo>
                  <a:pt x="1118586" y="364680"/>
                </a:lnTo>
                <a:close/>
              </a:path>
              <a:path w="2119854" h="823810">
                <a:moveTo>
                  <a:pt x="1794634" y="754504"/>
                </a:moveTo>
                <a:lnTo>
                  <a:pt x="1801447" y="766096"/>
                </a:lnTo>
                <a:lnTo>
                  <a:pt x="1814916" y="777495"/>
                </a:lnTo>
                <a:lnTo>
                  <a:pt x="1835041" y="788704"/>
                </a:lnTo>
                <a:lnTo>
                  <a:pt x="1847598" y="794236"/>
                </a:lnTo>
                <a:lnTo>
                  <a:pt x="1861818" y="799721"/>
                </a:lnTo>
                <a:lnTo>
                  <a:pt x="1877700" y="805157"/>
                </a:lnTo>
                <a:lnTo>
                  <a:pt x="1895246" y="810546"/>
                </a:lnTo>
                <a:lnTo>
                  <a:pt x="1914454" y="815888"/>
                </a:lnTo>
                <a:lnTo>
                  <a:pt x="1935323" y="821182"/>
                </a:lnTo>
                <a:lnTo>
                  <a:pt x="1935817" y="821181"/>
                </a:lnTo>
                <a:lnTo>
                  <a:pt x="1953214" y="820874"/>
                </a:lnTo>
                <a:lnTo>
                  <a:pt x="1969664" y="819983"/>
                </a:lnTo>
                <a:lnTo>
                  <a:pt x="1985166" y="818509"/>
                </a:lnTo>
                <a:lnTo>
                  <a:pt x="1999722" y="816452"/>
                </a:lnTo>
                <a:lnTo>
                  <a:pt x="2013331" y="813812"/>
                </a:lnTo>
                <a:lnTo>
                  <a:pt x="2025995" y="810589"/>
                </a:lnTo>
                <a:lnTo>
                  <a:pt x="2037713" y="806783"/>
                </a:lnTo>
                <a:lnTo>
                  <a:pt x="2048486" y="802393"/>
                </a:lnTo>
                <a:lnTo>
                  <a:pt x="2058314" y="797421"/>
                </a:lnTo>
                <a:lnTo>
                  <a:pt x="2075138" y="785727"/>
                </a:lnTo>
                <a:lnTo>
                  <a:pt x="2087592" y="772788"/>
                </a:lnTo>
                <a:lnTo>
                  <a:pt x="2095424" y="762469"/>
                </a:lnTo>
                <a:lnTo>
                  <a:pt x="2102170" y="751672"/>
                </a:lnTo>
                <a:lnTo>
                  <a:pt x="2107832" y="740395"/>
                </a:lnTo>
                <a:lnTo>
                  <a:pt x="2112407" y="728638"/>
                </a:lnTo>
                <a:lnTo>
                  <a:pt x="2115897" y="716403"/>
                </a:lnTo>
                <a:lnTo>
                  <a:pt x="2118302" y="703688"/>
                </a:lnTo>
                <a:lnTo>
                  <a:pt x="2119621" y="690494"/>
                </a:lnTo>
                <a:lnTo>
                  <a:pt x="2119854" y="676821"/>
                </a:lnTo>
                <a:lnTo>
                  <a:pt x="2119142" y="664732"/>
                </a:lnTo>
                <a:lnTo>
                  <a:pt x="2117054" y="650684"/>
                </a:lnTo>
                <a:lnTo>
                  <a:pt x="2113634" y="637644"/>
                </a:lnTo>
                <a:lnTo>
                  <a:pt x="2108886" y="625611"/>
                </a:lnTo>
                <a:lnTo>
                  <a:pt x="2102813" y="614585"/>
                </a:lnTo>
                <a:lnTo>
                  <a:pt x="2095418" y="604567"/>
                </a:lnTo>
                <a:lnTo>
                  <a:pt x="2086704" y="595556"/>
                </a:lnTo>
                <a:lnTo>
                  <a:pt x="2076674" y="587552"/>
                </a:lnTo>
                <a:lnTo>
                  <a:pt x="2067356" y="581497"/>
                </a:lnTo>
                <a:lnTo>
                  <a:pt x="2056188" y="575367"/>
                </a:lnTo>
                <a:lnTo>
                  <a:pt x="2044648" y="570206"/>
                </a:lnTo>
                <a:lnTo>
                  <a:pt x="2032733" y="566014"/>
                </a:lnTo>
                <a:lnTo>
                  <a:pt x="2020442" y="562792"/>
                </a:lnTo>
                <a:lnTo>
                  <a:pt x="2007773" y="560538"/>
                </a:lnTo>
                <a:lnTo>
                  <a:pt x="1994726" y="559254"/>
                </a:lnTo>
                <a:lnTo>
                  <a:pt x="1981297" y="558939"/>
                </a:lnTo>
                <a:lnTo>
                  <a:pt x="1971000" y="558915"/>
                </a:lnTo>
                <a:lnTo>
                  <a:pt x="1956163" y="558279"/>
                </a:lnTo>
                <a:lnTo>
                  <a:pt x="1942410" y="556918"/>
                </a:lnTo>
                <a:lnTo>
                  <a:pt x="1929741" y="554832"/>
                </a:lnTo>
                <a:lnTo>
                  <a:pt x="1918156" y="552020"/>
                </a:lnTo>
                <a:lnTo>
                  <a:pt x="1907656" y="548483"/>
                </a:lnTo>
                <a:lnTo>
                  <a:pt x="1898239" y="544220"/>
                </a:lnTo>
                <a:lnTo>
                  <a:pt x="1891385" y="540062"/>
                </a:lnTo>
                <a:lnTo>
                  <a:pt x="1882276" y="531507"/>
                </a:lnTo>
                <a:lnTo>
                  <a:pt x="1876683" y="521248"/>
                </a:lnTo>
                <a:lnTo>
                  <a:pt x="1874598" y="509284"/>
                </a:lnTo>
                <a:lnTo>
                  <a:pt x="1876014" y="495617"/>
                </a:lnTo>
                <a:lnTo>
                  <a:pt x="1878317" y="487079"/>
                </a:lnTo>
                <a:lnTo>
                  <a:pt x="1883604" y="474714"/>
                </a:lnTo>
                <a:lnTo>
                  <a:pt x="1890809" y="464164"/>
                </a:lnTo>
                <a:lnTo>
                  <a:pt x="1899923" y="455429"/>
                </a:lnTo>
                <a:lnTo>
                  <a:pt x="1910939" y="448513"/>
                </a:lnTo>
                <a:lnTo>
                  <a:pt x="1923750" y="443100"/>
                </a:lnTo>
                <a:lnTo>
                  <a:pt x="1935511" y="439771"/>
                </a:lnTo>
                <a:lnTo>
                  <a:pt x="1947947" y="437673"/>
                </a:lnTo>
                <a:lnTo>
                  <a:pt x="1961052" y="436806"/>
                </a:lnTo>
                <a:lnTo>
                  <a:pt x="1974820" y="437172"/>
                </a:lnTo>
                <a:lnTo>
                  <a:pt x="1981414" y="437793"/>
                </a:lnTo>
                <a:lnTo>
                  <a:pt x="1994158" y="439983"/>
                </a:lnTo>
                <a:lnTo>
                  <a:pt x="2006423" y="443447"/>
                </a:lnTo>
                <a:lnTo>
                  <a:pt x="2018211" y="448182"/>
                </a:lnTo>
                <a:lnTo>
                  <a:pt x="2029521" y="454189"/>
                </a:lnTo>
                <a:lnTo>
                  <a:pt x="2040352" y="461467"/>
                </a:lnTo>
                <a:lnTo>
                  <a:pt x="2041940" y="462616"/>
                </a:lnTo>
                <a:lnTo>
                  <a:pt x="2053060" y="468589"/>
                </a:lnTo>
                <a:lnTo>
                  <a:pt x="2063841" y="470672"/>
                </a:lnTo>
                <a:lnTo>
                  <a:pt x="2074287" y="468863"/>
                </a:lnTo>
                <a:lnTo>
                  <a:pt x="2084405" y="463161"/>
                </a:lnTo>
                <a:lnTo>
                  <a:pt x="2094200" y="453567"/>
                </a:lnTo>
                <a:lnTo>
                  <a:pt x="2092885" y="444400"/>
                </a:lnTo>
                <a:lnTo>
                  <a:pt x="2089555" y="432018"/>
                </a:lnTo>
                <a:lnTo>
                  <a:pt x="2084508" y="420413"/>
                </a:lnTo>
                <a:lnTo>
                  <a:pt x="2077740" y="409584"/>
                </a:lnTo>
                <a:lnTo>
                  <a:pt x="2069245" y="399532"/>
                </a:lnTo>
                <a:lnTo>
                  <a:pt x="2059021" y="390258"/>
                </a:lnTo>
                <a:lnTo>
                  <a:pt x="2043429" y="380125"/>
                </a:lnTo>
                <a:lnTo>
                  <a:pt x="2032940" y="375315"/>
                </a:lnTo>
                <a:lnTo>
                  <a:pt x="2021399" y="371293"/>
                </a:lnTo>
                <a:lnTo>
                  <a:pt x="2008810" y="368058"/>
                </a:lnTo>
                <a:lnTo>
                  <a:pt x="1995177" y="365611"/>
                </a:lnTo>
                <a:lnTo>
                  <a:pt x="1980501" y="363952"/>
                </a:lnTo>
                <a:lnTo>
                  <a:pt x="1964787" y="363080"/>
                </a:lnTo>
                <a:lnTo>
                  <a:pt x="1962646" y="363027"/>
                </a:lnTo>
                <a:lnTo>
                  <a:pt x="1949178" y="363173"/>
                </a:lnTo>
                <a:lnTo>
                  <a:pt x="1936046" y="364156"/>
                </a:lnTo>
                <a:lnTo>
                  <a:pt x="1923250" y="365976"/>
                </a:lnTo>
                <a:lnTo>
                  <a:pt x="1910790" y="368633"/>
                </a:lnTo>
                <a:lnTo>
                  <a:pt x="1898666" y="372127"/>
                </a:lnTo>
                <a:lnTo>
                  <a:pt x="1886879" y="376459"/>
                </a:lnTo>
                <a:lnTo>
                  <a:pt x="1875428" y="381627"/>
                </a:lnTo>
                <a:lnTo>
                  <a:pt x="1864314" y="387632"/>
                </a:lnTo>
                <a:lnTo>
                  <a:pt x="1853535" y="394474"/>
                </a:lnTo>
                <a:lnTo>
                  <a:pt x="1838160" y="406558"/>
                </a:lnTo>
                <a:lnTo>
                  <a:pt x="1828918" y="415812"/>
                </a:lnTo>
                <a:lnTo>
                  <a:pt x="1820848" y="425777"/>
                </a:lnTo>
                <a:lnTo>
                  <a:pt x="1813952" y="436454"/>
                </a:lnTo>
                <a:lnTo>
                  <a:pt x="1808233" y="447842"/>
                </a:lnTo>
                <a:lnTo>
                  <a:pt x="1803694" y="459941"/>
                </a:lnTo>
                <a:lnTo>
                  <a:pt x="1800336" y="472750"/>
                </a:lnTo>
                <a:lnTo>
                  <a:pt x="1798163" y="486270"/>
                </a:lnTo>
                <a:lnTo>
                  <a:pt x="1797160" y="501828"/>
                </a:lnTo>
                <a:lnTo>
                  <a:pt x="1797567" y="514202"/>
                </a:lnTo>
                <a:lnTo>
                  <a:pt x="1799061" y="526400"/>
                </a:lnTo>
                <a:lnTo>
                  <a:pt x="1801641" y="538423"/>
                </a:lnTo>
                <a:lnTo>
                  <a:pt x="1805306" y="550270"/>
                </a:lnTo>
                <a:lnTo>
                  <a:pt x="1810056" y="561941"/>
                </a:lnTo>
                <a:lnTo>
                  <a:pt x="1815890" y="573436"/>
                </a:lnTo>
                <a:lnTo>
                  <a:pt x="1822805" y="584754"/>
                </a:lnTo>
                <a:lnTo>
                  <a:pt x="1830802" y="595896"/>
                </a:lnTo>
                <a:lnTo>
                  <a:pt x="1842383" y="608595"/>
                </a:lnTo>
                <a:lnTo>
                  <a:pt x="1851003" y="615816"/>
                </a:lnTo>
                <a:lnTo>
                  <a:pt x="1860498" y="622241"/>
                </a:lnTo>
                <a:lnTo>
                  <a:pt x="1870868" y="627871"/>
                </a:lnTo>
                <a:lnTo>
                  <a:pt x="1882114" y="632704"/>
                </a:lnTo>
                <a:lnTo>
                  <a:pt x="1894234" y="636741"/>
                </a:lnTo>
                <a:lnTo>
                  <a:pt x="1907230" y="639982"/>
                </a:lnTo>
                <a:lnTo>
                  <a:pt x="1921100" y="642427"/>
                </a:lnTo>
                <a:lnTo>
                  <a:pt x="1935846" y="644075"/>
                </a:lnTo>
                <a:lnTo>
                  <a:pt x="1951467" y="644927"/>
                </a:lnTo>
                <a:lnTo>
                  <a:pt x="1974897" y="644936"/>
                </a:lnTo>
                <a:lnTo>
                  <a:pt x="1991559" y="645748"/>
                </a:lnTo>
                <a:lnTo>
                  <a:pt x="2005703" y="647919"/>
                </a:lnTo>
                <a:lnTo>
                  <a:pt x="2017328" y="651448"/>
                </a:lnTo>
                <a:lnTo>
                  <a:pt x="2026433" y="656336"/>
                </a:lnTo>
                <a:lnTo>
                  <a:pt x="2033019" y="662582"/>
                </a:lnTo>
                <a:lnTo>
                  <a:pt x="2037086" y="670187"/>
                </a:lnTo>
                <a:lnTo>
                  <a:pt x="2038633" y="679151"/>
                </a:lnTo>
                <a:lnTo>
                  <a:pt x="2037661" y="689474"/>
                </a:lnTo>
                <a:lnTo>
                  <a:pt x="2034171" y="701156"/>
                </a:lnTo>
                <a:lnTo>
                  <a:pt x="2028160" y="714197"/>
                </a:lnTo>
                <a:lnTo>
                  <a:pt x="2023581" y="721566"/>
                </a:lnTo>
                <a:lnTo>
                  <a:pt x="2018405" y="727743"/>
                </a:lnTo>
                <a:lnTo>
                  <a:pt x="2012443" y="733080"/>
                </a:lnTo>
                <a:lnTo>
                  <a:pt x="2005695" y="737579"/>
                </a:lnTo>
                <a:lnTo>
                  <a:pt x="1998161" y="741238"/>
                </a:lnTo>
                <a:lnTo>
                  <a:pt x="1989841" y="744059"/>
                </a:lnTo>
                <a:lnTo>
                  <a:pt x="1980735" y="746041"/>
                </a:lnTo>
                <a:lnTo>
                  <a:pt x="1970843" y="747184"/>
                </a:lnTo>
                <a:lnTo>
                  <a:pt x="1960164" y="747488"/>
                </a:lnTo>
                <a:lnTo>
                  <a:pt x="1948699" y="746953"/>
                </a:lnTo>
                <a:lnTo>
                  <a:pt x="1936447" y="745579"/>
                </a:lnTo>
                <a:lnTo>
                  <a:pt x="1923409" y="743366"/>
                </a:lnTo>
                <a:lnTo>
                  <a:pt x="1909583" y="740315"/>
                </a:lnTo>
                <a:lnTo>
                  <a:pt x="1894971" y="736424"/>
                </a:lnTo>
                <a:lnTo>
                  <a:pt x="1879572" y="731695"/>
                </a:lnTo>
                <a:lnTo>
                  <a:pt x="1863385" y="726128"/>
                </a:lnTo>
                <a:lnTo>
                  <a:pt x="1846411" y="719721"/>
                </a:lnTo>
                <a:lnTo>
                  <a:pt x="1828650" y="712476"/>
                </a:lnTo>
                <a:lnTo>
                  <a:pt x="1810101" y="704392"/>
                </a:lnTo>
                <a:lnTo>
                  <a:pt x="1796766" y="737006"/>
                </a:lnTo>
                <a:lnTo>
                  <a:pt x="1794479" y="742721"/>
                </a:lnTo>
                <a:lnTo>
                  <a:pt x="1793724" y="748637"/>
                </a:lnTo>
                <a:lnTo>
                  <a:pt x="1794634" y="754504"/>
                </a:lnTo>
                <a:close/>
              </a:path>
              <a:path w="2119854" h="823810">
                <a:moveTo>
                  <a:pt x="158222" y="434861"/>
                </a:moveTo>
                <a:lnTo>
                  <a:pt x="156563" y="421887"/>
                </a:lnTo>
                <a:lnTo>
                  <a:pt x="153341" y="409521"/>
                </a:lnTo>
                <a:lnTo>
                  <a:pt x="148548" y="397763"/>
                </a:lnTo>
                <a:lnTo>
                  <a:pt x="142173" y="386613"/>
                </a:lnTo>
                <a:lnTo>
                  <a:pt x="134209" y="376072"/>
                </a:lnTo>
                <a:lnTo>
                  <a:pt x="121299" y="363732"/>
                </a:lnTo>
                <a:lnTo>
                  <a:pt x="110539" y="356869"/>
                </a:lnTo>
                <a:lnTo>
                  <a:pt x="98789" y="351966"/>
                </a:lnTo>
                <a:lnTo>
                  <a:pt x="86059" y="349024"/>
                </a:lnTo>
                <a:lnTo>
                  <a:pt x="72360" y="348043"/>
                </a:lnTo>
                <a:lnTo>
                  <a:pt x="65772" y="348133"/>
                </a:lnTo>
                <a:lnTo>
                  <a:pt x="47836" y="349490"/>
                </a:lnTo>
                <a:lnTo>
                  <a:pt x="32744" y="352479"/>
                </a:lnTo>
                <a:lnTo>
                  <a:pt x="20499" y="357097"/>
                </a:lnTo>
                <a:lnTo>
                  <a:pt x="11100" y="363347"/>
                </a:lnTo>
                <a:lnTo>
                  <a:pt x="4550" y="371226"/>
                </a:lnTo>
                <a:lnTo>
                  <a:pt x="849" y="380736"/>
                </a:lnTo>
                <a:lnTo>
                  <a:pt x="0" y="391877"/>
                </a:lnTo>
                <a:lnTo>
                  <a:pt x="2002" y="404647"/>
                </a:lnTo>
                <a:lnTo>
                  <a:pt x="27402" y="432447"/>
                </a:lnTo>
                <a:lnTo>
                  <a:pt x="44579" y="426744"/>
                </a:lnTo>
                <a:lnTo>
                  <a:pt x="54580" y="421157"/>
                </a:lnTo>
                <a:lnTo>
                  <a:pt x="61184" y="416433"/>
                </a:lnTo>
                <a:lnTo>
                  <a:pt x="68042" y="417639"/>
                </a:lnTo>
                <a:lnTo>
                  <a:pt x="80615" y="435463"/>
                </a:lnTo>
                <a:lnTo>
                  <a:pt x="84795" y="462000"/>
                </a:lnTo>
                <a:lnTo>
                  <a:pt x="85314" y="480428"/>
                </a:lnTo>
                <a:lnTo>
                  <a:pt x="85314" y="814171"/>
                </a:lnTo>
                <a:lnTo>
                  <a:pt x="163546" y="811161"/>
                </a:lnTo>
                <a:lnTo>
                  <a:pt x="163546" y="545668"/>
                </a:lnTo>
                <a:lnTo>
                  <a:pt x="169011" y="534408"/>
                </a:lnTo>
                <a:lnTo>
                  <a:pt x="177475" y="517784"/>
                </a:lnTo>
                <a:lnTo>
                  <a:pt x="185690" y="502672"/>
                </a:lnTo>
                <a:lnTo>
                  <a:pt x="193657" y="489070"/>
                </a:lnTo>
                <a:lnTo>
                  <a:pt x="201376" y="476980"/>
                </a:lnTo>
                <a:lnTo>
                  <a:pt x="208850" y="466402"/>
                </a:lnTo>
                <a:lnTo>
                  <a:pt x="223059" y="449779"/>
                </a:lnTo>
                <a:lnTo>
                  <a:pt x="236290" y="439202"/>
                </a:lnTo>
                <a:lnTo>
                  <a:pt x="257134" y="432232"/>
                </a:lnTo>
                <a:lnTo>
                  <a:pt x="269618" y="432189"/>
                </a:lnTo>
                <a:lnTo>
                  <a:pt x="279435" y="436266"/>
                </a:lnTo>
                <a:lnTo>
                  <a:pt x="290312" y="452316"/>
                </a:lnTo>
                <a:lnTo>
                  <a:pt x="296268" y="473453"/>
                </a:lnTo>
                <a:lnTo>
                  <a:pt x="298598" y="486855"/>
                </a:lnTo>
                <a:lnTo>
                  <a:pt x="300499" y="502147"/>
                </a:lnTo>
                <a:lnTo>
                  <a:pt x="301976" y="519328"/>
                </a:lnTo>
                <a:lnTo>
                  <a:pt x="304262" y="811987"/>
                </a:lnTo>
                <a:lnTo>
                  <a:pt x="392019" y="810006"/>
                </a:lnTo>
                <a:lnTo>
                  <a:pt x="393035" y="663549"/>
                </a:lnTo>
                <a:lnTo>
                  <a:pt x="393139" y="495992"/>
                </a:lnTo>
                <a:lnTo>
                  <a:pt x="392345" y="476924"/>
                </a:lnTo>
                <a:lnTo>
                  <a:pt x="390630" y="459170"/>
                </a:lnTo>
                <a:lnTo>
                  <a:pt x="387995" y="442732"/>
                </a:lnTo>
                <a:lnTo>
                  <a:pt x="384440" y="427608"/>
                </a:lnTo>
                <a:lnTo>
                  <a:pt x="374570" y="401306"/>
                </a:lnTo>
                <a:lnTo>
                  <a:pt x="361024" y="380264"/>
                </a:lnTo>
                <a:lnTo>
                  <a:pt x="343804" y="364483"/>
                </a:lnTo>
                <a:lnTo>
                  <a:pt x="322914" y="353961"/>
                </a:lnTo>
                <a:lnTo>
                  <a:pt x="298357" y="348701"/>
                </a:lnTo>
                <a:lnTo>
                  <a:pt x="284704" y="348043"/>
                </a:lnTo>
                <a:lnTo>
                  <a:pt x="280627" y="348121"/>
                </a:lnTo>
                <a:lnTo>
                  <a:pt x="258292" y="351437"/>
                </a:lnTo>
                <a:lnTo>
                  <a:pt x="236750" y="359639"/>
                </a:lnTo>
                <a:lnTo>
                  <a:pt x="216000" y="372725"/>
                </a:lnTo>
                <a:lnTo>
                  <a:pt x="196039" y="390696"/>
                </a:lnTo>
                <a:lnTo>
                  <a:pt x="176862" y="413550"/>
                </a:lnTo>
                <a:lnTo>
                  <a:pt x="167566" y="426808"/>
                </a:lnTo>
                <a:lnTo>
                  <a:pt x="158466" y="441286"/>
                </a:lnTo>
                <a:lnTo>
                  <a:pt x="158222" y="434861"/>
                </a:lnTo>
                <a:close/>
              </a:path>
              <a:path w="2119854" h="823810">
                <a:moveTo>
                  <a:pt x="1396191" y="697728"/>
                </a:moveTo>
                <a:lnTo>
                  <a:pt x="1389420" y="687970"/>
                </a:lnTo>
                <a:lnTo>
                  <a:pt x="1383433" y="677058"/>
                </a:lnTo>
                <a:lnTo>
                  <a:pt x="1378242" y="664993"/>
                </a:lnTo>
                <a:lnTo>
                  <a:pt x="1379061" y="798683"/>
                </a:lnTo>
                <a:lnTo>
                  <a:pt x="1403436" y="808327"/>
                </a:lnTo>
                <a:lnTo>
                  <a:pt x="1427294" y="814495"/>
                </a:lnTo>
                <a:lnTo>
                  <a:pt x="1452740" y="818195"/>
                </a:lnTo>
                <a:lnTo>
                  <a:pt x="1479774" y="819429"/>
                </a:lnTo>
                <a:lnTo>
                  <a:pt x="1485480" y="819374"/>
                </a:lnTo>
                <a:lnTo>
                  <a:pt x="1512213" y="817556"/>
                </a:lnTo>
                <a:lnTo>
                  <a:pt x="1537374" y="813162"/>
                </a:lnTo>
                <a:lnTo>
                  <a:pt x="1560991" y="806191"/>
                </a:lnTo>
                <a:lnTo>
                  <a:pt x="1579181" y="798584"/>
                </a:lnTo>
                <a:lnTo>
                  <a:pt x="1601973" y="785747"/>
                </a:lnTo>
                <a:lnTo>
                  <a:pt x="1622008" y="770273"/>
                </a:lnTo>
                <a:lnTo>
                  <a:pt x="1639286" y="752170"/>
                </a:lnTo>
                <a:lnTo>
                  <a:pt x="1652402" y="734310"/>
                </a:lnTo>
                <a:lnTo>
                  <a:pt x="1665042" y="712593"/>
                </a:lnTo>
                <a:lnTo>
                  <a:pt x="1675780" y="688750"/>
                </a:lnTo>
                <a:lnTo>
                  <a:pt x="1683025" y="667889"/>
                </a:lnTo>
                <a:lnTo>
                  <a:pt x="1689069" y="643972"/>
                </a:lnTo>
                <a:lnTo>
                  <a:pt x="1693124" y="618955"/>
                </a:lnTo>
                <a:lnTo>
                  <a:pt x="1695164" y="592835"/>
                </a:lnTo>
                <a:lnTo>
                  <a:pt x="1695420" y="579361"/>
                </a:lnTo>
                <a:lnTo>
                  <a:pt x="1695244" y="567336"/>
                </a:lnTo>
                <a:lnTo>
                  <a:pt x="1693503" y="540673"/>
                </a:lnTo>
                <a:lnTo>
                  <a:pt x="1689909" y="515486"/>
                </a:lnTo>
                <a:lnTo>
                  <a:pt x="1684473" y="491778"/>
                </a:lnTo>
                <a:lnTo>
                  <a:pt x="1678484" y="473011"/>
                </a:lnTo>
                <a:lnTo>
                  <a:pt x="1668157" y="448417"/>
                </a:lnTo>
                <a:lnTo>
                  <a:pt x="1655868" y="426412"/>
                </a:lnTo>
                <a:lnTo>
                  <a:pt x="1641572" y="406996"/>
                </a:lnTo>
                <a:lnTo>
                  <a:pt x="1621834" y="387617"/>
                </a:lnTo>
                <a:lnTo>
                  <a:pt x="1600856" y="373213"/>
                </a:lnTo>
                <a:lnTo>
                  <a:pt x="1576929" y="361772"/>
                </a:lnTo>
                <a:lnTo>
                  <a:pt x="1553056" y="354040"/>
                </a:lnTo>
                <a:lnTo>
                  <a:pt x="1528393" y="349080"/>
                </a:lnTo>
                <a:lnTo>
                  <a:pt x="1502204" y="346600"/>
                </a:lnTo>
                <a:lnTo>
                  <a:pt x="1488537" y="346290"/>
                </a:lnTo>
                <a:lnTo>
                  <a:pt x="1483267" y="346338"/>
                </a:lnTo>
                <a:lnTo>
                  <a:pt x="1456616" y="348136"/>
                </a:lnTo>
                <a:lnTo>
                  <a:pt x="1431438" y="352534"/>
                </a:lnTo>
                <a:lnTo>
                  <a:pt x="1407746" y="359533"/>
                </a:lnTo>
                <a:lnTo>
                  <a:pt x="1389519" y="367160"/>
                </a:lnTo>
                <a:lnTo>
                  <a:pt x="1366723" y="380000"/>
                </a:lnTo>
                <a:lnTo>
                  <a:pt x="1346686" y="395469"/>
                </a:lnTo>
                <a:lnTo>
                  <a:pt x="1329406" y="413562"/>
                </a:lnTo>
                <a:lnTo>
                  <a:pt x="1316538" y="430992"/>
                </a:lnTo>
                <a:lnTo>
                  <a:pt x="1303799" y="452676"/>
                </a:lnTo>
                <a:lnTo>
                  <a:pt x="1293027" y="476420"/>
                </a:lnTo>
                <a:lnTo>
                  <a:pt x="1285854" y="496908"/>
                </a:lnTo>
                <a:lnTo>
                  <a:pt x="1279782" y="520670"/>
                </a:lnTo>
                <a:lnTo>
                  <a:pt x="1275707" y="545671"/>
                </a:lnTo>
                <a:lnTo>
                  <a:pt x="1273657" y="571910"/>
                </a:lnTo>
                <a:lnTo>
                  <a:pt x="1273399" y="585495"/>
                </a:lnTo>
                <a:lnTo>
                  <a:pt x="1273605" y="598724"/>
                </a:lnTo>
                <a:lnTo>
                  <a:pt x="1275384" y="625475"/>
                </a:lnTo>
                <a:lnTo>
                  <a:pt x="1278980" y="650639"/>
                </a:lnTo>
                <a:lnTo>
                  <a:pt x="1284378" y="674215"/>
                </a:lnTo>
                <a:lnTo>
                  <a:pt x="1290311" y="692801"/>
                </a:lnTo>
                <a:lnTo>
                  <a:pt x="1300636" y="717408"/>
                </a:lnTo>
                <a:lnTo>
                  <a:pt x="1312898" y="739435"/>
                </a:lnTo>
                <a:lnTo>
                  <a:pt x="1327120" y="758875"/>
                </a:lnTo>
                <a:lnTo>
                  <a:pt x="1346551" y="778114"/>
                </a:lnTo>
                <a:lnTo>
                  <a:pt x="1367480" y="792579"/>
                </a:lnTo>
                <a:lnTo>
                  <a:pt x="1367892" y="623344"/>
                </a:lnTo>
                <a:lnTo>
                  <a:pt x="1366475" y="610571"/>
                </a:lnTo>
                <a:lnTo>
                  <a:pt x="1365629" y="597078"/>
                </a:lnTo>
                <a:lnTo>
                  <a:pt x="1365347" y="582866"/>
                </a:lnTo>
                <a:lnTo>
                  <a:pt x="1365511" y="573256"/>
                </a:lnTo>
                <a:lnTo>
                  <a:pt x="1366265" y="560328"/>
                </a:lnTo>
                <a:lnTo>
                  <a:pt x="1367632" y="547674"/>
                </a:lnTo>
                <a:lnTo>
                  <a:pt x="1369612" y="535295"/>
                </a:lnTo>
                <a:lnTo>
                  <a:pt x="1372205" y="523189"/>
                </a:lnTo>
                <a:lnTo>
                  <a:pt x="1376823" y="507573"/>
                </a:lnTo>
                <a:lnTo>
                  <a:pt x="1381543" y="495586"/>
                </a:lnTo>
                <a:lnTo>
                  <a:pt x="1387105" y="484463"/>
                </a:lnTo>
                <a:lnTo>
                  <a:pt x="1393541" y="474205"/>
                </a:lnTo>
                <a:lnTo>
                  <a:pt x="1400533" y="465223"/>
                </a:lnTo>
                <a:lnTo>
                  <a:pt x="1409398" y="456116"/>
                </a:lnTo>
                <a:lnTo>
                  <a:pt x="1419297" y="448119"/>
                </a:lnTo>
                <a:lnTo>
                  <a:pt x="1430244" y="441236"/>
                </a:lnTo>
                <a:lnTo>
                  <a:pt x="1445119" y="434767"/>
                </a:lnTo>
                <a:lnTo>
                  <a:pt x="1457180" y="431532"/>
                </a:lnTo>
                <a:lnTo>
                  <a:pt x="1470208" y="429590"/>
                </a:lnTo>
                <a:lnTo>
                  <a:pt x="1484219" y="428942"/>
                </a:lnTo>
                <a:lnTo>
                  <a:pt x="1497149" y="429503"/>
                </a:lnTo>
                <a:lnTo>
                  <a:pt x="1509966" y="431276"/>
                </a:lnTo>
                <a:lnTo>
                  <a:pt x="1522128" y="434260"/>
                </a:lnTo>
                <a:lnTo>
                  <a:pt x="1533622" y="438454"/>
                </a:lnTo>
                <a:lnTo>
                  <a:pt x="1552324" y="449106"/>
                </a:lnTo>
                <a:lnTo>
                  <a:pt x="1562118" y="457247"/>
                </a:lnTo>
                <a:lnTo>
                  <a:pt x="1570960" y="466750"/>
                </a:lnTo>
                <a:lnTo>
                  <a:pt x="1579321" y="478506"/>
                </a:lnTo>
                <a:lnTo>
                  <a:pt x="1585304" y="489413"/>
                </a:lnTo>
                <a:lnTo>
                  <a:pt x="1590518" y="501479"/>
                </a:lnTo>
                <a:lnTo>
                  <a:pt x="1594963" y="514705"/>
                </a:lnTo>
                <a:lnTo>
                  <a:pt x="1598836" y="530557"/>
                </a:lnTo>
                <a:lnTo>
                  <a:pt x="1600872" y="542622"/>
                </a:lnTo>
                <a:lnTo>
                  <a:pt x="1602320" y="555362"/>
                </a:lnTo>
                <a:lnTo>
                  <a:pt x="1603185" y="568777"/>
                </a:lnTo>
                <a:lnTo>
                  <a:pt x="1603472" y="582866"/>
                </a:lnTo>
                <a:lnTo>
                  <a:pt x="1603303" y="592630"/>
                </a:lnTo>
                <a:lnTo>
                  <a:pt x="1602545" y="605524"/>
                </a:lnTo>
                <a:lnTo>
                  <a:pt x="1601177" y="618172"/>
                </a:lnTo>
                <a:lnTo>
                  <a:pt x="1599200" y="630575"/>
                </a:lnTo>
                <a:lnTo>
                  <a:pt x="1596614" y="642734"/>
                </a:lnTo>
                <a:lnTo>
                  <a:pt x="1591905" y="658652"/>
                </a:lnTo>
                <a:lnTo>
                  <a:pt x="1587156" y="670632"/>
                </a:lnTo>
                <a:lnTo>
                  <a:pt x="1581575" y="681735"/>
                </a:lnTo>
                <a:lnTo>
                  <a:pt x="1575151" y="691959"/>
                </a:lnTo>
                <a:lnTo>
                  <a:pt x="1568212" y="700941"/>
                </a:lnTo>
                <a:lnTo>
                  <a:pt x="1559344" y="710048"/>
                </a:lnTo>
                <a:lnTo>
                  <a:pt x="1549414" y="718045"/>
                </a:lnTo>
                <a:lnTo>
                  <a:pt x="1538448" y="724928"/>
                </a:lnTo>
                <a:lnTo>
                  <a:pt x="1523385" y="731448"/>
                </a:lnTo>
                <a:lnTo>
                  <a:pt x="1511308" y="734655"/>
                </a:lnTo>
                <a:lnTo>
                  <a:pt x="1498256" y="736580"/>
                </a:lnTo>
                <a:lnTo>
                  <a:pt x="1484219" y="737222"/>
                </a:lnTo>
                <a:lnTo>
                  <a:pt x="1470829" y="736654"/>
                </a:lnTo>
                <a:lnTo>
                  <a:pt x="1457950" y="734903"/>
                </a:lnTo>
                <a:lnTo>
                  <a:pt x="1445865" y="731968"/>
                </a:lnTo>
                <a:lnTo>
                  <a:pt x="1434562" y="727849"/>
                </a:lnTo>
                <a:lnTo>
                  <a:pt x="1416388" y="717436"/>
                </a:lnTo>
                <a:lnTo>
                  <a:pt x="1406616" y="709254"/>
                </a:lnTo>
                <a:lnTo>
                  <a:pt x="1397732" y="699655"/>
                </a:lnTo>
                <a:lnTo>
                  <a:pt x="1396191" y="697728"/>
                </a:lnTo>
                <a:close/>
              </a:path>
              <a:path w="2119854" h="823810">
                <a:moveTo>
                  <a:pt x="1379061" y="798683"/>
                </a:moveTo>
                <a:lnTo>
                  <a:pt x="1378242" y="664993"/>
                </a:lnTo>
                <a:lnTo>
                  <a:pt x="1373856" y="651776"/>
                </a:lnTo>
                <a:lnTo>
                  <a:pt x="1372455" y="646729"/>
                </a:lnTo>
                <a:lnTo>
                  <a:pt x="1369884" y="635397"/>
                </a:lnTo>
                <a:lnTo>
                  <a:pt x="1367892" y="623344"/>
                </a:lnTo>
                <a:lnTo>
                  <a:pt x="1367480" y="792579"/>
                </a:lnTo>
                <a:lnTo>
                  <a:pt x="1379061" y="798683"/>
                </a:lnTo>
                <a:close/>
              </a:path>
              <a:path w="2119854" h="823810">
                <a:moveTo>
                  <a:pt x="206218" y="185166"/>
                </a:moveTo>
                <a:lnTo>
                  <a:pt x="161514" y="337883"/>
                </a:lnTo>
                <a:lnTo>
                  <a:pt x="226284" y="337413"/>
                </a:lnTo>
                <a:lnTo>
                  <a:pt x="307183" y="185166"/>
                </a:lnTo>
                <a:lnTo>
                  <a:pt x="206218" y="185166"/>
                </a:lnTo>
                <a:close/>
              </a:path>
              <a:path w="2119854" h="823810">
                <a:moveTo>
                  <a:pt x="577866" y="57940"/>
                </a:moveTo>
                <a:lnTo>
                  <a:pt x="572359" y="69088"/>
                </a:lnTo>
                <a:lnTo>
                  <a:pt x="567594" y="81415"/>
                </a:lnTo>
                <a:lnTo>
                  <a:pt x="563518" y="96277"/>
                </a:lnTo>
                <a:lnTo>
                  <a:pt x="562147" y="109105"/>
                </a:lnTo>
                <a:lnTo>
                  <a:pt x="563481" y="119898"/>
                </a:lnTo>
                <a:lnTo>
                  <a:pt x="567520" y="128657"/>
                </a:lnTo>
                <a:lnTo>
                  <a:pt x="574264" y="135382"/>
                </a:lnTo>
                <a:lnTo>
                  <a:pt x="574536" y="135574"/>
                </a:lnTo>
                <a:lnTo>
                  <a:pt x="585549" y="140886"/>
                </a:lnTo>
                <a:lnTo>
                  <a:pt x="595537" y="140633"/>
                </a:lnTo>
                <a:lnTo>
                  <a:pt x="604514" y="134849"/>
                </a:lnTo>
                <a:lnTo>
                  <a:pt x="612491" y="123571"/>
                </a:lnTo>
                <a:lnTo>
                  <a:pt x="614571" y="119777"/>
                </a:lnTo>
                <a:lnTo>
                  <a:pt x="622345" y="108226"/>
                </a:lnTo>
                <a:lnTo>
                  <a:pt x="631194" y="98770"/>
                </a:lnTo>
                <a:lnTo>
                  <a:pt x="641117" y="91400"/>
                </a:lnTo>
                <a:lnTo>
                  <a:pt x="652115" y="86106"/>
                </a:lnTo>
                <a:lnTo>
                  <a:pt x="659796" y="84939"/>
                </a:lnTo>
                <a:lnTo>
                  <a:pt x="667534" y="87491"/>
                </a:lnTo>
                <a:lnTo>
                  <a:pt x="681755" y="104257"/>
                </a:lnTo>
                <a:lnTo>
                  <a:pt x="694279" y="136525"/>
                </a:lnTo>
                <a:lnTo>
                  <a:pt x="701091" y="163101"/>
                </a:lnTo>
                <a:lnTo>
                  <a:pt x="707431" y="194164"/>
                </a:lnTo>
                <a:lnTo>
                  <a:pt x="711599" y="218059"/>
                </a:lnTo>
                <a:lnTo>
                  <a:pt x="715721" y="244503"/>
                </a:lnTo>
                <a:lnTo>
                  <a:pt x="719797" y="273495"/>
                </a:lnTo>
                <a:lnTo>
                  <a:pt x="723825" y="305032"/>
                </a:lnTo>
                <a:lnTo>
                  <a:pt x="727807" y="339115"/>
                </a:lnTo>
                <a:lnTo>
                  <a:pt x="587345" y="719848"/>
                </a:lnTo>
                <a:lnTo>
                  <a:pt x="580185" y="735450"/>
                </a:lnTo>
                <a:lnTo>
                  <a:pt x="574773" y="750201"/>
                </a:lnTo>
                <a:lnTo>
                  <a:pt x="571406" y="763511"/>
                </a:lnTo>
                <a:lnTo>
                  <a:pt x="570084" y="775378"/>
                </a:lnTo>
                <a:lnTo>
                  <a:pt x="570808" y="785802"/>
                </a:lnTo>
                <a:lnTo>
                  <a:pt x="578395" y="802324"/>
                </a:lnTo>
                <a:lnTo>
                  <a:pt x="594170" y="813074"/>
                </a:lnTo>
                <a:lnTo>
                  <a:pt x="618136" y="818051"/>
                </a:lnTo>
                <a:lnTo>
                  <a:pt x="633192" y="818375"/>
                </a:lnTo>
                <a:lnTo>
                  <a:pt x="762605" y="434632"/>
                </a:lnTo>
                <a:lnTo>
                  <a:pt x="795498" y="653605"/>
                </a:lnTo>
                <a:lnTo>
                  <a:pt x="798273" y="668509"/>
                </a:lnTo>
                <a:lnTo>
                  <a:pt x="801961" y="685856"/>
                </a:lnTo>
                <a:lnTo>
                  <a:pt x="805927" y="701971"/>
                </a:lnTo>
                <a:lnTo>
                  <a:pt x="810173" y="716855"/>
                </a:lnTo>
                <a:lnTo>
                  <a:pt x="814697" y="730507"/>
                </a:lnTo>
                <a:lnTo>
                  <a:pt x="819500" y="742928"/>
                </a:lnTo>
                <a:lnTo>
                  <a:pt x="824582" y="754118"/>
                </a:lnTo>
                <a:lnTo>
                  <a:pt x="829943" y="764076"/>
                </a:lnTo>
                <a:lnTo>
                  <a:pt x="835582" y="772804"/>
                </a:lnTo>
                <a:lnTo>
                  <a:pt x="841500" y="780301"/>
                </a:lnTo>
                <a:lnTo>
                  <a:pt x="847697" y="786567"/>
                </a:lnTo>
                <a:lnTo>
                  <a:pt x="854172" y="791603"/>
                </a:lnTo>
                <a:lnTo>
                  <a:pt x="865254" y="798582"/>
                </a:lnTo>
                <a:lnTo>
                  <a:pt x="877937" y="805457"/>
                </a:lnTo>
                <a:lnTo>
                  <a:pt x="890113" y="810804"/>
                </a:lnTo>
                <a:lnTo>
                  <a:pt x="901787" y="814622"/>
                </a:lnTo>
                <a:lnTo>
                  <a:pt x="912961" y="816913"/>
                </a:lnTo>
                <a:lnTo>
                  <a:pt x="923641" y="817676"/>
                </a:lnTo>
                <a:lnTo>
                  <a:pt x="930575" y="817324"/>
                </a:lnTo>
                <a:lnTo>
                  <a:pt x="943626" y="814281"/>
                </a:lnTo>
                <a:lnTo>
                  <a:pt x="954588" y="808116"/>
                </a:lnTo>
                <a:lnTo>
                  <a:pt x="963475" y="798829"/>
                </a:lnTo>
                <a:lnTo>
                  <a:pt x="970299" y="786420"/>
                </a:lnTo>
                <a:lnTo>
                  <a:pt x="975076" y="770890"/>
                </a:lnTo>
                <a:lnTo>
                  <a:pt x="976654" y="758490"/>
                </a:lnTo>
                <a:lnTo>
                  <a:pt x="975100" y="746105"/>
                </a:lnTo>
                <a:lnTo>
                  <a:pt x="969775" y="736473"/>
                </a:lnTo>
                <a:lnTo>
                  <a:pt x="960675" y="729593"/>
                </a:lnTo>
                <a:lnTo>
                  <a:pt x="947796" y="725466"/>
                </a:lnTo>
                <a:lnTo>
                  <a:pt x="931134" y="724090"/>
                </a:lnTo>
                <a:lnTo>
                  <a:pt x="929787" y="724061"/>
                </a:lnTo>
                <a:lnTo>
                  <a:pt x="919043" y="721604"/>
                </a:lnTo>
                <a:lnTo>
                  <a:pt x="909005" y="715191"/>
                </a:lnTo>
                <a:lnTo>
                  <a:pt x="899662" y="704822"/>
                </a:lnTo>
                <a:lnTo>
                  <a:pt x="891002" y="690499"/>
                </a:lnTo>
                <a:lnTo>
                  <a:pt x="887136" y="681957"/>
                </a:lnTo>
                <a:lnTo>
                  <a:pt x="884087" y="673999"/>
                </a:lnTo>
                <a:lnTo>
                  <a:pt x="881014" y="664914"/>
                </a:lnTo>
                <a:lnTo>
                  <a:pt x="877918" y="654703"/>
                </a:lnTo>
                <a:lnTo>
                  <a:pt x="874797" y="643366"/>
                </a:lnTo>
                <a:lnTo>
                  <a:pt x="871652" y="630904"/>
                </a:lnTo>
                <a:lnTo>
                  <a:pt x="868484" y="617315"/>
                </a:lnTo>
                <a:lnTo>
                  <a:pt x="865291" y="602600"/>
                </a:lnTo>
                <a:lnTo>
                  <a:pt x="862074" y="586760"/>
                </a:lnTo>
                <a:lnTo>
                  <a:pt x="858834" y="569793"/>
                </a:lnTo>
                <a:lnTo>
                  <a:pt x="855569" y="551700"/>
                </a:lnTo>
                <a:lnTo>
                  <a:pt x="820136" y="377088"/>
                </a:lnTo>
                <a:lnTo>
                  <a:pt x="816872" y="358156"/>
                </a:lnTo>
                <a:lnTo>
                  <a:pt x="813671" y="339849"/>
                </a:lnTo>
                <a:lnTo>
                  <a:pt x="810532" y="322168"/>
                </a:lnTo>
                <a:lnTo>
                  <a:pt x="807456" y="305110"/>
                </a:lnTo>
                <a:lnTo>
                  <a:pt x="804442" y="288677"/>
                </a:lnTo>
                <a:lnTo>
                  <a:pt x="801491" y="272868"/>
                </a:lnTo>
                <a:lnTo>
                  <a:pt x="798602" y="257684"/>
                </a:lnTo>
                <a:lnTo>
                  <a:pt x="795775" y="243123"/>
                </a:lnTo>
                <a:lnTo>
                  <a:pt x="793010" y="229185"/>
                </a:lnTo>
                <a:lnTo>
                  <a:pt x="790307" y="215871"/>
                </a:lnTo>
                <a:lnTo>
                  <a:pt x="787666" y="203180"/>
                </a:lnTo>
                <a:lnTo>
                  <a:pt x="782570" y="179666"/>
                </a:lnTo>
                <a:lnTo>
                  <a:pt x="777720" y="158643"/>
                </a:lnTo>
                <a:lnTo>
                  <a:pt x="773116" y="140107"/>
                </a:lnTo>
                <a:lnTo>
                  <a:pt x="768757" y="124059"/>
                </a:lnTo>
                <a:lnTo>
                  <a:pt x="760033" y="96758"/>
                </a:lnTo>
                <a:lnTo>
                  <a:pt x="754605" y="82673"/>
                </a:lnTo>
                <a:lnTo>
                  <a:pt x="748889" y="69840"/>
                </a:lnTo>
                <a:lnTo>
                  <a:pt x="742885" y="58261"/>
                </a:lnTo>
                <a:lnTo>
                  <a:pt x="730016" y="38870"/>
                </a:lnTo>
                <a:lnTo>
                  <a:pt x="715996" y="24511"/>
                </a:lnTo>
                <a:lnTo>
                  <a:pt x="704081" y="15791"/>
                </a:lnTo>
                <a:lnTo>
                  <a:pt x="692204" y="8901"/>
                </a:lnTo>
                <a:lnTo>
                  <a:pt x="680498" y="3964"/>
                </a:lnTo>
                <a:lnTo>
                  <a:pt x="657576" y="0"/>
                </a:lnTo>
                <a:lnTo>
                  <a:pt x="648354" y="2985"/>
                </a:lnTo>
                <a:lnTo>
                  <a:pt x="634846" y="8347"/>
                </a:lnTo>
                <a:lnTo>
                  <a:pt x="622488" y="14542"/>
                </a:lnTo>
                <a:lnTo>
                  <a:pt x="611278" y="21569"/>
                </a:lnTo>
                <a:lnTo>
                  <a:pt x="601213" y="29425"/>
                </a:lnTo>
                <a:lnTo>
                  <a:pt x="584509" y="47613"/>
                </a:lnTo>
                <a:lnTo>
                  <a:pt x="577866" y="579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69945" y="5709983"/>
            <a:ext cx="238125" cy="308279"/>
          </a:xfrm>
          <a:custGeom>
            <a:avLst/>
            <a:gdLst/>
            <a:ahLst/>
            <a:cxnLst/>
            <a:rect l="l" t="t" r="r" b="b"/>
            <a:pathLst>
              <a:path w="238125" h="308279">
                <a:moveTo>
                  <a:pt x="118871" y="0"/>
                </a:moveTo>
                <a:lnTo>
                  <a:pt x="104860" y="647"/>
                </a:lnTo>
                <a:lnTo>
                  <a:pt x="91833" y="2589"/>
                </a:lnTo>
                <a:lnTo>
                  <a:pt x="79771" y="5825"/>
                </a:lnTo>
                <a:lnTo>
                  <a:pt x="68657" y="10353"/>
                </a:lnTo>
                <a:lnTo>
                  <a:pt x="53950" y="19176"/>
                </a:lnTo>
                <a:lnTo>
                  <a:pt x="44050" y="27173"/>
                </a:lnTo>
                <a:lnTo>
                  <a:pt x="35185" y="36281"/>
                </a:lnTo>
                <a:lnTo>
                  <a:pt x="28193" y="45262"/>
                </a:lnTo>
                <a:lnTo>
                  <a:pt x="21758" y="55521"/>
                </a:lnTo>
                <a:lnTo>
                  <a:pt x="16195" y="66644"/>
                </a:lnTo>
                <a:lnTo>
                  <a:pt x="11475" y="78630"/>
                </a:lnTo>
                <a:lnTo>
                  <a:pt x="7568" y="91479"/>
                </a:lnTo>
                <a:lnTo>
                  <a:pt x="4264" y="106352"/>
                </a:lnTo>
                <a:lnTo>
                  <a:pt x="2284" y="118732"/>
                </a:lnTo>
                <a:lnTo>
                  <a:pt x="917" y="131385"/>
                </a:lnTo>
                <a:lnTo>
                  <a:pt x="163" y="144313"/>
                </a:lnTo>
                <a:lnTo>
                  <a:pt x="0" y="153923"/>
                </a:lnTo>
                <a:lnTo>
                  <a:pt x="281" y="168136"/>
                </a:lnTo>
                <a:lnTo>
                  <a:pt x="1127" y="181629"/>
                </a:lnTo>
                <a:lnTo>
                  <a:pt x="2544" y="194402"/>
                </a:lnTo>
                <a:lnTo>
                  <a:pt x="4536" y="206454"/>
                </a:lnTo>
                <a:lnTo>
                  <a:pt x="7107" y="217786"/>
                </a:lnTo>
                <a:lnTo>
                  <a:pt x="12894" y="236050"/>
                </a:lnTo>
                <a:lnTo>
                  <a:pt x="18085" y="248115"/>
                </a:lnTo>
                <a:lnTo>
                  <a:pt x="24072" y="259027"/>
                </a:lnTo>
                <a:lnTo>
                  <a:pt x="30843" y="268786"/>
                </a:lnTo>
                <a:lnTo>
                  <a:pt x="41268" y="280311"/>
                </a:lnTo>
                <a:lnTo>
                  <a:pt x="51040" y="288493"/>
                </a:lnTo>
                <a:lnTo>
                  <a:pt x="61732" y="295258"/>
                </a:lnTo>
                <a:lnTo>
                  <a:pt x="80517" y="303026"/>
                </a:lnTo>
                <a:lnTo>
                  <a:pt x="92602" y="305961"/>
                </a:lnTo>
                <a:lnTo>
                  <a:pt x="105481" y="307712"/>
                </a:lnTo>
                <a:lnTo>
                  <a:pt x="118871" y="308279"/>
                </a:lnTo>
                <a:lnTo>
                  <a:pt x="132908" y="307637"/>
                </a:lnTo>
                <a:lnTo>
                  <a:pt x="145961" y="305713"/>
                </a:lnTo>
                <a:lnTo>
                  <a:pt x="158037" y="302506"/>
                </a:lnTo>
                <a:lnTo>
                  <a:pt x="169147" y="298018"/>
                </a:lnTo>
                <a:lnTo>
                  <a:pt x="184066" y="289102"/>
                </a:lnTo>
                <a:lnTo>
                  <a:pt x="193996" y="281106"/>
                </a:lnTo>
                <a:lnTo>
                  <a:pt x="202864" y="271998"/>
                </a:lnTo>
                <a:lnTo>
                  <a:pt x="209803" y="263016"/>
                </a:lnTo>
                <a:lnTo>
                  <a:pt x="216227" y="252792"/>
                </a:lnTo>
                <a:lnTo>
                  <a:pt x="221808" y="241690"/>
                </a:lnTo>
                <a:lnTo>
                  <a:pt x="226557" y="229710"/>
                </a:lnTo>
                <a:lnTo>
                  <a:pt x="230484" y="216851"/>
                </a:lnTo>
                <a:lnTo>
                  <a:pt x="233853" y="201633"/>
                </a:lnTo>
                <a:lnTo>
                  <a:pt x="235829" y="189230"/>
                </a:lnTo>
                <a:lnTo>
                  <a:pt x="237197" y="176581"/>
                </a:lnTo>
                <a:lnTo>
                  <a:pt x="237956" y="163687"/>
                </a:lnTo>
                <a:lnTo>
                  <a:pt x="238125" y="153923"/>
                </a:lnTo>
                <a:lnTo>
                  <a:pt x="237837" y="139834"/>
                </a:lnTo>
                <a:lnTo>
                  <a:pt x="236972" y="126420"/>
                </a:lnTo>
                <a:lnTo>
                  <a:pt x="235524" y="113679"/>
                </a:lnTo>
                <a:lnTo>
                  <a:pt x="233489" y="101614"/>
                </a:lnTo>
                <a:lnTo>
                  <a:pt x="230861" y="90223"/>
                </a:lnTo>
                <a:lnTo>
                  <a:pt x="225171" y="72537"/>
                </a:lnTo>
                <a:lnTo>
                  <a:pt x="219956" y="60470"/>
                </a:lnTo>
                <a:lnTo>
                  <a:pt x="213973" y="49564"/>
                </a:lnTo>
                <a:lnTo>
                  <a:pt x="207220" y="39819"/>
                </a:lnTo>
                <a:lnTo>
                  <a:pt x="196770" y="28304"/>
                </a:lnTo>
                <a:lnTo>
                  <a:pt x="186976" y="20163"/>
                </a:lnTo>
                <a:lnTo>
                  <a:pt x="176231" y="13386"/>
                </a:lnTo>
                <a:lnTo>
                  <a:pt x="156780" y="5317"/>
                </a:lnTo>
                <a:lnTo>
                  <a:pt x="144618" y="2333"/>
                </a:lnTo>
                <a:lnTo>
                  <a:pt x="131801" y="560"/>
                </a:lnTo>
                <a:lnTo>
                  <a:pt x="11887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36665" y="5645721"/>
            <a:ext cx="158571" cy="459130"/>
          </a:xfrm>
          <a:custGeom>
            <a:avLst/>
            <a:gdLst/>
            <a:ahLst/>
            <a:cxnLst/>
            <a:rect l="l" t="t" r="r" b="b"/>
            <a:pathLst>
              <a:path w="158571" h="459130">
                <a:moveTo>
                  <a:pt x="86518" y="0"/>
                </a:moveTo>
                <a:lnTo>
                  <a:pt x="86518" y="328498"/>
                </a:lnTo>
                <a:lnTo>
                  <a:pt x="86886" y="346238"/>
                </a:lnTo>
                <a:lnTo>
                  <a:pt x="87987" y="360498"/>
                </a:lnTo>
                <a:lnTo>
                  <a:pt x="92233" y="378269"/>
                </a:lnTo>
                <a:lnTo>
                  <a:pt x="112602" y="389008"/>
                </a:lnTo>
                <a:lnTo>
                  <a:pt x="123221" y="389610"/>
                </a:lnTo>
                <a:lnTo>
                  <a:pt x="135203" y="391944"/>
                </a:lnTo>
                <a:lnTo>
                  <a:pt x="145074" y="398947"/>
                </a:lnTo>
                <a:lnTo>
                  <a:pt x="152820" y="410619"/>
                </a:lnTo>
                <a:lnTo>
                  <a:pt x="157765" y="424370"/>
                </a:lnTo>
                <a:lnTo>
                  <a:pt x="158571" y="433055"/>
                </a:lnTo>
                <a:lnTo>
                  <a:pt x="155990" y="440494"/>
                </a:lnTo>
                <a:lnTo>
                  <a:pt x="140666" y="451632"/>
                </a:lnTo>
                <a:lnTo>
                  <a:pt x="111794" y="457785"/>
                </a:lnTo>
                <a:lnTo>
                  <a:pt x="92278" y="458993"/>
                </a:lnTo>
                <a:lnTo>
                  <a:pt x="81946" y="459130"/>
                </a:lnTo>
                <a:lnTo>
                  <a:pt x="69151" y="458018"/>
                </a:lnTo>
                <a:lnTo>
                  <a:pt x="45312" y="449129"/>
                </a:lnTo>
                <a:lnTo>
                  <a:pt x="25128" y="433078"/>
                </a:lnTo>
                <a:lnTo>
                  <a:pt x="9512" y="413159"/>
                </a:lnTo>
                <a:lnTo>
                  <a:pt x="3169" y="396322"/>
                </a:lnTo>
                <a:lnTo>
                  <a:pt x="1309" y="371330"/>
                </a:lnTo>
                <a:lnTo>
                  <a:pt x="517" y="345786"/>
                </a:lnTo>
                <a:lnTo>
                  <a:pt x="255" y="330349"/>
                </a:lnTo>
                <a:lnTo>
                  <a:pt x="82" y="313136"/>
                </a:lnTo>
                <a:lnTo>
                  <a:pt x="0" y="294146"/>
                </a:lnTo>
                <a:lnTo>
                  <a:pt x="6" y="273379"/>
                </a:lnTo>
                <a:lnTo>
                  <a:pt x="102" y="250836"/>
                </a:lnTo>
                <a:lnTo>
                  <a:pt x="288" y="226517"/>
                </a:lnTo>
                <a:lnTo>
                  <a:pt x="563" y="200421"/>
                </a:lnTo>
                <a:lnTo>
                  <a:pt x="928" y="172549"/>
                </a:lnTo>
                <a:lnTo>
                  <a:pt x="1383" y="142900"/>
                </a:lnTo>
                <a:lnTo>
                  <a:pt x="1926" y="111475"/>
                </a:lnTo>
                <a:lnTo>
                  <a:pt x="2560" y="78273"/>
                </a:lnTo>
                <a:lnTo>
                  <a:pt x="3283" y="43295"/>
                </a:lnTo>
                <a:lnTo>
                  <a:pt x="4095" y="6540"/>
                </a:lnTo>
                <a:lnTo>
                  <a:pt x="8651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8322" y="5644068"/>
            <a:ext cx="326129" cy="458154"/>
          </a:xfrm>
          <a:custGeom>
            <a:avLst/>
            <a:gdLst/>
            <a:ahLst/>
            <a:cxnLst/>
            <a:rect l="l" t="t" r="r" b="b"/>
            <a:pathLst>
              <a:path w="326129" h="458154">
                <a:moveTo>
                  <a:pt x="171062" y="52"/>
                </a:moveTo>
                <a:lnTo>
                  <a:pt x="186776" y="925"/>
                </a:lnTo>
                <a:lnTo>
                  <a:pt x="201452" y="2584"/>
                </a:lnTo>
                <a:lnTo>
                  <a:pt x="215086" y="5031"/>
                </a:lnTo>
                <a:lnTo>
                  <a:pt x="227675" y="8265"/>
                </a:lnTo>
                <a:lnTo>
                  <a:pt x="239215" y="12287"/>
                </a:lnTo>
                <a:lnTo>
                  <a:pt x="249705" y="17098"/>
                </a:lnTo>
                <a:lnTo>
                  <a:pt x="259139" y="22696"/>
                </a:lnTo>
                <a:lnTo>
                  <a:pt x="265296" y="27230"/>
                </a:lnTo>
                <a:lnTo>
                  <a:pt x="275520" y="36505"/>
                </a:lnTo>
                <a:lnTo>
                  <a:pt x="284015" y="46557"/>
                </a:lnTo>
                <a:lnTo>
                  <a:pt x="290783" y="57385"/>
                </a:lnTo>
                <a:lnTo>
                  <a:pt x="295831" y="68991"/>
                </a:lnTo>
                <a:lnTo>
                  <a:pt x="299160" y="81373"/>
                </a:lnTo>
                <a:lnTo>
                  <a:pt x="300475" y="90540"/>
                </a:lnTo>
                <a:lnTo>
                  <a:pt x="290680" y="100134"/>
                </a:lnTo>
                <a:lnTo>
                  <a:pt x="280562" y="105835"/>
                </a:lnTo>
                <a:lnTo>
                  <a:pt x="270116" y="107644"/>
                </a:lnTo>
                <a:lnTo>
                  <a:pt x="259335" y="105562"/>
                </a:lnTo>
                <a:lnTo>
                  <a:pt x="248215" y="99588"/>
                </a:lnTo>
                <a:lnTo>
                  <a:pt x="246627" y="98439"/>
                </a:lnTo>
                <a:lnTo>
                  <a:pt x="235796" y="91161"/>
                </a:lnTo>
                <a:lnTo>
                  <a:pt x="224486" y="85155"/>
                </a:lnTo>
                <a:lnTo>
                  <a:pt x="212699" y="80419"/>
                </a:lnTo>
                <a:lnTo>
                  <a:pt x="200433" y="76956"/>
                </a:lnTo>
                <a:lnTo>
                  <a:pt x="187689" y="74765"/>
                </a:lnTo>
                <a:lnTo>
                  <a:pt x="181095" y="74144"/>
                </a:lnTo>
                <a:lnTo>
                  <a:pt x="167327" y="73779"/>
                </a:lnTo>
                <a:lnTo>
                  <a:pt x="154222" y="74645"/>
                </a:lnTo>
                <a:lnTo>
                  <a:pt x="141786" y="76743"/>
                </a:lnTo>
                <a:lnTo>
                  <a:pt x="130025" y="80073"/>
                </a:lnTo>
                <a:lnTo>
                  <a:pt x="118943" y="84632"/>
                </a:lnTo>
                <a:lnTo>
                  <a:pt x="106198" y="92402"/>
                </a:lnTo>
                <a:lnTo>
                  <a:pt x="97084" y="101136"/>
                </a:lnTo>
                <a:lnTo>
                  <a:pt x="89879" y="111687"/>
                </a:lnTo>
                <a:lnTo>
                  <a:pt x="84592" y="124052"/>
                </a:lnTo>
                <a:lnTo>
                  <a:pt x="82289" y="132590"/>
                </a:lnTo>
                <a:lnTo>
                  <a:pt x="80874" y="146257"/>
                </a:lnTo>
                <a:lnTo>
                  <a:pt x="82958" y="158220"/>
                </a:lnTo>
                <a:lnTo>
                  <a:pt x="88551" y="168480"/>
                </a:lnTo>
                <a:lnTo>
                  <a:pt x="97660" y="177035"/>
                </a:lnTo>
                <a:lnTo>
                  <a:pt x="104514" y="181193"/>
                </a:lnTo>
                <a:lnTo>
                  <a:pt x="113931" y="185456"/>
                </a:lnTo>
                <a:lnTo>
                  <a:pt x="124432" y="188993"/>
                </a:lnTo>
                <a:lnTo>
                  <a:pt x="136016" y="191804"/>
                </a:lnTo>
                <a:lnTo>
                  <a:pt x="148685" y="193891"/>
                </a:lnTo>
                <a:lnTo>
                  <a:pt x="162438" y="195252"/>
                </a:lnTo>
                <a:lnTo>
                  <a:pt x="177275" y="195888"/>
                </a:lnTo>
                <a:lnTo>
                  <a:pt x="187572" y="195912"/>
                </a:lnTo>
                <a:lnTo>
                  <a:pt x="201001" y="196227"/>
                </a:lnTo>
                <a:lnTo>
                  <a:pt x="214048" y="197511"/>
                </a:lnTo>
                <a:lnTo>
                  <a:pt x="226717" y="199764"/>
                </a:lnTo>
                <a:lnTo>
                  <a:pt x="239008" y="202987"/>
                </a:lnTo>
                <a:lnTo>
                  <a:pt x="250923" y="207179"/>
                </a:lnTo>
                <a:lnTo>
                  <a:pt x="262463" y="212340"/>
                </a:lnTo>
                <a:lnTo>
                  <a:pt x="273631" y="218470"/>
                </a:lnTo>
                <a:lnTo>
                  <a:pt x="282949" y="224525"/>
                </a:lnTo>
                <a:lnTo>
                  <a:pt x="292979" y="232529"/>
                </a:lnTo>
                <a:lnTo>
                  <a:pt x="301693" y="241539"/>
                </a:lnTo>
                <a:lnTo>
                  <a:pt x="309088" y="251558"/>
                </a:lnTo>
                <a:lnTo>
                  <a:pt x="315161" y="262583"/>
                </a:lnTo>
                <a:lnTo>
                  <a:pt x="319909" y="274617"/>
                </a:lnTo>
                <a:lnTo>
                  <a:pt x="323329" y="287657"/>
                </a:lnTo>
                <a:lnTo>
                  <a:pt x="325417" y="301705"/>
                </a:lnTo>
                <a:lnTo>
                  <a:pt x="326129" y="313793"/>
                </a:lnTo>
                <a:lnTo>
                  <a:pt x="325896" y="327467"/>
                </a:lnTo>
                <a:lnTo>
                  <a:pt x="324577" y="340661"/>
                </a:lnTo>
                <a:lnTo>
                  <a:pt x="322172" y="353375"/>
                </a:lnTo>
                <a:lnTo>
                  <a:pt x="318682" y="365611"/>
                </a:lnTo>
                <a:lnTo>
                  <a:pt x="314107" y="377367"/>
                </a:lnTo>
                <a:lnTo>
                  <a:pt x="308446" y="388644"/>
                </a:lnTo>
                <a:lnTo>
                  <a:pt x="301699" y="399442"/>
                </a:lnTo>
                <a:lnTo>
                  <a:pt x="293867" y="409761"/>
                </a:lnTo>
                <a:lnTo>
                  <a:pt x="281413" y="422699"/>
                </a:lnTo>
                <a:lnTo>
                  <a:pt x="264589" y="434393"/>
                </a:lnTo>
                <a:lnTo>
                  <a:pt x="254761" y="439366"/>
                </a:lnTo>
                <a:lnTo>
                  <a:pt x="243988" y="443755"/>
                </a:lnTo>
                <a:lnTo>
                  <a:pt x="232270" y="447562"/>
                </a:lnTo>
                <a:lnTo>
                  <a:pt x="219607" y="450785"/>
                </a:lnTo>
                <a:lnTo>
                  <a:pt x="205997" y="453425"/>
                </a:lnTo>
                <a:lnTo>
                  <a:pt x="191442" y="455482"/>
                </a:lnTo>
                <a:lnTo>
                  <a:pt x="175939" y="456956"/>
                </a:lnTo>
                <a:lnTo>
                  <a:pt x="159489" y="457846"/>
                </a:lnTo>
                <a:lnTo>
                  <a:pt x="142092" y="458154"/>
                </a:lnTo>
                <a:lnTo>
                  <a:pt x="141598" y="458154"/>
                </a:lnTo>
                <a:lnTo>
                  <a:pt x="120729" y="452861"/>
                </a:lnTo>
                <a:lnTo>
                  <a:pt x="101521" y="447519"/>
                </a:lnTo>
                <a:lnTo>
                  <a:pt x="83976" y="442130"/>
                </a:lnTo>
                <a:lnTo>
                  <a:pt x="68093" y="436693"/>
                </a:lnTo>
                <a:lnTo>
                  <a:pt x="53873" y="431209"/>
                </a:lnTo>
                <a:lnTo>
                  <a:pt x="41316" y="425676"/>
                </a:lnTo>
                <a:lnTo>
                  <a:pt x="30422" y="420096"/>
                </a:lnTo>
                <a:lnTo>
                  <a:pt x="13625" y="408792"/>
                </a:lnTo>
                <a:lnTo>
                  <a:pt x="3483" y="397297"/>
                </a:lnTo>
                <a:lnTo>
                  <a:pt x="0" y="385610"/>
                </a:lnTo>
                <a:lnTo>
                  <a:pt x="755" y="379694"/>
                </a:lnTo>
                <a:lnTo>
                  <a:pt x="3041" y="373979"/>
                </a:lnTo>
                <a:lnTo>
                  <a:pt x="16376" y="341365"/>
                </a:lnTo>
                <a:lnTo>
                  <a:pt x="34925" y="349449"/>
                </a:lnTo>
                <a:lnTo>
                  <a:pt x="52686" y="356694"/>
                </a:lnTo>
                <a:lnTo>
                  <a:pt x="69660" y="363100"/>
                </a:lnTo>
                <a:lnTo>
                  <a:pt x="85847" y="368668"/>
                </a:lnTo>
                <a:lnTo>
                  <a:pt x="101246" y="373397"/>
                </a:lnTo>
                <a:lnTo>
                  <a:pt x="115859" y="377287"/>
                </a:lnTo>
                <a:lnTo>
                  <a:pt x="129684" y="380339"/>
                </a:lnTo>
                <a:lnTo>
                  <a:pt x="142723" y="382551"/>
                </a:lnTo>
                <a:lnTo>
                  <a:pt x="154974" y="383925"/>
                </a:lnTo>
                <a:lnTo>
                  <a:pt x="166440" y="384460"/>
                </a:lnTo>
                <a:lnTo>
                  <a:pt x="177118" y="384156"/>
                </a:lnTo>
                <a:lnTo>
                  <a:pt x="187011" y="383013"/>
                </a:lnTo>
                <a:lnTo>
                  <a:pt x="196117" y="381032"/>
                </a:lnTo>
                <a:lnTo>
                  <a:pt x="204436" y="378211"/>
                </a:lnTo>
                <a:lnTo>
                  <a:pt x="211970" y="374552"/>
                </a:lnTo>
                <a:lnTo>
                  <a:pt x="218718" y="370053"/>
                </a:lnTo>
                <a:lnTo>
                  <a:pt x="224680" y="364715"/>
                </a:lnTo>
                <a:lnTo>
                  <a:pt x="229856" y="358539"/>
                </a:lnTo>
                <a:lnTo>
                  <a:pt x="234247" y="351523"/>
                </a:lnTo>
                <a:lnTo>
                  <a:pt x="240446" y="338128"/>
                </a:lnTo>
                <a:lnTo>
                  <a:pt x="243937" y="326446"/>
                </a:lnTo>
                <a:lnTo>
                  <a:pt x="244908" y="316124"/>
                </a:lnTo>
                <a:lnTo>
                  <a:pt x="243361" y="307160"/>
                </a:lnTo>
                <a:lnTo>
                  <a:pt x="239294" y="299555"/>
                </a:lnTo>
                <a:lnTo>
                  <a:pt x="232708" y="293309"/>
                </a:lnTo>
                <a:lnTo>
                  <a:pt x="223603" y="288421"/>
                </a:lnTo>
                <a:lnTo>
                  <a:pt x="211978" y="284892"/>
                </a:lnTo>
                <a:lnTo>
                  <a:pt x="197835" y="282721"/>
                </a:lnTo>
                <a:lnTo>
                  <a:pt x="181172" y="281908"/>
                </a:lnTo>
                <a:lnTo>
                  <a:pt x="174237" y="281954"/>
                </a:lnTo>
                <a:lnTo>
                  <a:pt x="157742" y="281899"/>
                </a:lnTo>
                <a:lnTo>
                  <a:pt x="142121" y="281048"/>
                </a:lnTo>
                <a:lnTo>
                  <a:pt x="127375" y="279399"/>
                </a:lnTo>
                <a:lnTo>
                  <a:pt x="113505" y="276955"/>
                </a:lnTo>
                <a:lnTo>
                  <a:pt x="100509" y="273714"/>
                </a:lnTo>
                <a:lnTo>
                  <a:pt x="88389" y="269677"/>
                </a:lnTo>
                <a:lnTo>
                  <a:pt x="77144" y="264843"/>
                </a:lnTo>
                <a:lnTo>
                  <a:pt x="66773" y="259214"/>
                </a:lnTo>
                <a:lnTo>
                  <a:pt x="57278" y="252789"/>
                </a:lnTo>
                <a:lnTo>
                  <a:pt x="48658" y="245568"/>
                </a:lnTo>
                <a:lnTo>
                  <a:pt x="40913" y="237551"/>
                </a:lnTo>
                <a:lnTo>
                  <a:pt x="29080" y="221727"/>
                </a:lnTo>
                <a:lnTo>
                  <a:pt x="22165" y="210409"/>
                </a:lnTo>
                <a:lnTo>
                  <a:pt x="16331" y="198914"/>
                </a:lnTo>
                <a:lnTo>
                  <a:pt x="11582" y="187243"/>
                </a:lnTo>
                <a:lnTo>
                  <a:pt x="7916" y="175396"/>
                </a:lnTo>
                <a:lnTo>
                  <a:pt x="5336" y="163373"/>
                </a:lnTo>
                <a:lnTo>
                  <a:pt x="3842" y="151175"/>
                </a:lnTo>
                <a:lnTo>
                  <a:pt x="3435" y="138801"/>
                </a:lnTo>
                <a:lnTo>
                  <a:pt x="4116" y="126251"/>
                </a:lnTo>
                <a:lnTo>
                  <a:pt x="6611" y="109723"/>
                </a:lnTo>
                <a:lnTo>
                  <a:pt x="9969" y="96913"/>
                </a:lnTo>
                <a:lnTo>
                  <a:pt x="14508" y="84815"/>
                </a:lnTo>
                <a:lnTo>
                  <a:pt x="20227" y="73427"/>
                </a:lnTo>
                <a:lnTo>
                  <a:pt x="27123" y="62750"/>
                </a:lnTo>
                <a:lnTo>
                  <a:pt x="35193" y="52785"/>
                </a:lnTo>
                <a:lnTo>
                  <a:pt x="44435" y="43531"/>
                </a:lnTo>
                <a:lnTo>
                  <a:pt x="54846" y="34989"/>
                </a:lnTo>
                <a:lnTo>
                  <a:pt x="70589" y="24605"/>
                </a:lnTo>
                <a:lnTo>
                  <a:pt x="81704" y="18599"/>
                </a:lnTo>
                <a:lnTo>
                  <a:pt x="93154" y="13431"/>
                </a:lnTo>
                <a:lnTo>
                  <a:pt x="104942" y="9100"/>
                </a:lnTo>
                <a:lnTo>
                  <a:pt x="117065" y="5606"/>
                </a:lnTo>
                <a:lnTo>
                  <a:pt x="129525" y="2949"/>
                </a:lnTo>
                <a:lnTo>
                  <a:pt x="142321" y="1129"/>
                </a:lnTo>
                <a:lnTo>
                  <a:pt x="155453" y="146"/>
                </a:lnTo>
                <a:lnTo>
                  <a:pt x="168922" y="0"/>
                </a:lnTo>
                <a:lnTo>
                  <a:pt x="171062" y="52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04597" y="5629084"/>
            <a:ext cx="393139" cy="466128"/>
          </a:xfrm>
          <a:custGeom>
            <a:avLst/>
            <a:gdLst/>
            <a:ahLst/>
            <a:cxnLst/>
            <a:rect l="l" t="t" r="r" b="b"/>
            <a:pathLst>
              <a:path w="393139" h="466128">
                <a:moveTo>
                  <a:pt x="72360" y="0"/>
                </a:moveTo>
                <a:lnTo>
                  <a:pt x="86059" y="980"/>
                </a:lnTo>
                <a:lnTo>
                  <a:pt x="98789" y="3922"/>
                </a:lnTo>
                <a:lnTo>
                  <a:pt x="110539" y="8825"/>
                </a:lnTo>
                <a:lnTo>
                  <a:pt x="121299" y="15689"/>
                </a:lnTo>
                <a:lnTo>
                  <a:pt x="131060" y="24512"/>
                </a:lnTo>
                <a:lnTo>
                  <a:pt x="134209" y="28028"/>
                </a:lnTo>
                <a:lnTo>
                  <a:pt x="142173" y="38570"/>
                </a:lnTo>
                <a:lnTo>
                  <a:pt x="148548" y="49719"/>
                </a:lnTo>
                <a:lnTo>
                  <a:pt x="153341" y="61478"/>
                </a:lnTo>
                <a:lnTo>
                  <a:pt x="156563" y="73844"/>
                </a:lnTo>
                <a:lnTo>
                  <a:pt x="158222" y="86817"/>
                </a:lnTo>
                <a:lnTo>
                  <a:pt x="158466" y="93243"/>
                </a:lnTo>
                <a:lnTo>
                  <a:pt x="167566" y="78764"/>
                </a:lnTo>
                <a:lnTo>
                  <a:pt x="176862" y="65506"/>
                </a:lnTo>
                <a:lnTo>
                  <a:pt x="186352" y="53469"/>
                </a:lnTo>
                <a:lnTo>
                  <a:pt x="196039" y="42652"/>
                </a:lnTo>
                <a:lnTo>
                  <a:pt x="205921" y="33057"/>
                </a:lnTo>
                <a:lnTo>
                  <a:pt x="216000" y="24682"/>
                </a:lnTo>
                <a:lnTo>
                  <a:pt x="226277" y="17528"/>
                </a:lnTo>
                <a:lnTo>
                  <a:pt x="236750" y="11596"/>
                </a:lnTo>
                <a:lnTo>
                  <a:pt x="247422" y="6884"/>
                </a:lnTo>
                <a:lnTo>
                  <a:pt x="258292" y="3394"/>
                </a:lnTo>
                <a:lnTo>
                  <a:pt x="269360" y="1125"/>
                </a:lnTo>
                <a:lnTo>
                  <a:pt x="280627" y="78"/>
                </a:lnTo>
                <a:lnTo>
                  <a:pt x="284704" y="0"/>
                </a:lnTo>
                <a:lnTo>
                  <a:pt x="298357" y="657"/>
                </a:lnTo>
                <a:lnTo>
                  <a:pt x="311094" y="2630"/>
                </a:lnTo>
                <a:lnTo>
                  <a:pt x="322914" y="5918"/>
                </a:lnTo>
                <a:lnTo>
                  <a:pt x="333818" y="10521"/>
                </a:lnTo>
                <a:lnTo>
                  <a:pt x="343804" y="16439"/>
                </a:lnTo>
                <a:lnTo>
                  <a:pt x="352873" y="23672"/>
                </a:lnTo>
                <a:lnTo>
                  <a:pt x="361024" y="32221"/>
                </a:lnTo>
                <a:lnTo>
                  <a:pt x="368256" y="42084"/>
                </a:lnTo>
                <a:lnTo>
                  <a:pt x="374570" y="53263"/>
                </a:lnTo>
                <a:lnTo>
                  <a:pt x="379965" y="65756"/>
                </a:lnTo>
                <a:lnTo>
                  <a:pt x="384440" y="79565"/>
                </a:lnTo>
                <a:lnTo>
                  <a:pt x="387995" y="94688"/>
                </a:lnTo>
                <a:lnTo>
                  <a:pt x="390630" y="111127"/>
                </a:lnTo>
                <a:lnTo>
                  <a:pt x="392345" y="128880"/>
                </a:lnTo>
                <a:lnTo>
                  <a:pt x="393139" y="147949"/>
                </a:lnTo>
                <a:lnTo>
                  <a:pt x="393035" y="167436"/>
                </a:lnTo>
                <a:lnTo>
                  <a:pt x="393035" y="315506"/>
                </a:lnTo>
                <a:lnTo>
                  <a:pt x="392019" y="461962"/>
                </a:lnTo>
                <a:lnTo>
                  <a:pt x="304262" y="463943"/>
                </a:lnTo>
                <a:lnTo>
                  <a:pt x="301976" y="171284"/>
                </a:lnTo>
                <a:lnTo>
                  <a:pt x="300499" y="154103"/>
                </a:lnTo>
                <a:lnTo>
                  <a:pt x="298598" y="138811"/>
                </a:lnTo>
                <a:lnTo>
                  <a:pt x="296268" y="125409"/>
                </a:lnTo>
                <a:lnTo>
                  <a:pt x="290312" y="104273"/>
                </a:lnTo>
                <a:lnTo>
                  <a:pt x="279435" y="88223"/>
                </a:lnTo>
                <a:lnTo>
                  <a:pt x="269618" y="84145"/>
                </a:lnTo>
                <a:lnTo>
                  <a:pt x="257134" y="84188"/>
                </a:lnTo>
                <a:lnTo>
                  <a:pt x="242540" y="88137"/>
                </a:lnTo>
                <a:lnTo>
                  <a:pt x="229797" y="95691"/>
                </a:lnTo>
                <a:lnTo>
                  <a:pt x="216077" y="109291"/>
                </a:lnTo>
                <a:lnTo>
                  <a:pt x="201376" y="128937"/>
                </a:lnTo>
                <a:lnTo>
                  <a:pt x="193657" y="141027"/>
                </a:lnTo>
                <a:lnTo>
                  <a:pt x="185690" y="154628"/>
                </a:lnTo>
                <a:lnTo>
                  <a:pt x="177475" y="169740"/>
                </a:lnTo>
                <a:lnTo>
                  <a:pt x="169011" y="186364"/>
                </a:lnTo>
                <a:lnTo>
                  <a:pt x="163546" y="197624"/>
                </a:lnTo>
                <a:lnTo>
                  <a:pt x="163546" y="463118"/>
                </a:lnTo>
                <a:lnTo>
                  <a:pt x="85314" y="466128"/>
                </a:lnTo>
                <a:lnTo>
                  <a:pt x="85314" y="132384"/>
                </a:lnTo>
                <a:lnTo>
                  <a:pt x="84795" y="113956"/>
                </a:lnTo>
                <a:lnTo>
                  <a:pt x="83232" y="98968"/>
                </a:lnTo>
                <a:lnTo>
                  <a:pt x="76937" y="79308"/>
                </a:lnTo>
                <a:lnTo>
                  <a:pt x="61184" y="68389"/>
                </a:lnTo>
                <a:lnTo>
                  <a:pt x="54580" y="73113"/>
                </a:lnTo>
                <a:lnTo>
                  <a:pt x="44579" y="78701"/>
                </a:lnTo>
                <a:lnTo>
                  <a:pt x="31962" y="83202"/>
                </a:lnTo>
                <a:lnTo>
                  <a:pt x="27402" y="84404"/>
                </a:lnTo>
                <a:lnTo>
                  <a:pt x="2002" y="56603"/>
                </a:lnTo>
                <a:lnTo>
                  <a:pt x="0" y="43833"/>
                </a:lnTo>
                <a:lnTo>
                  <a:pt x="849" y="32693"/>
                </a:lnTo>
                <a:lnTo>
                  <a:pt x="4550" y="23183"/>
                </a:lnTo>
                <a:lnTo>
                  <a:pt x="11100" y="15303"/>
                </a:lnTo>
                <a:lnTo>
                  <a:pt x="20499" y="9054"/>
                </a:lnTo>
                <a:lnTo>
                  <a:pt x="32744" y="4435"/>
                </a:lnTo>
                <a:lnTo>
                  <a:pt x="47836" y="1447"/>
                </a:lnTo>
                <a:lnTo>
                  <a:pt x="65772" y="90"/>
                </a:lnTo>
                <a:lnTo>
                  <a:pt x="7236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77997" y="5627331"/>
            <a:ext cx="422020" cy="473138"/>
          </a:xfrm>
          <a:custGeom>
            <a:avLst/>
            <a:gdLst/>
            <a:ahLst/>
            <a:cxnLst/>
            <a:rect l="l" t="t" r="r" b="b"/>
            <a:pathLst>
              <a:path w="422020" h="473138">
                <a:moveTo>
                  <a:pt x="215137" y="0"/>
                </a:moveTo>
                <a:lnTo>
                  <a:pt x="242090" y="1239"/>
                </a:lnTo>
                <a:lnTo>
                  <a:pt x="267515" y="4959"/>
                </a:lnTo>
                <a:lnTo>
                  <a:pt x="291415" y="11161"/>
                </a:lnTo>
                <a:lnTo>
                  <a:pt x="315860" y="20831"/>
                </a:lnTo>
                <a:lnTo>
                  <a:pt x="338315" y="33754"/>
                </a:lnTo>
                <a:lnTo>
                  <a:pt x="357810" y="49638"/>
                </a:lnTo>
                <a:lnTo>
                  <a:pt x="375573" y="70089"/>
                </a:lnTo>
                <a:lnTo>
                  <a:pt x="388861" y="90800"/>
                </a:lnTo>
                <a:lnTo>
                  <a:pt x="400164" y="114100"/>
                </a:lnTo>
                <a:lnTo>
                  <a:pt x="407669" y="134188"/>
                </a:lnTo>
                <a:lnTo>
                  <a:pt x="414020" y="157156"/>
                </a:lnTo>
                <a:lnTo>
                  <a:pt x="418537" y="181604"/>
                </a:lnTo>
                <a:lnTo>
                  <a:pt x="421206" y="207530"/>
                </a:lnTo>
                <a:lnTo>
                  <a:pt x="422020" y="233070"/>
                </a:lnTo>
                <a:lnTo>
                  <a:pt x="421764" y="246544"/>
                </a:lnTo>
                <a:lnTo>
                  <a:pt x="419724" y="272664"/>
                </a:lnTo>
                <a:lnTo>
                  <a:pt x="415669" y="297681"/>
                </a:lnTo>
                <a:lnTo>
                  <a:pt x="409626" y="321598"/>
                </a:lnTo>
                <a:lnTo>
                  <a:pt x="402380" y="342460"/>
                </a:lnTo>
                <a:lnTo>
                  <a:pt x="391642" y="366302"/>
                </a:lnTo>
                <a:lnTo>
                  <a:pt x="379002" y="388019"/>
                </a:lnTo>
                <a:lnTo>
                  <a:pt x="365887" y="405879"/>
                </a:lnTo>
                <a:lnTo>
                  <a:pt x="348609" y="423982"/>
                </a:lnTo>
                <a:lnTo>
                  <a:pt x="328573" y="439456"/>
                </a:lnTo>
                <a:lnTo>
                  <a:pt x="305781" y="452293"/>
                </a:lnTo>
                <a:lnTo>
                  <a:pt x="287591" y="459900"/>
                </a:lnTo>
                <a:lnTo>
                  <a:pt x="263974" y="466871"/>
                </a:lnTo>
                <a:lnTo>
                  <a:pt x="238814" y="471265"/>
                </a:lnTo>
                <a:lnTo>
                  <a:pt x="212081" y="473083"/>
                </a:lnTo>
                <a:lnTo>
                  <a:pt x="206375" y="473138"/>
                </a:lnTo>
                <a:lnTo>
                  <a:pt x="192659" y="472830"/>
                </a:lnTo>
                <a:lnTo>
                  <a:pt x="166419" y="470362"/>
                </a:lnTo>
                <a:lnTo>
                  <a:pt x="141767" y="465428"/>
                </a:lnTo>
                <a:lnTo>
                  <a:pt x="118703" y="458026"/>
                </a:lnTo>
                <a:lnTo>
                  <a:pt x="94080" y="446288"/>
                </a:lnTo>
                <a:lnTo>
                  <a:pt x="73151" y="431823"/>
                </a:lnTo>
                <a:lnTo>
                  <a:pt x="55223" y="414349"/>
                </a:lnTo>
                <a:lnTo>
                  <a:pt x="39498" y="393144"/>
                </a:lnTo>
                <a:lnTo>
                  <a:pt x="27236" y="371117"/>
                </a:lnTo>
                <a:lnTo>
                  <a:pt x="16911" y="346510"/>
                </a:lnTo>
                <a:lnTo>
                  <a:pt x="10979" y="327924"/>
                </a:lnTo>
                <a:lnTo>
                  <a:pt x="5580" y="304348"/>
                </a:lnTo>
                <a:lnTo>
                  <a:pt x="1985" y="279184"/>
                </a:lnTo>
                <a:lnTo>
                  <a:pt x="205" y="252434"/>
                </a:lnTo>
                <a:lnTo>
                  <a:pt x="0" y="239204"/>
                </a:lnTo>
                <a:lnTo>
                  <a:pt x="257" y="225620"/>
                </a:lnTo>
                <a:lnTo>
                  <a:pt x="2307" y="199380"/>
                </a:lnTo>
                <a:lnTo>
                  <a:pt x="6382" y="174379"/>
                </a:lnTo>
                <a:lnTo>
                  <a:pt x="12455" y="150617"/>
                </a:lnTo>
                <a:lnTo>
                  <a:pt x="19627" y="130129"/>
                </a:lnTo>
                <a:lnTo>
                  <a:pt x="30399" y="106385"/>
                </a:lnTo>
                <a:lnTo>
                  <a:pt x="43139" y="84701"/>
                </a:lnTo>
                <a:lnTo>
                  <a:pt x="56006" y="67271"/>
                </a:lnTo>
                <a:lnTo>
                  <a:pt x="73286" y="49178"/>
                </a:lnTo>
                <a:lnTo>
                  <a:pt x="93324" y="33709"/>
                </a:lnTo>
                <a:lnTo>
                  <a:pt x="116119" y="20869"/>
                </a:lnTo>
                <a:lnTo>
                  <a:pt x="134346" y="13242"/>
                </a:lnTo>
                <a:lnTo>
                  <a:pt x="158038" y="6243"/>
                </a:lnTo>
                <a:lnTo>
                  <a:pt x="183217" y="1845"/>
                </a:lnTo>
                <a:lnTo>
                  <a:pt x="209867" y="47"/>
                </a:lnTo>
                <a:lnTo>
                  <a:pt x="21513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6112" y="5466207"/>
            <a:ext cx="145669" cy="152717"/>
          </a:xfrm>
          <a:custGeom>
            <a:avLst/>
            <a:gdLst/>
            <a:ahLst/>
            <a:cxnLst/>
            <a:rect l="l" t="t" r="r" b="b"/>
            <a:pathLst>
              <a:path w="145669" h="152717">
                <a:moveTo>
                  <a:pt x="44704" y="0"/>
                </a:moveTo>
                <a:lnTo>
                  <a:pt x="145669" y="0"/>
                </a:lnTo>
                <a:lnTo>
                  <a:pt x="64769" y="152247"/>
                </a:lnTo>
                <a:lnTo>
                  <a:pt x="0" y="152717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6744" y="5281041"/>
            <a:ext cx="414506" cy="818375"/>
          </a:xfrm>
          <a:custGeom>
            <a:avLst/>
            <a:gdLst/>
            <a:ahLst/>
            <a:cxnLst/>
            <a:rect l="l" t="t" r="r" b="b"/>
            <a:pathLst>
              <a:path w="414506" h="818375">
                <a:moveTo>
                  <a:pt x="95429" y="0"/>
                </a:moveTo>
                <a:lnTo>
                  <a:pt x="118350" y="3964"/>
                </a:lnTo>
                <a:lnTo>
                  <a:pt x="130056" y="8901"/>
                </a:lnTo>
                <a:lnTo>
                  <a:pt x="141933" y="15791"/>
                </a:lnTo>
                <a:lnTo>
                  <a:pt x="153849" y="24511"/>
                </a:lnTo>
                <a:lnTo>
                  <a:pt x="167868" y="38870"/>
                </a:lnTo>
                <a:lnTo>
                  <a:pt x="180737" y="58261"/>
                </a:lnTo>
                <a:lnTo>
                  <a:pt x="186741" y="69840"/>
                </a:lnTo>
                <a:lnTo>
                  <a:pt x="192457" y="82673"/>
                </a:lnTo>
                <a:lnTo>
                  <a:pt x="197886" y="96758"/>
                </a:lnTo>
                <a:lnTo>
                  <a:pt x="203027" y="112094"/>
                </a:lnTo>
                <a:lnTo>
                  <a:pt x="208758" y="131772"/>
                </a:lnTo>
                <a:lnTo>
                  <a:pt x="213240" y="149064"/>
                </a:lnTo>
                <a:lnTo>
                  <a:pt x="217967" y="168843"/>
                </a:lnTo>
                <a:lnTo>
                  <a:pt x="222940" y="191112"/>
                </a:lnTo>
                <a:lnTo>
                  <a:pt x="228159" y="215871"/>
                </a:lnTo>
                <a:lnTo>
                  <a:pt x="230862" y="229185"/>
                </a:lnTo>
                <a:lnTo>
                  <a:pt x="233627" y="243123"/>
                </a:lnTo>
                <a:lnTo>
                  <a:pt x="236454" y="257684"/>
                </a:lnTo>
                <a:lnTo>
                  <a:pt x="239343" y="272868"/>
                </a:lnTo>
                <a:lnTo>
                  <a:pt x="242294" y="288677"/>
                </a:lnTo>
                <a:lnTo>
                  <a:pt x="245308" y="305110"/>
                </a:lnTo>
                <a:lnTo>
                  <a:pt x="248384" y="322168"/>
                </a:lnTo>
                <a:lnTo>
                  <a:pt x="251523" y="339849"/>
                </a:lnTo>
                <a:lnTo>
                  <a:pt x="254724" y="358156"/>
                </a:lnTo>
                <a:lnTo>
                  <a:pt x="257989" y="377088"/>
                </a:lnTo>
                <a:lnTo>
                  <a:pt x="293422" y="551700"/>
                </a:lnTo>
                <a:lnTo>
                  <a:pt x="296686" y="569793"/>
                </a:lnTo>
                <a:lnTo>
                  <a:pt x="299927" y="586760"/>
                </a:lnTo>
                <a:lnTo>
                  <a:pt x="303143" y="602600"/>
                </a:lnTo>
                <a:lnTo>
                  <a:pt x="306336" y="617315"/>
                </a:lnTo>
                <a:lnTo>
                  <a:pt x="309504" y="630904"/>
                </a:lnTo>
                <a:lnTo>
                  <a:pt x="312649" y="643366"/>
                </a:lnTo>
                <a:lnTo>
                  <a:pt x="315770" y="654703"/>
                </a:lnTo>
                <a:lnTo>
                  <a:pt x="318867" y="664914"/>
                </a:lnTo>
                <a:lnTo>
                  <a:pt x="321940" y="673999"/>
                </a:lnTo>
                <a:lnTo>
                  <a:pt x="324988" y="681957"/>
                </a:lnTo>
                <a:lnTo>
                  <a:pt x="328013" y="688790"/>
                </a:lnTo>
                <a:lnTo>
                  <a:pt x="337514" y="704822"/>
                </a:lnTo>
                <a:lnTo>
                  <a:pt x="346857" y="715191"/>
                </a:lnTo>
                <a:lnTo>
                  <a:pt x="356896" y="721604"/>
                </a:lnTo>
                <a:lnTo>
                  <a:pt x="367640" y="724061"/>
                </a:lnTo>
                <a:lnTo>
                  <a:pt x="368987" y="724090"/>
                </a:lnTo>
                <a:lnTo>
                  <a:pt x="385648" y="725466"/>
                </a:lnTo>
                <a:lnTo>
                  <a:pt x="398527" y="729593"/>
                </a:lnTo>
                <a:lnTo>
                  <a:pt x="407627" y="736473"/>
                </a:lnTo>
                <a:lnTo>
                  <a:pt x="412952" y="746105"/>
                </a:lnTo>
                <a:lnTo>
                  <a:pt x="414506" y="758490"/>
                </a:lnTo>
                <a:lnTo>
                  <a:pt x="412929" y="770890"/>
                </a:lnTo>
                <a:lnTo>
                  <a:pt x="408151" y="786420"/>
                </a:lnTo>
                <a:lnTo>
                  <a:pt x="401327" y="798829"/>
                </a:lnTo>
                <a:lnTo>
                  <a:pt x="392440" y="808116"/>
                </a:lnTo>
                <a:lnTo>
                  <a:pt x="368427" y="817324"/>
                </a:lnTo>
                <a:lnTo>
                  <a:pt x="361494" y="817676"/>
                </a:lnTo>
                <a:lnTo>
                  <a:pt x="350814" y="816913"/>
                </a:lnTo>
                <a:lnTo>
                  <a:pt x="327965" y="810804"/>
                </a:lnTo>
                <a:lnTo>
                  <a:pt x="315789" y="805457"/>
                </a:lnTo>
                <a:lnTo>
                  <a:pt x="303106" y="798582"/>
                </a:lnTo>
                <a:lnTo>
                  <a:pt x="292025" y="791603"/>
                </a:lnTo>
                <a:lnTo>
                  <a:pt x="279352" y="780301"/>
                </a:lnTo>
                <a:lnTo>
                  <a:pt x="267795" y="764076"/>
                </a:lnTo>
                <a:lnTo>
                  <a:pt x="257353" y="742928"/>
                </a:lnTo>
                <a:lnTo>
                  <a:pt x="252549" y="730507"/>
                </a:lnTo>
                <a:lnTo>
                  <a:pt x="248025" y="716855"/>
                </a:lnTo>
                <a:lnTo>
                  <a:pt x="243780" y="701971"/>
                </a:lnTo>
                <a:lnTo>
                  <a:pt x="239813" y="685856"/>
                </a:lnTo>
                <a:lnTo>
                  <a:pt x="236125" y="668509"/>
                </a:lnTo>
                <a:lnTo>
                  <a:pt x="233351" y="653605"/>
                </a:lnTo>
                <a:lnTo>
                  <a:pt x="200458" y="434632"/>
                </a:lnTo>
                <a:lnTo>
                  <a:pt x="71045" y="818375"/>
                </a:lnTo>
                <a:lnTo>
                  <a:pt x="55988" y="818051"/>
                </a:lnTo>
                <a:lnTo>
                  <a:pt x="42981" y="816284"/>
                </a:lnTo>
                <a:lnTo>
                  <a:pt x="32022" y="813074"/>
                </a:lnTo>
                <a:lnTo>
                  <a:pt x="23111" y="808420"/>
                </a:lnTo>
                <a:lnTo>
                  <a:pt x="16247" y="802324"/>
                </a:lnTo>
                <a:lnTo>
                  <a:pt x="11431" y="794784"/>
                </a:lnTo>
                <a:lnTo>
                  <a:pt x="8661" y="785802"/>
                </a:lnTo>
                <a:lnTo>
                  <a:pt x="7937" y="775378"/>
                </a:lnTo>
                <a:lnTo>
                  <a:pt x="9258" y="763511"/>
                </a:lnTo>
                <a:lnTo>
                  <a:pt x="12625" y="750201"/>
                </a:lnTo>
                <a:lnTo>
                  <a:pt x="18037" y="735450"/>
                </a:lnTo>
                <a:lnTo>
                  <a:pt x="25198" y="719848"/>
                </a:lnTo>
                <a:lnTo>
                  <a:pt x="165660" y="339115"/>
                </a:lnTo>
                <a:lnTo>
                  <a:pt x="163674" y="321755"/>
                </a:lnTo>
                <a:lnTo>
                  <a:pt x="161678" y="305032"/>
                </a:lnTo>
                <a:lnTo>
                  <a:pt x="159669" y="288945"/>
                </a:lnTo>
                <a:lnTo>
                  <a:pt x="157649" y="273495"/>
                </a:lnTo>
                <a:lnTo>
                  <a:pt x="155617" y="258680"/>
                </a:lnTo>
                <a:lnTo>
                  <a:pt x="153574" y="244503"/>
                </a:lnTo>
                <a:lnTo>
                  <a:pt x="151518" y="230963"/>
                </a:lnTo>
                <a:lnTo>
                  <a:pt x="149452" y="218059"/>
                </a:lnTo>
                <a:lnTo>
                  <a:pt x="147373" y="205793"/>
                </a:lnTo>
                <a:lnTo>
                  <a:pt x="145283" y="194164"/>
                </a:lnTo>
                <a:lnTo>
                  <a:pt x="143181" y="183172"/>
                </a:lnTo>
                <a:lnTo>
                  <a:pt x="141068" y="172818"/>
                </a:lnTo>
                <a:lnTo>
                  <a:pt x="138943" y="163101"/>
                </a:lnTo>
                <a:lnTo>
                  <a:pt x="136806" y="154023"/>
                </a:lnTo>
                <a:lnTo>
                  <a:pt x="134658" y="145582"/>
                </a:lnTo>
                <a:lnTo>
                  <a:pt x="132132" y="136525"/>
                </a:lnTo>
                <a:lnTo>
                  <a:pt x="126083" y="118456"/>
                </a:lnTo>
                <a:lnTo>
                  <a:pt x="119607" y="104257"/>
                </a:lnTo>
                <a:lnTo>
                  <a:pt x="112707" y="93932"/>
                </a:lnTo>
                <a:lnTo>
                  <a:pt x="105386" y="87491"/>
                </a:lnTo>
                <a:lnTo>
                  <a:pt x="97648" y="84939"/>
                </a:lnTo>
                <a:lnTo>
                  <a:pt x="89968" y="86106"/>
                </a:lnTo>
                <a:lnTo>
                  <a:pt x="78970" y="91400"/>
                </a:lnTo>
                <a:lnTo>
                  <a:pt x="69046" y="98770"/>
                </a:lnTo>
                <a:lnTo>
                  <a:pt x="60198" y="108226"/>
                </a:lnTo>
                <a:lnTo>
                  <a:pt x="52423" y="119777"/>
                </a:lnTo>
                <a:lnTo>
                  <a:pt x="50344" y="123571"/>
                </a:lnTo>
                <a:lnTo>
                  <a:pt x="42367" y="134849"/>
                </a:lnTo>
                <a:lnTo>
                  <a:pt x="33390" y="140633"/>
                </a:lnTo>
                <a:lnTo>
                  <a:pt x="23401" y="140886"/>
                </a:lnTo>
                <a:lnTo>
                  <a:pt x="12388" y="135574"/>
                </a:lnTo>
                <a:lnTo>
                  <a:pt x="12117" y="135382"/>
                </a:lnTo>
                <a:lnTo>
                  <a:pt x="5373" y="128657"/>
                </a:lnTo>
                <a:lnTo>
                  <a:pt x="1334" y="119898"/>
                </a:lnTo>
                <a:lnTo>
                  <a:pt x="0" y="109105"/>
                </a:lnTo>
                <a:lnTo>
                  <a:pt x="1370" y="96277"/>
                </a:lnTo>
                <a:lnTo>
                  <a:pt x="5446" y="81415"/>
                </a:lnTo>
                <a:lnTo>
                  <a:pt x="10212" y="69088"/>
                </a:lnTo>
                <a:lnTo>
                  <a:pt x="15719" y="57940"/>
                </a:lnTo>
                <a:lnTo>
                  <a:pt x="22362" y="47613"/>
                </a:lnTo>
                <a:lnTo>
                  <a:pt x="30143" y="38107"/>
                </a:lnTo>
                <a:lnTo>
                  <a:pt x="39065" y="29425"/>
                </a:lnTo>
                <a:lnTo>
                  <a:pt x="49130" y="21569"/>
                </a:lnTo>
                <a:lnTo>
                  <a:pt x="60340" y="14542"/>
                </a:lnTo>
                <a:lnTo>
                  <a:pt x="72698" y="8347"/>
                </a:lnTo>
                <a:lnTo>
                  <a:pt x="86206" y="2985"/>
                </a:lnTo>
                <a:lnTo>
                  <a:pt x="9542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912" y="513588"/>
            <a:ext cx="4495800" cy="4421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19748" y="1016508"/>
            <a:ext cx="201675" cy="693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821424" y="1016508"/>
            <a:ext cx="552196" cy="693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373620" y="1016508"/>
            <a:ext cx="201549" cy="693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619748" y="1709801"/>
            <a:ext cx="955421" cy="203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619748" y="1913382"/>
            <a:ext cx="201675" cy="9504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821424" y="1913382"/>
            <a:ext cx="552196" cy="9504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373620" y="1913382"/>
            <a:ext cx="201549" cy="9504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/>
          <p:nvPr/>
        </p:nvSpPr>
        <p:spPr>
          <a:xfrm>
            <a:off x="6079236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048">
            <a:solidFill>
              <a:srgbClr val="DEEBF7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52616" y="967740"/>
            <a:ext cx="1392936" cy="2028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26764" y="1001399"/>
            <a:ext cx="1245142" cy="1880603"/>
          </a:xfrm>
          <a:custGeom>
            <a:avLst/>
            <a:gdLst/>
            <a:ahLst/>
            <a:cxnLst/>
            <a:rect l="l" t="t" r="r" b="b"/>
            <a:pathLst>
              <a:path w="1245142" h="1880603">
                <a:moveTo>
                  <a:pt x="42" y="958349"/>
                </a:moveTo>
                <a:lnTo>
                  <a:pt x="0" y="989399"/>
                </a:lnTo>
                <a:lnTo>
                  <a:pt x="271" y="1019735"/>
                </a:lnTo>
                <a:lnTo>
                  <a:pt x="856" y="1049358"/>
                </a:lnTo>
                <a:lnTo>
                  <a:pt x="1755" y="1078267"/>
                </a:lnTo>
                <a:lnTo>
                  <a:pt x="2968" y="1106462"/>
                </a:lnTo>
                <a:lnTo>
                  <a:pt x="4495" y="1133944"/>
                </a:lnTo>
                <a:lnTo>
                  <a:pt x="6335" y="1160710"/>
                </a:lnTo>
                <a:lnTo>
                  <a:pt x="8489" y="1186762"/>
                </a:lnTo>
                <a:lnTo>
                  <a:pt x="13737" y="1236721"/>
                </a:lnTo>
                <a:lnTo>
                  <a:pt x="20239" y="1283817"/>
                </a:lnTo>
                <a:lnTo>
                  <a:pt x="27992" y="1328048"/>
                </a:lnTo>
                <a:lnTo>
                  <a:pt x="36998" y="1369413"/>
                </a:lnTo>
                <a:lnTo>
                  <a:pt x="47254" y="1407908"/>
                </a:lnTo>
                <a:lnTo>
                  <a:pt x="58625" y="1443689"/>
                </a:lnTo>
                <a:lnTo>
                  <a:pt x="70299" y="1477590"/>
                </a:lnTo>
                <a:lnTo>
                  <a:pt x="82140" y="1509730"/>
                </a:lnTo>
                <a:lnTo>
                  <a:pt x="94149" y="1540107"/>
                </a:lnTo>
                <a:lnTo>
                  <a:pt x="106326" y="1568722"/>
                </a:lnTo>
                <a:lnTo>
                  <a:pt x="118670" y="1595573"/>
                </a:lnTo>
                <a:lnTo>
                  <a:pt x="131182" y="1620659"/>
                </a:lnTo>
                <a:lnTo>
                  <a:pt x="143862" y="1643981"/>
                </a:lnTo>
                <a:lnTo>
                  <a:pt x="163196" y="1675651"/>
                </a:lnTo>
                <a:lnTo>
                  <a:pt x="183833" y="1704557"/>
                </a:lnTo>
                <a:lnTo>
                  <a:pt x="200322" y="1724668"/>
                </a:lnTo>
                <a:lnTo>
                  <a:pt x="208909" y="1734282"/>
                </a:lnTo>
                <a:lnTo>
                  <a:pt x="210147" y="1094128"/>
                </a:lnTo>
                <a:lnTo>
                  <a:pt x="208719" y="1074094"/>
                </a:lnTo>
                <a:lnTo>
                  <a:pt x="207533" y="1053643"/>
                </a:lnTo>
                <a:lnTo>
                  <a:pt x="206590" y="1032775"/>
                </a:lnTo>
                <a:lnTo>
                  <a:pt x="205890" y="1011489"/>
                </a:lnTo>
                <a:lnTo>
                  <a:pt x="205433" y="989786"/>
                </a:lnTo>
                <a:lnTo>
                  <a:pt x="205220" y="967666"/>
                </a:lnTo>
                <a:lnTo>
                  <a:pt x="205378" y="932175"/>
                </a:lnTo>
                <a:lnTo>
                  <a:pt x="1039006" y="932175"/>
                </a:lnTo>
                <a:lnTo>
                  <a:pt x="1039256" y="967749"/>
                </a:lnTo>
                <a:lnTo>
                  <a:pt x="1038752" y="1013721"/>
                </a:lnTo>
                <a:lnTo>
                  <a:pt x="1037250" y="1057622"/>
                </a:lnTo>
                <a:lnTo>
                  <a:pt x="1034747" y="1099451"/>
                </a:lnTo>
                <a:lnTo>
                  <a:pt x="1031243" y="1139211"/>
                </a:lnTo>
                <a:lnTo>
                  <a:pt x="1026738" y="1176901"/>
                </a:lnTo>
                <a:lnTo>
                  <a:pt x="1021230" y="1212523"/>
                </a:lnTo>
                <a:lnTo>
                  <a:pt x="1014719" y="1246078"/>
                </a:lnTo>
                <a:lnTo>
                  <a:pt x="1007204" y="1277565"/>
                </a:lnTo>
                <a:lnTo>
                  <a:pt x="998684" y="1306986"/>
                </a:lnTo>
                <a:lnTo>
                  <a:pt x="986485" y="1342189"/>
                </a:lnTo>
                <a:lnTo>
                  <a:pt x="976013" y="1369995"/>
                </a:lnTo>
                <a:lnTo>
                  <a:pt x="965384" y="1396354"/>
                </a:lnTo>
                <a:lnTo>
                  <a:pt x="949156" y="1433175"/>
                </a:lnTo>
                <a:lnTo>
                  <a:pt x="932593" y="1466738"/>
                </a:lnTo>
                <a:lnTo>
                  <a:pt x="915706" y="1497042"/>
                </a:lnTo>
                <a:lnTo>
                  <a:pt x="898504" y="1524087"/>
                </a:lnTo>
                <a:lnTo>
                  <a:pt x="879581" y="1549929"/>
                </a:lnTo>
                <a:lnTo>
                  <a:pt x="853247" y="1581497"/>
                </a:lnTo>
                <a:lnTo>
                  <a:pt x="826415" y="1608847"/>
                </a:lnTo>
                <a:lnTo>
                  <a:pt x="799075" y="1631967"/>
                </a:lnTo>
                <a:lnTo>
                  <a:pt x="776040" y="1647886"/>
                </a:lnTo>
                <a:lnTo>
                  <a:pt x="746847" y="1662274"/>
                </a:lnTo>
                <a:lnTo>
                  <a:pt x="712606" y="1672909"/>
                </a:lnTo>
                <a:lnTo>
                  <a:pt x="673334" y="1679790"/>
                </a:lnTo>
                <a:lnTo>
                  <a:pt x="644366" y="1682292"/>
                </a:lnTo>
                <a:lnTo>
                  <a:pt x="613175" y="1683126"/>
                </a:lnTo>
                <a:lnTo>
                  <a:pt x="603972" y="1683064"/>
                </a:lnTo>
                <a:lnTo>
                  <a:pt x="573047" y="1681858"/>
                </a:lnTo>
                <a:lnTo>
                  <a:pt x="544444" y="1679115"/>
                </a:lnTo>
                <a:lnTo>
                  <a:pt x="505896" y="1672125"/>
                </a:lnTo>
                <a:lnTo>
                  <a:pt x="472585" y="1661690"/>
                </a:lnTo>
                <a:lnTo>
                  <a:pt x="444519" y="1647820"/>
                </a:lnTo>
                <a:lnTo>
                  <a:pt x="419860" y="1630528"/>
                </a:lnTo>
                <a:lnTo>
                  <a:pt x="392583" y="1605633"/>
                </a:lnTo>
                <a:lnTo>
                  <a:pt x="367237" y="1575876"/>
                </a:lnTo>
                <a:lnTo>
                  <a:pt x="343808" y="1541267"/>
                </a:lnTo>
                <a:lnTo>
                  <a:pt x="329455" y="1515613"/>
                </a:lnTo>
                <a:lnTo>
                  <a:pt x="315421" y="1487032"/>
                </a:lnTo>
                <a:lnTo>
                  <a:pt x="301044" y="1454418"/>
                </a:lnTo>
                <a:lnTo>
                  <a:pt x="286330" y="1417772"/>
                </a:lnTo>
                <a:lnTo>
                  <a:pt x="276336" y="1391103"/>
                </a:lnTo>
                <a:lnTo>
                  <a:pt x="266196" y="1362645"/>
                </a:lnTo>
                <a:lnTo>
                  <a:pt x="255912" y="1332398"/>
                </a:lnTo>
                <a:lnTo>
                  <a:pt x="246150" y="1301994"/>
                </a:lnTo>
                <a:lnTo>
                  <a:pt x="237739" y="1271522"/>
                </a:lnTo>
                <a:lnTo>
                  <a:pt x="230290" y="1239380"/>
                </a:lnTo>
                <a:lnTo>
                  <a:pt x="223804" y="1205571"/>
                </a:lnTo>
                <a:lnTo>
                  <a:pt x="218284" y="1170092"/>
                </a:lnTo>
                <a:lnTo>
                  <a:pt x="217726" y="1743603"/>
                </a:lnTo>
                <a:lnTo>
                  <a:pt x="245555" y="1769806"/>
                </a:lnTo>
                <a:lnTo>
                  <a:pt x="285888" y="1800640"/>
                </a:lnTo>
                <a:lnTo>
                  <a:pt x="318571" y="1820695"/>
                </a:lnTo>
                <a:lnTo>
                  <a:pt x="362001" y="1841727"/>
                </a:lnTo>
                <a:lnTo>
                  <a:pt x="406737" y="1857088"/>
                </a:lnTo>
                <a:lnTo>
                  <a:pt x="456520" y="1868610"/>
                </a:lnTo>
                <a:lnTo>
                  <a:pt x="497178" y="1874731"/>
                </a:lnTo>
                <a:lnTo>
                  <a:pt x="540686" y="1878691"/>
                </a:lnTo>
                <a:lnTo>
                  <a:pt x="587051" y="1880491"/>
                </a:lnTo>
                <a:lnTo>
                  <a:pt x="607152" y="1880603"/>
                </a:lnTo>
                <a:lnTo>
                  <a:pt x="621591" y="1880425"/>
                </a:lnTo>
                <a:lnTo>
                  <a:pt x="663602" y="1878512"/>
                </a:lnTo>
                <a:lnTo>
                  <a:pt x="703652" y="1874532"/>
                </a:lnTo>
                <a:lnTo>
                  <a:pt x="741738" y="1868485"/>
                </a:lnTo>
                <a:lnTo>
                  <a:pt x="789461" y="1857206"/>
                </a:lnTo>
                <a:lnTo>
                  <a:pt x="833681" y="1842252"/>
                </a:lnTo>
                <a:lnTo>
                  <a:pt x="869615" y="1826188"/>
                </a:lnTo>
                <a:lnTo>
                  <a:pt x="913346" y="1801246"/>
                </a:lnTo>
                <a:lnTo>
                  <a:pt x="954406" y="1771451"/>
                </a:lnTo>
                <a:lnTo>
                  <a:pt x="983446" y="1745922"/>
                </a:lnTo>
                <a:lnTo>
                  <a:pt x="1010984" y="1717663"/>
                </a:lnTo>
                <a:lnTo>
                  <a:pt x="1042595" y="1679032"/>
                </a:lnTo>
                <a:lnTo>
                  <a:pt x="1065521" y="1645682"/>
                </a:lnTo>
                <a:lnTo>
                  <a:pt x="1088612" y="1607594"/>
                </a:lnTo>
                <a:lnTo>
                  <a:pt x="1111872" y="1564772"/>
                </a:lnTo>
                <a:lnTo>
                  <a:pt x="1135307" y="1517221"/>
                </a:lnTo>
                <a:lnTo>
                  <a:pt x="1158923" y="1464946"/>
                </a:lnTo>
                <a:lnTo>
                  <a:pt x="1174769" y="1427475"/>
                </a:lnTo>
                <a:lnTo>
                  <a:pt x="1189761" y="1387782"/>
                </a:lnTo>
                <a:lnTo>
                  <a:pt x="1202962" y="1345816"/>
                </a:lnTo>
                <a:lnTo>
                  <a:pt x="1214370" y="1301575"/>
                </a:lnTo>
                <a:lnTo>
                  <a:pt x="1223986" y="1255056"/>
                </a:lnTo>
                <a:lnTo>
                  <a:pt x="1231808" y="1206257"/>
                </a:lnTo>
                <a:lnTo>
                  <a:pt x="1237835" y="1155176"/>
                </a:lnTo>
                <a:lnTo>
                  <a:pt x="1242067" y="1101811"/>
                </a:lnTo>
                <a:lnTo>
                  <a:pt x="1244503" y="1046158"/>
                </a:lnTo>
                <a:lnTo>
                  <a:pt x="1245142" y="988217"/>
                </a:lnTo>
                <a:lnTo>
                  <a:pt x="1244788" y="958387"/>
                </a:lnTo>
                <a:lnTo>
                  <a:pt x="1242837" y="897650"/>
                </a:lnTo>
                <a:lnTo>
                  <a:pt x="1239834" y="838999"/>
                </a:lnTo>
                <a:lnTo>
                  <a:pt x="1235883" y="783040"/>
                </a:lnTo>
                <a:lnTo>
                  <a:pt x="1230984" y="729772"/>
                </a:lnTo>
                <a:lnTo>
                  <a:pt x="1225135" y="679196"/>
                </a:lnTo>
                <a:lnTo>
                  <a:pt x="1218334" y="631314"/>
                </a:lnTo>
                <a:lnTo>
                  <a:pt x="1210580" y="586126"/>
                </a:lnTo>
                <a:lnTo>
                  <a:pt x="1201871" y="543633"/>
                </a:lnTo>
                <a:lnTo>
                  <a:pt x="1192206" y="503835"/>
                </a:lnTo>
                <a:lnTo>
                  <a:pt x="1181583" y="466734"/>
                </a:lnTo>
                <a:lnTo>
                  <a:pt x="1164246" y="415579"/>
                </a:lnTo>
                <a:lnTo>
                  <a:pt x="1146434" y="368252"/>
                </a:lnTo>
                <a:lnTo>
                  <a:pt x="1128249" y="324637"/>
                </a:lnTo>
                <a:lnTo>
                  <a:pt x="1109694" y="284729"/>
                </a:lnTo>
                <a:lnTo>
                  <a:pt x="1090771" y="248522"/>
                </a:lnTo>
                <a:lnTo>
                  <a:pt x="1064973" y="205996"/>
                </a:lnTo>
                <a:lnTo>
                  <a:pt x="1035476" y="166291"/>
                </a:lnTo>
                <a:lnTo>
                  <a:pt x="1009677" y="137683"/>
                </a:lnTo>
                <a:lnTo>
                  <a:pt x="981794" y="111610"/>
                </a:lnTo>
                <a:lnTo>
                  <a:pt x="951821" y="88075"/>
                </a:lnTo>
                <a:lnTo>
                  <a:pt x="919754" y="67082"/>
                </a:lnTo>
                <a:lnTo>
                  <a:pt x="885590" y="48636"/>
                </a:lnTo>
                <a:lnTo>
                  <a:pt x="843087" y="31142"/>
                </a:lnTo>
                <a:lnTo>
                  <a:pt x="795598" y="17524"/>
                </a:lnTo>
                <a:lnTo>
                  <a:pt x="756717" y="9859"/>
                </a:lnTo>
                <a:lnTo>
                  <a:pt x="715042" y="4381"/>
                </a:lnTo>
                <a:lnTo>
                  <a:pt x="670580" y="1092"/>
                </a:lnTo>
                <a:lnTo>
                  <a:pt x="620588" y="0"/>
                </a:lnTo>
                <a:lnTo>
                  <a:pt x="606126" y="159"/>
                </a:lnTo>
                <a:lnTo>
                  <a:pt x="564067" y="2030"/>
                </a:lnTo>
                <a:lnTo>
                  <a:pt x="523994" y="5991"/>
                </a:lnTo>
                <a:lnTo>
                  <a:pt x="485899" y="12045"/>
                </a:lnTo>
                <a:lnTo>
                  <a:pt x="438175" y="23378"/>
                </a:lnTo>
                <a:lnTo>
                  <a:pt x="393945" y="38444"/>
                </a:lnTo>
                <a:lnTo>
                  <a:pt x="358316" y="54462"/>
                </a:lnTo>
                <a:lnTo>
                  <a:pt x="314709" y="79446"/>
                </a:lnTo>
                <a:lnTo>
                  <a:pt x="273697" y="109304"/>
                </a:lnTo>
                <a:lnTo>
                  <a:pt x="244641" y="134884"/>
                </a:lnTo>
                <a:lnTo>
                  <a:pt x="227250" y="663520"/>
                </a:lnTo>
                <a:lnTo>
                  <a:pt x="229688" y="650392"/>
                </a:lnTo>
                <a:lnTo>
                  <a:pt x="232255" y="637601"/>
                </a:lnTo>
                <a:lnTo>
                  <a:pt x="240725" y="601240"/>
                </a:lnTo>
                <a:lnTo>
                  <a:pt x="250351" y="567902"/>
                </a:lnTo>
                <a:lnTo>
                  <a:pt x="261131" y="537586"/>
                </a:lnTo>
                <a:lnTo>
                  <a:pt x="272877" y="508202"/>
                </a:lnTo>
                <a:lnTo>
                  <a:pt x="284293" y="480543"/>
                </a:lnTo>
                <a:lnTo>
                  <a:pt x="295403" y="454548"/>
                </a:lnTo>
                <a:lnTo>
                  <a:pt x="311496" y="418670"/>
                </a:lnTo>
                <a:lnTo>
                  <a:pt x="326901" y="386527"/>
                </a:lnTo>
                <a:lnTo>
                  <a:pt x="341618" y="358115"/>
                </a:lnTo>
                <a:lnTo>
                  <a:pt x="360337" y="325987"/>
                </a:lnTo>
                <a:lnTo>
                  <a:pt x="383635" y="293774"/>
                </a:lnTo>
                <a:lnTo>
                  <a:pt x="409460" y="265859"/>
                </a:lnTo>
                <a:lnTo>
                  <a:pt x="437809" y="242243"/>
                </a:lnTo>
                <a:lnTo>
                  <a:pt x="469615" y="223199"/>
                </a:lnTo>
                <a:lnTo>
                  <a:pt x="501948" y="211143"/>
                </a:lnTo>
                <a:lnTo>
                  <a:pt x="539396" y="202895"/>
                </a:lnTo>
                <a:lnTo>
                  <a:pt x="567203" y="199511"/>
                </a:lnTo>
                <a:lnTo>
                  <a:pt x="597282" y="197819"/>
                </a:lnTo>
                <a:lnTo>
                  <a:pt x="613175" y="197607"/>
                </a:lnTo>
                <a:lnTo>
                  <a:pt x="625594" y="197720"/>
                </a:lnTo>
                <a:lnTo>
                  <a:pt x="656144" y="199061"/>
                </a:lnTo>
                <a:lnTo>
                  <a:pt x="684464" y="201915"/>
                </a:lnTo>
                <a:lnTo>
                  <a:pt x="722768" y="209038"/>
                </a:lnTo>
                <a:lnTo>
                  <a:pt x="756067" y="219580"/>
                </a:lnTo>
                <a:lnTo>
                  <a:pt x="784371" y="233548"/>
                </a:lnTo>
                <a:lnTo>
                  <a:pt x="808627" y="249588"/>
                </a:lnTo>
                <a:lnTo>
                  <a:pt x="838042" y="272830"/>
                </a:lnTo>
                <a:lnTo>
                  <a:pt x="866024" y="299360"/>
                </a:lnTo>
                <a:lnTo>
                  <a:pt x="892575" y="329179"/>
                </a:lnTo>
                <a:lnTo>
                  <a:pt x="911905" y="356572"/>
                </a:lnTo>
                <a:lnTo>
                  <a:pt x="927480" y="384407"/>
                </a:lnTo>
                <a:lnTo>
                  <a:pt x="942983" y="417292"/>
                </a:lnTo>
                <a:lnTo>
                  <a:pt x="958417" y="455226"/>
                </a:lnTo>
                <a:lnTo>
                  <a:pt x="968671" y="483317"/>
                </a:lnTo>
                <a:lnTo>
                  <a:pt x="978896" y="513650"/>
                </a:lnTo>
                <a:lnTo>
                  <a:pt x="989095" y="546222"/>
                </a:lnTo>
                <a:lnTo>
                  <a:pt x="999351" y="583308"/>
                </a:lnTo>
                <a:lnTo>
                  <a:pt x="1007629" y="618738"/>
                </a:lnTo>
                <a:lnTo>
                  <a:pt x="1014954" y="655945"/>
                </a:lnTo>
                <a:lnTo>
                  <a:pt x="1021325" y="694931"/>
                </a:lnTo>
                <a:lnTo>
                  <a:pt x="1026743" y="735694"/>
                </a:lnTo>
                <a:lnTo>
                  <a:pt x="1030370" y="769869"/>
                </a:lnTo>
                <a:lnTo>
                  <a:pt x="213252" y="769869"/>
                </a:lnTo>
                <a:lnTo>
                  <a:pt x="215792" y="744850"/>
                </a:lnTo>
                <a:lnTo>
                  <a:pt x="216983" y="734196"/>
                </a:lnTo>
                <a:lnTo>
                  <a:pt x="218780" y="719389"/>
                </a:lnTo>
                <a:lnTo>
                  <a:pt x="217046" y="163186"/>
                </a:lnTo>
                <a:lnTo>
                  <a:pt x="193164" y="191595"/>
                </a:lnTo>
                <a:lnTo>
                  <a:pt x="171100" y="222325"/>
                </a:lnTo>
                <a:lnTo>
                  <a:pt x="156689" y="244926"/>
                </a:lnTo>
                <a:lnTo>
                  <a:pt x="142521" y="269218"/>
                </a:lnTo>
                <a:lnTo>
                  <a:pt x="128595" y="295202"/>
                </a:lnTo>
                <a:lnTo>
                  <a:pt x="114915" y="322878"/>
                </a:lnTo>
                <a:lnTo>
                  <a:pt x="101480" y="352246"/>
                </a:lnTo>
                <a:lnTo>
                  <a:pt x="88293" y="383305"/>
                </a:lnTo>
                <a:lnTo>
                  <a:pt x="75355" y="416056"/>
                </a:lnTo>
                <a:lnTo>
                  <a:pt x="62764" y="450659"/>
                </a:lnTo>
                <a:lnTo>
                  <a:pt x="51212" y="488081"/>
                </a:lnTo>
                <a:lnTo>
                  <a:pt x="40833" y="528484"/>
                </a:lnTo>
                <a:lnTo>
                  <a:pt x="31628" y="571868"/>
                </a:lnTo>
                <a:lnTo>
                  <a:pt x="23597" y="618234"/>
                </a:lnTo>
                <a:lnTo>
                  <a:pt x="16739" y="667583"/>
                </a:lnTo>
                <a:lnTo>
                  <a:pt x="13750" y="693377"/>
                </a:lnTo>
                <a:lnTo>
                  <a:pt x="11054" y="719916"/>
                </a:lnTo>
                <a:lnTo>
                  <a:pt x="8652" y="747202"/>
                </a:lnTo>
                <a:lnTo>
                  <a:pt x="6543" y="775233"/>
                </a:lnTo>
                <a:lnTo>
                  <a:pt x="4728" y="804011"/>
                </a:lnTo>
                <a:lnTo>
                  <a:pt x="3206" y="833535"/>
                </a:lnTo>
                <a:lnTo>
                  <a:pt x="1977" y="863806"/>
                </a:lnTo>
                <a:lnTo>
                  <a:pt x="1042" y="894823"/>
                </a:lnTo>
                <a:lnTo>
                  <a:pt x="400" y="926587"/>
                </a:lnTo>
                <a:lnTo>
                  <a:pt x="42" y="9583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31985" y="1933575"/>
            <a:ext cx="834035" cy="750951"/>
          </a:xfrm>
          <a:custGeom>
            <a:avLst/>
            <a:gdLst/>
            <a:ahLst/>
            <a:cxnLst/>
            <a:rect l="l" t="t" r="r" b="b"/>
            <a:pathLst>
              <a:path w="834035" h="750951">
                <a:moveTo>
                  <a:pt x="157" y="0"/>
                </a:moveTo>
                <a:lnTo>
                  <a:pt x="30" y="12953"/>
                </a:lnTo>
                <a:lnTo>
                  <a:pt x="0" y="35491"/>
                </a:lnTo>
                <a:lnTo>
                  <a:pt x="213" y="57611"/>
                </a:lnTo>
                <a:lnTo>
                  <a:pt x="1369" y="100599"/>
                </a:lnTo>
                <a:lnTo>
                  <a:pt x="3498" y="141918"/>
                </a:lnTo>
                <a:lnTo>
                  <a:pt x="6597" y="181569"/>
                </a:lnTo>
                <a:lnTo>
                  <a:pt x="10666" y="219551"/>
                </a:lnTo>
                <a:lnTo>
                  <a:pt x="15703" y="255864"/>
                </a:lnTo>
                <a:lnTo>
                  <a:pt x="21706" y="290508"/>
                </a:lnTo>
                <a:lnTo>
                  <a:pt x="28673" y="323484"/>
                </a:lnTo>
                <a:lnTo>
                  <a:pt x="36604" y="354791"/>
                </a:lnTo>
                <a:lnTo>
                  <a:pt x="45496" y="384428"/>
                </a:lnTo>
                <a:lnTo>
                  <a:pt x="55851" y="415569"/>
                </a:lnTo>
                <a:lnTo>
                  <a:pt x="66063" y="444922"/>
                </a:lnTo>
                <a:lnTo>
                  <a:pt x="76131" y="472485"/>
                </a:lnTo>
                <a:lnTo>
                  <a:pt x="90956" y="510474"/>
                </a:lnTo>
                <a:lnTo>
                  <a:pt x="105446" y="544433"/>
                </a:lnTo>
                <a:lnTo>
                  <a:pt x="119595" y="574359"/>
                </a:lnTo>
                <a:lnTo>
                  <a:pt x="133397" y="600249"/>
                </a:lnTo>
                <a:lnTo>
                  <a:pt x="153994" y="632702"/>
                </a:lnTo>
                <a:lnTo>
                  <a:pt x="178700" y="664078"/>
                </a:lnTo>
                <a:lnTo>
                  <a:pt x="205331" y="690595"/>
                </a:lnTo>
                <a:lnTo>
                  <a:pt x="233903" y="712239"/>
                </a:lnTo>
                <a:lnTo>
                  <a:pt x="267365" y="729514"/>
                </a:lnTo>
                <a:lnTo>
                  <a:pt x="300676" y="739949"/>
                </a:lnTo>
                <a:lnTo>
                  <a:pt x="339223" y="746939"/>
                </a:lnTo>
                <a:lnTo>
                  <a:pt x="367826" y="749682"/>
                </a:lnTo>
                <a:lnTo>
                  <a:pt x="398751" y="750888"/>
                </a:lnTo>
                <a:lnTo>
                  <a:pt x="407954" y="750951"/>
                </a:lnTo>
                <a:lnTo>
                  <a:pt x="423827" y="750742"/>
                </a:lnTo>
                <a:lnTo>
                  <a:pt x="453908" y="749074"/>
                </a:lnTo>
                <a:lnTo>
                  <a:pt x="481762" y="745737"/>
                </a:lnTo>
                <a:lnTo>
                  <a:pt x="519359" y="737605"/>
                </a:lnTo>
                <a:lnTo>
                  <a:pt x="551919" y="725719"/>
                </a:lnTo>
                <a:lnTo>
                  <a:pt x="584626" y="706557"/>
                </a:lnTo>
                <a:lnTo>
                  <a:pt x="612138" y="684848"/>
                </a:lnTo>
                <a:lnTo>
                  <a:pt x="639138" y="658907"/>
                </a:lnTo>
                <a:lnTo>
                  <a:pt x="665637" y="628744"/>
                </a:lnTo>
                <a:lnTo>
                  <a:pt x="683030" y="606295"/>
                </a:lnTo>
                <a:lnTo>
                  <a:pt x="699052" y="583258"/>
                </a:lnTo>
                <a:lnTo>
                  <a:pt x="716150" y="555127"/>
                </a:lnTo>
                <a:lnTo>
                  <a:pt x="732930" y="523737"/>
                </a:lnTo>
                <a:lnTo>
                  <a:pt x="749382" y="489088"/>
                </a:lnTo>
                <a:lnTo>
                  <a:pt x="765497" y="451180"/>
                </a:lnTo>
                <a:lnTo>
                  <a:pt x="776048" y="424097"/>
                </a:lnTo>
                <a:lnTo>
                  <a:pt x="786441" y="395566"/>
                </a:lnTo>
                <a:lnTo>
                  <a:pt x="797849" y="360358"/>
                </a:lnTo>
                <a:lnTo>
                  <a:pt x="805866" y="329904"/>
                </a:lnTo>
                <a:lnTo>
                  <a:pt x="812879" y="297383"/>
                </a:lnTo>
                <a:lnTo>
                  <a:pt x="818888" y="262795"/>
                </a:lnTo>
                <a:lnTo>
                  <a:pt x="823895" y="226139"/>
                </a:lnTo>
                <a:lnTo>
                  <a:pt x="827899" y="187414"/>
                </a:lnTo>
                <a:lnTo>
                  <a:pt x="830902" y="146619"/>
                </a:lnTo>
                <a:lnTo>
                  <a:pt x="832905" y="103754"/>
                </a:lnTo>
                <a:lnTo>
                  <a:pt x="833908" y="58818"/>
                </a:lnTo>
                <a:lnTo>
                  <a:pt x="834035" y="35573"/>
                </a:lnTo>
                <a:lnTo>
                  <a:pt x="833912" y="11811"/>
                </a:lnTo>
                <a:lnTo>
                  <a:pt x="833785" y="0"/>
                </a:lnTo>
                <a:lnTo>
                  <a:pt x="157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40017" y="1199007"/>
            <a:ext cx="817117" cy="572262"/>
          </a:xfrm>
          <a:custGeom>
            <a:avLst/>
            <a:gdLst/>
            <a:ahLst/>
            <a:cxnLst/>
            <a:rect l="l" t="t" r="r" b="b"/>
            <a:pathLst>
              <a:path w="817117" h="572262">
                <a:moveTo>
                  <a:pt x="399923" y="0"/>
                </a:moveTo>
                <a:lnTo>
                  <a:pt x="368706" y="845"/>
                </a:lnTo>
                <a:lnTo>
                  <a:pt x="339763" y="3383"/>
                </a:lnTo>
                <a:lnTo>
                  <a:pt x="300610" y="10363"/>
                </a:lnTo>
                <a:lnTo>
                  <a:pt x="266572" y="21149"/>
                </a:lnTo>
                <a:lnTo>
                  <a:pt x="237648" y="35743"/>
                </a:lnTo>
                <a:lnTo>
                  <a:pt x="214827" y="52029"/>
                </a:lnTo>
                <a:lnTo>
                  <a:pt x="187319" y="77078"/>
                </a:lnTo>
                <a:lnTo>
                  <a:pt x="162336" y="106426"/>
                </a:lnTo>
                <a:lnTo>
                  <a:pt x="139880" y="140073"/>
                </a:lnTo>
                <a:lnTo>
                  <a:pt x="123536" y="169564"/>
                </a:lnTo>
                <a:lnTo>
                  <a:pt x="108590" y="199219"/>
                </a:lnTo>
                <a:lnTo>
                  <a:pt x="92956" y="232606"/>
                </a:lnTo>
                <a:lnTo>
                  <a:pt x="76634" y="269730"/>
                </a:lnTo>
                <a:lnTo>
                  <a:pt x="65371" y="296557"/>
                </a:lnTo>
                <a:lnTo>
                  <a:pt x="53802" y="325048"/>
                </a:lnTo>
                <a:lnTo>
                  <a:pt x="40563" y="359853"/>
                </a:lnTo>
                <a:lnTo>
                  <a:pt x="30553" y="392184"/>
                </a:lnTo>
                <a:lnTo>
                  <a:pt x="21698" y="427537"/>
                </a:lnTo>
                <a:lnTo>
                  <a:pt x="13998" y="465912"/>
                </a:lnTo>
                <a:lnTo>
                  <a:pt x="9506" y="493175"/>
                </a:lnTo>
                <a:lnTo>
                  <a:pt x="5527" y="521781"/>
                </a:lnTo>
                <a:lnTo>
                  <a:pt x="0" y="572262"/>
                </a:lnTo>
                <a:lnTo>
                  <a:pt x="817117" y="572262"/>
                </a:lnTo>
                <a:lnTo>
                  <a:pt x="813491" y="538086"/>
                </a:lnTo>
                <a:lnTo>
                  <a:pt x="809985" y="510713"/>
                </a:lnTo>
                <a:lnTo>
                  <a:pt x="803931" y="471135"/>
                </a:lnTo>
                <a:lnTo>
                  <a:pt x="796925" y="433335"/>
                </a:lnTo>
                <a:lnTo>
                  <a:pt x="788964" y="397313"/>
                </a:lnTo>
                <a:lnTo>
                  <a:pt x="780051" y="363068"/>
                </a:lnTo>
                <a:lnTo>
                  <a:pt x="770747" y="332048"/>
                </a:lnTo>
                <a:lnTo>
                  <a:pt x="760535" y="300595"/>
                </a:lnTo>
                <a:lnTo>
                  <a:pt x="750296" y="271383"/>
                </a:lnTo>
                <a:lnTo>
                  <a:pt x="740028" y="244413"/>
                </a:lnTo>
                <a:lnTo>
                  <a:pt x="724571" y="208161"/>
                </a:lnTo>
                <a:lnTo>
                  <a:pt x="709044" y="176959"/>
                </a:lnTo>
                <a:lnTo>
                  <a:pt x="693445" y="150809"/>
                </a:lnTo>
                <a:lnTo>
                  <a:pt x="670632" y="121266"/>
                </a:lnTo>
                <a:lnTo>
                  <a:pt x="643604" y="92544"/>
                </a:lnTo>
                <a:lnTo>
                  <a:pt x="615144" y="67109"/>
                </a:lnTo>
                <a:lnTo>
                  <a:pt x="585252" y="44964"/>
                </a:lnTo>
                <a:lnTo>
                  <a:pt x="552804" y="26247"/>
                </a:lnTo>
                <a:lnTo>
                  <a:pt x="521171" y="14564"/>
                </a:lnTo>
                <a:lnTo>
                  <a:pt x="484536" y="6302"/>
                </a:lnTo>
                <a:lnTo>
                  <a:pt x="457330" y="2691"/>
                </a:lnTo>
                <a:lnTo>
                  <a:pt x="427896" y="594"/>
                </a:lnTo>
                <a:lnTo>
                  <a:pt x="399923" y="0"/>
                </a:lnTo>
                <a:close/>
              </a:path>
            </a:pathLst>
          </a:custGeom>
          <a:ln w="10667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26764" y="1001395"/>
            <a:ext cx="1245142" cy="1880615"/>
          </a:xfrm>
          <a:custGeom>
            <a:avLst/>
            <a:gdLst/>
            <a:ahLst/>
            <a:cxnLst/>
            <a:rect l="l" t="t" r="r" b="b"/>
            <a:pathLst>
              <a:path w="1245142" h="1880615">
                <a:moveTo>
                  <a:pt x="623335" y="0"/>
                </a:moveTo>
                <a:lnTo>
                  <a:pt x="670580" y="1096"/>
                </a:lnTo>
                <a:lnTo>
                  <a:pt x="715042" y="4385"/>
                </a:lnTo>
                <a:lnTo>
                  <a:pt x="756717" y="9863"/>
                </a:lnTo>
                <a:lnTo>
                  <a:pt x="795598" y="17529"/>
                </a:lnTo>
                <a:lnTo>
                  <a:pt x="843087" y="31146"/>
                </a:lnTo>
                <a:lnTo>
                  <a:pt x="885590" y="48640"/>
                </a:lnTo>
                <a:lnTo>
                  <a:pt x="919754" y="67087"/>
                </a:lnTo>
                <a:lnTo>
                  <a:pt x="951821" y="88079"/>
                </a:lnTo>
                <a:lnTo>
                  <a:pt x="981794" y="111614"/>
                </a:lnTo>
                <a:lnTo>
                  <a:pt x="1009677" y="137687"/>
                </a:lnTo>
                <a:lnTo>
                  <a:pt x="1035476" y="166295"/>
                </a:lnTo>
                <a:lnTo>
                  <a:pt x="1064973" y="206000"/>
                </a:lnTo>
                <a:lnTo>
                  <a:pt x="1090771" y="248526"/>
                </a:lnTo>
                <a:lnTo>
                  <a:pt x="1109694" y="284733"/>
                </a:lnTo>
                <a:lnTo>
                  <a:pt x="1128249" y="324641"/>
                </a:lnTo>
                <a:lnTo>
                  <a:pt x="1146434" y="368256"/>
                </a:lnTo>
                <a:lnTo>
                  <a:pt x="1164246" y="415583"/>
                </a:lnTo>
                <a:lnTo>
                  <a:pt x="1181583" y="466738"/>
                </a:lnTo>
                <a:lnTo>
                  <a:pt x="1192206" y="503839"/>
                </a:lnTo>
                <a:lnTo>
                  <a:pt x="1201871" y="543637"/>
                </a:lnTo>
                <a:lnTo>
                  <a:pt x="1210580" y="586130"/>
                </a:lnTo>
                <a:lnTo>
                  <a:pt x="1218334" y="631318"/>
                </a:lnTo>
                <a:lnTo>
                  <a:pt x="1225135" y="679200"/>
                </a:lnTo>
                <a:lnTo>
                  <a:pt x="1230984" y="729776"/>
                </a:lnTo>
                <a:lnTo>
                  <a:pt x="1235883" y="783044"/>
                </a:lnTo>
                <a:lnTo>
                  <a:pt x="1239834" y="839004"/>
                </a:lnTo>
                <a:lnTo>
                  <a:pt x="1242837" y="897654"/>
                </a:lnTo>
                <a:lnTo>
                  <a:pt x="1244788" y="958391"/>
                </a:lnTo>
                <a:lnTo>
                  <a:pt x="1245142" y="988221"/>
                </a:lnTo>
                <a:lnTo>
                  <a:pt x="1245047" y="1017478"/>
                </a:lnTo>
                <a:lnTo>
                  <a:pt x="1243509" y="1074275"/>
                </a:lnTo>
                <a:lnTo>
                  <a:pt x="1240175" y="1128783"/>
                </a:lnTo>
                <a:lnTo>
                  <a:pt x="1235046" y="1181006"/>
                </a:lnTo>
                <a:lnTo>
                  <a:pt x="1228121" y="1230946"/>
                </a:lnTo>
                <a:lnTo>
                  <a:pt x="1219402" y="1278605"/>
                </a:lnTo>
                <a:lnTo>
                  <a:pt x="1208890" y="1323984"/>
                </a:lnTo>
                <a:lnTo>
                  <a:pt x="1196585" y="1367088"/>
                </a:lnTo>
                <a:lnTo>
                  <a:pt x="1182489" y="1407917"/>
                </a:lnTo>
                <a:lnTo>
                  <a:pt x="1166835" y="1446477"/>
                </a:lnTo>
                <a:lnTo>
                  <a:pt x="1151031" y="1482900"/>
                </a:lnTo>
                <a:lnTo>
                  <a:pt x="1127476" y="1533600"/>
                </a:lnTo>
                <a:lnTo>
                  <a:pt x="1104100" y="1579575"/>
                </a:lnTo>
                <a:lnTo>
                  <a:pt x="1080896" y="1620820"/>
                </a:lnTo>
                <a:lnTo>
                  <a:pt x="1057861" y="1657330"/>
                </a:lnTo>
                <a:lnTo>
                  <a:pt x="1034989" y="1689098"/>
                </a:lnTo>
                <a:lnTo>
                  <a:pt x="1001972" y="1727390"/>
                </a:lnTo>
                <a:lnTo>
                  <a:pt x="973933" y="1754739"/>
                </a:lnTo>
                <a:lnTo>
                  <a:pt x="944391" y="1779359"/>
                </a:lnTo>
                <a:lnTo>
                  <a:pt x="902664" y="1807940"/>
                </a:lnTo>
                <a:lnTo>
                  <a:pt x="858264" y="1831670"/>
                </a:lnTo>
                <a:lnTo>
                  <a:pt x="822955" y="1846339"/>
                </a:lnTo>
                <a:lnTo>
                  <a:pt x="777858" y="1860375"/>
                </a:lnTo>
                <a:lnTo>
                  <a:pt x="729261" y="1870735"/>
                </a:lnTo>
                <a:lnTo>
                  <a:pt x="690520" y="1876093"/>
                </a:lnTo>
                <a:lnTo>
                  <a:pt x="649816" y="1879384"/>
                </a:lnTo>
                <a:lnTo>
                  <a:pt x="607152" y="1880607"/>
                </a:lnTo>
                <a:lnTo>
                  <a:pt x="603142" y="1880615"/>
                </a:lnTo>
                <a:lnTo>
                  <a:pt x="587051" y="1880495"/>
                </a:lnTo>
                <a:lnTo>
                  <a:pt x="540686" y="1878695"/>
                </a:lnTo>
                <a:lnTo>
                  <a:pt x="497178" y="1874735"/>
                </a:lnTo>
                <a:lnTo>
                  <a:pt x="456520" y="1868614"/>
                </a:lnTo>
                <a:lnTo>
                  <a:pt x="418709" y="1860333"/>
                </a:lnTo>
                <a:lnTo>
                  <a:pt x="372712" y="1845931"/>
                </a:lnTo>
                <a:lnTo>
                  <a:pt x="329930" y="1826800"/>
                </a:lnTo>
                <a:lnTo>
                  <a:pt x="296550" y="1807622"/>
                </a:lnTo>
                <a:lnTo>
                  <a:pt x="265259" y="1785813"/>
                </a:lnTo>
                <a:lnTo>
                  <a:pt x="226772" y="1752635"/>
                </a:lnTo>
                <a:lnTo>
                  <a:pt x="200322" y="1724672"/>
                </a:lnTo>
                <a:lnTo>
                  <a:pt x="176295" y="1694560"/>
                </a:lnTo>
                <a:lnTo>
                  <a:pt x="150265" y="1654983"/>
                </a:lnTo>
                <a:lnTo>
                  <a:pt x="131182" y="1620663"/>
                </a:lnTo>
                <a:lnTo>
                  <a:pt x="112477" y="1582372"/>
                </a:lnTo>
                <a:lnTo>
                  <a:pt x="94149" y="1540111"/>
                </a:lnTo>
                <a:lnTo>
                  <a:pt x="76198" y="1493884"/>
                </a:lnTo>
                <a:lnTo>
                  <a:pt x="58625" y="1443693"/>
                </a:lnTo>
                <a:lnTo>
                  <a:pt x="41969" y="1389023"/>
                </a:lnTo>
                <a:lnTo>
                  <a:pt x="32339" y="1349093"/>
                </a:lnTo>
                <a:lnTo>
                  <a:pt x="23959" y="1306295"/>
                </a:lnTo>
                <a:lnTo>
                  <a:pt x="16831" y="1260631"/>
                </a:lnTo>
                <a:lnTo>
                  <a:pt x="10957" y="1212103"/>
                </a:lnTo>
                <a:lnTo>
                  <a:pt x="6335" y="1160714"/>
                </a:lnTo>
                <a:lnTo>
                  <a:pt x="2968" y="1106467"/>
                </a:lnTo>
                <a:lnTo>
                  <a:pt x="856" y="1049362"/>
                </a:lnTo>
                <a:lnTo>
                  <a:pt x="0" y="989403"/>
                </a:lnTo>
                <a:lnTo>
                  <a:pt x="42" y="958354"/>
                </a:lnTo>
                <a:lnTo>
                  <a:pt x="1042" y="894828"/>
                </a:lnTo>
                <a:lnTo>
                  <a:pt x="3206" y="833539"/>
                </a:lnTo>
                <a:lnTo>
                  <a:pt x="6543" y="775237"/>
                </a:lnTo>
                <a:lnTo>
                  <a:pt x="11054" y="719920"/>
                </a:lnTo>
                <a:lnTo>
                  <a:pt x="16739" y="667588"/>
                </a:lnTo>
                <a:lnTo>
                  <a:pt x="23597" y="618239"/>
                </a:lnTo>
                <a:lnTo>
                  <a:pt x="31628" y="571872"/>
                </a:lnTo>
                <a:lnTo>
                  <a:pt x="40833" y="528488"/>
                </a:lnTo>
                <a:lnTo>
                  <a:pt x="51212" y="488085"/>
                </a:lnTo>
                <a:lnTo>
                  <a:pt x="62764" y="450663"/>
                </a:lnTo>
                <a:lnTo>
                  <a:pt x="81792" y="399473"/>
                </a:lnTo>
                <a:lnTo>
                  <a:pt x="101480" y="352250"/>
                </a:lnTo>
                <a:lnTo>
                  <a:pt x="121724" y="308833"/>
                </a:lnTo>
                <a:lnTo>
                  <a:pt x="142521" y="269222"/>
                </a:lnTo>
                <a:lnTo>
                  <a:pt x="163864" y="233418"/>
                </a:lnTo>
                <a:lnTo>
                  <a:pt x="185750" y="201420"/>
                </a:lnTo>
                <a:lnTo>
                  <a:pt x="217046" y="163190"/>
                </a:lnTo>
                <a:lnTo>
                  <a:pt x="244641" y="134888"/>
                </a:lnTo>
                <a:lnTo>
                  <a:pt x="273697" y="109308"/>
                </a:lnTo>
                <a:lnTo>
                  <a:pt x="304212" y="86459"/>
                </a:lnTo>
                <a:lnTo>
                  <a:pt x="347171" y="60254"/>
                </a:lnTo>
                <a:lnTo>
                  <a:pt x="383432" y="42799"/>
                </a:lnTo>
                <a:lnTo>
                  <a:pt x="426790" y="26798"/>
                </a:lnTo>
                <a:lnTo>
                  <a:pt x="473640" y="14532"/>
                </a:lnTo>
                <a:lnTo>
                  <a:pt x="523994" y="5995"/>
                </a:lnTo>
                <a:lnTo>
                  <a:pt x="564067" y="2034"/>
                </a:lnTo>
                <a:lnTo>
                  <a:pt x="606126" y="163"/>
                </a:lnTo>
                <a:lnTo>
                  <a:pt x="623335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99704" y="992124"/>
            <a:ext cx="925068" cy="1982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73916" y="1026667"/>
            <a:ext cx="776687" cy="1834629"/>
          </a:xfrm>
          <a:custGeom>
            <a:avLst/>
            <a:gdLst/>
            <a:ahLst/>
            <a:cxnLst/>
            <a:rect l="l" t="t" r="r" b="b"/>
            <a:pathLst>
              <a:path w="776687" h="1834629">
                <a:moveTo>
                  <a:pt x="726163" y="1162949"/>
                </a:moveTo>
                <a:lnTo>
                  <a:pt x="725961" y="1046418"/>
                </a:lnTo>
                <a:lnTo>
                  <a:pt x="725746" y="1021287"/>
                </a:lnTo>
                <a:lnTo>
                  <a:pt x="725633" y="1008888"/>
                </a:lnTo>
                <a:lnTo>
                  <a:pt x="725379" y="981456"/>
                </a:lnTo>
                <a:lnTo>
                  <a:pt x="749001" y="985774"/>
                </a:lnTo>
                <a:lnTo>
                  <a:pt x="751643" y="986250"/>
                </a:lnTo>
                <a:lnTo>
                  <a:pt x="764130" y="988467"/>
                </a:lnTo>
                <a:lnTo>
                  <a:pt x="776687" y="990600"/>
                </a:lnTo>
                <a:lnTo>
                  <a:pt x="772877" y="856869"/>
                </a:lnTo>
                <a:lnTo>
                  <a:pt x="769542" y="855919"/>
                </a:lnTo>
                <a:lnTo>
                  <a:pt x="757301" y="852393"/>
                </a:lnTo>
                <a:lnTo>
                  <a:pt x="745191" y="848868"/>
                </a:lnTo>
                <a:lnTo>
                  <a:pt x="723728" y="842518"/>
                </a:lnTo>
                <a:lnTo>
                  <a:pt x="723347" y="815213"/>
                </a:lnTo>
                <a:lnTo>
                  <a:pt x="722566" y="771349"/>
                </a:lnTo>
                <a:lnTo>
                  <a:pt x="721709" y="729293"/>
                </a:lnTo>
                <a:lnTo>
                  <a:pt x="720776" y="689046"/>
                </a:lnTo>
                <a:lnTo>
                  <a:pt x="719767" y="650606"/>
                </a:lnTo>
                <a:lnTo>
                  <a:pt x="718682" y="613975"/>
                </a:lnTo>
                <a:lnTo>
                  <a:pt x="717521" y="579152"/>
                </a:lnTo>
                <a:lnTo>
                  <a:pt x="716285" y="546138"/>
                </a:lnTo>
                <a:lnTo>
                  <a:pt x="714973" y="514932"/>
                </a:lnTo>
                <a:lnTo>
                  <a:pt x="713586" y="485534"/>
                </a:lnTo>
                <a:lnTo>
                  <a:pt x="710585" y="432166"/>
                </a:lnTo>
                <a:lnTo>
                  <a:pt x="707285" y="386033"/>
                </a:lnTo>
                <a:lnTo>
                  <a:pt x="703684" y="347136"/>
                </a:lnTo>
                <a:lnTo>
                  <a:pt x="699784" y="315477"/>
                </a:lnTo>
                <a:lnTo>
                  <a:pt x="693375" y="281559"/>
                </a:lnTo>
                <a:lnTo>
                  <a:pt x="684216" y="250716"/>
                </a:lnTo>
                <a:lnTo>
                  <a:pt x="670647" y="214894"/>
                </a:lnTo>
                <a:lnTo>
                  <a:pt x="654292" y="180484"/>
                </a:lnTo>
                <a:lnTo>
                  <a:pt x="635148" y="147486"/>
                </a:lnTo>
                <a:lnTo>
                  <a:pt x="613209" y="115899"/>
                </a:lnTo>
                <a:lnTo>
                  <a:pt x="588473" y="85725"/>
                </a:lnTo>
                <a:lnTo>
                  <a:pt x="565251" y="62623"/>
                </a:lnTo>
                <a:lnTo>
                  <a:pt x="535026" y="40078"/>
                </a:lnTo>
                <a:lnTo>
                  <a:pt x="501662" y="22544"/>
                </a:lnTo>
                <a:lnTo>
                  <a:pt x="465158" y="10019"/>
                </a:lnTo>
                <a:lnTo>
                  <a:pt x="425515" y="2504"/>
                </a:lnTo>
                <a:lnTo>
                  <a:pt x="397343" y="278"/>
                </a:lnTo>
                <a:lnTo>
                  <a:pt x="382733" y="0"/>
                </a:lnTo>
                <a:lnTo>
                  <a:pt x="369679" y="280"/>
                </a:lnTo>
                <a:lnTo>
                  <a:pt x="331375" y="4481"/>
                </a:lnTo>
                <a:lnTo>
                  <a:pt x="294361" y="13727"/>
                </a:lnTo>
                <a:lnTo>
                  <a:pt x="258638" y="28019"/>
                </a:lnTo>
                <a:lnTo>
                  <a:pt x="247018" y="33905"/>
                </a:lnTo>
                <a:lnTo>
                  <a:pt x="255001" y="836739"/>
                </a:lnTo>
                <a:lnTo>
                  <a:pt x="257130" y="438277"/>
                </a:lnTo>
                <a:lnTo>
                  <a:pt x="257212" y="425032"/>
                </a:lnTo>
                <a:lnTo>
                  <a:pt x="258188" y="392328"/>
                </a:lnTo>
                <a:lnTo>
                  <a:pt x="260266" y="361806"/>
                </a:lnTo>
                <a:lnTo>
                  <a:pt x="263446" y="333470"/>
                </a:lnTo>
                <a:lnTo>
                  <a:pt x="267729" y="307322"/>
                </a:lnTo>
                <a:lnTo>
                  <a:pt x="273118" y="283364"/>
                </a:lnTo>
                <a:lnTo>
                  <a:pt x="279611" y="261598"/>
                </a:lnTo>
                <a:lnTo>
                  <a:pt x="291428" y="233064"/>
                </a:lnTo>
                <a:lnTo>
                  <a:pt x="308734" y="204871"/>
                </a:lnTo>
                <a:lnTo>
                  <a:pt x="328659" y="180483"/>
                </a:lnTo>
                <a:lnTo>
                  <a:pt x="348819" y="163053"/>
                </a:lnTo>
                <a:lnTo>
                  <a:pt x="369214" y="152588"/>
                </a:lnTo>
                <a:lnTo>
                  <a:pt x="389845" y="149098"/>
                </a:lnTo>
                <a:lnTo>
                  <a:pt x="390373" y="149099"/>
                </a:lnTo>
                <a:lnTo>
                  <a:pt x="415366" y="152016"/>
                </a:lnTo>
                <a:lnTo>
                  <a:pt x="438862" y="160532"/>
                </a:lnTo>
                <a:lnTo>
                  <a:pt x="460874" y="174634"/>
                </a:lnTo>
                <a:lnTo>
                  <a:pt x="481412" y="194310"/>
                </a:lnTo>
                <a:lnTo>
                  <a:pt x="500736" y="219484"/>
                </a:lnTo>
                <a:lnTo>
                  <a:pt x="513632" y="241155"/>
                </a:lnTo>
                <a:lnTo>
                  <a:pt x="524397" y="264354"/>
                </a:lnTo>
                <a:lnTo>
                  <a:pt x="533022" y="289076"/>
                </a:lnTo>
                <a:lnTo>
                  <a:pt x="538964" y="315943"/>
                </a:lnTo>
                <a:lnTo>
                  <a:pt x="541239" y="337409"/>
                </a:lnTo>
                <a:lnTo>
                  <a:pt x="543354" y="366406"/>
                </a:lnTo>
                <a:lnTo>
                  <a:pt x="545308" y="402933"/>
                </a:lnTo>
                <a:lnTo>
                  <a:pt x="546225" y="424021"/>
                </a:lnTo>
                <a:lnTo>
                  <a:pt x="547103" y="446992"/>
                </a:lnTo>
                <a:lnTo>
                  <a:pt x="547940" y="471846"/>
                </a:lnTo>
                <a:lnTo>
                  <a:pt x="548737" y="498583"/>
                </a:lnTo>
                <a:lnTo>
                  <a:pt x="549494" y="527204"/>
                </a:lnTo>
                <a:lnTo>
                  <a:pt x="550212" y="557708"/>
                </a:lnTo>
                <a:lnTo>
                  <a:pt x="550889" y="590095"/>
                </a:lnTo>
                <a:lnTo>
                  <a:pt x="551526" y="624366"/>
                </a:lnTo>
                <a:lnTo>
                  <a:pt x="552123" y="660521"/>
                </a:lnTo>
                <a:lnTo>
                  <a:pt x="552680" y="698559"/>
                </a:lnTo>
                <a:lnTo>
                  <a:pt x="553198" y="738481"/>
                </a:lnTo>
                <a:lnTo>
                  <a:pt x="553675" y="780288"/>
                </a:lnTo>
                <a:lnTo>
                  <a:pt x="553802" y="789940"/>
                </a:lnTo>
                <a:lnTo>
                  <a:pt x="552659" y="789559"/>
                </a:lnTo>
                <a:lnTo>
                  <a:pt x="529271" y="781784"/>
                </a:lnTo>
                <a:lnTo>
                  <a:pt x="506962" y="774197"/>
                </a:lnTo>
                <a:lnTo>
                  <a:pt x="485731" y="766796"/>
                </a:lnTo>
                <a:lnTo>
                  <a:pt x="465579" y="759581"/>
                </a:lnTo>
                <a:lnTo>
                  <a:pt x="446505" y="752554"/>
                </a:lnTo>
                <a:lnTo>
                  <a:pt x="428510" y="745713"/>
                </a:lnTo>
                <a:lnTo>
                  <a:pt x="411593" y="739059"/>
                </a:lnTo>
                <a:lnTo>
                  <a:pt x="395756" y="732591"/>
                </a:lnTo>
                <a:lnTo>
                  <a:pt x="380998" y="726311"/>
                </a:lnTo>
                <a:lnTo>
                  <a:pt x="367318" y="720217"/>
                </a:lnTo>
                <a:lnTo>
                  <a:pt x="354718" y="714309"/>
                </a:lnTo>
                <a:lnTo>
                  <a:pt x="343197" y="708588"/>
                </a:lnTo>
                <a:lnTo>
                  <a:pt x="332756" y="703054"/>
                </a:lnTo>
                <a:lnTo>
                  <a:pt x="323394" y="697707"/>
                </a:lnTo>
                <a:lnTo>
                  <a:pt x="315111" y="692546"/>
                </a:lnTo>
                <a:lnTo>
                  <a:pt x="307909" y="687572"/>
                </a:lnTo>
                <a:lnTo>
                  <a:pt x="296742" y="678185"/>
                </a:lnTo>
                <a:lnTo>
                  <a:pt x="289896" y="669544"/>
                </a:lnTo>
                <a:lnTo>
                  <a:pt x="285124" y="660197"/>
                </a:lnTo>
                <a:lnTo>
                  <a:pt x="281928" y="652657"/>
                </a:lnTo>
                <a:lnTo>
                  <a:pt x="278925" y="644429"/>
                </a:lnTo>
                <a:lnTo>
                  <a:pt x="276116" y="635510"/>
                </a:lnTo>
                <a:lnTo>
                  <a:pt x="273500" y="625903"/>
                </a:lnTo>
                <a:lnTo>
                  <a:pt x="271079" y="615606"/>
                </a:lnTo>
                <a:lnTo>
                  <a:pt x="268851" y="604620"/>
                </a:lnTo>
                <a:lnTo>
                  <a:pt x="266817" y="592944"/>
                </a:lnTo>
                <a:lnTo>
                  <a:pt x="265210" y="843519"/>
                </a:lnTo>
                <a:lnTo>
                  <a:pt x="276327" y="850251"/>
                </a:lnTo>
                <a:lnTo>
                  <a:pt x="288351" y="856933"/>
                </a:lnTo>
                <a:lnTo>
                  <a:pt x="301283" y="863566"/>
                </a:lnTo>
                <a:lnTo>
                  <a:pt x="315122" y="870151"/>
                </a:lnTo>
                <a:lnTo>
                  <a:pt x="329869" y="876686"/>
                </a:lnTo>
                <a:lnTo>
                  <a:pt x="345522" y="883173"/>
                </a:lnTo>
                <a:lnTo>
                  <a:pt x="362082" y="889612"/>
                </a:lnTo>
                <a:lnTo>
                  <a:pt x="379549" y="896002"/>
                </a:lnTo>
                <a:lnTo>
                  <a:pt x="397922" y="902343"/>
                </a:lnTo>
                <a:lnTo>
                  <a:pt x="417201" y="908637"/>
                </a:lnTo>
                <a:lnTo>
                  <a:pt x="437387" y="914882"/>
                </a:lnTo>
                <a:lnTo>
                  <a:pt x="458478" y="921079"/>
                </a:lnTo>
                <a:lnTo>
                  <a:pt x="480475" y="927228"/>
                </a:lnTo>
                <a:lnTo>
                  <a:pt x="503377" y="933329"/>
                </a:lnTo>
                <a:lnTo>
                  <a:pt x="527184" y="939382"/>
                </a:lnTo>
                <a:lnTo>
                  <a:pt x="551897" y="945388"/>
                </a:lnTo>
                <a:lnTo>
                  <a:pt x="555072" y="946150"/>
                </a:lnTo>
                <a:lnTo>
                  <a:pt x="555209" y="959596"/>
                </a:lnTo>
                <a:lnTo>
                  <a:pt x="555361" y="984891"/>
                </a:lnTo>
                <a:lnTo>
                  <a:pt x="555517" y="1059496"/>
                </a:lnTo>
                <a:lnTo>
                  <a:pt x="555022" y="1118245"/>
                </a:lnTo>
                <a:lnTo>
                  <a:pt x="553969" y="1173956"/>
                </a:lnTo>
                <a:lnTo>
                  <a:pt x="552357" y="1226632"/>
                </a:lnTo>
                <a:lnTo>
                  <a:pt x="550186" y="1276270"/>
                </a:lnTo>
                <a:lnTo>
                  <a:pt x="547456" y="1322872"/>
                </a:lnTo>
                <a:lnTo>
                  <a:pt x="544167" y="1366438"/>
                </a:lnTo>
                <a:lnTo>
                  <a:pt x="540319" y="1406966"/>
                </a:lnTo>
                <a:lnTo>
                  <a:pt x="535910" y="1444459"/>
                </a:lnTo>
                <a:lnTo>
                  <a:pt x="530942" y="1478915"/>
                </a:lnTo>
                <a:lnTo>
                  <a:pt x="525414" y="1510334"/>
                </a:lnTo>
                <a:lnTo>
                  <a:pt x="519325" y="1538716"/>
                </a:lnTo>
                <a:lnTo>
                  <a:pt x="512676" y="1564062"/>
                </a:lnTo>
                <a:lnTo>
                  <a:pt x="505466" y="1586372"/>
                </a:lnTo>
                <a:lnTo>
                  <a:pt x="489364" y="1621881"/>
                </a:lnTo>
                <a:lnTo>
                  <a:pt x="471017" y="1645244"/>
                </a:lnTo>
                <a:lnTo>
                  <a:pt x="450424" y="1656461"/>
                </a:lnTo>
                <a:lnTo>
                  <a:pt x="427342" y="1660793"/>
                </a:lnTo>
                <a:lnTo>
                  <a:pt x="399053" y="1662525"/>
                </a:lnTo>
                <a:lnTo>
                  <a:pt x="386087" y="1661628"/>
                </a:lnTo>
                <a:lnTo>
                  <a:pt x="362508" y="1656307"/>
                </a:lnTo>
                <a:lnTo>
                  <a:pt x="333014" y="1639498"/>
                </a:lnTo>
                <a:lnTo>
                  <a:pt x="310554" y="1612080"/>
                </a:lnTo>
                <a:lnTo>
                  <a:pt x="297374" y="1583371"/>
                </a:lnTo>
                <a:lnTo>
                  <a:pt x="287152" y="1554168"/>
                </a:lnTo>
                <a:lnTo>
                  <a:pt x="277722" y="1520898"/>
                </a:lnTo>
                <a:lnTo>
                  <a:pt x="271878" y="1496456"/>
                </a:lnTo>
                <a:lnTo>
                  <a:pt x="266388" y="1470205"/>
                </a:lnTo>
                <a:lnTo>
                  <a:pt x="261253" y="1442144"/>
                </a:lnTo>
                <a:lnTo>
                  <a:pt x="256474" y="1412271"/>
                </a:lnTo>
                <a:lnTo>
                  <a:pt x="252051" y="1380586"/>
                </a:lnTo>
                <a:lnTo>
                  <a:pt x="249974" y="1364064"/>
                </a:lnTo>
                <a:lnTo>
                  <a:pt x="247992" y="1802719"/>
                </a:lnTo>
                <a:lnTo>
                  <a:pt x="272395" y="1812641"/>
                </a:lnTo>
                <a:lnTo>
                  <a:pt x="298589" y="1820721"/>
                </a:lnTo>
                <a:lnTo>
                  <a:pt x="326573" y="1826959"/>
                </a:lnTo>
                <a:lnTo>
                  <a:pt x="356349" y="1831355"/>
                </a:lnTo>
                <a:lnTo>
                  <a:pt x="387914" y="1833912"/>
                </a:lnTo>
                <a:lnTo>
                  <a:pt x="421271" y="1834629"/>
                </a:lnTo>
                <a:lnTo>
                  <a:pt x="438621" y="1834298"/>
                </a:lnTo>
                <a:lnTo>
                  <a:pt x="474663" y="1832258"/>
                </a:lnTo>
                <a:lnTo>
                  <a:pt x="512497" y="1828379"/>
                </a:lnTo>
                <a:lnTo>
                  <a:pt x="551409" y="1821208"/>
                </a:lnTo>
                <a:lnTo>
                  <a:pt x="587018" y="1802006"/>
                </a:lnTo>
                <a:lnTo>
                  <a:pt x="603303" y="1787348"/>
                </a:lnTo>
                <a:lnTo>
                  <a:pt x="618576" y="1769318"/>
                </a:lnTo>
                <a:lnTo>
                  <a:pt x="632836" y="1747917"/>
                </a:lnTo>
                <a:lnTo>
                  <a:pt x="646083" y="1723144"/>
                </a:lnTo>
                <a:lnTo>
                  <a:pt x="658319" y="1695000"/>
                </a:lnTo>
                <a:lnTo>
                  <a:pt x="669542" y="1663486"/>
                </a:lnTo>
                <a:lnTo>
                  <a:pt x="679754" y="1628600"/>
                </a:lnTo>
                <a:lnTo>
                  <a:pt x="688954" y="1590343"/>
                </a:lnTo>
                <a:lnTo>
                  <a:pt x="697143" y="1548716"/>
                </a:lnTo>
                <a:lnTo>
                  <a:pt x="704321" y="1503718"/>
                </a:lnTo>
                <a:lnTo>
                  <a:pt x="710488" y="1455349"/>
                </a:lnTo>
                <a:lnTo>
                  <a:pt x="715644" y="1403609"/>
                </a:lnTo>
                <a:lnTo>
                  <a:pt x="719789" y="1348500"/>
                </a:lnTo>
                <a:lnTo>
                  <a:pt x="722924" y="1290020"/>
                </a:lnTo>
                <a:lnTo>
                  <a:pt x="725048" y="1228169"/>
                </a:lnTo>
                <a:lnTo>
                  <a:pt x="726163" y="1162949"/>
                </a:lnTo>
                <a:close/>
              </a:path>
              <a:path w="776687" h="1834629">
                <a:moveTo>
                  <a:pt x="265210" y="843519"/>
                </a:moveTo>
                <a:lnTo>
                  <a:pt x="266817" y="592944"/>
                </a:lnTo>
                <a:lnTo>
                  <a:pt x="264976" y="580580"/>
                </a:lnTo>
                <a:lnTo>
                  <a:pt x="263329" y="567525"/>
                </a:lnTo>
                <a:lnTo>
                  <a:pt x="261876" y="553782"/>
                </a:lnTo>
                <a:lnTo>
                  <a:pt x="260617" y="539349"/>
                </a:lnTo>
                <a:lnTo>
                  <a:pt x="259552" y="524227"/>
                </a:lnTo>
                <a:lnTo>
                  <a:pt x="258680" y="508416"/>
                </a:lnTo>
                <a:lnTo>
                  <a:pt x="258002" y="491915"/>
                </a:lnTo>
                <a:lnTo>
                  <a:pt x="257517" y="474725"/>
                </a:lnTo>
                <a:lnTo>
                  <a:pt x="257227" y="456845"/>
                </a:lnTo>
                <a:lnTo>
                  <a:pt x="257130" y="438277"/>
                </a:lnTo>
                <a:lnTo>
                  <a:pt x="255001" y="836739"/>
                </a:lnTo>
                <a:lnTo>
                  <a:pt x="265210" y="843519"/>
                </a:lnTo>
                <a:close/>
              </a:path>
              <a:path w="776687" h="1834629">
                <a:moveTo>
                  <a:pt x="248014" y="1333022"/>
                </a:moveTo>
                <a:lnTo>
                  <a:pt x="248096" y="1318940"/>
                </a:lnTo>
                <a:lnTo>
                  <a:pt x="248235" y="1304844"/>
                </a:lnTo>
                <a:lnTo>
                  <a:pt x="248428" y="1290733"/>
                </a:lnTo>
                <a:lnTo>
                  <a:pt x="248676" y="1276607"/>
                </a:lnTo>
                <a:lnTo>
                  <a:pt x="248980" y="1262468"/>
                </a:lnTo>
                <a:lnTo>
                  <a:pt x="249339" y="1248314"/>
                </a:lnTo>
                <a:lnTo>
                  <a:pt x="249754" y="1234146"/>
                </a:lnTo>
                <a:lnTo>
                  <a:pt x="250223" y="1219964"/>
                </a:lnTo>
                <a:lnTo>
                  <a:pt x="250748" y="1205769"/>
                </a:lnTo>
                <a:lnTo>
                  <a:pt x="251328" y="1191561"/>
                </a:lnTo>
                <a:lnTo>
                  <a:pt x="251964" y="1177339"/>
                </a:lnTo>
                <a:lnTo>
                  <a:pt x="252654" y="1163105"/>
                </a:lnTo>
                <a:lnTo>
                  <a:pt x="253400" y="1148858"/>
                </a:lnTo>
                <a:lnTo>
                  <a:pt x="254201" y="1134598"/>
                </a:lnTo>
                <a:lnTo>
                  <a:pt x="255057" y="1120325"/>
                </a:lnTo>
                <a:lnTo>
                  <a:pt x="255969" y="1106041"/>
                </a:lnTo>
                <a:lnTo>
                  <a:pt x="256936" y="1091745"/>
                </a:lnTo>
                <a:lnTo>
                  <a:pt x="257958" y="1077436"/>
                </a:lnTo>
                <a:lnTo>
                  <a:pt x="259035" y="1063117"/>
                </a:lnTo>
                <a:lnTo>
                  <a:pt x="259822" y="1052157"/>
                </a:lnTo>
                <a:lnTo>
                  <a:pt x="260625" y="1037895"/>
                </a:lnTo>
                <a:lnTo>
                  <a:pt x="261164" y="1023838"/>
                </a:lnTo>
                <a:lnTo>
                  <a:pt x="261437" y="1009986"/>
                </a:lnTo>
                <a:lnTo>
                  <a:pt x="261445" y="996338"/>
                </a:lnTo>
                <a:lnTo>
                  <a:pt x="261188" y="982895"/>
                </a:lnTo>
                <a:lnTo>
                  <a:pt x="260666" y="969656"/>
                </a:lnTo>
                <a:lnTo>
                  <a:pt x="259880" y="956621"/>
                </a:lnTo>
                <a:lnTo>
                  <a:pt x="258829" y="943790"/>
                </a:lnTo>
                <a:lnTo>
                  <a:pt x="257513" y="931164"/>
                </a:lnTo>
                <a:lnTo>
                  <a:pt x="255933" y="918741"/>
                </a:lnTo>
                <a:lnTo>
                  <a:pt x="254088" y="906523"/>
                </a:lnTo>
                <a:lnTo>
                  <a:pt x="251979" y="894508"/>
                </a:lnTo>
                <a:lnTo>
                  <a:pt x="249606" y="882697"/>
                </a:lnTo>
                <a:lnTo>
                  <a:pt x="246969" y="871089"/>
                </a:lnTo>
                <a:lnTo>
                  <a:pt x="244067" y="859685"/>
                </a:lnTo>
                <a:lnTo>
                  <a:pt x="240902" y="848484"/>
                </a:lnTo>
                <a:lnTo>
                  <a:pt x="237474" y="837487"/>
                </a:lnTo>
                <a:lnTo>
                  <a:pt x="233781" y="826693"/>
                </a:lnTo>
                <a:lnTo>
                  <a:pt x="229825" y="816102"/>
                </a:lnTo>
                <a:lnTo>
                  <a:pt x="237309" y="823030"/>
                </a:lnTo>
                <a:lnTo>
                  <a:pt x="245701" y="829909"/>
                </a:lnTo>
                <a:lnTo>
                  <a:pt x="255001" y="836739"/>
                </a:lnTo>
                <a:lnTo>
                  <a:pt x="247018" y="33905"/>
                </a:lnTo>
                <a:lnTo>
                  <a:pt x="213022" y="54930"/>
                </a:lnTo>
                <a:lnTo>
                  <a:pt x="191079" y="71753"/>
                </a:lnTo>
                <a:lnTo>
                  <a:pt x="169713" y="90823"/>
                </a:lnTo>
                <a:lnTo>
                  <a:pt x="148926" y="112141"/>
                </a:lnTo>
                <a:lnTo>
                  <a:pt x="129419" y="135465"/>
                </a:lnTo>
                <a:lnTo>
                  <a:pt x="111968" y="160633"/>
                </a:lnTo>
                <a:lnTo>
                  <a:pt x="96573" y="187644"/>
                </a:lnTo>
                <a:lnTo>
                  <a:pt x="83233" y="216496"/>
                </a:lnTo>
                <a:lnTo>
                  <a:pt x="71948" y="247189"/>
                </a:lnTo>
                <a:lnTo>
                  <a:pt x="62716" y="279723"/>
                </a:lnTo>
                <a:lnTo>
                  <a:pt x="55537" y="314096"/>
                </a:lnTo>
                <a:lnTo>
                  <a:pt x="50410" y="350307"/>
                </a:lnTo>
                <a:lnTo>
                  <a:pt x="47335" y="388357"/>
                </a:lnTo>
                <a:lnTo>
                  <a:pt x="46310" y="428244"/>
                </a:lnTo>
                <a:lnTo>
                  <a:pt x="46697" y="451663"/>
                </a:lnTo>
                <a:lnTo>
                  <a:pt x="49789" y="496711"/>
                </a:lnTo>
                <a:lnTo>
                  <a:pt x="55974" y="539370"/>
                </a:lnTo>
                <a:lnTo>
                  <a:pt x="65248" y="579639"/>
                </a:lnTo>
                <a:lnTo>
                  <a:pt x="77611" y="617515"/>
                </a:lnTo>
                <a:lnTo>
                  <a:pt x="93060" y="652996"/>
                </a:lnTo>
                <a:lnTo>
                  <a:pt x="111595" y="686079"/>
                </a:lnTo>
                <a:lnTo>
                  <a:pt x="133214" y="716762"/>
                </a:lnTo>
                <a:lnTo>
                  <a:pt x="157915" y="745042"/>
                </a:lnTo>
                <a:lnTo>
                  <a:pt x="185696" y="770919"/>
                </a:lnTo>
                <a:lnTo>
                  <a:pt x="200742" y="782955"/>
                </a:lnTo>
                <a:lnTo>
                  <a:pt x="193810" y="781992"/>
                </a:lnTo>
                <a:lnTo>
                  <a:pt x="174623" y="779772"/>
                </a:lnTo>
                <a:lnTo>
                  <a:pt x="156455" y="778352"/>
                </a:lnTo>
                <a:lnTo>
                  <a:pt x="139305" y="777733"/>
                </a:lnTo>
                <a:lnTo>
                  <a:pt x="123174" y="777913"/>
                </a:lnTo>
                <a:lnTo>
                  <a:pt x="108061" y="778893"/>
                </a:lnTo>
                <a:lnTo>
                  <a:pt x="93969" y="780674"/>
                </a:lnTo>
                <a:lnTo>
                  <a:pt x="80895" y="783254"/>
                </a:lnTo>
                <a:lnTo>
                  <a:pt x="68842" y="786634"/>
                </a:lnTo>
                <a:lnTo>
                  <a:pt x="57809" y="790815"/>
                </a:lnTo>
                <a:lnTo>
                  <a:pt x="47796" y="795795"/>
                </a:lnTo>
                <a:lnTo>
                  <a:pt x="38804" y="801575"/>
                </a:lnTo>
                <a:lnTo>
                  <a:pt x="30833" y="808156"/>
                </a:lnTo>
                <a:lnTo>
                  <a:pt x="23884" y="815536"/>
                </a:lnTo>
                <a:lnTo>
                  <a:pt x="17956" y="823717"/>
                </a:lnTo>
                <a:lnTo>
                  <a:pt x="13050" y="832697"/>
                </a:lnTo>
                <a:lnTo>
                  <a:pt x="9166" y="842478"/>
                </a:lnTo>
                <a:lnTo>
                  <a:pt x="6305" y="853059"/>
                </a:lnTo>
                <a:lnTo>
                  <a:pt x="4078" y="864194"/>
                </a:lnTo>
                <a:lnTo>
                  <a:pt x="1322" y="882242"/>
                </a:lnTo>
                <a:lnTo>
                  <a:pt x="0" y="898525"/>
                </a:lnTo>
                <a:lnTo>
                  <a:pt x="109" y="913044"/>
                </a:lnTo>
                <a:lnTo>
                  <a:pt x="1648" y="925796"/>
                </a:lnTo>
                <a:lnTo>
                  <a:pt x="4614" y="936782"/>
                </a:lnTo>
                <a:lnTo>
                  <a:pt x="9003" y="946000"/>
                </a:lnTo>
                <a:lnTo>
                  <a:pt x="14814" y="953450"/>
                </a:lnTo>
                <a:lnTo>
                  <a:pt x="22043" y="959130"/>
                </a:lnTo>
                <a:lnTo>
                  <a:pt x="30689" y="963041"/>
                </a:lnTo>
                <a:lnTo>
                  <a:pt x="37471" y="965492"/>
                </a:lnTo>
                <a:lnTo>
                  <a:pt x="50519" y="972145"/>
                </a:lnTo>
                <a:lnTo>
                  <a:pt x="59802" y="980141"/>
                </a:lnTo>
                <a:lnTo>
                  <a:pt x="65324" y="989480"/>
                </a:lnTo>
                <a:lnTo>
                  <a:pt x="67091" y="1000163"/>
                </a:lnTo>
                <a:lnTo>
                  <a:pt x="65106" y="1012190"/>
                </a:lnTo>
                <a:lnTo>
                  <a:pt x="64056" y="1016134"/>
                </a:lnTo>
                <a:lnTo>
                  <a:pt x="63003" y="1021071"/>
                </a:lnTo>
                <a:lnTo>
                  <a:pt x="58751" y="1050750"/>
                </a:lnTo>
                <a:lnTo>
                  <a:pt x="55522" y="1083442"/>
                </a:lnTo>
                <a:lnTo>
                  <a:pt x="53350" y="1110207"/>
                </a:lnTo>
                <a:lnTo>
                  <a:pt x="51163" y="1140951"/>
                </a:lnTo>
                <a:lnTo>
                  <a:pt x="48961" y="1175674"/>
                </a:lnTo>
                <a:lnTo>
                  <a:pt x="46744" y="1214379"/>
                </a:lnTo>
                <a:lnTo>
                  <a:pt x="44511" y="1257067"/>
                </a:lnTo>
                <a:lnTo>
                  <a:pt x="43389" y="1279906"/>
                </a:lnTo>
                <a:lnTo>
                  <a:pt x="43480" y="1298085"/>
                </a:lnTo>
                <a:lnTo>
                  <a:pt x="44212" y="1333679"/>
                </a:lnTo>
                <a:lnTo>
                  <a:pt x="45677" y="1368254"/>
                </a:lnTo>
                <a:lnTo>
                  <a:pt x="47875" y="1401812"/>
                </a:lnTo>
                <a:lnTo>
                  <a:pt x="50807" y="1434354"/>
                </a:lnTo>
                <a:lnTo>
                  <a:pt x="54474" y="1465881"/>
                </a:lnTo>
                <a:lnTo>
                  <a:pt x="58877" y="1496397"/>
                </a:lnTo>
                <a:lnTo>
                  <a:pt x="64016" y="1525901"/>
                </a:lnTo>
                <a:lnTo>
                  <a:pt x="69893" y="1554395"/>
                </a:lnTo>
                <a:lnTo>
                  <a:pt x="76508" y="1581881"/>
                </a:lnTo>
                <a:lnTo>
                  <a:pt x="84936" y="1611407"/>
                </a:lnTo>
                <a:lnTo>
                  <a:pt x="94305" y="1637328"/>
                </a:lnTo>
                <a:lnTo>
                  <a:pt x="105230" y="1661759"/>
                </a:lnTo>
                <a:lnTo>
                  <a:pt x="117714" y="1684697"/>
                </a:lnTo>
                <a:lnTo>
                  <a:pt x="139362" y="1716306"/>
                </a:lnTo>
                <a:lnTo>
                  <a:pt x="164521" y="1744554"/>
                </a:lnTo>
                <a:lnTo>
                  <a:pt x="193192" y="1769437"/>
                </a:lnTo>
                <a:lnTo>
                  <a:pt x="225380" y="1790954"/>
                </a:lnTo>
                <a:lnTo>
                  <a:pt x="247992" y="1802719"/>
                </a:lnTo>
                <a:lnTo>
                  <a:pt x="249974" y="1364064"/>
                </a:lnTo>
                <a:lnTo>
                  <a:pt x="247986" y="1347089"/>
                </a:lnTo>
                <a:lnTo>
                  <a:pt x="248014" y="13330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03742" y="1842770"/>
            <a:ext cx="325691" cy="846423"/>
          </a:xfrm>
          <a:custGeom>
            <a:avLst/>
            <a:gdLst/>
            <a:ahLst/>
            <a:cxnLst/>
            <a:rect l="l" t="t" r="r" b="b"/>
            <a:pathLst>
              <a:path w="325691" h="846423">
                <a:moveTo>
                  <a:pt x="0" y="0"/>
                </a:moveTo>
                <a:lnTo>
                  <a:pt x="3956" y="10591"/>
                </a:lnTo>
                <a:lnTo>
                  <a:pt x="7648" y="21385"/>
                </a:lnTo>
                <a:lnTo>
                  <a:pt x="11077" y="32382"/>
                </a:lnTo>
                <a:lnTo>
                  <a:pt x="14242" y="43583"/>
                </a:lnTo>
                <a:lnTo>
                  <a:pt x="17143" y="54987"/>
                </a:lnTo>
                <a:lnTo>
                  <a:pt x="19780" y="66595"/>
                </a:lnTo>
                <a:lnTo>
                  <a:pt x="22154" y="78406"/>
                </a:lnTo>
                <a:lnTo>
                  <a:pt x="24262" y="90421"/>
                </a:lnTo>
                <a:lnTo>
                  <a:pt x="26107" y="102639"/>
                </a:lnTo>
                <a:lnTo>
                  <a:pt x="27687" y="115062"/>
                </a:lnTo>
                <a:lnTo>
                  <a:pt x="29003" y="127688"/>
                </a:lnTo>
                <a:lnTo>
                  <a:pt x="30054" y="140519"/>
                </a:lnTo>
                <a:lnTo>
                  <a:pt x="30841" y="153554"/>
                </a:lnTo>
                <a:lnTo>
                  <a:pt x="31363" y="166793"/>
                </a:lnTo>
                <a:lnTo>
                  <a:pt x="31620" y="180236"/>
                </a:lnTo>
                <a:lnTo>
                  <a:pt x="31611" y="193884"/>
                </a:lnTo>
                <a:lnTo>
                  <a:pt x="31338" y="207736"/>
                </a:lnTo>
                <a:lnTo>
                  <a:pt x="30800" y="221793"/>
                </a:lnTo>
                <a:lnTo>
                  <a:pt x="29996" y="236055"/>
                </a:lnTo>
                <a:lnTo>
                  <a:pt x="29209" y="247014"/>
                </a:lnTo>
                <a:lnTo>
                  <a:pt x="28132" y="261334"/>
                </a:lnTo>
                <a:lnTo>
                  <a:pt x="27110" y="275643"/>
                </a:lnTo>
                <a:lnTo>
                  <a:pt x="25232" y="304223"/>
                </a:lnTo>
                <a:lnTo>
                  <a:pt x="23575" y="332756"/>
                </a:lnTo>
                <a:lnTo>
                  <a:pt x="22138" y="361237"/>
                </a:lnTo>
                <a:lnTo>
                  <a:pt x="20923" y="389667"/>
                </a:lnTo>
                <a:lnTo>
                  <a:pt x="19928" y="418044"/>
                </a:lnTo>
                <a:lnTo>
                  <a:pt x="19155" y="446366"/>
                </a:lnTo>
                <a:lnTo>
                  <a:pt x="18602" y="474631"/>
                </a:lnTo>
                <a:lnTo>
                  <a:pt x="18271" y="502838"/>
                </a:lnTo>
                <a:lnTo>
                  <a:pt x="18160" y="530987"/>
                </a:lnTo>
                <a:lnTo>
                  <a:pt x="20148" y="547962"/>
                </a:lnTo>
                <a:lnTo>
                  <a:pt x="24392" y="580553"/>
                </a:lnTo>
                <a:lnTo>
                  <a:pt x="28993" y="611332"/>
                </a:lnTo>
                <a:lnTo>
                  <a:pt x="33950" y="640299"/>
                </a:lnTo>
                <a:lnTo>
                  <a:pt x="39263" y="667455"/>
                </a:lnTo>
                <a:lnTo>
                  <a:pt x="44930" y="692801"/>
                </a:lnTo>
                <a:lnTo>
                  <a:pt x="50952" y="716338"/>
                </a:lnTo>
                <a:lnTo>
                  <a:pt x="57326" y="738066"/>
                </a:lnTo>
                <a:lnTo>
                  <a:pt x="67548" y="767269"/>
                </a:lnTo>
                <a:lnTo>
                  <a:pt x="80729" y="795978"/>
                </a:lnTo>
                <a:lnTo>
                  <a:pt x="94921" y="815436"/>
                </a:lnTo>
                <a:lnTo>
                  <a:pt x="112237" y="830177"/>
                </a:lnTo>
                <a:lnTo>
                  <a:pt x="132682" y="840205"/>
                </a:lnTo>
                <a:lnTo>
                  <a:pt x="156261" y="845526"/>
                </a:lnTo>
                <a:lnTo>
                  <a:pt x="169227" y="846423"/>
                </a:lnTo>
                <a:lnTo>
                  <a:pt x="182979" y="846144"/>
                </a:lnTo>
                <a:lnTo>
                  <a:pt x="212840" y="842065"/>
                </a:lnTo>
                <a:lnTo>
                  <a:pt x="241192" y="829142"/>
                </a:lnTo>
                <a:lnTo>
                  <a:pt x="259539" y="805779"/>
                </a:lnTo>
                <a:lnTo>
                  <a:pt x="275641" y="770270"/>
                </a:lnTo>
                <a:lnTo>
                  <a:pt x="282851" y="747960"/>
                </a:lnTo>
                <a:lnTo>
                  <a:pt x="289500" y="722614"/>
                </a:lnTo>
                <a:lnTo>
                  <a:pt x="295588" y="694232"/>
                </a:lnTo>
                <a:lnTo>
                  <a:pt x="301116" y="662813"/>
                </a:lnTo>
                <a:lnTo>
                  <a:pt x="306085" y="628357"/>
                </a:lnTo>
                <a:lnTo>
                  <a:pt x="310493" y="590864"/>
                </a:lnTo>
                <a:lnTo>
                  <a:pt x="314342" y="550336"/>
                </a:lnTo>
                <a:lnTo>
                  <a:pt x="317631" y="506770"/>
                </a:lnTo>
                <a:lnTo>
                  <a:pt x="320361" y="460168"/>
                </a:lnTo>
                <a:lnTo>
                  <a:pt x="322532" y="410530"/>
                </a:lnTo>
                <a:lnTo>
                  <a:pt x="324144" y="357854"/>
                </a:lnTo>
                <a:lnTo>
                  <a:pt x="325197" y="302143"/>
                </a:lnTo>
                <a:lnTo>
                  <a:pt x="325691" y="243394"/>
                </a:lnTo>
                <a:lnTo>
                  <a:pt x="325627" y="181609"/>
                </a:lnTo>
                <a:lnTo>
                  <a:pt x="325535" y="168789"/>
                </a:lnTo>
                <a:lnTo>
                  <a:pt x="325471" y="156076"/>
                </a:lnTo>
                <a:lnTo>
                  <a:pt x="325383" y="143494"/>
                </a:lnTo>
                <a:lnTo>
                  <a:pt x="325374" y="142493"/>
                </a:lnTo>
                <a:lnTo>
                  <a:pt x="325247" y="130047"/>
                </a:lnTo>
                <a:lnTo>
                  <a:pt x="322072" y="129285"/>
                </a:lnTo>
                <a:lnTo>
                  <a:pt x="297359" y="123280"/>
                </a:lnTo>
                <a:lnTo>
                  <a:pt x="273551" y="117227"/>
                </a:lnTo>
                <a:lnTo>
                  <a:pt x="250649" y="111126"/>
                </a:lnTo>
                <a:lnTo>
                  <a:pt x="228652" y="104977"/>
                </a:lnTo>
                <a:lnTo>
                  <a:pt x="207561" y="98780"/>
                </a:lnTo>
                <a:lnTo>
                  <a:pt x="187376" y="92535"/>
                </a:lnTo>
                <a:lnTo>
                  <a:pt x="168096" y="86241"/>
                </a:lnTo>
                <a:lnTo>
                  <a:pt x="149723" y="79900"/>
                </a:lnTo>
                <a:lnTo>
                  <a:pt x="132257" y="73510"/>
                </a:lnTo>
                <a:lnTo>
                  <a:pt x="115696" y="67071"/>
                </a:lnTo>
                <a:lnTo>
                  <a:pt x="100043" y="60584"/>
                </a:lnTo>
                <a:lnTo>
                  <a:pt x="85297" y="54049"/>
                </a:lnTo>
                <a:lnTo>
                  <a:pt x="71458" y="47464"/>
                </a:lnTo>
                <a:lnTo>
                  <a:pt x="58526" y="40831"/>
                </a:lnTo>
                <a:lnTo>
                  <a:pt x="46501" y="34149"/>
                </a:lnTo>
                <a:lnTo>
                  <a:pt x="35385" y="27417"/>
                </a:lnTo>
                <a:lnTo>
                  <a:pt x="25176" y="20637"/>
                </a:lnTo>
                <a:lnTo>
                  <a:pt x="15876" y="13807"/>
                </a:lnTo>
                <a:lnTo>
                  <a:pt x="7483" y="6928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31047" y="1175765"/>
            <a:ext cx="296672" cy="640842"/>
          </a:xfrm>
          <a:custGeom>
            <a:avLst/>
            <a:gdLst/>
            <a:ahLst/>
            <a:cxnLst/>
            <a:rect l="l" t="t" r="r" b="b"/>
            <a:pathLst>
              <a:path w="296672" h="640842">
                <a:moveTo>
                  <a:pt x="132714" y="0"/>
                </a:moveTo>
                <a:lnTo>
                  <a:pt x="101857" y="7851"/>
                </a:lnTo>
                <a:lnTo>
                  <a:pt x="81579" y="21800"/>
                </a:lnTo>
                <a:lnTo>
                  <a:pt x="61537" y="42710"/>
                </a:lnTo>
                <a:lnTo>
                  <a:pt x="43560" y="67691"/>
                </a:lnTo>
                <a:lnTo>
                  <a:pt x="30082" y="92929"/>
                </a:lnTo>
                <a:lnTo>
                  <a:pt x="19096" y="123109"/>
                </a:lnTo>
                <a:lnTo>
                  <a:pt x="13155" y="145971"/>
                </a:lnTo>
                <a:lnTo>
                  <a:pt x="8319" y="171025"/>
                </a:lnTo>
                <a:lnTo>
                  <a:pt x="4588" y="198267"/>
                </a:lnTo>
                <a:lnTo>
                  <a:pt x="1959" y="227696"/>
                </a:lnTo>
                <a:lnTo>
                  <a:pt x="432" y="259309"/>
                </a:lnTo>
                <a:lnTo>
                  <a:pt x="0" y="289179"/>
                </a:lnTo>
                <a:lnTo>
                  <a:pt x="96" y="307747"/>
                </a:lnTo>
                <a:lnTo>
                  <a:pt x="871" y="342817"/>
                </a:lnTo>
                <a:lnTo>
                  <a:pt x="2421" y="375129"/>
                </a:lnTo>
                <a:lnTo>
                  <a:pt x="4746" y="404684"/>
                </a:lnTo>
                <a:lnTo>
                  <a:pt x="7846" y="431482"/>
                </a:lnTo>
                <a:lnTo>
                  <a:pt x="11720" y="455522"/>
                </a:lnTo>
                <a:lnTo>
                  <a:pt x="16370" y="476805"/>
                </a:lnTo>
                <a:lnTo>
                  <a:pt x="24797" y="503559"/>
                </a:lnTo>
                <a:lnTo>
                  <a:pt x="35649" y="524673"/>
                </a:lnTo>
                <a:lnTo>
                  <a:pt x="57981" y="543448"/>
                </a:lnTo>
                <a:lnTo>
                  <a:pt x="86067" y="559490"/>
                </a:lnTo>
                <a:lnTo>
                  <a:pt x="110188" y="571119"/>
                </a:lnTo>
                <a:lnTo>
                  <a:pt x="138626" y="583493"/>
                </a:lnTo>
                <a:lnTo>
                  <a:pt x="171379" y="596615"/>
                </a:lnTo>
                <a:lnTo>
                  <a:pt x="208448" y="610483"/>
                </a:lnTo>
                <a:lnTo>
                  <a:pt x="228601" y="617698"/>
                </a:lnTo>
                <a:lnTo>
                  <a:pt x="249831" y="625099"/>
                </a:lnTo>
                <a:lnTo>
                  <a:pt x="272141" y="632686"/>
                </a:lnTo>
                <a:lnTo>
                  <a:pt x="295528" y="640461"/>
                </a:lnTo>
                <a:lnTo>
                  <a:pt x="296672" y="640842"/>
                </a:lnTo>
                <a:lnTo>
                  <a:pt x="296545" y="631189"/>
                </a:lnTo>
                <a:lnTo>
                  <a:pt x="296067" y="589383"/>
                </a:lnTo>
                <a:lnTo>
                  <a:pt x="295550" y="549461"/>
                </a:lnTo>
                <a:lnTo>
                  <a:pt x="294993" y="511423"/>
                </a:lnTo>
                <a:lnTo>
                  <a:pt x="294396" y="475268"/>
                </a:lnTo>
                <a:lnTo>
                  <a:pt x="293758" y="440997"/>
                </a:lnTo>
                <a:lnTo>
                  <a:pt x="293081" y="408610"/>
                </a:lnTo>
                <a:lnTo>
                  <a:pt x="292364" y="378106"/>
                </a:lnTo>
                <a:lnTo>
                  <a:pt x="291607" y="349485"/>
                </a:lnTo>
                <a:lnTo>
                  <a:pt x="290809" y="322748"/>
                </a:lnTo>
                <a:lnTo>
                  <a:pt x="289972" y="297894"/>
                </a:lnTo>
                <a:lnTo>
                  <a:pt x="289095" y="274923"/>
                </a:lnTo>
                <a:lnTo>
                  <a:pt x="288178" y="253835"/>
                </a:lnTo>
                <a:lnTo>
                  <a:pt x="287220" y="234630"/>
                </a:lnTo>
                <a:lnTo>
                  <a:pt x="285186" y="201868"/>
                </a:lnTo>
                <a:lnTo>
                  <a:pt x="282991" y="176637"/>
                </a:lnTo>
                <a:lnTo>
                  <a:pt x="279400" y="152908"/>
                </a:lnTo>
                <a:lnTo>
                  <a:pt x="271847" y="127427"/>
                </a:lnTo>
                <a:lnTo>
                  <a:pt x="262151" y="103466"/>
                </a:lnTo>
                <a:lnTo>
                  <a:pt x="250320" y="81030"/>
                </a:lnTo>
                <a:lnTo>
                  <a:pt x="236360" y="60126"/>
                </a:lnTo>
                <a:lnTo>
                  <a:pt x="224281" y="45212"/>
                </a:lnTo>
                <a:lnTo>
                  <a:pt x="203743" y="25536"/>
                </a:lnTo>
                <a:lnTo>
                  <a:pt x="181732" y="11434"/>
                </a:lnTo>
                <a:lnTo>
                  <a:pt x="158235" y="2918"/>
                </a:lnTo>
                <a:lnTo>
                  <a:pt x="133243" y="1"/>
                </a:lnTo>
                <a:lnTo>
                  <a:pt x="132714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73916" y="1026667"/>
            <a:ext cx="776687" cy="1834629"/>
          </a:xfrm>
          <a:custGeom>
            <a:avLst/>
            <a:gdLst/>
            <a:ahLst/>
            <a:cxnLst/>
            <a:rect l="l" t="t" r="r" b="b"/>
            <a:pathLst>
              <a:path w="776687" h="1834629">
                <a:moveTo>
                  <a:pt x="382733" y="0"/>
                </a:moveTo>
                <a:lnTo>
                  <a:pt x="411603" y="1113"/>
                </a:lnTo>
                <a:lnTo>
                  <a:pt x="452293" y="6958"/>
                </a:lnTo>
                <a:lnTo>
                  <a:pt x="489843" y="17812"/>
                </a:lnTo>
                <a:lnTo>
                  <a:pt x="524254" y="33677"/>
                </a:lnTo>
                <a:lnTo>
                  <a:pt x="555525" y="54551"/>
                </a:lnTo>
                <a:lnTo>
                  <a:pt x="583656" y="80436"/>
                </a:lnTo>
                <a:lnTo>
                  <a:pt x="605275" y="105684"/>
                </a:lnTo>
                <a:lnTo>
                  <a:pt x="628145" y="136800"/>
                </a:lnTo>
                <a:lnTo>
                  <a:pt x="648221" y="169328"/>
                </a:lnTo>
                <a:lnTo>
                  <a:pt x="665505" y="203267"/>
                </a:lnTo>
                <a:lnTo>
                  <a:pt x="680002" y="238619"/>
                </a:lnTo>
                <a:lnTo>
                  <a:pt x="691716" y="275382"/>
                </a:lnTo>
                <a:lnTo>
                  <a:pt x="699784" y="315477"/>
                </a:lnTo>
                <a:lnTo>
                  <a:pt x="703684" y="347136"/>
                </a:lnTo>
                <a:lnTo>
                  <a:pt x="707285" y="386033"/>
                </a:lnTo>
                <a:lnTo>
                  <a:pt x="710585" y="432166"/>
                </a:lnTo>
                <a:lnTo>
                  <a:pt x="713586" y="485534"/>
                </a:lnTo>
                <a:lnTo>
                  <a:pt x="714973" y="514932"/>
                </a:lnTo>
                <a:lnTo>
                  <a:pt x="716285" y="546138"/>
                </a:lnTo>
                <a:lnTo>
                  <a:pt x="717521" y="579152"/>
                </a:lnTo>
                <a:lnTo>
                  <a:pt x="718682" y="613975"/>
                </a:lnTo>
                <a:lnTo>
                  <a:pt x="719767" y="650606"/>
                </a:lnTo>
                <a:lnTo>
                  <a:pt x="720776" y="689046"/>
                </a:lnTo>
                <a:lnTo>
                  <a:pt x="721709" y="729293"/>
                </a:lnTo>
                <a:lnTo>
                  <a:pt x="722566" y="771349"/>
                </a:lnTo>
                <a:lnTo>
                  <a:pt x="723347" y="815213"/>
                </a:lnTo>
                <a:lnTo>
                  <a:pt x="723728" y="842518"/>
                </a:lnTo>
                <a:lnTo>
                  <a:pt x="745191" y="848868"/>
                </a:lnTo>
                <a:lnTo>
                  <a:pt x="757301" y="852393"/>
                </a:lnTo>
                <a:lnTo>
                  <a:pt x="769542" y="855919"/>
                </a:lnTo>
                <a:lnTo>
                  <a:pt x="772877" y="856869"/>
                </a:lnTo>
                <a:lnTo>
                  <a:pt x="776687" y="990600"/>
                </a:lnTo>
                <a:lnTo>
                  <a:pt x="764130" y="988467"/>
                </a:lnTo>
                <a:lnTo>
                  <a:pt x="751643" y="986250"/>
                </a:lnTo>
                <a:lnTo>
                  <a:pt x="749001" y="985774"/>
                </a:lnTo>
                <a:lnTo>
                  <a:pt x="725379" y="981456"/>
                </a:lnTo>
                <a:lnTo>
                  <a:pt x="725633" y="1008888"/>
                </a:lnTo>
                <a:lnTo>
                  <a:pt x="725961" y="1046418"/>
                </a:lnTo>
                <a:lnTo>
                  <a:pt x="726222" y="1084874"/>
                </a:lnTo>
                <a:lnTo>
                  <a:pt x="726268" y="1094359"/>
                </a:lnTo>
                <a:lnTo>
                  <a:pt x="726163" y="1162949"/>
                </a:lnTo>
                <a:lnTo>
                  <a:pt x="725048" y="1228169"/>
                </a:lnTo>
                <a:lnTo>
                  <a:pt x="722924" y="1290020"/>
                </a:lnTo>
                <a:lnTo>
                  <a:pt x="719789" y="1348500"/>
                </a:lnTo>
                <a:lnTo>
                  <a:pt x="715644" y="1403609"/>
                </a:lnTo>
                <a:lnTo>
                  <a:pt x="710488" y="1455349"/>
                </a:lnTo>
                <a:lnTo>
                  <a:pt x="704321" y="1503718"/>
                </a:lnTo>
                <a:lnTo>
                  <a:pt x="697143" y="1548716"/>
                </a:lnTo>
                <a:lnTo>
                  <a:pt x="688954" y="1590343"/>
                </a:lnTo>
                <a:lnTo>
                  <a:pt x="679754" y="1628600"/>
                </a:lnTo>
                <a:lnTo>
                  <a:pt x="669542" y="1663486"/>
                </a:lnTo>
                <a:lnTo>
                  <a:pt x="658319" y="1695000"/>
                </a:lnTo>
                <a:lnTo>
                  <a:pt x="646083" y="1723144"/>
                </a:lnTo>
                <a:lnTo>
                  <a:pt x="632836" y="1747917"/>
                </a:lnTo>
                <a:lnTo>
                  <a:pt x="603303" y="1787348"/>
                </a:lnTo>
                <a:lnTo>
                  <a:pt x="569720" y="1813293"/>
                </a:lnTo>
                <a:lnTo>
                  <a:pt x="532085" y="1825752"/>
                </a:lnTo>
                <a:lnTo>
                  <a:pt x="493356" y="1830548"/>
                </a:lnTo>
                <a:lnTo>
                  <a:pt x="456418" y="1833508"/>
                </a:lnTo>
                <a:lnTo>
                  <a:pt x="421271" y="1834629"/>
                </a:lnTo>
                <a:lnTo>
                  <a:pt x="404369" y="1834500"/>
                </a:lnTo>
                <a:lnTo>
                  <a:pt x="371908" y="1832864"/>
                </a:lnTo>
                <a:lnTo>
                  <a:pt x="341237" y="1829387"/>
                </a:lnTo>
                <a:lnTo>
                  <a:pt x="312357" y="1824070"/>
                </a:lnTo>
                <a:lnTo>
                  <a:pt x="285268" y="1816911"/>
                </a:lnTo>
                <a:lnTo>
                  <a:pt x="247992" y="1802719"/>
                </a:lnTo>
                <a:lnTo>
                  <a:pt x="214260" y="1784156"/>
                </a:lnTo>
                <a:lnTo>
                  <a:pt x="183245" y="1761517"/>
                </a:lnTo>
                <a:lnTo>
                  <a:pt x="155744" y="1735511"/>
                </a:lnTo>
                <a:lnTo>
                  <a:pt x="131756" y="1706143"/>
                </a:lnTo>
                <a:lnTo>
                  <a:pt x="111277" y="1673414"/>
                </a:lnTo>
                <a:lnTo>
                  <a:pt x="94305" y="1637328"/>
                </a:lnTo>
                <a:lnTo>
                  <a:pt x="84936" y="1611407"/>
                </a:lnTo>
                <a:lnTo>
                  <a:pt x="76508" y="1581881"/>
                </a:lnTo>
                <a:lnTo>
                  <a:pt x="69893" y="1554395"/>
                </a:lnTo>
                <a:lnTo>
                  <a:pt x="64016" y="1525901"/>
                </a:lnTo>
                <a:lnTo>
                  <a:pt x="58877" y="1496397"/>
                </a:lnTo>
                <a:lnTo>
                  <a:pt x="54474" y="1465881"/>
                </a:lnTo>
                <a:lnTo>
                  <a:pt x="50807" y="1434354"/>
                </a:lnTo>
                <a:lnTo>
                  <a:pt x="47875" y="1401812"/>
                </a:lnTo>
                <a:lnTo>
                  <a:pt x="45677" y="1368254"/>
                </a:lnTo>
                <a:lnTo>
                  <a:pt x="44212" y="1333679"/>
                </a:lnTo>
                <a:lnTo>
                  <a:pt x="43480" y="1298085"/>
                </a:lnTo>
                <a:lnTo>
                  <a:pt x="43389" y="1279906"/>
                </a:lnTo>
                <a:lnTo>
                  <a:pt x="44511" y="1257067"/>
                </a:lnTo>
                <a:lnTo>
                  <a:pt x="46744" y="1214379"/>
                </a:lnTo>
                <a:lnTo>
                  <a:pt x="48961" y="1175674"/>
                </a:lnTo>
                <a:lnTo>
                  <a:pt x="51163" y="1140951"/>
                </a:lnTo>
                <a:lnTo>
                  <a:pt x="53350" y="1110207"/>
                </a:lnTo>
                <a:lnTo>
                  <a:pt x="56602" y="1071550"/>
                </a:lnTo>
                <a:lnTo>
                  <a:pt x="59820" y="1041840"/>
                </a:lnTo>
                <a:lnTo>
                  <a:pt x="65106" y="1012190"/>
                </a:lnTo>
                <a:lnTo>
                  <a:pt x="67091" y="1000163"/>
                </a:lnTo>
                <a:lnTo>
                  <a:pt x="65324" y="989480"/>
                </a:lnTo>
                <a:lnTo>
                  <a:pt x="59802" y="980141"/>
                </a:lnTo>
                <a:lnTo>
                  <a:pt x="50519" y="972145"/>
                </a:lnTo>
                <a:lnTo>
                  <a:pt x="37471" y="965492"/>
                </a:lnTo>
                <a:lnTo>
                  <a:pt x="30689" y="963041"/>
                </a:lnTo>
                <a:lnTo>
                  <a:pt x="22043" y="959130"/>
                </a:lnTo>
                <a:lnTo>
                  <a:pt x="14814" y="953450"/>
                </a:lnTo>
                <a:lnTo>
                  <a:pt x="9003" y="946000"/>
                </a:lnTo>
                <a:lnTo>
                  <a:pt x="4614" y="936782"/>
                </a:lnTo>
                <a:lnTo>
                  <a:pt x="1648" y="925796"/>
                </a:lnTo>
                <a:lnTo>
                  <a:pt x="109" y="913044"/>
                </a:lnTo>
                <a:lnTo>
                  <a:pt x="0" y="898525"/>
                </a:lnTo>
                <a:lnTo>
                  <a:pt x="1322" y="882242"/>
                </a:lnTo>
                <a:lnTo>
                  <a:pt x="4078" y="864194"/>
                </a:lnTo>
                <a:lnTo>
                  <a:pt x="6305" y="853059"/>
                </a:lnTo>
                <a:lnTo>
                  <a:pt x="9166" y="842478"/>
                </a:lnTo>
                <a:lnTo>
                  <a:pt x="13050" y="832697"/>
                </a:lnTo>
                <a:lnTo>
                  <a:pt x="17956" y="823717"/>
                </a:lnTo>
                <a:lnTo>
                  <a:pt x="23884" y="815536"/>
                </a:lnTo>
                <a:lnTo>
                  <a:pt x="30833" y="808156"/>
                </a:lnTo>
                <a:lnTo>
                  <a:pt x="38804" y="801575"/>
                </a:lnTo>
                <a:lnTo>
                  <a:pt x="47796" y="795795"/>
                </a:lnTo>
                <a:lnTo>
                  <a:pt x="57809" y="790815"/>
                </a:lnTo>
                <a:lnTo>
                  <a:pt x="68842" y="786634"/>
                </a:lnTo>
                <a:lnTo>
                  <a:pt x="80895" y="783254"/>
                </a:lnTo>
                <a:lnTo>
                  <a:pt x="93969" y="780674"/>
                </a:lnTo>
                <a:lnTo>
                  <a:pt x="108061" y="778893"/>
                </a:lnTo>
                <a:lnTo>
                  <a:pt x="123174" y="777913"/>
                </a:lnTo>
                <a:lnTo>
                  <a:pt x="139305" y="777733"/>
                </a:lnTo>
                <a:lnTo>
                  <a:pt x="156455" y="778352"/>
                </a:lnTo>
                <a:lnTo>
                  <a:pt x="174623" y="779772"/>
                </a:lnTo>
                <a:lnTo>
                  <a:pt x="193810" y="781992"/>
                </a:lnTo>
                <a:lnTo>
                  <a:pt x="200742" y="782955"/>
                </a:lnTo>
                <a:lnTo>
                  <a:pt x="185696" y="770919"/>
                </a:lnTo>
                <a:lnTo>
                  <a:pt x="157915" y="745042"/>
                </a:lnTo>
                <a:lnTo>
                  <a:pt x="133214" y="716762"/>
                </a:lnTo>
                <a:lnTo>
                  <a:pt x="111595" y="686079"/>
                </a:lnTo>
                <a:lnTo>
                  <a:pt x="93060" y="652996"/>
                </a:lnTo>
                <a:lnTo>
                  <a:pt x="77611" y="617515"/>
                </a:lnTo>
                <a:lnTo>
                  <a:pt x="65248" y="579639"/>
                </a:lnTo>
                <a:lnTo>
                  <a:pt x="55974" y="539370"/>
                </a:lnTo>
                <a:lnTo>
                  <a:pt x="49789" y="496711"/>
                </a:lnTo>
                <a:lnTo>
                  <a:pt x="46697" y="451663"/>
                </a:lnTo>
                <a:lnTo>
                  <a:pt x="46310" y="428244"/>
                </a:lnTo>
                <a:lnTo>
                  <a:pt x="46566" y="408071"/>
                </a:lnTo>
                <a:lnTo>
                  <a:pt x="48616" y="369102"/>
                </a:lnTo>
                <a:lnTo>
                  <a:pt x="52717" y="331972"/>
                </a:lnTo>
                <a:lnTo>
                  <a:pt x="58870" y="296679"/>
                </a:lnTo>
                <a:lnTo>
                  <a:pt x="67075" y="263226"/>
                </a:lnTo>
                <a:lnTo>
                  <a:pt x="77334" y="231612"/>
                </a:lnTo>
                <a:lnTo>
                  <a:pt x="89646" y="201840"/>
                </a:lnTo>
                <a:lnTo>
                  <a:pt x="104014" y="173908"/>
                </a:lnTo>
                <a:lnTo>
                  <a:pt x="120436" y="147819"/>
                </a:lnTo>
                <a:lnTo>
                  <a:pt x="138915" y="123572"/>
                </a:lnTo>
                <a:lnTo>
                  <a:pt x="159247" y="101201"/>
                </a:lnTo>
                <a:lnTo>
                  <a:pt x="180324" y="81008"/>
                </a:lnTo>
                <a:lnTo>
                  <a:pt x="201978" y="63061"/>
                </a:lnTo>
                <a:lnTo>
                  <a:pt x="224210" y="47360"/>
                </a:lnTo>
                <a:lnTo>
                  <a:pt x="247018" y="33905"/>
                </a:lnTo>
                <a:lnTo>
                  <a:pt x="270402" y="22694"/>
                </a:lnTo>
                <a:lnTo>
                  <a:pt x="306555" y="10084"/>
                </a:lnTo>
                <a:lnTo>
                  <a:pt x="344000" y="2520"/>
                </a:lnTo>
                <a:lnTo>
                  <a:pt x="369679" y="280"/>
                </a:lnTo>
                <a:lnTo>
                  <a:pt x="382733" y="0"/>
                </a:lnTo>
                <a:close/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44412" y="4230624"/>
            <a:ext cx="361188" cy="742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69229" y="4269740"/>
            <a:ext cx="196365" cy="663319"/>
          </a:xfrm>
          <a:custGeom>
            <a:avLst/>
            <a:gdLst/>
            <a:ahLst/>
            <a:cxnLst/>
            <a:rect l="l" t="t" r="r" b="b"/>
            <a:pathLst>
              <a:path w="196365" h="663319">
                <a:moveTo>
                  <a:pt x="29057" y="250169"/>
                </a:moveTo>
                <a:lnTo>
                  <a:pt x="23541" y="245918"/>
                </a:lnTo>
                <a:lnTo>
                  <a:pt x="20343" y="242062"/>
                </a:lnTo>
                <a:lnTo>
                  <a:pt x="23114" y="311580"/>
                </a:lnTo>
                <a:lnTo>
                  <a:pt x="33633" y="316495"/>
                </a:lnTo>
                <a:lnTo>
                  <a:pt x="45555" y="321334"/>
                </a:lnTo>
                <a:lnTo>
                  <a:pt x="58877" y="326098"/>
                </a:lnTo>
                <a:lnTo>
                  <a:pt x="73596" y="330792"/>
                </a:lnTo>
                <a:lnTo>
                  <a:pt x="89708" y="335418"/>
                </a:lnTo>
                <a:lnTo>
                  <a:pt x="107211" y="339979"/>
                </a:lnTo>
                <a:lnTo>
                  <a:pt x="116228" y="342011"/>
                </a:lnTo>
                <a:lnTo>
                  <a:pt x="116357" y="361066"/>
                </a:lnTo>
                <a:lnTo>
                  <a:pt x="116363" y="384521"/>
                </a:lnTo>
                <a:lnTo>
                  <a:pt x="116148" y="406761"/>
                </a:lnTo>
                <a:lnTo>
                  <a:pt x="115711" y="427785"/>
                </a:lnTo>
                <a:lnTo>
                  <a:pt x="115052" y="447593"/>
                </a:lnTo>
                <a:lnTo>
                  <a:pt x="114170" y="466187"/>
                </a:lnTo>
                <a:lnTo>
                  <a:pt x="113067" y="483564"/>
                </a:lnTo>
                <a:lnTo>
                  <a:pt x="111740" y="499727"/>
                </a:lnTo>
                <a:lnTo>
                  <a:pt x="110191" y="514674"/>
                </a:lnTo>
                <a:lnTo>
                  <a:pt x="108419" y="528407"/>
                </a:lnTo>
                <a:lnTo>
                  <a:pt x="106424" y="540924"/>
                </a:lnTo>
                <a:lnTo>
                  <a:pt x="104205" y="552227"/>
                </a:lnTo>
                <a:lnTo>
                  <a:pt x="101763" y="562315"/>
                </a:lnTo>
                <a:lnTo>
                  <a:pt x="99096" y="571189"/>
                </a:lnTo>
                <a:lnTo>
                  <a:pt x="96205" y="578848"/>
                </a:lnTo>
                <a:lnTo>
                  <a:pt x="89751" y="590524"/>
                </a:lnTo>
                <a:lnTo>
                  <a:pt x="82397" y="597343"/>
                </a:lnTo>
                <a:lnTo>
                  <a:pt x="65168" y="600971"/>
                </a:lnTo>
                <a:lnTo>
                  <a:pt x="52017" y="600279"/>
                </a:lnTo>
                <a:lnTo>
                  <a:pt x="41043" y="596343"/>
                </a:lnTo>
                <a:lnTo>
                  <a:pt x="32259" y="589163"/>
                </a:lnTo>
                <a:lnTo>
                  <a:pt x="25677" y="578739"/>
                </a:lnTo>
                <a:lnTo>
                  <a:pt x="20793" y="566409"/>
                </a:lnTo>
                <a:lnTo>
                  <a:pt x="17586" y="556174"/>
                </a:lnTo>
                <a:lnTo>
                  <a:pt x="14617" y="544747"/>
                </a:lnTo>
                <a:lnTo>
                  <a:pt x="11884" y="532124"/>
                </a:lnTo>
                <a:lnTo>
                  <a:pt x="9387" y="518302"/>
                </a:lnTo>
                <a:lnTo>
                  <a:pt x="7127" y="503277"/>
                </a:lnTo>
                <a:lnTo>
                  <a:pt x="5859" y="652137"/>
                </a:lnTo>
                <a:lnTo>
                  <a:pt x="15791" y="656020"/>
                </a:lnTo>
                <a:lnTo>
                  <a:pt x="26528" y="659080"/>
                </a:lnTo>
                <a:lnTo>
                  <a:pt x="38070" y="661317"/>
                </a:lnTo>
                <a:lnTo>
                  <a:pt x="50416" y="662730"/>
                </a:lnTo>
                <a:lnTo>
                  <a:pt x="63567" y="663319"/>
                </a:lnTo>
                <a:lnTo>
                  <a:pt x="77522" y="663085"/>
                </a:lnTo>
                <a:lnTo>
                  <a:pt x="92282" y="662027"/>
                </a:lnTo>
                <a:lnTo>
                  <a:pt x="107846" y="660146"/>
                </a:lnTo>
                <a:lnTo>
                  <a:pt x="121444" y="655615"/>
                </a:lnTo>
                <a:lnTo>
                  <a:pt x="133585" y="646216"/>
                </a:lnTo>
                <a:lnTo>
                  <a:pt x="144267" y="631948"/>
                </a:lnTo>
                <a:lnTo>
                  <a:pt x="153489" y="612810"/>
                </a:lnTo>
                <a:lnTo>
                  <a:pt x="157552" y="601415"/>
                </a:lnTo>
                <a:lnTo>
                  <a:pt x="161250" y="588803"/>
                </a:lnTo>
                <a:lnTo>
                  <a:pt x="164582" y="574974"/>
                </a:lnTo>
                <a:lnTo>
                  <a:pt x="167548" y="559927"/>
                </a:lnTo>
                <a:lnTo>
                  <a:pt x="170147" y="543663"/>
                </a:lnTo>
                <a:lnTo>
                  <a:pt x="172381" y="526182"/>
                </a:lnTo>
                <a:lnTo>
                  <a:pt x="174248" y="507484"/>
                </a:lnTo>
                <a:lnTo>
                  <a:pt x="175748" y="487568"/>
                </a:lnTo>
                <a:lnTo>
                  <a:pt x="176881" y="466435"/>
                </a:lnTo>
                <a:lnTo>
                  <a:pt x="177647" y="444084"/>
                </a:lnTo>
                <a:lnTo>
                  <a:pt x="178046" y="420517"/>
                </a:lnTo>
                <a:lnTo>
                  <a:pt x="177823" y="364744"/>
                </a:lnTo>
                <a:lnTo>
                  <a:pt x="177696" y="354838"/>
                </a:lnTo>
                <a:lnTo>
                  <a:pt x="196365" y="358140"/>
                </a:lnTo>
                <a:lnTo>
                  <a:pt x="194968" y="309880"/>
                </a:lnTo>
                <a:lnTo>
                  <a:pt x="191539" y="308864"/>
                </a:lnTo>
                <a:lnTo>
                  <a:pt x="188237" y="307848"/>
                </a:lnTo>
                <a:lnTo>
                  <a:pt x="184935" y="306959"/>
                </a:lnTo>
                <a:lnTo>
                  <a:pt x="177188" y="304673"/>
                </a:lnTo>
                <a:lnTo>
                  <a:pt x="176807" y="282067"/>
                </a:lnTo>
                <a:lnTo>
                  <a:pt x="176720" y="277545"/>
                </a:lnTo>
                <a:lnTo>
                  <a:pt x="176283" y="257225"/>
                </a:lnTo>
                <a:lnTo>
                  <a:pt x="175797" y="238101"/>
                </a:lnTo>
                <a:lnTo>
                  <a:pt x="175262" y="220172"/>
                </a:lnTo>
                <a:lnTo>
                  <a:pt x="174677" y="203438"/>
                </a:lnTo>
                <a:lnTo>
                  <a:pt x="174044" y="187900"/>
                </a:lnTo>
                <a:lnTo>
                  <a:pt x="173362" y="173558"/>
                </a:lnTo>
                <a:lnTo>
                  <a:pt x="172631" y="160411"/>
                </a:lnTo>
                <a:lnTo>
                  <a:pt x="171851" y="148459"/>
                </a:lnTo>
                <a:lnTo>
                  <a:pt x="171021" y="137703"/>
                </a:lnTo>
                <a:lnTo>
                  <a:pt x="169216" y="119777"/>
                </a:lnTo>
                <a:lnTo>
                  <a:pt x="167214" y="106632"/>
                </a:lnTo>
                <a:lnTo>
                  <a:pt x="161060" y="85549"/>
                </a:lnTo>
                <a:lnTo>
                  <a:pt x="156218" y="73760"/>
                </a:lnTo>
                <a:lnTo>
                  <a:pt x="150515" y="62410"/>
                </a:lnTo>
                <a:lnTo>
                  <a:pt x="143956" y="51498"/>
                </a:lnTo>
                <a:lnTo>
                  <a:pt x="136546" y="41024"/>
                </a:lnTo>
                <a:lnTo>
                  <a:pt x="128293" y="30987"/>
                </a:lnTo>
                <a:lnTo>
                  <a:pt x="115704" y="19260"/>
                </a:lnTo>
                <a:lnTo>
                  <a:pt x="105249" y="12342"/>
                </a:lnTo>
                <a:lnTo>
                  <a:pt x="93841" y="6951"/>
                </a:lnTo>
                <a:lnTo>
                  <a:pt x="81477" y="3093"/>
                </a:lnTo>
                <a:lnTo>
                  <a:pt x="68155" y="774"/>
                </a:lnTo>
                <a:lnTo>
                  <a:pt x="53871" y="0"/>
                </a:lnTo>
                <a:lnTo>
                  <a:pt x="48959" y="110"/>
                </a:lnTo>
                <a:lnTo>
                  <a:pt x="36446" y="1431"/>
                </a:lnTo>
                <a:lnTo>
                  <a:pt x="24310" y="4242"/>
                </a:lnTo>
                <a:lnTo>
                  <a:pt x="12551" y="8539"/>
                </a:lnTo>
                <a:lnTo>
                  <a:pt x="1170" y="14318"/>
                </a:lnTo>
                <a:lnTo>
                  <a:pt x="0" y="296345"/>
                </a:lnTo>
                <a:lnTo>
                  <a:pt x="6294" y="301508"/>
                </a:lnTo>
                <a:lnTo>
                  <a:pt x="14000" y="306585"/>
                </a:lnTo>
                <a:lnTo>
                  <a:pt x="8673" y="176462"/>
                </a:lnTo>
                <a:lnTo>
                  <a:pt x="8405" y="158496"/>
                </a:lnTo>
                <a:lnTo>
                  <a:pt x="9195" y="135289"/>
                </a:lnTo>
                <a:lnTo>
                  <a:pt x="10678" y="120901"/>
                </a:lnTo>
                <a:lnTo>
                  <a:pt x="12921" y="108016"/>
                </a:lnTo>
                <a:lnTo>
                  <a:pt x="15919" y="96633"/>
                </a:lnTo>
                <a:lnTo>
                  <a:pt x="19665" y="86748"/>
                </a:lnTo>
                <a:lnTo>
                  <a:pt x="24153" y="78359"/>
                </a:lnTo>
                <a:lnTo>
                  <a:pt x="36012" y="63595"/>
                </a:lnTo>
                <a:lnTo>
                  <a:pt x="46162" y="56380"/>
                </a:lnTo>
                <a:lnTo>
                  <a:pt x="56411" y="53975"/>
                </a:lnTo>
                <a:lnTo>
                  <a:pt x="67653" y="55565"/>
                </a:lnTo>
                <a:lnTo>
                  <a:pt x="79102" y="60989"/>
                </a:lnTo>
                <a:lnTo>
                  <a:pt x="89558" y="70231"/>
                </a:lnTo>
                <a:lnTo>
                  <a:pt x="100062" y="85076"/>
                </a:lnTo>
                <a:lnTo>
                  <a:pt x="105530" y="96612"/>
                </a:lnTo>
                <a:lnTo>
                  <a:pt x="109497" y="109220"/>
                </a:lnTo>
                <a:lnTo>
                  <a:pt x="111149" y="121349"/>
                </a:lnTo>
                <a:lnTo>
                  <a:pt x="112256" y="137376"/>
                </a:lnTo>
                <a:lnTo>
                  <a:pt x="112763" y="147592"/>
                </a:lnTo>
                <a:lnTo>
                  <a:pt x="113239" y="159277"/>
                </a:lnTo>
                <a:lnTo>
                  <a:pt x="113683" y="172430"/>
                </a:lnTo>
                <a:lnTo>
                  <a:pt x="114097" y="187053"/>
                </a:lnTo>
                <a:lnTo>
                  <a:pt x="114481" y="203143"/>
                </a:lnTo>
                <a:lnTo>
                  <a:pt x="114835" y="220703"/>
                </a:lnTo>
                <a:lnTo>
                  <a:pt x="115159" y="239731"/>
                </a:lnTo>
                <a:lnTo>
                  <a:pt x="115454" y="260228"/>
                </a:lnTo>
                <a:lnTo>
                  <a:pt x="115720" y="282194"/>
                </a:lnTo>
                <a:lnTo>
                  <a:pt x="115720" y="285623"/>
                </a:lnTo>
                <a:lnTo>
                  <a:pt x="115339" y="285496"/>
                </a:lnTo>
                <a:lnTo>
                  <a:pt x="110670" y="283954"/>
                </a:lnTo>
                <a:lnTo>
                  <a:pt x="91306" y="277338"/>
                </a:lnTo>
                <a:lnTo>
                  <a:pt x="74243" y="271115"/>
                </a:lnTo>
                <a:lnTo>
                  <a:pt x="59483" y="265287"/>
                </a:lnTo>
                <a:lnTo>
                  <a:pt x="47031" y="259854"/>
                </a:lnTo>
                <a:lnTo>
                  <a:pt x="36888" y="254814"/>
                </a:lnTo>
                <a:lnTo>
                  <a:pt x="29057" y="2501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77902" y="4446202"/>
            <a:ext cx="14440" cy="135118"/>
          </a:xfrm>
          <a:custGeom>
            <a:avLst/>
            <a:gdLst/>
            <a:ahLst/>
            <a:cxnLst/>
            <a:rect l="l" t="t" r="r" b="b"/>
            <a:pathLst>
              <a:path w="14440" h="135118">
                <a:moveTo>
                  <a:pt x="11670" y="65599"/>
                </a:moveTo>
                <a:lnTo>
                  <a:pt x="9449" y="61191"/>
                </a:lnTo>
                <a:lnTo>
                  <a:pt x="6469" y="52789"/>
                </a:lnTo>
                <a:lnTo>
                  <a:pt x="4037" y="42463"/>
                </a:lnTo>
                <a:lnTo>
                  <a:pt x="2149" y="30220"/>
                </a:lnTo>
                <a:lnTo>
                  <a:pt x="805" y="16063"/>
                </a:lnTo>
                <a:lnTo>
                  <a:pt x="0" y="0"/>
                </a:lnTo>
                <a:lnTo>
                  <a:pt x="5326" y="130123"/>
                </a:lnTo>
                <a:lnTo>
                  <a:pt x="14440" y="135118"/>
                </a:lnTo>
                <a:lnTo>
                  <a:pt x="11670" y="655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84943" y="4284058"/>
            <a:ext cx="94257" cy="637818"/>
          </a:xfrm>
          <a:custGeom>
            <a:avLst/>
            <a:gdLst/>
            <a:ahLst/>
            <a:cxnLst/>
            <a:rect l="l" t="t" r="r" b="b"/>
            <a:pathLst>
              <a:path w="94257" h="637818">
                <a:moveTo>
                  <a:pt x="91015" y="408406"/>
                </a:moveTo>
                <a:lnTo>
                  <a:pt x="91709" y="395673"/>
                </a:lnTo>
                <a:lnTo>
                  <a:pt x="92522" y="382908"/>
                </a:lnTo>
                <a:lnTo>
                  <a:pt x="93453" y="370110"/>
                </a:lnTo>
                <a:lnTo>
                  <a:pt x="93612" y="367940"/>
                </a:lnTo>
                <a:lnTo>
                  <a:pt x="94257" y="353806"/>
                </a:lnTo>
                <a:lnTo>
                  <a:pt x="94174" y="340225"/>
                </a:lnTo>
                <a:lnTo>
                  <a:pt x="93365" y="327200"/>
                </a:lnTo>
                <a:lnTo>
                  <a:pt x="91832" y="314733"/>
                </a:lnTo>
                <a:lnTo>
                  <a:pt x="89578" y="302826"/>
                </a:lnTo>
                <a:lnTo>
                  <a:pt x="86603" y="291482"/>
                </a:lnTo>
                <a:lnTo>
                  <a:pt x="82912" y="280702"/>
                </a:lnTo>
                <a:lnTo>
                  <a:pt x="84285" y="282026"/>
                </a:lnTo>
                <a:lnTo>
                  <a:pt x="85455" y="0"/>
                </a:lnTo>
                <a:lnTo>
                  <a:pt x="74451" y="7257"/>
                </a:lnTo>
                <a:lnTo>
                  <a:pt x="63824" y="15990"/>
                </a:lnTo>
                <a:lnTo>
                  <a:pt x="53575" y="26194"/>
                </a:lnTo>
                <a:lnTo>
                  <a:pt x="43029" y="39523"/>
                </a:lnTo>
                <a:lnTo>
                  <a:pt x="36824" y="49553"/>
                </a:lnTo>
                <a:lnTo>
                  <a:pt x="31440" y="60323"/>
                </a:lnTo>
                <a:lnTo>
                  <a:pt x="26880" y="71833"/>
                </a:lnTo>
                <a:lnTo>
                  <a:pt x="23145" y="84084"/>
                </a:lnTo>
                <a:lnTo>
                  <a:pt x="20236" y="97076"/>
                </a:lnTo>
                <a:lnTo>
                  <a:pt x="18157" y="110808"/>
                </a:lnTo>
                <a:lnTo>
                  <a:pt x="16907" y="125281"/>
                </a:lnTo>
                <a:lnTo>
                  <a:pt x="16491" y="140494"/>
                </a:lnTo>
                <a:lnTo>
                  <a:pt x="16491" y="140756"/>
                </a:lnTo>
                <a:lnTo>
                  <a:pt x="16968" y="155980"/>
                </a:lnTo>
                <a:lnTo>
                  <a:pt x="18367" y="170483"/>
                </a:lnTo>
                <a:lnTo>
                  <a:pt x="20688" y="184267"/>
                </a:lnTo>
                <a:lnTo>
                  <a:pt x="23930" y="197332"/>
                </a:lnTo>
                <a:lnTo>
                  <a:pt x="28093" y="209680"/>
                </a:lnTo>
                <a:lnTo>
                  <a:pt x="33176" y="221311"/>
                </a:lnTo>
                <a:lnTo>
                  <a:pt x="39178" y="232228"/>
                </a:lnTo>
                <a:lnTo>
                  <a:pt x="46099" y="242430"/>
                </a:lnTo>
                <a:lnTo>
                  <a:pt x="53939" y="251919"/>
                </a:lnTo>
                <a:lnTo>
                  <a:pt x="62696" y="260697"/>
                </a:lnTo>
                <a:lnTo>
                  <a:pt x="72371" y="268764"/>
                </a:lnTo>
                <a:lnTo>
                  <a:pt x="66853" y="268033"/>
                </a:lnTo>
                <a:lnTo>
                  <a:pt x="49025" y="266855"/>
                </a:lnTo>
                <a:lnTo>
                  <a:pt x="34001" y="267895"/>
                </a:lnTo>
                <a:lnTo>
                  <a:pt x="21785" y="271149"/>
                </a:lnTo>
                <a:lnTo>
                  <a:pt x="12380" y="276614"/>
                </a:lnTo>
                <a:lnTo>
                  <a:pt x="5788" y="284286"/>
                </a:lnTo>
                <a:lnTo>
                  <a:pt x="2013" y="294164"/>
                </a:lnTo>
                <a:lnTo>
                  <a:pt x="456" y="302849"/>
                </a:lnTo>
                <a:lnTo>
                  <a:pt x="0" y="318066"/>
                </a:lnTo>
                <a:lnTo>
                  <a:pt x="3494" y="328415"/>
                </a:lnTo>
                <a:lnTo>
                  <a:pt x="10903" y="333915"/>
                </a:lnTo>
                <a:lnTo>
                  <a:pt x="21698" y="337471"/>
                </a:lnTo>
                <a:lnTo>
                  <a:pt x="25889" y="343313"/>
                </a:lnTo>
                <a:lnTo>
                  <a:pt x="22703" y="354298"/>
                </a:lnTo>
                <a:lnTo>
                  <a:pt x="20672" y="368884"/>
                </a:lnTo>
                <a:lnTo>
                  <a:pt x="19643" y="379873"/>
                </a:lnTo>
                <a:lnTo>
                  <a:pt x="18607" y="393326"/>
                </a:lnTo>
                <a:lnTo>
                  <a:pt x="17566" y="409243"/>
                </a:lnTo>
                <a:lnTo>
                  <a:pt x="16521" y="427624"/>
                </a:lnTo>
                <a:lnTo>
                  <a:pt x="15475" y="448469"/>
                </a:lnTo>
                <a:lnTo>
                  <a:pt x="15475" y="449054"/>
                </a:lnTo>
                <a:lnTo>
                  <a:pt x="15651" y="463437"/>
                </a:lnTo>
                <a:lnTo>
                  <a:pt x="16152" y="477374"/>
                </a:lnTo>
                <a:lnTo>
                  <a:pt x="16978" y="490865"/>
                </a:lnTo>
                <a:lnTo>
                  <a:pt x="18127" y="503911"/>
                </a:lnTo>
                <a:lnTo>
                  <a:pt x="19598" y="516515"/>
                </a:lnTo>
                <a:lnTo>
                  <a:pt x="21390" y="528676"/>
                </a:lnTo>
                <a:lnTo>
                  <a:pt x="23502" y="540395"/>
                </a:lnTo>
                <a:lnTo>
                  <a:pt x="25933" y="551675"/>
                </a:lnTo>
                <a:lnTo>
                  <a:pt x="28683" y="562515"/>
                </a:lnTo>
                <a:lnTo>
                  <a:pt x="32771" y="575008"/>
                </a:lnTo>
                <a:lnTo>
                  <a:pt x="38163" y="587289"/>
                </a:lnTo>
                <a:lnTo>
                  <a:pt x="44631" y="598534"/>
                </a:lnTo>
                <a:lnTo>
                  <a:pt x="52175" y="608749"/>
                </a:lnTo>
                <a:lnTo>
                  <a:pt x="60794" y="617937"/>
                </a:lnTo>
                <a:lnTo>
                  <a:pt x="70490" y="626104"/>
                </a:lnTo>
                <a:lnTo>
                  <a:pt x="81261" y="633254"/>
                </a:lnTo>
                <a:lnTo>
                  <a:pt x="90144" y="637818"/>
                </a:lnTo>
                <a:lnTo>
                  <a:pt x="91412" y="488958"/>
                </a:lnTo>
                <a:lnTo>
                  <a:pt x="89389" y="472726"/>
                </a:lnTo>
                <a:lnTo>
                  <a:pt x="89464" y="459046"/>
                </a:lnTo>
                <a:lnTo>
                  <a:pt x="89666" y="446427"/>
                </a:lnTo>
                <a:lnTo>
                  <a:pt x="89992" y="433781"/>
                </a:lnTo>
                <a:lnTo>
                  <a:pt x="90443" y="421108"/>
                </a:lnTo>
                <a:lnTo>
                  <a:pt x="91015" y="4084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67856" y="4564761"/>
            <a:ext cx="117736" cy="305950"/>
          </a:xfrm>
          <a:custGeom>
            <a:avLst/>
            <a:gdLst/>
            <a:ahLst/>
            <a:cxnLst/>
            <a:rect l="l" t="t" r="r" b="b"/>
            <a:pathLst>
              <a:path w="117736" h="305950">
                <a:moveTo>
                  <a:pt x="0" y="0"/>
                </a:moveTo>
                <a:lnTo>
                  <a:pt x="3691" y="10780"/>
                </a:lnTo>
                <a:lnTo>
                  <a:pt x="6665" y="22124"/>
                </a:lnTo>
                <a:lnTo>
                  <a:pt x="8920" y="34031"/>
                </a:lnTo>
                <a:lnTo>
                  <a:pt x="10453" y="46498"/>
                </a:lnTo>
                <a:lnTo>
                  <a:pt x="11262" y="59522"/>
                </a:lnTo>
                <a:lnTo>
                  <a:pt x="11345" y="73103"/>
                </a:lnTo>
                <a:lnTo>
                  <a:pt x="10700" y="87238"/>
                </a:lnTo>
                <a:lnTo>
                  <a:pt x="10541" y="89407"/>
                </a:lnTo>
                <a:lnTo>
                  <a:pt x="9610" y="102206"/>
                </a:lnTo>
                <a:lnTo>
                  <a:pt x="8797" y="114971"/>
                </a:lnTo>
                <a:lnTo>
                  <a:pt x="8103" y="127704"/>
                </a:lnTo>
                <a:lnTo>
                  <a:pt x="7530" y="140406"/>
                </a:lnTo>
                <a:lnTo>
                  <a:pt x="7080" y="153079"/>
                </a:lnTo>
                <a:lnTo>
                  <a:pt x="6753" y="165724"/>
                </a:lnTo>
                <a:lnTo>
                  <a:pt x="6552" y="178343"/>
                </a:lnTo>
                <a:lnTo>
                  <a:pt x="6477" y="190937"/>
                </a:lnTo>
                <a:lnTo>
                  <a:pt x="6477" y="192024"/>
                </a:lnTo>
                <a:lnTo>
                  <a:pt x="8500" y="208256"/>
                </a:lnTo>
                <a:lnTo>
                  <a:pt x="10760" y="223281"/>
                </a:lnTo>
                <a:lnTo>
                  <a:pt x="13257" y="237103"/>
                </a:lnTo>
                <a:lnTo>
                  <a:pt x="15990" y="249726"/>
                </a:lnTo>
                <a:lnTo>
                  <a:pt x="18960" y="261153"/>
                </a:lnTo>
                <a:lnTo>
                  <a:pt x="22166" y="271388"/>
                </a:lnTo>
                <a:lnTo>
                  <a:pt x="25609" y="280435"/>
                </a:lnTo>
                <a:lnTo>
                  <a:pt x="33632" y="294142"/>
                </a:lnTo>
                <a:lnTo>
                  <a:pt x="42416" y="301322"/>
                </a:lnTo>
                <a:lnTo>
                  <a:pt x="53390" y="305258"/>
                </a:lnTo>
                <a:lnTo>
                  <a:pt x="66541" y="305950"/>
                </a:lnTo>
                <a:lnTo>
                  <a:pt x="79755" y="303911"/>
                </a:lnTo>
                <a:lnTo>
                  <a:pt x="87560" y="299519"/>
                </a:lnTo>
                <a:lnTo>
                  <a:pt x="94463" y="290272"/>
                </a:lnTo>
                <a:lnTo>
                  <a:pt x="100469" y="276168"/>
                </a:lnTo>
                <a:lnTo>
                  <a:pt x="103136" y="267294"/>
                </a:lnTo>
                <a:lnTo>
                  <a:pt x="105578" y="257206"/>
                </a:lnTo>
                <a:lnTo>
                  <a:pt x="107797" y="245903"/>
                </a:lnTo>
                <a:lnTo>
                  <a:pt x="109792" y="233386"/>
                </a:lnTo>
                <a:lnTo>
                  <a:pt x="111564" y="219653"/>
                </a:lnTo>
                <a:lnTo>
                  <a:pt x="113113" y="204706"/>
                </a:lnTo>
                <a:lnTo>
                  <a:pt x="114440" y="188543"/>
                </a:lnTo>
                <a:lnTo>
                  <a:pt x="115543" y="171166"/>
                </a:lnTo>
                <a:lnTo>
                  <a:pt x="116425" y="152572"/>
                </a:lnTo>
                <a:lnTo>
                  <a:pt x="117084" y="132764"/>
                </a:lnTo>
                <a:lnTo>
                  <a:pt x="117521" y="111740"/>
                </a:lnTo>
                <a:lnTo>
                  <a:pt x="117736" y="89500"/>
                </a:lnTo>
                <a:lnTo>
                  <a:pt x="117730" y="66045"/>
                </a:lnTo>
                <a:lnTo>
                  <a:pt x="117728" y="65658"/>
                </a:lnTo>
                <a:lnTo>
                  <a:pt x="117601" y="46989"/>
                </a:lnTo>
                <a:lnTo>
                  <a:pt x="108585" y="44957"/>
                </a:lnTo>
                <a:lnTo>
                  <a:pt x="91081" y="40397"/>
                </a:lnTo>
                <a:lnTo>
                  <a:pt x="74969" y="35771"/>
                </a:lnTo>
                <a:lnTo>
                  <a:pt x="60250" y="31077"/>
                </a:lnTo>
                <a:lnTo>
                  <a:pt x="46928" y="26313"/>
                </a:lnTo>
                <a:lnTo>
                  <a:pt x="35006" y="21474"/>
                </a:lnTo>
                <a:lnTo>
                  <a:pt x="24487" y="16559"/>
                </a:lnTo>
                <a:lnTo>
                  <a:pt x="15373" y="11564"/>
                </a:lnTo>
                <a:lnTo>
                  <a:pt x="7667" y="6487"/>
                </a:lnTo>
                <a:lnTo>
                  <a:pt x="1373" y="132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7635" y="4323715"/>
            <a:ext cx="107314" cy="231648"/>
          </a:xfrm>
          <a:custGeom>
            <a:avLst/>
            <a:gdLst/>
            <a:ahLst/>
            <a:cxnLst/>
            <a:rect l="l" t="t" r="r" b="b"/>
            <a:pathLst>
              <a:path w="107314" h="231648">
                <a:moveTo>
                  <a:pt x="48006" y="0"/>
                </a:moveTo>
                <a:lnTo>
                  <a:pt x="37756" y="2405"/>
                </a:lnTo>
                <a:lnTo>
                  <a:pt x="27606" y="9620"/>
                </a:lnTo>
                <a:lnTo>
                  <a:pt x="17578" y="21646"/>
                </a:lnTo>
                <a:lnTo>
                  <a:pt x="11259" y="32773"/>
                </a:lnTo>
                <a:lnTo>
                  <a:pt x="7513" y="42658"/>
                </a:lnTo>
                <a:lnTo>
                  <a:pt x="4515" y="54041"/>
                </a:lnTo>
                <a:lnTo>
                  <a:pt x="2272" y="66926"/>
                </a:lnTo>
                <a:lnTo>
                  <a:pt x="789" y="81314"/>
                </a:lnTo>
                <a:lnTo>
                  <a:pt x="71" y="97210"/>
                </a:lnTo>
                <a:lnTo>
                  <a:pt x="0" y="104521"/>
                </a:lnTo>
                <a:lnTo>
                  <a:pt x="267" y="122487"/>
                </a:lnTo>
                <a:lnTo>
                  <a:pt x="1072" y="138551"/>
                </a:lnTo>
                <a:lnTo>
                  <a:pt x="2417" y="152707"/>
                </a:lnTo>
                <a:lnTo>
                  <a:pt x="4305" y="164951"/>
                </a:lnTo>
                <a:lnTo>
                  <a:pt x="6737" y="175276"/>
                </a:lnTo>
                <a:lnTo>
                  <a:pt x="9717" y="183679"/>
                </a:lnTo>
                <a:lnTo>
                  <a:pt x="15136" y="191943"/>
                </a:lnTo>
                <a:lnTo>
                  <a:pt x="28482" y="200839"/>
                </a:lnTo>
                <a:lnTo>
                  <a:pt x="38625" y="205879"/>
                </a:lnTo>
                <a:lnTo>
                  <a:pt x="51077" y="211312"/>
                </a:lnTo>
                <a:lnTo>
                  <a:pt x="65837" y="217140"/>
                </a:lnTo>
                <a:lnTo>
                  <a:pt x="82900" y="223363"/>
                </a:lnTo>
                <a:lnTo>
                  <a:pt x="102264" y="229979"/>
                </a:lnTo>
                <a:lnTo>
                  <a:pt x="106934" y="231521"/>
                </a:lnTo>
                <a:lnTo>
                  <a:pt x="107314" y="231648"/>
                </a:lnTo>
                <a:lnTo>
                  <a:pt x="107314" y="228219"/>
                </a:lnTo>
                <a:lnTo>
                  <a:pt x="107048" y="206253"/>
                </a:lnTo>
                <a:lnTo>
                  <a:pt x="106753" y="185756"/>
                </a:lnTo>
                <a:lnTo>
                  <a:pt x="106429" y="166728"/>
                </a:lnTo>
                <a:lnTo>
                  <a:pt x="106075" y="149168"/>
                </a:lnTo>
                <a:lnTo>
                  <a:pt x="105691" y="133078"/>
                </a:lnTo>
                <a:lnTo>
                  <a:pt x="105277" y="118455"/>
                </a:lnTo>
                <a:lnTo>
                  <a:pt x="104833" y="105302"/>
                </a:lnTo>
                <a:lnTo>
                  <a:pt x="104357" y="93617"/>
                </a:lnTo>
                <a:lnTo>
                  <a:pt x="103851" y="83401"/>
                </a:lnTo>
                <a:lnTo>
                  <a:pt x="103312" y="74653"/>
                </a:lnTo>
                <a:lnTo>
                  <a:pt x="102141" y="61564"/>
                </a:lnTo>
                <a:lnTo>
                  <a:pt x="97124" y="42637"/>
                </a:lnTo>
                <a:lnTo>
                  <a:pt x="91656" y="31101"/>
                </a:lnTo>
                <a:lnTo>
                  <a:pt x="84724" y="20617"/>
                </a:lnTo>
                <a:lnTo>
                  <a:pt x="70696" y="7014"/>
                </a:lnTo>
                <a:lnTo>
                  <a:pt x="59247" y="1590"/>
                </a:lnTo>
                <a:lnTo>
                  <a:pt x="4800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84943" y="4269740"/>
            <a:ext cx="280651" cy="663319"/>
          </a:xfrm>
          <a:custGeom>
            <a:avLst/>
            <a:gdLst/>
            <a:ahLst/>
            <a:cxnLst/>
            <a:rect l="l" t="t" r="r" b="b"/>
            <a:pathLst>
              <a:path w="280651" h="663319">
                <a:moveTo>
                  <a:pt x="138157" y="0"/>
                </a:moveTo>
                <a:lnTo>
                  <a:pt x="152440" y="774"/>
                </a:lnTo>
                <a:lnTo>
                  <a:pt x="165762" y="3093"/>
                </a:lnTo>
                <a:lnTo>
                  <a:pt x="178126" y="6951"/>
                </a:lnTo>
                <a:lnTo>
                  <a:pt x="189534" y="12342"/>
                </a:lnTo>
                <a:lnTo>
                  <a:pt x="199990" y="19260"/>
                </a:lnTo>
                <a:lnTo>
                  <a:pt x="209496" y="27698"/>
                </a:lnTo>
                <a:lnTo>
                  <a:pt x="220832" y="41024"/>
                </a:lnTo>
                <a:lnTo>
                  <a:pt x="228241" y="51498"/>
                </a:lnTo>
                <a:lnTo>
                  <a:pt x="234800" y="62410"/>
                </a:lnTo>
                <a:lnTo>
                  <a:pt x="240503" y="73760"/>
                </a:lnTo>
                <a:lnTo>
                  <a:pt x="245345" y="85549"/>
                </a:lnTo>
                <a:lnTo>
                  <a:pt x="249318" y="97775"/>
                </a:lnTo>
                <a:lnTo>
                  <a:pt x="252525" y="112607"/>
                </a:lnTo>
                <a:lnTo>
                  <a:pt x="254428" y="128142"/>
                </a:lnTo>
                <a:lnTo>
                  <a:pt x="256136" y="148459"/>
                </a:lnTo>
                <a:lnTo>
                  <a:pt x="256916" y="160411"/>
                </a:lnTo>
                <a:lnTo>
                  <a:pt x="257647" y="173558"/>
                </a:lnTo>
                <a:lnTo>
                  <a:pt x="258330" y="187900"/>
                </a:lnTo>
                <a:lnTo>
                  <a:pt x="258963" y="203438"/>
                </a:lnTo>
                <a:lnTo>
                  <a:pt x="259547" y="220172"/>
                </a:lnTo>
                <a:lnTo>
                  <a:pt x="260082" y="238101"/>
                </a:lnTo>
                <a:lnTo>
                  <a:pt x="260568" y="257225"/>
                </a:lnTo>
                <a:lnTo>
                  <a:pt x="261005" y="277545"/>
                </a:lnTo>
                <a:lnTo>
                  <a:pt x="261474" y="304673"/>
                </a:lnTo>
                <a:lnTo>
                  <a:pt x="269221" y="306959"/>
                </a:lnTo>
                <a:lnTo>
                  <a:pt x="272523" y="307848"/>
                </a:lnTo>
                <a:lnTo>
                  <a:pt x="275825" y="308864"/>
                </a:lnTo>
                <a:lnTo>
                  <a:pt x="279254" y="309880"/>
                </a:lnTo>
                <a:lnTo>
                  <a:pt x="280651" y="358140"/>
                </a:lnTo>
                <a:lnTo>
                  <a:pt x="261982" y="354838"/>
                </a:lnTo>
                <a:lnTo>
                  <a:pt x="262109" y="364744"/>
                </a:lnTo>
                <a:lnTo>
                  <a:pt x="262218" y="377215"/>
                </a:lnTo>
                <a:lnTo>
                  <a:pt x="262305" y="389996"/>
                </a:lnTo>
                <a:lnTo>
                  <a:pt x="262363" y="395732"/>
                </a:lnTo>
                <a:lnTo>
                  <a:pt x="262331" y="420517"/>
                </a:lnTo>
                <a:lnTo>
                  <a:pt x="261932" y="444084"/>
                </a:lnTo>
                <a:lnTo>
                  <a:pt x="261166" y="466435"/>
                </a:lnTo>
                <a:lnTo>
                  <a:pt x="260033" y="487568"/>
                </a:lnTo>
                <a:lnTo>
                  <a:pt x="258533" y="507484"/>
                </a:lnTo>
                <a:lnTo>
                  <a:pt x="256666" y="526182"/>
                </a:lnTo>
                <a:lnTo>
                  <a:pt x="254433" y="543663"/>
                </a:lnTo>
                <a:lnTo>
                  <a:pt x="251833" y="559927"/>
                </a:lnTo>
                <a:lnTo>
                  <a:pt x="248867" y="574974"/>
                </a:lnTo>
                <a:lnTo>
                  <a:pt x="245535" y="588803"/>
                </a:lnTo>
                <a:lnTo>
                  <a:pt x="241838" y="601415"/>
                </a:lnTo>
                <a:lnTo>
                  <a:pt x="237775" y="612810"/>
                </a:lnTo>
                <a:lnTo>
                  <a:pt x="233346" y="622988"/>
                </a:lnTo>
                <a:lnTo>
                  <a:pt x="223394" y="639691"/>
                </a:lnTo>
                <a:lnTo>
                  <a:pt x="211982" y="651524"/>
                </a:lnTo>
                <a:lnTo>
                  <a:pt x="199113" y="658489"/>
                </a:lnTo>
                <a:lnTo>
                  <a:pt x="176567" y="662027"/>
                </a:lnTo>
                <a:lnTo>
                  <a:pt x="161807" y="663085"/>
                </a:lnTo>
                <a:lnTo>
                  <a:pt x="147852" y="663319"/>
                </a:lnTo>
                <a:lnTo>
                  <a:pt x="134701" y="662730"/>
                </a:lnTo>
                <a:lnTo>
                  <a:pt x="122355" y="661317"/>
                </a:lnTo>
                <a:lnTo>
                  <a:pt x="110813" y="659080"/>
                </a:lnTo>
                <a:lnTo>
                  <a:pt x="100077" y="656020"/>
                </a:lnTo>
                <a:lnTo>
                  <a:pt x="90144" y="652137"/>
                </a:lnTo>
                <a:lnTo>
                  <a:pt x="70490" y="640423"/>
                </a:lnTo>
                <a:lnTo>
                  <a:pt x="60794" y="632256"/>
                </a:lnTo>
                <a:lnTo>
                  <a:pt x="52175" y="623067"/>
                </a:lnTo>
                <a:lnTo>
                  <a:pt x="44631" y="612853"/>
                </a:lnTo>
                <a:lnTo>
                  <a:pt x="38163" y="601607"/>
                </a:lnTo>
                <a:lnTo>
                  <a:pt x="32771" y="589326"/>
                </a:lnTo>
                <a:lnTo>
                  <a:pt x="28683" y="576834"/>
                </a:lnTo>
                <a:lnTo>
                  <a:pt x="25933" y="565993"/>
                </a:lnTo>
                <a:lnTo>
                  <a:pt x="23502" y="554714"/>
                </a:lnTo>
                <a:lnTo>
                  <a:pt x="21390" y="542994"/>
                </a:lnTo>
                <a:lnTo>
                  <a:pt x="19598" y="530833"/>
                </a:lnTo>
                <a:lnTo>
                  <a:pt x="18127" y="518230"/>
                </a:lnTo>
                <a:lnTo>
                  <a:pt x="16978" y="505183"/>
                </a:lnTo>
                <a:lnTo>
                  <a:pt x="16152" y="491692"/>
                </a:lnTo>
                <a:lnTo>
                  <a:pt x="15651" y="477756"/>
                </a:lnTo>
                <a:lnTo>
                  <a:pt x="15475" y="463372"/>
                </a:lnTo>
                <a:lnTo>
                  <a:pt x="15475" y="462788"/>
                </a:lnTo>
                <a:lnTo>
                  <a:pt x="16521" y="441942"/>
                </a:lnTo>
                <a:lnTo>
                  <a:pt x="17566" y="423561"/>
                </a:lnTo>
                <a:lnTo>
                  <a:pt x="18607" y="407644"/>
                </a:lnTo>
                <a:lnTo>
                  <a:pt x="19643" y="394191"/>
                </a:lnTo>
                <a:lnTo>
                  <a:pt x="20672" y="383202"/>
                </a:lnTo>
                <a:lnTo>
                  <a:pt x="22703" y="368616"/>
                </a:lnTo>
                <a:lnTo>
                  <a:pt x="25889" y="357632"/>
                </a:lnTo>
                <a:lnTo>
                  <a:pt x="21698" y="351790"/>
                </a:lnTo>
                <a:lnTo>
                  <a:pt x="10903" y="348234"/>
                </a:lnTo>
                <a:lnTo>
                  <a:pt x="3494" y="342734"/>
                </a:lnTo>
                <a:lnTo>
                  <a:pt x="0" y="332384"/>
                </a:lnTo>
                <a:lnTo>
                  <a:pt x="456" y="317167"/>
                </a:lnTo>
                <a:lnTo>
                  <a:pt x="2013" y="308483"/>
                </a:lnTo>
                <a:lnTo>
                  <a:pt x="5788" y="298605"/>
                </a:lnTo>
                <a:lnTo>
                  <a:pt x="12380" y="290932"/>
                </a:lnTo>
                <a:lnTo>
                  <a:pt x="21785" y="285467"/>
                </a:lnTo>
                <a:lnTo>
                  <a:pt x="34001" y="282214"/>
                </a:lnTo>
                <a:lnTo>
                  <a:pt x="49025" y="281174"/>
                </a:lnTo>
                <a:lnTo>
                  <a:pt x="66853" y="282352"/>
                </a:lnTo>
                <a:lnTo>
                  <a:pt x="72371" y="283083"/>
                </a:lnTo>
                <a:lnTo>
                  <a:pt x="62696" y="275015"/>
                </a:lnTo>
                <a:lnTo>
                  <a:pt x="53939" y="266238"/>
                </a:lnTo>
                <a:lnTo>
                  <a:pt x="46099" y="256748"/>
                </a:lnTo>
                <a:lnTo>
                  <a:pt x="39178" y="246546"/>
                </a:lnTo>
                <a:lnTo>
                  <a:pt x="33176" y="235630"/>
                </a:lnTo>
                <a:lnTo>
                  <a:pt x="28093" y="223999"/>
                </a:lnTo>
                <a:lnTo>
                  <a:pt x="23930" y="211651"/>
                </a:lnTo>
                <a:lnTo>
                  <a:pt x="20688" y="198586"/>
                </a:lnTo>
                <a:lnTo>
                  <a:pt x="18367" y="184802"/>
                </a:lnTo>
                <a:lnTo>
                  <a:pt x="16968" y="170299"/>
                </a:lnTo>
                <a:lnTo>
                  <a:pt x="16491" y="155075"/>
                </a:lnTo>
                <a:lnTo>
                  <a:pt x="16491" y="154812"/>
                </a:lnTo>
                <a:lnTo>
                  <a:pt x="16907" y="139599"/>
                </a:lnTo>
                <a:lnTo>
                  <a:pt x="18157" y="125127"/>
                </a:lnTo>
                <a:lnTo>
                  <a:pt x="20236" y="111395"/>
                </a:lnTo>
                <a:lnTo>
                  <a:pt x="23145" y="98403"/>
                </a:lnTo>
                <a:lnTo>
                  <a:pt x="26880" y="86152"/>
                </a:lnTo>
                <a:lnTo>
                  <a:pt x="31440" y="74641"/>
                </a:lnTo>
                <a:lnTo>
                  <a:pt x="36824" y="63871"/>
                </a:lnTo>
                <a:lnTo>
                  <a:pt x="43029" y="53842"/>
                </a:lnTo>
                <a:lnTo>
                  <a:pt x="50054" y="44553"/>
                </a:lnTo>
                <a:lnTo>
                  <a:pt x="63824" y="30309"/>
                </a:lnTo>
                <a:lnTo>
                  <a:pt x="74451" y="21576"/>
                </a:lnTo>
                <a:lnTo>
                  <a:pt x="85455" y="14318"/>
                </a:lnTo>
                <a:lnTo>
                  <a:pt x="96836" y="8539"/>
                </a:lnTo>
                <a:lnTo>
                  <a:pt x="108595" y="4242"/>
                </a:lnTo>
                <a:lnTo>
                  <a:pt x="120731" y="1431"/>
                </a:lnTo>
                <a:lnTo>
                  <a:pt x="133244" y="110"/>
                </a:lnTo>
                <a:lnTo>
                  <a:pt x="13815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07124" y="4402836"/>
            <a:ext cx="2938272" cy="742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43251" y="4416806"/>
            <a:ext cx="2865822" cy="669798"/>
          </a:xfrm>
          <a:custGeom>
            <a:avLst/>
            <a:gdLst/>
            <a:ahLst/>
            <a:cxnLst/>
            <a:rect l="l" t="t" r="r" b="b"/>
            <a:pathLst>
              <a:path w="2865822" h="669798">
                <a:moveTo>
                  <a:pt x="2066484" y="323723"/>
                </a:moveTo>
                <a:lnTo>
                  <a:pt x="2065575" y="298458"/>
                </a:lnTo>
                <a:lnTo>
                  <a:pt x="2062655" y="273208"/>
                </a:lnTo>
                <a:lnTo>
                  <a:pt x="2057721" y="249301"/>
                </a:lnTo>
                <a:lnTo>
                  <a:pt x="2049198" y="222816"/>
                </a:lnTo>
                <a:lnTo>
                  <a:pt x="2038420" y="200301"/>
                </a:lnTo>
                <a:lnTo>
                  <a:pt x="2026167" y="182229"/>
                </a:lnTo>
                <a:lnTo>
                  <a:pt x="2008048" y="164788"/>
                </a:lnTo>
                <a:lnTo>
                  <a:pt x="1985458" y="151130"/>
                </a:lnTo>
                <a:lnTo>
                  <a:pt x="1966319" y="143770"/>
                </a:lnTo>
                <a:lnTo>
                  <a:pt x="1941596" y="138616"/>
                </a:lnTo>
                <a:lnTo>
                  <a:pt x="1913830" y="136906"/>
                </a:lnTo>
                <a:lnTo>
                  <a:pt x="1902183" y="137188"/>
                </a:lnTo>
                <a:lnTo>
                  <a:pt x="1875794" y="140206"/>
                </a:lnTo>
                <a:lnTo>
                  <a:pt x="1852054" y="146505"/>
                </a:lnTo>
                <a:lnTo>
                  <a:pt x="1831515" y="155718"/>
                </a:lnTo>
                <a:lnTo>
                  <a:pt x="1810289" y="170648"/>
                </a:lnTo>
                <a:lnTo>
                  <a:pt x="1794069" y="189230"/>
                </a:lnTo>
                <a:lnTo>
                  <a:pt x="1782327" y="209463"/>
                </a:lnTo>
                <a:lnTo>
                  <a:pt x="1772254" y="233158"/>
                </a:lnTo>
                <a:lnTo>
                  <a:pt x="1766342" y="251951"/>
                </a:lnTo>
                <a:lnTo>
                  <a:pt x="1761234" y="276348"/>
                </a:lnTo>
                <a:lnTo>
                  <a:pt x="1758698" y="301943"/>
                </a:lnTo>
                <a:lnTo>
                  <a:pt x="1758382" y="315214"/>
                </a:lnTo>
                <a:lnTo>
                  <a:pt x="1758382" y="669798"/>
                </a:lnTo>
                <a:lnTo>
                  <a:pt x="1815659" y="669798"/>
                </a:lnTo>
                <a:lnTo>
                  <a:pt x="1815659" y="493395"/>
                </a:lnTo>
                <a:lnTo>
                  <a:pt x="1820550" y="498222"/>
                </a:lnTo>
                <a:lnTo>
                  <a:pt x="1830588" y="505961"/>
                </a:lnTo>
                <a:lnTo>
                  <a:pt x="1841785" y="512045"/>
                </a:lnTo>
                <a:lnTo>
                  <a:pt x="1854140" y="516509"/>
                </a:lnTo>
                <a:lnTo>
                  <a:pt x="1849317" y="455453"/>
                </a:lnTo>
                <a:lnTo>
                  <a:pt x="1840267" y="448870"/>
                </a:lnTo>
                <a:lnTo>
                  <a:pt x="1831640" y="439724"/>
                </a:lnTo>
                <a:lnTo>
                  <a:pt x="1823438" y="428020"/>
                </a:lnTo>
                <a:lnTo>
                  <a:pt x="1815659" y="413766"/>
                </a:lnTo>
                <a:lnTo>
                  <a:pt x="1815659" y="320802"/>
                </a:lnTo>
                <a:lnTo>
                  <a:pt x="1816016" y="305614"/>
                </a:lnTo>
                <a:lnTo>
                  <a:pt x="1817182" y="290513"/>
                </a:lnTo>
                <a:lnTo>
                  <a:pt x="1819157" y="276524"/>
                </a:lnTo>
                <a:lnTo>
                  <a:pt x="1821943" y="263648"/>
                </a:lnTo>
                <a:lnTo>
                  <a:pt x="1825539" y="251884"/>
                </a:lnTo>
                <a:lnTo>
                  <a:pt x="1829944" y="241232"/>
                </a:lnTo>
                <a:lnTo>
                  <a:pt x="1835160" y="231693"/>
                </a:lnTo>
                <a:lnTo>
                  <a:pt x="1841186" y="223266"/>
                </a:lnTo>
                <a:lnTo>
                  <a:pt x="1850341" y="213604"/>
                </a:lnTo>
                <a:lnTo>
                  <a:pt x="1860391" y="205835"/>
                </a:lnTo>
                <a:lnTo>
                  <a:pt x="1871473" y="199793"/>
                </a:lnTo>
                <a:lnTo>
                  <a:pt x="1883587" y="195476"/>
                </a:lnTo>
                <a:lnTo>
                  <a:pt x="1896732" y="192887"/>
                </a:lnTo>
                <a:lnTo>
                  <a:pt x="1910909" y="192024"/>
                </a:lnTo>
                <a:lnTo>
                  <a:pt x="1920244" y="192444"/>
                </a:lnTo>
                <a:lnTo>
                  <a:pt x="1933096" y="194560"/>
                </a:lnTo>
                <a:lnTo>
                  <a:pt x="1945045" y="198447"/>
                </a:lnTo>
                <a:lnTo>
                  <a:pt x="1956121" y="204089"/>
                </a:lnTo>
                <a:lnTo>
                  <a:pt x="1970741" y="215033"/>
                </a:lnTo>
                <a:lnTo>
                  <a:pt x="1979515" y="224112"/>
                </a:lnTo>
                <a:lnTo>
                  <a:pt x="1986855" y="234188"/>
                </a:lnTo>
                <a:lnTo>
                  <a:pt x="1995394" y="251293"/>
                </a:lnTo>
                <a:lnTo>
                  <a:pt x="1999604" y="263450"/>
                </a:lnTo>
                <a:lnTo>
                  <a:pt x="2002857" y="276606"/>
                </a:lnTo>
                <a:lnTo>
                  <a:pt x="2005128" y="290296"/>
                </a:lnTo>
                <a:lnTo>
                  <a:pt x="2006540" y="302782"/>
                </a:lnTo>
                <a:lnTo>
                  <a:pt x="2007396" y="315667"/>
                </a:lnTo>
                <a:lnTo>
                  <a:pt x="2007683" y="328930"/>
                </a:lnTo>
                <a:lnTo>
                  <a:pt x="2007566" y="337850"/>
                </a:lnTo>
                <a:lnTo>
                  <a:pt x="2006738" y="353476"/>
                </a:lnTo>
                <a:lnTo>
                  <a:pt x="2005115" y="368049"/>
                </a:lnTo>
                <a:lnTo>
                  <a:pt x="2002694" y="381571"/>
                </a:lnTo>
                <a:lnTo>
                  <a:pt x="1999476" y="394043"/>
                </a:lnTo>
                <a:lnTo>
                  <a:pt x="1995459" y="405465"/>
                </a:lnTo>
                <a:lnTo>
                  <a:pt x="1990641" y="415840"/>
                </a:lnTo>
                <a:lnTo>
                  <a:pt x="1985022" y="425168"/>
                </a:lnTo>
                <a:lnTo>
                  <a:pt x="1978600" y="433451"/>
                </a:lnTo>
                <a:lnTo>
                  <a:pt x="1973430" y="438958"/>
                </a:lnTo>
                <a:lnTo>
                  <a:pt x="1966027" y="510286"/>
                </a:lnTo>
                <a:lnTo>
                  <a:pt x="1978117" y="504692"/>
                </a:lnTo>
                <a:lnTo>
                  <a:pt x="1989133" y="498248"/>
                </a:lnTo>
                <a:lnTo>
                  <a:pt x="1999426" y="490808"/>
                </a:lnTo>
                <a:lnTo>
                  <a:pt x="2008996" y="482375"/>
                </a:lnTo>
                <a:lnTo>
                  <a:pt x="2017843" y="472948"/>
                </a:lnTo>
                <a:lnTo>
                  <a:pt x="2022460" y="467333"/>
                </a:lnTo>
                <a:lnTo>
                  <a:pt x="2029543" y="457582"/>
                </a:lnTo>
                <a:lnTo>
                  <a:pt x="2036115" y="447058"/>
                </a:lnTo>
                <a:lnTo>
                  <a:pt x="2042189" y="435760"/>
                </a:lnTo>
                <a:lnTo>
                  <a:pt x="2047778" y="423689"/>
                </a:lnTo>
                <a:lnTo>
                  <a:pt x="2052895" y="410845"/>
                </a:lnTo>
                <a:lnTo>
                  <a:pt x="2056323" y="400477"/>
                </a:lnTo>
                <a:lnTo>
                  <a:pt x="2059418" y="388986"/>
                </a:lnTo>
                <a:lnTo>
                  <a:pt x="2061956" y="376981"/>
                </a:lnTo>
                <a:lnTo>
                  <a:pt x="2063934" y="364457"/>
                </a:lnTo>
                <a:lnTo>
                  <a:pt x="2065349" y="351409"/>
                </a:lnTo>
                <a:lnTo>
                  <a:pt x="2066200" y="337832"/>
                </a:lnTo>
                <a:lnTo>
                  <a:pt x="2066484" y="323723"/>
                </a:lnTo>
                <a:close/>
              </a:path>
              <a:path w="2865822" h="669798">
                <a:moveTo>
                  <a:pt x="1849317" y="455453"/>
                </a:moveTo>
                <a:lnTo>
                  <a:pt x="1854140" y="516509"/>
                </a:lnTo>
                <a:lnTo>
                  <a:pt x="1863576" y="518811"/>
                </a:lnTo>
                <a:lnTo>
                  <a:pt x="1876025" y="520999"/>
                </a:lnTo>
                <a:lnTo>
                  <a:pt x="1888718" y="522301"/>
                </a:lnTo>
                <a:lnTo>
                  <a:pt x="1901638" y="522732"/>
                </a:lnTo>
                <a:lnTo>
                  <a:pt x="1903786" y="522719"/>
                </a:lnTo>
                <a:lnTo>
                  <a:pt x="1916734" y="522109"/>
                </a:lnTo>
                <a:lnTo>
                  <a:pt x="1929416" y="520572"/>
                </a:lnTo>
                <a:lnTo>
                  <a:pt x="1941847" y="518096"/>
                </a:lnTo>
                <a:lnTo>
                  <a:pt x="1954046" y="514671"/>
                </a:lnTo>
                <a:lnTo>
                  <a:pt x="1966027" y="510286"/>
                </a:lnTo>
                <a:lnTo>
                  <a:pt x="1973430" y="438958"/>
                </a:lnTo>
                <a:lnTo>
                  <a:pt x="1963690" y="447403"/>
                </a:lnTo>
                <a:lnTo>
                  <a:pt x="1953086" y="454313"/>
                </a:lnTo>
                <a:lnTo>
                  <a:pt x="1941617" y="459688"/>
                </a:lnTo>
                <a:lnTo>
                  <a:pt x="1929282" y="463526"/>
                </a:lnTo>
                <a:lnTo>
                  <a:pt x="1916083" y="465830"/>
                </a:lnTo>
                <a:lnTo>
                  <a:pt x="1902019" y="466598"/>
                </a:lnTo>
                <a:lnTo>
                  <a:pt x="1894945" y="466397"/>
                </a:lnTo>
                <a:lnTo>
                  <a:pt x="1882601" y="465113"/>
                </a:lnTo>
                <a:lnTo>
                  <a:pt x="1870027" y="462639"/>
                </a:lnTo>
                <a:lnTo>
                  <a:pt x="1857188" y="458978"/>
                </a:lnTo>
                <a:lnTo>
                  <a:pt x="1849317" y="455453"/>
                </a:lnTo>
                <a:close/>
              </a:path>
              <a:path w="2865822" h="669798">
                <a:moveTo>
                  <a:pt x="985931" y="435761"/>
                </a:moveTo>
                <a:lnTo>
                  <a:pt x="980880" y="426745"/>
                </a:lnTo>
                <a:lnTo>
                  <a:pt x="976502" y="416731"/>
                </a:lnTo>
                <a:lnTo>
                  <a:pt x="972797" y="405717"/>
                </a:lnTo>
                <a:lnTo>
                  <a:pt x="969766" y="393703"/>
                </a:lnTo>
                <a:lnTo>
                  <a:pt x="967409" y="380691"/>
                </a:lnTo>
                <a:lnTo>
                  <a:pt x="971046" y="503514"/>
                </a:lnTo>
                <a:lnTo>
                  <a:pt x="982412" y="510159"/>
                </a:lnTo>
                <a:lnTo>
                  <a:pt x="983636" y="510770"/>
                </a:lnTo>
                <a:lnTo>
                  <a:pt x="994646" y="515488"/>
                </a:lnTo>
                <a:lnTo>
                  <a:pt x="987238" y="437769"/>
                </a:lnTo>
                <a:lnTo>
                  <a:pt x="985931" y="435761"/>
                </a:lnTo>
                <a:close/>
              </a:path>
              <a:path w="2865822" h="669798">
                <a:moveTo>
                  <a:pt x="1219002" y="513585"/>
                </a:moveTo>
                <a:lnTo>
                  <a:pt x="1231840" y="517525"/>
                </a:lnTo>
                <a:lnTo>
                  <a:pt x="1237465" y="518508"/>
                </a:lnTo>
                <a:lnTo>
                  <a:pt x="1248945" y="519326"/>
                </a:lnTo>
                <a:lnTo>
                  <a:pt x="1261965" y="518871"/>
                </a:lnTo>
                <a:lnTo>
                  <a:pt x="1276544" y="517144"/>
                </a:lnTo>
                <a:lnTo>
                  <a:pt x="1272861" y="463931"/>
                </a:lnTo>
                <a:lnTo>
                  <a:pt x="1268662" y="464351"/>
                </a:lnTo>
                <a:lnTo>
                  <a:pt x="1256161" y="463243"/>
                </a:lnTo>
                <a:lnTo>
                  <a:pt x="1245347" y="458359"/>
                </a:lnTo>
                <a:lnTo>
                  <a:pt x="1236191" y="449698"/>
                </a:lnTo>
                <a:lnTo>
                  <a:pt x="1228665" y="437261"/>
                </a:lnTo>
                <a:lnTo>
                  <a:pt x="1223329" y="422850"/>
                </a:lnTo>
                <a:lnTo>
                  <a:pt x="1220606" y="412259"/>
                </a:lnTo>
                <a:lnTo>
                  <a:pt x="1218382" y="400515"/>
                </a:lnTo>
                <a:lnTo>
                  <a:pt x="1216655" y="387618"/>
                </a:lnTo>
                <a:lnTo>
                  <a:pt x="1215424" y="373568"/>
                </a:lnTo>
                <a:lnTo>
                  <a:pt x="1214687" y="358366"/>
                </a:lnTo>
                <a:lnTo>
                  <a:pt x="1214441" y="342011"/>
                </a:lnTo>
                <a:lnTo>
                  <a:pt x="1214441" y="337439"/>
                </a:lnTo>
                <a:lnTo>
                  <a:pt x="1246445" y="143637"/>
                </a:lnTo>
                <a:lnTo>
                  <a:pt x="1192089" y="143637"/>
                </a:lnTo>
                <a:lnTo>
                  <a:pt x="1182437" y="224028"/>
                </a:lnTo>
                <a:lnTo>
                  <a:pt x="1181186" y="220454"/>
                </a:lnTo>
                <a:lnTo>
                  <a:pt x="1176173" y="208400"/>
                </a:lnTo>
                <a:lnTo>
                  <a:pt x="1170240" y="197237"/>
                </a:lnTo>
                <a:lnTo>
                  <a:pt x="1163387" y="186944"/>
                </a:lnTo>
                <a:lnTo>
                  <a:pt x="1154651" y="176300"/>
                </a:lnTo>
                <a:lnTo>
                  <a:pt x="1145558" y="167457"/>
                </a:lnTo>
                <a:lnTo>
                  <a:pt x="1135574" y="159639"/>
                </a:lnTo>
                <a:lnTo>
                  <a:pt x="1124095" y="152517"/>
                </a:lnTo>
                <a:lnTo>
                  <a:pt x="1112633" y="147051"/>
                </a:lnTo>
                <a:lnTo>
                  <a:pt x="1100522" y="142748"/>
                </a:lnTo>
                <a:lnTo>
                  <a:pt x="1086068" y="139178"/>
                </a:lnTo>
                <a:lnTo>
                  <a:pt x="1073439" y="137470"/>
                </a:lnTo>
                <a:lnTo>
                  <a:pt x="1060390" y="136906"/>
                </a:lnTo>
                <a:lnTo>
                  <a:pt x="1058268" y="136918"/>
                </a:lnTo>
                <a:lnTo>
                  <a:pt x="1044974" y="137597"/>
                </a:lnTo>
                <a:lnTo>
                  <a:pt x="1032138" y="139314"/>
                </a:lnTo>
                <a:lnTo>
                  <a:pt x="1019761" y="142074"/>
                </a:lnTo>
                <a:lnTo>
                  <a:pt x="1007842" y="145884"/>
                </a:lnTo>
                <a:lnTo>
                  <a:pt x="996382" y="150749"/>
                </a:lnTo>
                <a:lnTo>
                  <a:pt x="975261" y="163295"/>
                </a:lnTo>
                <a:lnTo>
                  <a:pt x="965406" y="171312"/>
                </a:lnTo>
                <a:lnTo>
                  <a:pt x="956357" y="180338"/>
                </a:lnTo>
                <a:lnTo>
                  <a:pt x="948122" y="190373"/>
                </a:lnTo>
                <a:lnTo>
                  <a:pt x="938286" y="205217"/>
                </a:lnTo>
                <a:lnTo>
                  <a:pt x="932311" y="216067"/>
                </a:lnTo>
                <a:lnTo>
                  <a:pt x="926815" y="227651"/>
                </a:lnTo>
                <a:lnTo>
                  <a:pt x="921799" y="239960"/>
                </a:lnTo>
                <a:lnTo>
                  <a:pt x="917261" y="252984"/>
                </a:lnTo>
                <a:lnTo>
                  <a:pt x="912292" y="271462"/>
                </a:lnTo>
                <a:lnTo>
                  <a:pt x="909882" y="283517"/>
                </a:lnTo>
                <a:lnTo>
                  <a:pt x="908002" y="295995"/>
                </a:lnTo>
                <a:lnTo>
                  <a:pt x="906657" y="308903"/>
                </a:lnTo>
                <a:lnTo>
                  <a:pt x="905848" y="322249"/>
                </a:lnTo>
                <a:lnTo>
                  <a:pt x="905577" y="336042"/>
                </a:lnTo>
                <a:lnTo>
                  <a:pt x="905578" y="336601"/>
                </a:lnTo>
                <a:lnTo>
                  <a:pt x="905838" y="350157"/>
                </a:lnTo>
                <a:lnTo>
                  <a:pt x="906582" y="363347"/>
                </a:lnTo>
                <a:lnTo>
                  <a:pt x="907814" y="376161"/>
                </a:lnTo>
                <a:lnTo>
                  <a:pt x="909536" y="388588"/>
                </a:lnTo>
                <a:lnTo>
                  <a:pt x="911753" y="400618"/>
                </a:lnTo>
                <a:lnTo>
                  <a:pt x="914743" y="413301"/>
                </a:lnTo>
                <a:lnTo>
                  <a:pt x="918593" y="426513"/>
                </a:lnTo>
                <a:lnTo>
                  <a:pt x="922998" y="438957"/>
                </a:lnTo>
                <a:lnTo>
                  <a:pt x="927952" y="450632"/>
                </a:lnTo>
                <a:lnTo>
                  <a:pt x="939486" y="471678"/>
                </a:lnTo>
                <a:lnTo>
                  <a:pt x="951576" y="487117"/>
                </a:lnTo>
                <a:lnTo>
                  <a:pt x="960772" y="495833"/>
                </a:lnTo>
                <a:lnTo>
                  <a:pt x="971046" y="503514"/>
                </a:lnTo>
                <a:lnTo>
                  <a:pt x="967409" y="380691"/>
                </a:lnTo>
                <a:lnTo>
                  <a:pt x="965725" y="366680"/>
                </a:lnTo>
                <a:lnTo>
                  <a:pt x="964715" y="351670"/>
                </a:lnTo>
                <a:lnTo>
                  <a:pt x="964378" y="335661"/>
                </a:lnTo>
                <a:lnTo>
                  <a:pt x="964653" y="323754"/>
                </a:lnTo>
                <a:lnTo>
                  <a:pt x="965589" y="310914"/>
                </a:lnTo>
                <a:lnTo>
                  <a:pt x="967189" y="298315"/>
                </a:lnTo>
                <a:lnTo>
                  <a:pt x="969452" y="285949"/>
                </a:lnTo>
                <a:lnTo>
                  <a:pt x="972379" y="273812"/>
                </a:lnTo>
                <a:lnTo>
                  <a:pt x="976776" y="259395"/>
                </a:lnTo>
                <a:lnTo>
                  <a:pt x="981464" y="247042"/>
                </a:lnTo>
                <a:lnTo>
                  <a:pt x="986641" y="236061"/>
                </a:lnTo>
                <a:lnTo>
                  <a:pt x="992318" y="226441"/>
                </a:lnTo>
                <a:lnTo>
                  <a:pt x="1001315" y="215002"/>
                </a:lnTo>
                <a:lnTo>
                  <a:pt x="1010883" y="206684"/>
                </a:lnTo>
                <a:lnTo>
                  <a:pt x="1021655" y="200533"/>
                </a:lnTo>
                <a:lnTo>
                  <a:pt x="1035641" y="195759"/>
                </a:lnTo>
                <a:lnTo>
                  <a:pt x="1048211" y="193525"/>
                </a:lnTo>
                <a:lnTo>
                  <a:pt x="1061787" y="192786"/>
                </a:lnTo>
                <a:lnTo>
                  <a:pt x="1064268" y="192817"/>
                </a:lnTo>
                <a:lnTo>
                  <a:pt x="1077463" y="194156"/>
                </a:lnTo>
                <a:lnTo>
                  <a:pt x="1089659" y="197481"/>
                </a:lnTo>
                <a:lnTo>
                  <a:pt x="1100903" y="202819"/>
                </a:lnTo>
                <a:lnTo>
                  <a:pt x="1112815" y="211313"/>
                </a:lnTo>
                <a:lnTo>
                  <a:pt x="1121831" y="220288"/>
                </a:lnTo>
                <a:lnTo>
                  <a:pt x="1129732" y="230886"/>
                </a:lnTo>
                <a:lnTo>
                  <a:pt x="1139164" y="248554"/>
                </a:lnTo>
                <a:lnTo>
                  <a:pt x="1143713" y="260611"/>
                </a:lnTo>
                <a:lnTo>
                  <a:pt x="1147385" y="273685"/>
                </a:lnTo>
                <a:lnTo>
                  <a:pt x="1150426" y="288667"/>
                </a:lnTo>
                <a:lnTo>
                  <a:pt x="1152066" y="301117"/>
                </a:lnTo>
                <a:lnTo>
                  <a:pt x="1153035" y="314030"/>
                </a:lnTo>
                <a:lnTo>
                  <a:pt x="1153354" y="327406"/>
                </a:lnTo>
                <a:lnTo>
                  <a:pt x="1153333" y="337215"/>
                </a:lnTo>
                <a:lnTo>
                  <a:pt x="1152743" y="350416"/>
                </a:lnTo>
                <a:lnTo>
                  <a:pt x="1151344" y="363179"/>
                </a:lnTo>
                <a:lnTo>
                  <a:pt x="1149134" y="375494"/>
                </a:lnTo>
                <a:lnTo>
                  <a:pt x="1146115" y="387350"/>
                </a:lnTo>
                <a:lnTo>
                  <a:pt x="1143158" y="396455"/>
                </a:lnTo>
                <a:lnTo>
                  <a:pt x="1138258" y="408576"/>
                </a:lnTo>
                <a:lnTo>
                  <a:pt x="1132550" y="419728"/>
                </a:lnTo>
                <a:lnTo>
                  <a:pt x="1126049" y="429895"/>
                </a:lnTo>
                <a:lnTo>
                  <a:pt x="1115561" y="442575"/>
                </a:lnTo>
                <a:lnTo>
                  <a:pt x="1106232" y="451094"/>
                </a:lnTo>
                <a:lnTo>
                  <a:pt x="1096077" y="458089"/>
                </a:lnTo>
                <a:lnTo>
                  <a:pt x="1080876" y="465203"/>
                </a:lnTo>
                <a:lnTo>
                  <a:pt x="1068615" y="469032"/>
                </a:lnTo>
                <a:lnTo>
                  <a:pt x="1055183" y="471805"/>
                </a:lnTo>
                <a:lnTo>
                  <a:pt x="1040945" y="470887"/>
                </a:lnTo>
                <a:lnTo>
                  <a:pt x="1027714" y="468073"/>
                </a:lnTo>
                <a:lnTo>
                  <a:pt x="1015731" y="463358"/>
                </a:lnTo>
                <a:lnTo>
                  <a:pt x="1004993" y="456737"/>
                </a:lnTo>
                <a:lnTo>
                  <a:pt x="995497" y="448209"/>
                </a:lnTo>
                <a:lnTo>
                  <a:pt x="987238" y="437769"/>
                </a:lnTo>
                <a:lnTo>
                  <a:pt x="994646" y="515488"/>
                </a:lnTo>
                <a:lnTo>
                  <a:pt x="1006366" y="519157"/>
                </a:lnTo>
                <a:lnTo>
                  <a:pt x="1018810" y="521778"/>
                </a:lnTo>
                <a:lnTo>
                  <a:pt x="1031988" y="523350"/>
                </a:lnTo>
                <a:lnTo>
                  <a:pt x="1045912" y="523875"/>
                </a:lnTo>
                <a:lnTo>
                  <a:pt x="1050653" y="523813"/>
                </a:lnTo>
                <a:lnTo>
                  <a:pt x="1064415" y="522895"/>
                </a:lnTo>
                <a:lnTo>
                  <a:pt x="1077513" y="520874"/>
                </a:lnTo>
                <a:lnTo>
                  <a:pt x="1089946" y="517753"/>
                </a:lnTo>
                <a:lnTo>
                  <a:pt x="1101714" y="513529"/>
                </a:lnTo>
                <a:lnTo>
                  <a:pt x="1112817" y="508204"/>
                </a:lnTo>
                <a:lnTo>
                  <a:pt x="1123255" y="501777"/>
                </a:lnTo>
                <a:lnTo>
                  <a:pt x="1136045" y="491746"/>
                </a:lnTo>
                <a:lnTo>
                  <a:pt x="1144951" y="483092"/>
                </a:lnTo>
                <a:lnTo>
                  <a:pt x="1153183" y="473529"/>
                </a:lnTo>
                <a:lnTo>
                  <a:pt x="1160738" y="463061"/>
                </a:lnTo>
                <a:lnTo>
                  <a:pt x="1167611" y="451690"/>
                </a:lnTo>
                <a:lnTo>
                  <a:pt x="1173801" y="439420"/>
                </a:lnTo>
                <a:lnTo>
                  <a:pt x="1174103" y="440698"/>
                </a:lnTo>
                <a:lnTo>
                  <a:pt x="1177463" y="453794"/>
                </a:lnTo>
                <a:lnTo>
                  <a:pt x="1181147" y="465907"/>
                </a:lnTo>
                <a:lnTo>
                  <a:pt x="1185231" y="477012"/>
                </a:lnTo>
                <a:lnTo>
                  <a:pt x="1188093" y="483470"/>
                </a:lnTo>
                <a:lnTo>
                  <a:pt x="1194806" y="494512"/>
                </a:lnTo>
                <a:lnTo>
                  <a:pt x="1203011" y="503555"/>
                </a:lnTo>
                <a:lnTo>
                  <a:pt x="1208007" y="507537"/>
                </a:lnTo>
                <a:lnTo>
                  <a:pt x="1219002" y="513585"/>
                </a:lnTo>
                <a:close/>
              </a:path>
              <a:path w="2865822" h="669798">
                <a:moveTo>
                  <a:pt x="2343471" y="0"/>
                </a:moveTo>
                <a:lnTo>
                  <a:pt x="2307403" y="114554"/>
                </a:lnTo>
                <a:lnTo>
                  <a:pt x="2350202" y="114300"/>
                </a:lnTo>
                <a:lnTo>
                  <a:pt x="2415607" y="0"/>
                </a:lnTo>
                <a:lnTo>
                  <a:pt x="2343471" y="0"/>
                </a:lnTo>
                <a:close/>
              </a:path>
              <a:path w="2865822" h="669798">
                <a:moveTo>
                  <a:pt x="741747" y="468249"/>
                </a:moveTo>
                <a:lnTo>
                  <a:pt x="752696" y="453142"/>
                </a:lnTo>
                <a:lnTo>
                  <a:pt x="759109" y="442372"/>
                </a:lnTo>
                <a:lnTo>
                  <a:pt x="764846" y="430976"/>
                </a:lnTo>
                <a:lnTo>
                  <a:pt x="769899" y="418946"/>
                </a:lnTo>
                <a:lnTo>
                  <a:pt x="774259" y="406273"/>
                </a:lnTo>
                <a:lnTo>
                  <a:pt x="778212" y="392105"/>
                </a:lnTo>
                <a:lnTo>
                  <a:pt x="780821" y="380028"/>
                </a:lnTo>
                <a:lnTo>
                  <a:pt x="782845" y="367596"/>
                </a:lnTo>
                <a:lnTo>
                  <a:pt x="784286" y="354808"/>
                </a:lnTo>
                <a:lnTo>
                  <a:pt x="785148" y="341666"/>
                </a:lnTo>
                <a:lnTo>
                  <a:pt x="785435" y="328168"/>
                </a:lnTo>
                <a:lnTo>
                  <a:pt x="785431" y="326560"/>
                </a:lnTo>
                <a:lnTo>
                  <a:pt x="784991" y="312792"/>
                </a:lnTo>
                <a:lnTo>
                  <a:pt x="783830" y="299536"/>
                </a:lnTo>
                <a:lnTo>
                  <a:pt x="781942" y="286797"/>
                </a:lnTo>
                <a:lnTo>
                  <a:pt x="779320" y="274578"/>
                </a:lnTo>
                <a:lnTo>
                  <a:pt x="775957" y="262883"/>
                </a:lnTo>
                <a:lnTo>
                  <a:pt x="771846" y="251714"/>
                </a:lnTo>
                <a:lnTo>
                  <a:pt x="763506" y="233090"/>
                </a:lnTo>
                <a:lnTo>
                  <a:pt x="757643" y="221820"/>
                </a:lnTo>
                <a:lnTo>
                  <a:pt x="751282" y="210844"/>
                </a:lnTo>
                <a:lnTo>
                  <a:pt x="744418" y="200152"/>
                </a:lnTo>
                <a:lnTo>
                  <a:pt x="737048" y="189738"/>
                </a:lnTo>
                <a:lnTo>
                  <a:pt x="744734" y="190166"/>
                </a:lnTo>
                <a:lnTo>
                  <a:pt x="758391" y="190852"/>
                </a:lnTo>
                <a:lnTo>
                  <a:pt x="770725" y="191381"/>
                </a:lnTo>
                <a:lnTo>
                  <a:pt x="781752" y="191770"/>
                </a:lnTo>
                <a:lnTo>
                  <a:pt x="793707" y="192096"/>
                </a:lnTo>
                <a:lnTo>
                  <a:pt x="806381" y="192322"/>
                </a:lnTo>
                <a:lnTo>
                  <a:pt x="819344" y="192405"/>
                </a:lnTo>
                <a:lnTo>
                  <a:pt x="819344" y="139954"/>
                </a:lnTo>
                <a:lnTo>
                  <a:pt x="807886" y="140184"/>
                </a:lnTo>
                <a:lnTo>
                  <a:pt x="790779" y="140481"/>
                </a:lnTo>
                <a:lnTo>
                  <a:pt x="775311" y="140686"/>
                </a:lnTo>
                <a:lnTo>
                  <a:pt x="749296" y="140821"/>
                </a:lnTo>
                <a:lnTo>
                  <a:pt x="738747" y="140751"/>
                </a:lnTo>
                <a:lnTo>
                  <a:pt x="729839" y="140589"/>
                </a:lnTo>
                <a:lnTo>
                  <a:pt x="722570" y="140335"/>
                </a:lnTo>
                <a:lnTo>
                  <a:pt x="712011" y="139842"/>
                </a:lnTo>
                <a:lnTo>
                  <a:pt x="699285" y="139244"/>
                </a:lnTo>
                <a:lnTo>
                  <a:pt x="686638" y="138646"/>
                </a:lnTo>
                <a:lnTo>
                  <a:pt x="674056" y="138049"/>
                </a:lnTo>
                <a:lnTo>
                  <a:pt x="665879" y="137690"/>
                </a:lnTo>
                <a:lnTo>
                  <a:pt x="652958" y="137254"/>
                </a:lnTo>
                <a:lnTo>
                  <a:pt x="640354" y="136993"/>
                </a:lnTo>
                <a:lnTo>
                  <a:pt x="627318" y="136907"/>
                </a:lnTo>
                <a:lnTo>
                  <a:pt x="613573" y="137334"/>
                </a:lnTo>
                <a:lnTo>
                  <a:pt x="600343" y="138534"/>
                </a:lnTo>
                <a:lnTo>
                  <a:pt x="587626" y="140510"/>
                </a:lnTo>
                <a:lnTo>
                  <a:pt x="575419" y="143265"/>
                </a:lnTo>
                <a:lnTo>
                  <a:pt x="563717" y="146804"/>
                </a:lnTo>
                <a:lnTo>
                  <a:pt x="552517" y="151130"/>
                </a:lnTo>
                <a:lnTo>
                  <a:pt x="535790" y="159362"/>
                </a:lnTo>
                <a:lnTo>
                  <a:pt x="524913" y="166103"/>
                </a:lnTo>
                <a:lnTo>
                  <a:pt x="514722" y="173645"/>
                </a:lnTo>
                <a:lnTo>
                  <a:pt x="505214" y="181989"/>
                </a:lnTo>
                <a:lnTo>
                  <a:pt x="496383" y="191135"/>
                </a:lnTo>
                <a:lnTo>
                  <a:pt x="484009" y="206848"/>
                </a:lnTo>
                <a:lnTo>
                  <a:pt x="477280" y="217432"/>
                </a:lnTo>
                <a:lnTo>
                  <a:pt x="471239" y="228692"/>
                </a:lnTo>
                <a:lnTo>
                  <a:pt x="465881" y="240627"/>
                </a:lnTo>
                <a:lnTo>
                  <a:pt x="461204" y="253238"/>
                </a:lnTo>
                <a:lnTo>
                  <a:pt x="456564" y="269278"/>
                </a:lnTo>
                <a:lnTo>
                  <a:pt x="453899" y="281351"/>
                </a:lnTo>
                <a:lnTo>
                  <a:pt x="451821" y="293803"/>
                </a:lnTo>
                <a:lnTo>
                  <a:pt x="450333" y="306628"/>
                </a:lnTo>
                <a:lnTo>
                  <a:pt x="449438" y="319821"/>
                </a:lnTo>
                <a:lnTo>
                  <a:pt x="449139" y="333375"/>
                </a:lnTo>
                <a:lnTo>
                  <a:pt x="449216" y="340788"/>
                </a:lnTo>
                <a:lnTo>
                  <a:pt x="449783" y="354518"/>
                </a:lnTo>
                <a:lnTo>
                  <a:pt x="450901" y="367738"/>
                </a:lnTo>
                <a:lnTo>
                  <a:pt x="452566" y="380444"/>
                </a:lnTo>
                <a:lnTo>
                  <a:pt x="454777" y="392629"/>
                </a:lnTo>
                <a:lnTo>
                  <a:pt x="457530" y="404289"/>
                </a:lnTo>
                <a:lnTo>
                  <a:pt x="462550" y="420414"/>
                </a:lnTo>
                <a:lnTo>
                  <a:pt x="467542" y="432935"/>
                </a:lnTo>
                <a:lnTo>
                  <a:pt x="473218" y="444647"/>
                </a:lnTo>
                <a:lnTo>
                  <a:pt x="479579" y="455555"/>
                </a:lnTo>
                <a:lnTo>
                  <a:pt x="486623" y="465664"/>
                </a:lnTo>
                <a:lnTo>
                  <a:pt x="494351" y="474980"/>
                </a:lnTo>
                <a:lnTo>
                  <a:pt x="503822" y="484492"/>
                </a:lnTo>
                <a:lnTo>
                  <a:pt x="513568" y="492593"/>
                </a:lnTo>
                <a:lnTo>
                  <a:pt x="506633" y="373962"/>
                </a:lnTo>
                <a:lnTo>
                  <a:pt x="504886" y="361420"/>
                </a:lnTo>
                <a:lnTo>
                  <a:pt x="503842" y="348149"/>
                </a:lnTo>
                <a:lnTo>
                  <a:pt x="503495" y="334137"/>
                </a:lnTo>
                <a:lnTo>
                  <a:pt x="503496" y="333805"/>
                </a:lnTo>
                <a:lnTo>
                  <a:pt x="503869" y="321217"/>
                </a:lnTo>
                <a:lnTo>
                  <a:pt x="504959" y="308618"/>
                </a:lnTo>
                <a:lnTo>
                  <a:pt x="506778" y="295995"/>
                </a:lnTo>
                <a:lnTo>
                  <a:pt x="509337" y="283337"/>
                </a:lnTo>
                <a:lnTo>
                  <a:pt x="512727" y="271327"/>
                </a:lnTo>
                <a:lnTo>
                  <a:pt x="517269" y="259380"/>
                </a:lnTo>
                <a:lnTo>
                  <a:pt x="522857" y="248066"/>
                </a:lnTo>
                <a:lnTo>
                  <a:pt x="529530" y="237363"/>
                </a:lnTo>
                <a:lnTo>
                  <a:pt x="536765" y="228066"/>
                </a:lnTo>
                <a:lnTo>
                  <a:pt x="545620" y="219083"/>
                </a:lnTo>
                <a:lnTo>
                  <a:pt x="555655" y="211082"/>
                </a:lnTo>
                <a:lnTo>
                  <a:pt x="566868" y="204089"/>
                </a:lnTo>
                <a:lnTo>
                  <a:pt x="584956" y="196572"/>
                </a:lnTo>
                <a:lnTo>
                  <a:pt x="597183" y="193627"/>
                </a:lnTo>
                <a:lnTo>
                  <a:pt x="610457" y="191854"/>
                </a:lnTo>
                <a:lnTo>
                  <a:pt x="624780" y="191262"/>
                </a:lnTo>
                <a:lnTo>
                  <a:pt x="644084" y="191389"/>
                </a:lnTo>
                <a:lnTo>
                  <a:pt x="656530" y="191770"/>
                </a:lnTo>
                <a:lnTo>
                  <a:pt x="668595" y="192405"/>
                </a:lnTo>
                <a:lnTo>
                  <a:pt x="677380" y="199424"/>
                </a:lnTo>
                <a:lnTo>
                  <a:pt x="686425" y="208075"/>
                </a:lnTo>
                <a:lnTo>
                  <a:pt x="694688" y="217594"/>
                </a:lnTo>
                <a:lnTo>
                  <a:pt x="702173" y="227980"/>
                </a:lnTo>
                <a:lnTo>
                  <a:pt x="708883" y="239227"/>
                </a:lnTo>
                <a:lnTo>
                  <a:pt x="714823" y="251333"/>
                </a:lnTo>
                <a:lnTo>
                  <a:pt x="721935" y="270199"/>
                </a:lnTo>
                <a:lnTo>
                  <a:pt x="725272" y="282196"/>
                </a:lnTo>
                <a:lnTo>
                  <a:pt x="727868" y="294594"/>
                </a:lnTo>
                <a:lnTo>
                  <a:pt x="729723" y="307387"/>
                </a:lnTo>
                <a:lnTo>
                  <a:pt x="730835" y="320569"/>
                </a:lnTo>
                <a:lnTo>
                  <a:pt x="731206" y="334137"/>
                </a:lnTo>
                <a:lnTo>
                  <a:pt x="731193" y="336669"/>
                </a:lnTo>
                <a:lnTo>
                  <a:pt x="730717" y="349536"/>
                </a:lnTo>
                <a:lnTo>
                  <a:pt x="729573" y="362229"/>
                </a:lnTo>
                <a:lnTo>
                  <a:pt x="727782" y="374749"/>
                </a:lnTo>
                <a:lnTo>
                  <a:pt x="725364" y="387096"/>
                </a:lnTo>
                <a:lnTo>
                  <a:pt x="722389" y="398563"/>
                </a:lnTo>
                <a:lnTo>
                  <a:pt x="718104" y="410775"/>
                </a:lnTo>
                <a:lnTo>
                  <a:pt x="712835" y="422155"/>
                </a:lnTo>
                <a:lnTo>
                  <a:pt x="706568" y="432689"/>
                </a:lnTo>
                <a:lnTo>
                  <a:pt x="693010" y="449130"/>
                </a:lnTo>
                <a:lnTo>
                  <a:pt x="683306" y="457398"/>
                </a:lnTo>
                <a:lnTo>
                  <a:pt x="672405" y="464566"/>
                </a:lnTo>
                <a:lnTo>
                  <a:pt x="659577" y="470424"/>
                </a:lnTo>
                <a:lnTo>
                  <a:pt x="647659" y="473865"/>
                </a:lnTo>
                <a:lnTo>
                  <a:pt x="634673" y="475937"/>
                </a:lnTo>
                <a:lnTo>
                  <a:pt x="620589" y="476631"/>
                </a:lnTo>
                <a:lnTo>
                  <a:pt x="609327" y="476194"/>
                </a:lnTo>
                <a:lnTo>
                  <a:pt x="596472" y="474533"/>
                </a:lnTo>
                <a:lnTo>
                  <a:pt x="584261" y="471631"/>
                </a:lnTo>
                <a:lnTo>
                  <a:pt x="572710" y="467487"/>
                </a:lnTo>
                <a:lnTo>
                  <a:pt x="554725" y="457679"/>
                </a:lnTo>
                <a:lnTo>
                  <a:pt x="547183" y="511429"/>
                </a:lnTo>
                <a:lnTo>
                  <a:pt x="553688" y="513859"/>
                </a:lnTo>
                <a:lnTo>
                  <a:pt x="565351" y="517453"/>
                </a:lnTo>
                <a:lnTo>
                  <a:pt x="577505" y="520256"/>
                </a:lnTo>
                <a:lnTo>
                  <a:pt x="590149" y="522263"/>
                </a:lnTo>
                <a:lnTo>
                  <a:pt x="603283" y="523471"/>
                </a:lnTo>
                <a:lnTo>
                  <a:pt x="616906" y="523875"/>
                </a:lnTo>
                <a:lnTo>
                  <a:pt x="627779" y="523606"/>
                </a:lnTo>
                <a:lnTo>
                  <a:pt x="641098" y="522486"/>
                </a:lnTo>
                <a:lnTo>
                  <a:pt x="653871" y="520488"/>
                </a:lnTo>
                <a:lnTo>
                  <a:pt x="666099" y="517603"/>
                </a:lnTo>
                <a:lnTo>
                  <a:pt x="677780" y="513824"/>
                </a:lnTo>
                <a:lnTo>
                  <a:pt x="688915" y="509143"/>
                </a:lnTo>
                <a:lnTo>
                  <a:pt x="703409" y="501454"/>
                </a:lnTo>
                <a:lnTo>
                  <a:pt x="714091" y="494415"/>
                </a:lnTo>
                <a:lnTo>
                  <a:pt x="724044" y="486538"/>
                </a:lnTo>
                <a:lnTo>
                  <a:pt x="733265" y="477817"/>
                </a:lnTo>
                <a:lnTo>
                  <a:pt x="741747" y="468249"/>
                </a:lnTo>
                <a:close/>
              </a:path>
              <a:path w="2865822" h="669798">
                <a:moveTo>
                  <a:pt x="554725" y="457679"/>
                </a:moveTo>
                <a:lnTo>
                  <a:pt x="544774" y="449810"/>
                </a:lnTo>
                <a:lnTo>
                  <a:pt x="535753" y="440563"/>
                </a:lnTo>
                <a:lnTo>
                  <a:pt x="528723" y="431304"/>
                </a:lnTo>
                <a:lnTo>
                  <a:pt x="522307" y="420659"/>
                </a:lnTo>
                <a:lnTo>
                  <a:pt x="516738" y="408924"/>
                </a:lnTo>
                <a:lnTo>
                  <a:pt x="512004" y="396113"/>
                </a:lnTo>
                <a:lnTo>
                  <a:pt x="509091" y="385790"/>
                </a:lnTo>
                <a:lnTo>
                  <a:pt x="506633" y="373962"/>
                </a:lnTo>
                <a:lnTo>
                  <a:pt x="513568" y="492593"/>
                </a:lnTo>
                <a:lnTo>
                  <a:pt x="524047" y="499787"/>
                </a:lnTo>
                <a:lnTo>
                  <a:pt x="535254" y="506067"/>
                </a:lnTo>
                <a:lnTo>
                  <a:pt x="547183" y="511429"/>
                </a:lnTo>
                <a:lnTo>
                  <a:pt x="554725" y="457679"/>
                </a:lnTo>
                <a:close/>
              </a:path>
              <a:path w="2865822" h="669798">
                <a:moveTo>
                  <a:pt x="1369342" y="162124"/>
                </a:moveTo>
                <a:lnTo>
                  <a:pt x="1366079" y="174371"/>
                </a:lnTo>
                <a:lnTo>
                  <a:pt x="1366587" y="187071"/>
                </a:lnTo>
                <a:lnTo>
                  <a:pt x="1370778" y="192913"/>
                </a:lnTo>
                <a:lnTo>
                  <a:pt x="1378652" y="191643"/>
                </a:lnTo>
                <a:lnTo>
                  <a:pt x="1386399" y="190373"/>
                </a:lnTo>
                <a:lnTo>
                  <a:pt x="1392368" y="193929"/>
                </a:lnTo>
                <a:lnTo>
                  <a:pt x="1396686" y="202057"/>
                </a:lnTo>
                <a:lnTo>
                  <a:pt x="1401041" y="217371"/>
                </a:lnTo>
                <a:lnTo>
                  <a:pt x="1402445" y="230991"/>
                </a:lnTo>
                <a:lnTo>
                  <a:pt x="1402909" y="247777"/>
                </a:lnTo>
                <a:lnTo>
                  <a:pt x="1402923" y="385877"/>
                </a:lnTo>
                <a:lnTo>
                  <a:pt x="1403310" y="401279"/>
                </a:lnTo>
                <a:lnTo>
                  <a:pt x="1404223" y="415504"/>
                </a:lnTo>
                <a:lnTo>
                  <a:pt x="1405658" y="428551"/>
                </a:lnTo>
                <a:lnTo>
                  <a:pt x="1407613" y="440421"/>
                </a:lnTo>
                <a:lnTo>
                  <a:pt x="1410084" y="451113"/>
                </a:lnTo>
                <a:lnTo>
                  <a:pt x="1413069" y="460629"/>
                </a:lnTo>
                <a:lnTo>
                  <a:pt x="1417283" y="470417"/>
                </a:lnTo>
                <a:lnTo>
                  <a:pt x="1423671" y="480900"/>
                </a:lnTo>
                <a:lnTo>
                  <a:pt x="1431731" y="490670"/>
                </a:lnTo>
                <a:lnTo>
                  <a:pt x="1441452" y="499741"/>
                </a:lnTo>
                <a:lnTo>
                  <a:pt x="1452820" y="508127"/>
                </a:lnTo>
                <a:lnTo>
                  <a:pt x="1468758" y="516938"/>
                </a:lnTo>
                <a:lnTo>
                  <a:pt x="1480588" y="521584"/>
                </a:lnTo>
                <a:lnTo>
                  <a:pt x="1492861" y="524903"/>
                </a:lnTo>
                <a:lnTo>
                  <a:pt x="1505576" y="526894"/>
                </a:lnTo>
                <a:lnTo>
                  <a:pt x="1518733" y="527558"/>
                </a:lnTo>
                <a:lnTo>
                  <a:pt x="1528554" y="527228"/>
                </a:lnTo>
                <a:lnTo>
                  <a:pt x="1541366" y="525748"/>
                </a:lnTo>
                <a:lnTo>
                  <a:pt x="1553761" y="523080"/>
                </a:lnTo>
                <a:lnTo>
                  <a:pt x="1565738" y="519222"/>
                </a:lnTo>
                <a:lnTo>
                  <a:pt x="1577299" y="514173"/>
                </a:lnTo>
                <a:lnTo>
                  <a:pt x="1588442" y="507933"/>
                </a:lnTo>
                <a:lnTo>
                  <a:pt x="1599168" y="500501"/>
                </a:lnTo>
                <a:lnTo>
                  <a:pt x="1609476" y="491875"/>
                </a:lnTo>
                <a:lnTo>
                  <a:pt x="1619368" y="482056"/>
                </a:lnTo>
                <a:lnTo>
                  <a:pt x="1628842" y="471043"/>
                </a:lnTo>
                <a:lnTo>
                  <a:pt x="1638123" y="458363"/>
                </a:lnTo>
                <a:lnTo>
                  <a:pt x="1644789" y="447691"/>
                </a:lnTo>
                <a:lnTo>
                  <a:pt x="1650683" y="436675"/>
                </a:lnTo>
                <a:lnTo>
                  <a:pt x="1655806" y="425312"/>
                </a:lnTo>
                <a:lnTo>
                  <a:pt x="1660159" y="413603"/>
                </a:lnTo>
                <a:lnTo>
                  <a:pt x="1663741" y="401547"/>
                </a:lnTo>
                <a:lnTo>
                  <a:pt x="1666553" y="389143"/>
                </a:lnTo>
                <a:lnTo>
                  <a:pt x="1668597" y="376391"/>
                </a:lnTo>
                <a:lnTo>
                  <a:pt x="1669871" y="363291"/>
                </a:lnTo>
                <a:lnTo>
                  <a:pt x="1670378" y="349841"/>
                </a:lnTo>
                <a:lnTo>
                  <a:pt x="1670117" y="336042"/>
                </a:lnTo>
                <a:lnTo>
                  <a:pt x="1670406" y="329626"/>
                </a:lnTo>
                <a:lnTo>
                  <a:pt x="1670893" y="315539"/>
                </a:lnTo>
                <a:lnTo>
                  <a:pt x="1671162" y="301786"/>
                </a:lnTo>
                <a:lnTo>
                  <a:pt x="1671211" y="288366"/>
                </a:lnTo>
                <a:lnTo>
                  <a:pt x="1671039" y="275279"/>
                </a:lnTo>
                <a:lnTo>
                  <a:pt x="1670645" y="262524"/>
                </a:lnTo>
                <a:lnTo>
                  <a:pt x="1670027" y="250100"/>
                </a:lnTo>
                <a:lnTo>
                  <a:pt x="1669184" y="238008"/>
                </a:lnTo>
                <a:lnTo>
                  <a:pt x="1668114" y="226245"/>
                </a:lnTo>
                <a:lnTo>
                  <a:pt x="1666817" y="214812"/>
                </a:lnTo>
                <a:lnTo>
                  <a:pt x="1665291" y="203708"/>
                </a:lnTo>
                <a:lnTo>
                  <a:pt x="1663569" y="193805"/>
                </a:lnTo>
                <a:lnTo>
                  <a:pt x="1659244" y="177456"/>
                </a:lnTo>
                <a:lnTo>
                  <a:pt x="1653719" y="165509"/>
                </a:lnTo>
                <a:lnTo>
                  <a:pt x="1646998" y="157965"/>
                </a:lnTo>
                <a:lnTo>
                  <a:pt x="1639085" y="154822"/>
                </a:lnTo>
                <a:lnTo>
                  <a:pt x="1629985" y="156083"/>
                </a:lnTo>
                <a:lnTo>
                  <a:pt x="1622968" y="159458"/>
                </a:lnTo>
                <a:lnTo>
                  <a:pt x="1614711" y="167083"/>
                </a:lnTo>
                <a:lnTo>
                  <a:pt x="1609271" y="177746"/>
                </a:lnTo>
                <a:lnTo>
                  <a:pt x="1606655" y="191438"/>
                </a:lnTo>
                <a:lnTo>
                  <a:pt x="1606871" y="208153"/>
                </a:lnTo>
                <a:lnTo>
                  <a:pt x="1606976" y="209394"/>
                </a:lnTo>
                <a:lnTo>
                  <a:pt x="1607694" y="218347"/>
                </a:lnTo>
                <a:lnTo>
                  <a:pt x="1608417" y="228137"/>
                </a:lnTo>
                <a:lnTo>
                  <a:pt x="1609145" y="238767"/>
                </a:lnTo>
                <a:lnTo>
                  <a:pt x="1609876" y="250238"/>
                </a:lnTo>
                <a:lnTo>
                  <a:pt x="1610608" y="262551"/>
                </a:lnTo>
                <a:lnTo>
                  <a:pt x="1611340" y="275708"/>
                </a:lnTo>
                <a:lnTo>
                  <a:pt x="1612070" y="289710"/>
                </a:lnTo>
                <a:lnTo>
                  <a:pt x="1612798" y="304559"/>
                </a:lnTo>
                <a:lnTo>
                  <a:pt x="1613520" y="320256"/>
                </a:lnTo>
                <a:lnTo>
                  <a:pt x="1614237" y="336804"/>
                </a:lnTo>
                <a:lnTo>
                  <a:pt x="1614076" y="340320"/>
                </a:lnTo>
                <a:lnTo>
                  <a:pt x="1612988" y="357635"/>
                </a:lnTo>
                <a:lnTo>
                  <a:pt x="1611466" y="373687"/>
                </a:lnTo>
                <a:lnTo>
                  <a:pt x="1609509" y="388478"/>
                </a:lnTo>
                <a:lnTo>
                  <a:pt x="1607117" y="402007"/>
                </a:lnTo>
                <a:lnTo>
                  <a:pt x="1604287" y="414273"/>
                </a:lnTo>
                <a:lnTo>
                  <a:pt x="1601020" y="425279"/>
                </a:lnTo>
                <a:lnTo>
                  <a:pt x="1597315" y="435022"/>
                </a:lnTo>
                <a:lnTo>
                  <a:pt x="1593169" y="443503"/>
                </a:lnTo>
                <a:lnTo>
                  <a:pt x="1587459" y="452255"/>
                </a:lnTo>
                <a:lnTo>
                  <a:pt x="1578260" y="462660"/>
                </a:lnTo>
                <a:lnTo>
                  <a:pt x="1568013" y="470734"/>
                </a:lnTo>
                <a:lnTo>
                  <a:pt x="1556712" y="476487"/>
                </a:lnTo>
                <a:lnTo>
                  <a:pt x="1544351" y="479930"/>
                </a:lnTo>
                <a:lnTo>
                  <a:pt x="1530925" y="481076"/>
                </a:lnTo>
                <a:lnTo>
                  <a:pt x="1529143" y="481060"/>
                </a:lnTo>
                <a:lnTo>
                  <a:pt x="1516084" y="479974"/>
                </a:lnTo>
                <a:lnTo>
                  <a:pt x="1503724" y="477151"/>
                </a:lnTo>
                <a:lnTo>
                  <a:pt x="1492063" y="472567"/>
                </a:lnTo>
                <a:lnTo>
                  <a:pt x="1483990" y="467765"/>
                </a:lnTo>
                <a:lnTo>
                  <a:pt x="1474909" y="458716"/>
                </a:lnTo>
                <a:lnTo>
                  <a:pt x="1469330" y="447421"/>
                </a:lnTo>
                <a:lnTo>
                  <a:pt x="1466332" y="431308"/>
                </a:lnTo>
                <a:lnTo>
                  <a:pt x="1465246" y="418912"/>
                </a:lnTo>
                <a:lnTo>
                  <a:pt x="1464594" y="404130"/>
                </a:lnTo>
                <a:lnTo>
                  <a:pt x="1464377" y="386969"/>
                </a:lnTo>
                <a:lnTo>
                  <a:pt x="1464315" y="242589"/>
                </a:lnTo>
                <a:lnTo>
                  <a:pt x="1463758" y="226708"/>
                </a:lnTo>
                <a:lnTo>
                  <a:pt x="1462615" y="213388"/>
                </a:lnTo>
                <a:lnTo>
                  <a:pt x="1460877" y="202631"/>
                </a:lnTo>
                <a:lnTo>
                  <a:pt x="1458535" y="194437"/>
                </a:lnTo>
                <a:lnTo>
                  <a:pt x="1453270" y="184307"/>
                </a:lnTo>
                <a:lnTo>
                  <a:pt x="1445112" y="174570"/>
                </a:lnTo>
                <a:lnTo>
                  <a:pt x="1434024" y="165227"/>
                </a:lnTo>
                <a:lnTo>
                  <a:pt x="1421691" y="158158"/>
                </a:lnTo>
                <a:lnTo>
                  <a:pt x="1409546" y="154377"/>
                </a:lnTo>
                <a:lnTo>
                  <a:pt x="1396432" y="153035"/>
                </a:lnTo>
                <a:lnTo>
                  <a:pt x="1394400" y="153035"/>
                </a:lnTo>
                <a:lnTo>
                  <a:pt x="1390336" y="153289"/>
                </a:lnTo>
                <a:lnTo>
                  <a:pt x="1380276" y="155053"/>
                </a:lnTo>
                <a:lnTo>
                  <a:pt x="1369342" y="162124"/>
                </a:lnTo>
                <a:close/>
              </a:path>
              <a:path w="2865822" h="669798">
                <a:moveTo>
                  <a:pt x="2632828" y="449221"/>
                </a:moveTo>
                <a:lnTo>
                  <a:pt x="2614616" y="441325"/>
                </a:lnTo>
                <a:lnTo>
                  <a:pt x="2605726" y="465074"/>
                </a:lnTo>
                <a:lnTo>
                  <a:pt x="2603688" y="469416"/>
                </a:lnTo>
                <a:lnTo>
                  <a:pt x="2605174" y="479427"/>
                </a:lnTo>
                <a:lnTo>
                  <a:pt x="2615241" y="489509"/>
                </a:lnTo>
                <a:lnTo>
                  <a:pt x="2623491" y="494577"/>
                </a:lnTo>
                <a:lnTo>
                  <a:pt x="2633885" y="499664"/>
                </a:lnTo>
                <a:lnTo>
                  <a:pt x="2646422" y="504770"/>
                </a:lnTo>
                <a:lnTo>
                  <a:pt x="2661102" y="509896"/>
                </a:lnTo>
                <a:lnTo>
                  <a:pt x="2677924" y="515043"/>
                </a:lnTo>
                <a:lnTo>
                  <a:pt x="2696888" y="520210"/>
                </a:lnTo>
                <a:lnTo>
                  <a:pt x="2717994" y="525399"/>
                </a:lnTo>
                <a:lnTo>
                  <a:pt x="2729414" y="525247"/>
                </a:lnTo>
                <a:lnTo>
                  <a:pt x="2746040" y="524420"/>
                </a:lnTo>
                <a:lnTo>
                  <a:pt x="2761464" y="522873"/>
                </a:lnTo>
                <a:lnTo>
                  <a:pt x="2775687" y="520605"/>
                </a:lnTo>
                <a:lnTo>
                  <a:pt x="2788710" y="517617"/>
                </a:lnTo>
                <a:lnTo>
                  <a:pt x="2800533" y="513908"/>
                </a:lnTo>
                <a:lnTo>
                  <a:pt x="2811158" y="509479"/>
                </a:lnTo>
                <a:lnTo>
                  <a:pt x="2820585" y="504330"/>
                </a:lnTo>
                <a:lnTo>
                  <a:pt x="2828816" y="498460"/>
                </a:lnTo>
                <a:lnTo>
                  <a:pt x="2835850" y="491871"/>
                </a:lnTo>
                <a:lnTo>
                  <a:pt x="2842974" y="483448"/>
                </a:lnTo>
                <a:lnTo>
                  <a:pt x="2850207" y="472852"/>
                </a:lnTo>
                <a:lnTo>
                  <a:pt x="2856064" y="461660"/>
                </a:lnTo>
                <a:lnTo>
                  <a:pt x="2860550" y="449869"/>
                </a:lnTo>
                <a:lnTo>
                  <a:pt x="2863668" y="437472"/>
                </a:lnTo>
                <a:lnTo>
                  <a:pt x="2865424" y="424465"/>
                </a:lnTo>
                <a:lnTo>
                  <a:pt x="2865822" y="410845"/>
                </a:lnTo>
                <a:lnTo>
                  <a:pt x="2865728" y="408073"/>
                </a:lnTo>
                <a:lnTo>
                  <a:pt x="2864218" y="393534"/>
                </a:lnTo>
                <a:lnTo>
                  <a:pt x="2861042" y="380275"/>
                </a:lnTo>
                <a:lnTo>
                  <a:pt x="2856203" y="368299"/>
                </a:lnTo>
                <a:lnTo>
                  <a:pt x="2849711" y="357610"/>
                </a:lnTo>
                <a:lnTo>
                  <a:pt x="2841569" y="348211"/>
                </a:lnTo>
                <a:lnTo>
                  <a:pt x="2831786" y="340106"/>
                </a:lnTo>
                <a:lnTo>
                  <a:pt x="2816557" y="331038"/>
                </a:lnTo>
                <a:lnTo>
                  <a:pt x="2805157" y="326068"/>
                </a:lnTo>
                <a:lnTo>
                  <a:pt x="2793160" y="322241"/>
                </a:lnTo>
                <a:lnTo>
                  <a:pt x="2780562" y="319559"/>
                </a:lnTo>
                <a:lnTo>
                  <a:pt x="2767361" y="318021"/>
                </a:lnTo>
                <a:lnTo>
                  <a:pt x="2753554" y="317627"/>
                </a:lnTo>
                <a:lnTo>
                  <a:pt x="2740283" y="317442"/>
                </a:lnTo>
                <a:lnTo>
                  <a:pt x="2726328" y="316388"/>
                </a:lnTo>
                <a:lnTo>
                  <a:pt x="2713352" y="314440"/>
                </a:lnTo>
                <a:lnTo>
                  <a:pt x="2701355" y="311603"/>
                </a:lnTo>
                <a:lnTo>
                  <a:pt x="2690330" y="307880"/>
                </a:lnTo>
                <a:lnTo>
                  <a:pt x="2680275" y="303276"/>
                </a:lnTo>
                <a:lnTo>
                  <a:pt x="2675051" y="300145"/>
                </a:lnTo>
                <a:lnTo>
                  <a:pt x="2665750" y="291744"/>
                </a:lnTo>
                <a:lnTo>
                  <a:pt x="2659965" y="281528"/>
                </a:lnTo>
                <a:lnTo>
                  <a:pt x="2657694" y="269497"/>
                </a:lnTo>
                <a:lnTo>
                  <a:pt x="2658939" y="255651"/>
                </a:lnTo>
                <a:lnTo>
                  <a:pt x="2660421" y="249459"/>
                </a:lnTo>
                <a:lnTo>
                  <a:pt x="2665270" y="236546"/>
                </a:lnTo>
                <a:lnTo>
                  <a:pt x="2672084" y="225638"/>
                </a:lnTo>
                <a:lnTo>
                  <a:pt x="2680857" y="216727"/>
                </a:lnTo>
                <a:lnTo>
                  <a:pt x="2691578" y="209804"/>
                </a:lnTo>
                <a:lnTo>
                  <a:pt x="2700507" y="205898"/>
                </a:lnTo>
                <a:lnTo>
                  <a:pt x="2712193" y="202225"/>
                </a:lnTo>
                <a:lnTo>
                  <a:pt x="2724506" y="199874"/>
                </a:lnTo>
                <a:lnTo>
                  <a:pt x="2737446" y="198844"/>
                </a:lnTo>
                <a:lnTo>
                  <a:pt x="2751014" y="199136"/>
                </a:lnTo>
                <a:lnTo>
                  <a:pt x="2760462" y="200089"/>
                </a:lnTo>
                <a:lnTo>
                  <a:pt x="2773526" y="202750"/>
                </a:lnTo>
                <a:lnTo>
                  <a:pt x="2785593" y="206907"/>
                </a:lnTo>
                <a:lnTo>
                  <a:pt x="2796671" y="212560"/>
                </a:lnTo>
                <a:lnTo>
                  <a:pt x="2806767" y="219710"/>
                </a:lnTo>
                <a:lnTo>
                  <a:pt x="2813670" y="224584"/>
                </a:lnTo>
                <a:lnTo>
                  <a:pt x="2824996" y="228537"/>
                </a:lnTo>
                <a:lnTo>
                  <a:pt x="2835067" y="226478"/>
                </a:lnTo>
                <a:lnTo>
                  <a:pt x="2843851" y="218440"/>
                </a:lnTo>
                <a:lnTo>
                  <a:pt x="2843525" y="215770"/>
                </a:lnTo>
                <a:lnTo>
                  <a:pt x="2840510" y="203753"/>
                </a:lnTo>
                <a:lnTo>
                  <a:pt x="2835036" y="192509"/>
                </a:lnTo>
                <a:lnTo>
                  <a:pt x="2827094" y="182038"/>
                </a:lnTo>
                <a:lnTo>
                  <a:pt x="2816673" y="172339"/>
                </a:lnTo>
                <a:lnTo>
                  <a:pt x="2806568" y="165565"/>
                </a:lnTo>
                <a:lnTo>
                  <a:pt x="2796312" y="160724"/>
                </a:lnTo>
                <a:lnTo>
                  <a:pt x="2784679" y="156856"/>
                </a:lnTo>
                <a:lnTo>
                  <a:pt x="2771667" y="153966"/>
                </a:lnTo>
                <a:lnTo>
                  <a:pt x="2757271" y="152056"/>
                </a:lnTo>
                <a:lnTo>
                  <a:pt x="2741489" y="151130"/>
                </a:lnTo>
                <a:lnTo>
                  <a:pt x="2736500" y="151048"/>
                </a:lnTo>
                <a:lnTo>
                  <a:pt x="2723125" y="151532"/>
                </a:lnTo>
                <a:lnTo>
                  <a:pt x="2710193" y="153053"/>
                </a:lnTo>
                <a:lnTo>
                  <a:pt x="2697696" y="155610"/>
                </a:lnTo>
                <a:lnTo>
                  <a:pt x="2685629" y="159199"/>
                </a:lnTo>
                <a:lnTo>
                  <a:pt x="2673987" y="163820"/>
                </a:lnTo>
                <a:lnTo>
                  <a:pt x="2662764" y="169471"/>
                </a:lnTo>
                <a:lnTo>
                  <a:pt x="2651954" y="176149"/>
                </a:lnTo>
                <a:lnTo>
                  <a:pt x="2643825" y="182244"/>
                </a:lnTo>
                <a:lnTo>
                  <a:pt x="2634119" y="191239"/>
                </a:lnTo>
                <a:lnTo>
                  <a:pt x="2625881" y="201107"/>
                </a:lnTo>
                <a:lnTo>
                  <a:pt x="2619106" y="211847"/>
                </a:lnTo>
                <a:lnTo>
                  <a:pt x="2613788" y="223459"/>
                </a:lnTo>
                <a:lnTo>
                  <a:pt x="2609922" y="235944"/>
                </a:lnTo>
                <a:lnTo>
                  <a:pt x="2607504" y="249301"/>
                </a:lnTo>
                <a:lnTo>
                  <a:pt x="2606724" y="266245"/>
                </a:lnTo>
                <a:lnTo>
                  <a:pt x="2607761" y="278491"/>
                </a:lnTo>
                <a:lnTo>
                  <a:pt x="2610168" y="290525"/>
                </a:lnTo>
                <a:lnTo>
                  <a:pt x="2613948" y="302348"/>
                </a:lnTo>
                <a:lnTo>
                  <a:pt x="2619101" y="313960"/>
                </a:lnTo>
                <a:lnTo>
                  <a:pt x="2625631" y="325360"/>
                </a:lnTo>
                <a:lnTo>
                  <a:pt x="2633539" y="336550"/>
                </a:lnTo>
                <a:lnTo>
                  <a:pt x="2646582" y="349779"/>
                </a:lnTo>
                <a:lnTo>
                  <a:pt x="2655607" y="356134"/>
                </a:lnTo>
                <a:lnTo>
                  <a:pt x="2665760" y="361594"/>
                </a:lnTo>
                <a:lnTo>
                  <a:pt x="2677039" y="366161"/>
                </a:lnTo>
                <a:lnTo>
                  <a:pt x="2689440" y="369837"/>
                </a:lnTo>
                <a:lnTo>
                  <a:pt x="2702964" y="372624"/>
                </a:lnTo>
                <a:lnTo>
                  <a:pt x="2717609" y="374523"/>
                </a:lnTo>
                <a:lnTo>
                  <a:pt x="2733372" y="375537"/>
                </a:lnTo>
                <a:lnTo>
                  <a:pt x="2750252" y="375666"/>
                </a:lnTo>
                <a:lnTo>
                  <a:pt x="2755959" y="375630"/>
                </a:lnTo>
                <a:lnTo>
                  <a:pt x="2771943" y="376580"/>
                </a:lnTo>
                <a:lnTo>
                  <a:pt x="2785190" y="379136"/>
                </a:lnTo>
                <a:lnTo>
                  <a:pt x="2795698" y="383300"/>
                </a:lnTo>
                <a:lnTo>
                  <a:pt x="2803466" y="389071"/>
                </a:lnTo>
                <a:lnTo>
                  <a:pt x="2808494" y="396452"/>
                </a:lnTo>
                <a:lnTo>
                  <a:pt x="2810780" y="405443"/>
                </a:lnTo>
                <a:lnTo>
                  <a:pt x="2810324" y="416045"/>
                </a:lnTo>
                <a:lnTo>
                  <a:pt x="2807124" y="428259"/>
                </a:lnTo>
                <a:lnTo>
                  <a:pt x="2801179" y="442087"/>
                </a:lnTo>
                <a:lnTo>
                  <a:pt x="2794722" y="452446"/>
                </a:lnTo>
                <a:lnTo>
                  <a:pt x="2788925" y="458859"/>
                </a:lnTo>
                <a:lnTo>
                  <a:pt x="2782240" y="464251"/>
                </a:lnTo>
                <a:lnTo>
                  <a:pt x="2774668" y="468620"/>
                </a:lnTo>
                <a:lnTo>
                  <a:pt x="2766207" y="471967"/>
                </a:lnTo>
                <a:lnTo>
                  <a:pt x="2756860" y="474292"/>
                </a:lnTo>
                <a:lnTo>
                  <a:pt x="2746625" y="475595"/>
                </a:lnTo>
                <a:lnTo>
                  <a:pt x="2735503" y="475875"/>
                </a:lnTo>
                <a:lnTo>
                  <a:pt x="2723494" y="475134"/>
                </a:lnTo>
                <a:lnTo>
                  <a:pt x="2710599" y="473370"/>
                </a:lnTo>
                <a:lnTo>
                  <a:pt x="2696817" y="470585"/>
                </a:lnTo>
                <a:lnTo>
                  <a:pt x="2682149" y="466777"/>
                </a:lnTo>
                <a:lnTo>
                  <a:pt x="2666595" y="461947"/>
                </a:lnTo>
                <a:lnTo>
                  <a:pt x="2650154" y="456095"/>
                </a:lnTo>
                <a:lnTo>
                  <a:pt x="2632828" y="449221"/>
                </a:lnTo>
                <a:close/>
              </a:path>
              <a:path w="2865822" h="669798">
                <a:moveTo>
                  <a:pt x="2350" y="155071"/>
                </a:moveTo>
                <a:lnTo>
                  <a:pt x="0" y="164179"/>
                </a:lnTo>
                <a:lnTo>
                  <a:pt x="1718" y="175260"/>
                </a:lnTo>
                <a:lnTo>
                  <a:pt x="18863" y="194945"/>
                </a:lnTo>
                <a:lnTo>
                  <a:pt x="24832" y="193040"/>
                </a:lnTo>
                <a:lnTo>
                  <a:pt x="31309" y="189865"/>
                </a:lnTo>
                <a:lnTo>
                  <a:pt x="38421" y="185674"/>
                </a:lnTo>
                <a:lnTo>
                  <a:pt x="39049" y="185314"/>
                </a:lnTo>
                <a:lnTo>
                  <a:pt x="61027" y="190500"/>
                </a:lnTo>
                <a:lnTo>
                  <a:pt x="67199" y="199850"/>
                </a:lnTo>
                <a:lnTo>
                  <a:pt x="70544" y="210990"/>
                </a:lnTo>
                <a:lnTo>
                  <a:pt x="72550" y="225478"/>
                </a:lnTo>
                <a:lnTo>
                  <a:pt x="73219" y="243332"/>
                </a:lnTo>
                <a:lnTo>
                  <a:pt x="73219" y="519430"/>
                </a:lnTo>
                <a:lnTo>
                  <a:pt x="124146" y="517144"/>
                </a:lnTo>
                <a:lnTo>
                  <a:pt x="124146" y="297307"/>
                </a:lnTo>
                <a:lnTo>
                  <a:pt x="130133" y="286478"/>
                </a:lnTo>
                <a:lnTo>
                  <a:pt x="139218" y="270913"/>
                </a:lnTo>
                <a:lnTo>
                  <a:pt x="148023" y="256906"/>
                </a:lnTo>
                <a:lnTo>
                  <a:pt x="156547" y="244458"/>
                </a:lnTo>
                <a:lnTo>
                  <a:pt x="164789" y="233571"/>
                </a:lnTo>
                <a:lnTo>
                  <a:pt x="172748" y="224244"/>
                </a:lnTo>
                <a:lnTo>
                  <a:pt x="180424" y="216479"/>
                </a:lnTo>
                <a:lnTo>
                  <a:pt x="194923" y="205639"/>
                </a:lnTo>
                <a:lnTo>
                  <a:pt x="215116" y="199140"/>
                </a:lnTo>
                <a:lnTo>
                  <a:pt x="228046" y="198766"/>
                </a:lnTo>
                <a:lnTo>
                  <a:pt x="238269" y="202270"/>
                </a:lnTo>
                <a:lnTo>
                  <a:pt x="247056" y="211722"/>
                </a:lnTo>
                <a:lnTo>
                  <a:pt x="253799" y="230898"/>
                </a:lnTo>
                <a:lnTo>
                  <a:pt x="255871" y="243692"/>
                </a:lnTo>
                <a:lnTo>
                  <a:pt x="257065" y="258630"/>
                </a:lnTo>
                <a:lnTo>
                  <a:pt x="257369" y="275717"/>
                </a:lnTo>
                <a:lnTo>
                  <a:pt x="259147" y="517525"/>
                </a:lnTo>
                <a:lnTo>
                  <a:pt x="318329" y="516128"/>
                </a:lnTo>
                <a:lnTo>
                  <a:pt x="319091" y="398907"/>
                </a:lnTo>
                <a:lnTo>
                  <a:pt x="319127" y="256741"/>
                </a:lnTo>
                <a:lnTo>
                  <a:pt x="318070" y="237837"/>
                </a:lnTo>
                <a:lnTo>
                  <a:pt x="315930" y="220579"/>
                </a:lnTo>
                <a:lnTo>
                  <a:pt x="312706" y="204966"/>
                </a:lnTo>
                <a:lnTo>
                  <a:pt x="308400" y="190998"/>
                </a:lnTo>
                <a:lnTo>
                  <a:pt x="303012" y="178674"/>
                </a:lnTo>
                <a:lnTo>
                  <a:pt x="288990" y="158960"/>
                </a:lnTo>
                <a:lnTo>
                  <a:pt x="270642" y="145819"/>
                </a:lnTo>
                <a:lnTo>
                  <a:pt x="247972" y="139250"/>
                </a:lnTo>
                <a:lnTo>
                  <a:pt x="235017" y="138430"/>
                </a:lnTo>
                <a:lnTo>
                  <a:pt x="225080" y="139047"/>
                </a:lnTo>
                <a:lnTo>
                  <a:pt x="204437" y="144233"/>
                </a:lnTo>
                <a:lnTo>
                  <a:pt x="183650" y="154689"/>
                </a:lnTo>
                <a:lnTo>
                  <a:pt x="173203" y="161893"/>
                </a:lnTo>
                <a:lnTo>
                  <a:pt x="162722" y="170415"/>
                </a:lnTo>
                <a:lnTo>
                  <a:pt x="152207" y="180254"/>
                </a:lnTo>
                <a:lnTo>
                  <a:pt x="141658" y="191411"/>
                </a:lnTo>
                <a:lnTo>
                  <a:pt x="131077" y="203886"/>
                </a:lnTo>
                <a:lnTo>
                  <a:pt x="120463" y="217678"/>
                </a:lnTo>
                <a:lnTo>
                  <a:pt x="119722" y="205957"/>
                </a:lnTo>
                <a:lnTo>
                  <a:pt x="117426" y="192475"/>
                </a:lnTo>
                <a:lnTo>
                  <a:pt x="113610" y="180282"/>
                </a:lnTo>
                <a:lnTo>
                  <a:pt x="108272" y="169379"/>
                </a:lnTo>
                <a:lnTo>
                  <a:pt x="101413" y="159766"/>
                </a:lnTo>
                <a:lnTo>
                  <a:pt x="91259" y="150111"/>
                </a:lnTo>
                <a:lnTo>
                  <a:pt x="80285" y="143621"/>
                </a:lnTo>
                <a:lnTo>
                  <a:pt x="68038" y="139727"/>
                </a:lnTo>
                <a:lnTo>
                  <a:pt x="54550" y="138430"/>
                </a:lnTo>
                <a:lnTo>
                  <a:pt x="52577" y="138438"/>
                </a:lnTo>
                <a:lnTo>
                  <a:pt x="33883" y="139620"/>
                </a:lnTo>
                <a:lnTo>
                  <a:pt x="19285" y="142789"/>
                </a:lnTo>
                <a:lnTo>
                  <a:pt x="8776" y="147940"/>
                </a:lnTo>
                <a:lnTo>
                  <a:pt x="2350" y="155071"/>
                </a:lnTo>
                <a:close/>
              </a:path>
              <a:path w="2865822" h="669798">
                <a:moveTo>
                  <a:pt x="2242791" y="426556"/>
                </a:moveTo>
                <a:lnTo>
                  <a:pt x="2236556" y="415911"/>
                </a:lnTo>
                <a:lnTo>
                  <a:pt x="2231203" y="404070"/>
                </a:lnTo>
                <a:lnTo>
                  <a:pt x="2226758" y="391033"/>
                </a:lnTo>
                <a:lnTo>
                  <a:pt x="2229023" y="499655"/>
                </a:lnTo>
                <a:lnTo>
                  <a:pt x="2240328" y="506019"/>
                </a:lnTo>
                <a:lnTo>
                  <a:pt x="2252539" y="511429"/>
                </a:lnTo>
                <a:lnTo>
                  <a:pt x="2248602" y="434467"/>
                </a:lnTo>
                <a:lnTo>
                  <a:pt x="2242791" y="426556"/>
                </a:lnTo>
                <a:close/>
              </a:path>
              <a:path w="2865822" h="669798">
                <a:moveTo>
                  <a:pt x="2224413" y="382072"/>
                </a:moveTo>
                <a:lnTo>
                  <a:pt x="2222105" y="370278"/>
                </a:lnTo>
                <a:lnTo>
                  <a:pt x="2220457" y="357730"/>
                </a:lnTo>
                <a:lnTo>
                  <a:pt x="2219468" y="344448"/>
                </a:lnTo>
                <a:lnTo>
                  <a:pt x="2219138" y="330454"/>
                </a:lnTo>
                <a:lnTo>
                  <a:pt x="2219149" y="328094"/>
                </a:lnTo>
                <a:lnTo>
                  <a:pt x="2219626" y="315079"/>
                </a:lnTo>
                <a:lnTo>
                  <a:pt x="2220813" y="302356"/>
                </a:lnTo>
                <a:lnTo>
                  <a:pt x="2222722" y="289916"/>
                </a:lnTo>
                <a:lnTo>
                  <a:pt x="2225361" y="277749"/>
                </a:lnTo>
                <a:lnTo>
                  <a:pt x="2228211" y="267561"/>
                </a:lnTo>
                <a:lnTo>
                  <a:pt x="2232716" y="255424"/>
                </a:lnTo>
                <a:lnTo>
                  <a:pt x="2238206" y="244140"/>
                </a:lnTo>
                <a:lnTo>
                  <a:pt x="2244665" y="233680"/>
                </a:lnTo>
                <a:lnTo>
                  <a:pt x="2257770" y="218384"/>
                </a:lnTo>
                <a:lnTo>
                  <a:pt x="2267579" y="210275"/>
                </a:lnTo>
                <a:lnTo>
                  <a:pt x="2278574" y="203327"/>
                </a:lnTo>
                <a:lnTo>
                  <a:pt x="2289472" y="198368"/>
                </a:lnTo>
                <a:lnTo>
                  <a:pt x="2301322" y="194851"/>
                </a:lnTo>
                <a:lnTo>
                  <a:pt x="2314237" y="192732"/>
                </a:lnTo>
                <a:lnTo>
                  <a:pt x="2328231" y="192024"/>
                </a:lnTo>
                <a:lnTo>
                  <a:pt x="2336704" y="192285"/>
                </a:lnTo>
                <a:lnTo>
                  <a:pt x="2349641" y="193786"/>
                </a:lnTo>
                <a:lnTo>
                  <a:pt x="2361877" y="196620"/>
                </a:lnTo>
                <a:lnTo>
                  <a:pt x="2373443" y="200787"/>
                </a:lnTo>
                <a:lnTo>
                  <a:pt x="2389036" y="209425"/>
                </a:lnTo>
                <a:lnTo>
                  <a:pt x="2398953" y="217374"/>
                </a:lnTo>
                <a:lnTo>
                  <a:pt x="2407860" y="226822"/>
                </a:lnTo>
                <a:lnTo>
                  <a:pt x="2413539" y="234539"/>
                </a:lnTo>
                <a:lnTo>
                  <a:pt x="2419780" y="245173"/>
                </a:lnTo>
                <a:lnTo>
                  <a:pt x="2425126" y="256989"/>
                </a:lnTo>
                <a:lnTo>
                  <a:pt x="2429577" y="270002"/>
                </a:lnTo>
                <a:lnTo>
                  <a:pt x="2434218" y="290551"/>
                </a:lnTo>
                <a:lnTo>
                  <a:pt x="2435873" y="303079"/>
                </a:lnTo>
                <a:lnTo>
                  <a:pt x="2436866" y="316382"/>
                </a:lnTo>
                <a:lnTo>
                  <a:pt x="2437197" y="330454"/>
                </a:lnTo>
                <a:lnTo>
                  <a:pt x="2437184" y="333065"/>
                </a:lnTo>
                <a:lnTo>
                  <a:pt x="2436701" y="346106"/>
                </a:lnTo>
                <a:lnTo>
                  <a:pt x="2435526" y="358844"/>
                </a:lnTo>
                <a:lnTo>
                  <a:pt x="2433660" y="371280"/>
                </a:lnTo>
                <a:lnTo>
                  <a:pt x="2431101" y="383413"/>
                </a:lnTo>
                <a:lnTo>
                  <a:pt x="2428238" y="393653"/>
                </a:lnTo>
                <a:lnTo>
                  <a:pt x="2423722" y="405806"/>
                </a:lnTo>
                <a:lnTo>
                  <a:pt x="2418200" y="417087"/>
                </a:lnTo>
                <a:lnTo>
                  <a:pt x="2411670" y="427482"/>
                </a:lnTo>
                <a:lnTo>
                  <a:pt x="2398615" y="442782"/>
                </a:lnTo>
                <a:lnTo>
                  <a:pt x="2388826" y="450926"/>
                </a:lnTo>
                <a:lnTo>
                  <a:pt x="2377888" y="457835"/>
                </a:lnTo>
                <a:lnTo>
                  <a:pt x="2366919" y="462847"/>
                </a:lnTo>
                <a:lnTo>
                  <a:pt x="2355046" y="466358"/>
                </a:lnTo>
                <a:lnTo>
                  <a:pt x="2342154" y="468446"/>
                </a:lnTo>
                <a:lnTo>
                  <a:pt x="2328231" y="469138"/>
                </a:lnTo>
                <a:lnTo>
                  <a:pt x="2319442" y="468874"/>
                </a:lnTo>
                <a:lnTo>
                  <a:pt x="2306444" y="467408"/>
                </a:lnTo>
                <a:lnTo>
                  <a:pt x="2294224" y="464628"/>
                </a:lnTo>
                <a:lnTo>
                  <a:pt x="2282765" y="460502"/>
                </a:lnTo>
                <a:lnTo>
                  <a:pt x="2267380" y="451893"/>
                </a:lnTo>
                <a:lnTo>
                  <a:pt x="2257468" y="443899"/>
                </a:lnTo>
                <a:lnTo>
                  <a:pt x="2248602" y="434467"/>
                </a:lnTo>
                <a:lnTo>
                  <a:pt x="2252539" y="511429"/>
                </a:lnTo>
                <a:lnTo>
                  <a:pt x="2272629" y="517821"/>
                </a:lnTo>
                <a:lnTo>
                  <a:pt x="2297539" y="522356"/>
                </a:lnTo>
                <a:lnTo>
                  <a:pt x="2310736" y="523494"/>
                </a:lnTo>
                <a:lnTo>
                  <a:pt x="2324421" y="523875"/>
                </a:lnTo>
                <a:lnTo>
                  <a:pt x="2324797" y="523874"/>
                </a:lnTo>
                <a:lnTo>
                  <a:pt x="2338503" y="523464"/>
                </a:lnTo>
                <a:lnTo>
                  <a:pt x="2351709" y="522270"/>
                </a:lnTo>
                <a:lnTo>
                  <a:pt x="2376636" y="517505"/>
                </a:lnTo>
                <a:lnTo>
                  <a:pt x="2399605" y="509524"/>
                </a:lnTo>
                <a:lnTo>
                  <a:pt x="2415326" y="501727"/>
                </a:lnTo>
                <a:lnTo>
                  <a:pt x="2426260" y="494877"/>
                </a:lnTo>
                <a:lnTo>
                  <a:pt x="2445582" y="478715"/>
                </a:lnTo>
                <a:lnTo>
                  <a:pt x="2458113" y="464093"/>
                </a:lnTo>
                <a:lnTo>
                  <a:pt x="2471566" y="443370"/>
                </a:lnTo>
                <a:lnTo>
                  <a:pt x="2482749" y="419982"/>
                </a:lnTo>
                <a:lnTo>
                  <a:pt x="2487489" y="407289"/>
                </a:lnTo>
                <a:lnTo>
                  <a:pt x="2492153" y="391385"/>
                </a:lnTo>
                <a:lnTo>
                  <a:pt x="2496971" y="366875"/>
                </a:lnTo>
                <a:lnTo>
                  <a:pt x="2499380" y="340931"/>
                </a:lnTo>
                <a:lnTo>
                  <a:pt x="2499681" y="327406"/>
                </a:lnTo>
                <a:lnTo>
                  <a:pt x="2499612" y="320305"/>
                </a:lnTo>
                <a:lnTo>
                  <a:pt x="2499066" y="306622"/>
                </a:lnTo>
                <a:lnTo>
                  <a:pt x="2497971" y="293429"/>
                </a:lnTo>
                <a:lnTo>
                  <a:pt x="2494115" y="268526"/>
                </a:lnTo>
                <a:lnTo>
                  <a:pt x="2487997" y="245618"/>
                </a:lnTo>
                <a:lnTo>
                  <a:pt x="2481641" y="228472"/>
                </a:lnTo>
                <a:lnTo>
                  <a:pt x="2476153" y="216595"/>
                </a:lnTo>
                <a:lnTo>
                  <a:pt x="2463330" y="195333"/>
                </a:lnTo>
                <a:lnTo>
                  <a:pt x="2447370" y="176711"/>
                </a:lnTo>
                <a:lnTo>
                  <a:pt x="2427492" y="161210"/>
                </a:lnTo>
                <a:lnTo>
                  <a:pt x="2416166" y="154826"/>
                </a:lnTo>
                <a:lnTo>
                  <a:pt x="2403923" y="149352"/>
                </a:lnTo>
                <a:lnTo>
                  <a:pt x="2383748" y="142939"/>
                </a:lnTo>
                <a:lnTo>
                  <a:pt x="2358844" y="138419"/>
                </a:lnTo>
                <a:lnTo>
                  <a:pt x="2345632" y="137285"/>
                </a:lnTo>
                <a:lnTo>
                  <a:pt x="2331914" y="136906"/>
                </a:lnTo>
                <a:lnTo>
                  <a:pt x="2331539" y="136906"/>
                </a:lnTo>
                <a:lnTo>
                  <a:pt x="2317833" y="137325"/>
                </a:lnTo>
                <a:lnTo>
                  <a:pt x="2304626" y="138538"/>
                </a:lnTo>
                <a:lnTo>
                  <a:pt x="2279699" y="143331"/>
                </a:lnTo>
                <a:lnTo>
                  <a:pt x="2256730" y="151257"/>
                </a:lnTo>
                <a:lnTo>
                  <a:pt x="2241097" y="159031"/>
                </a:lnTo>
                <a:lnTo>
                  <a:pt x="2230175" y="165910"/>
                </a:lnTo>
                <a:lnTo>
                  <a:pt x="2210882" y="182099"/>
                </a:lnTo>
                <a:lnTo>
                  <a:pt x="2198432" y="196529"/>
                </a:lnTo>
                <a:lnTo>
                  <a:pt x="2184861" y="217237"/>
                </a:lnTo>
                <a:lnTo>
                  <a:pt x="2173673" y="240573"/>
                </a:lnTo>
                <a:lnTo>
                  <a:pt x="2168973" y="253238"/>
                </a:lnTo>
                <a:lnTo>
                  <a:pt x="2164336" y="268590"/>
                </a:lnTo>
                <a:lnTo>
                  <a:pt x="2159411" y="293065"/>
                </a:lnTo>
                <a:lnTo>
                  <a:pt x="2157877" y="305875"/>
                </a:lnTo>
                <a:lnTo>
                  <a:pt x="2156960" y="319060"/>
                </a:lnTo>
                <a:lnTo>
                  <a:pt x="2156654" y="332613"/>
                </a:lnTo>
                <a:lnTo>
                  <a:pt x="2156736" y="340279"/>
                </a:lnTo>
                <a:lnTo>
                  <a:pt x="2157311" y="353963"/>
                </a:lnTo>
                <a:lnTo>
                  <a:pt x="2158433" y="367148"/>
                </a:lnTo>
                <a:lnTo>
                  <a:pt x="2162307" y="392024"/>
                </a:lnTo>
                <a:lnTo>
                  <a:pt x="2168338" y="414909"/>
                </a:lnTo>
                <a:lnTo>
                  <a:pt x="2174801" y="432083"/>
                </a:lnTo>
                <a:lnTo>
                  <a:pt x="2180305" y="443946"/>
                </a:lnTo>
                <a:lnTo>
                  <a:pt x="2193076" y="465267"/>
                </a:lnTo>
                <a:lnTo>
                  <a:pt x="2209129" y="484113"/>
                </a:lnTo>
                <a:lnTo>
                  <a:pt x="2229023" y="499655"/>
                </a:lnTo>
                <a:lnTo>
                  <a:pt x="2226758" y="391033"/>
                </a:lnTo>
                <a:lnTo>
                  <a:pt x="2224413" y="382072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07630" y="4609592"/>
            <a:ext cx="188975" cy="279019"/>
          </a:xfrm>
          <a:custGeom>
            <a:avLst/>
            <a:gdLst/>
            <a:ahLst/>
            <a:cxnLst/>
            <a:rect l="l" t="t" r="r" b="b"/>
            <a:pathLst>
              <a:path w="188975" h="279019">
                <a:moveTo>
                  <a:pt x="97409" y="0"/>
                </a:moveTo>
                <a:lnTo>
                  <a:pt x="83832" y="739"/>
                </a:lnTo>
                <a:lnTo>
                  <a:pt x="71263" y="2973"/>
                </a:lnTo>
                <a:lnTo>
                  <a:pt x="59677" y="6724"/>
                </a:lnTo>
                <a:lnTo>
                  <a:pt x="46504" y="13898"/>
                </a:lnTo>
                <a:lnTo>
                  <a:pt x="36936" y="22216"/>
                </a:lnTo>
                <a:lnTo>
                  <a:pt x="28571" y="32701"/>
                </a:lnTo>
                <a:lnTo>
                  <a:pt x="22262" y="43275"/>
                </a:lnTo>
                <a:lnTo>
                  <a:pt x="17085" y="54256"/>
                </a:lnTo>
                <a:lnTo>
                  <a:pt x="12397" y="66609"/>
                </a:lnTo>
                <a:lnTo>
                  <a:pt x="8187" y="80346"/>
                </a:lnTo>
                <a:lnTo>
                  <a:pt x="5074" y="93163"/>
                </a:lnTo>
                <a:lnTo>
                  <a:pt x="2810" y="105529"/>
                </a:lnTo>
                <a:lnTo>
                  <a:pt x="1211" y="118128"/>
                </a:lnTo>
                <a:lnTo>
                  <a:pt x="275" y="130968"/>
                </a:lnTo>
                <a:lnTo>
                  <a:pt x="0" y="142874"/>
                </a:lnTo>
                <a:lnTo>
                  <a:pt x="336" y="158884"/>
                </a:lnTo>
                <a:lnTo>
                  <a:pt x="1347" y="173894"/>
                </a:lnTo>
                <a:lnTo>
                  <a:pt x="3030" y="187905"/>
                </a:lnTo>
                <a:lnTo>
                  <a:pt x="5388" y="200917"/>
                </a:lnTo>
                <a:lnTo>
                  <a:pt x="8419" y="212931"/>
                </a:lnTo>
                <a:lnTo>
                  <a:pt x="12123" y="223945"/>
                </a:lnTo>
                <a:lnTo>
                  <a:pt x="16501" y="233959"/>
                </a:lnTo>
                <a:lnTo>
                  <a:pt x="21552" y="242975"/>
                </a:lnTo>
                <a:lnTo>
                  <a:pt x="31118" y="255423"/>
                </a:lnTo>
                <a:lnTo>
                  <a:pt x="40614" y="263951"/>
                </a:lnTo>
                <a:lnTo>
                  <a:pt x="51352" y="270572"/>
                </a:lnTo>
                <a:lnTo>
                  <a:pt x="63335" y="275287"/>
                </a:lnTo>
                <a:lnTo>
                  <a:pt x="76567" y="278101"/>
                </a:lnTo>
                <a:lnTo>
                  <a:pt x="90804" y="279018"/>
                </a:lnTo>
                <a:lnTo>
                  <a:pt x="104236" y="276246"/>
                </a:lnTo>
                <a:lnTo>
                  <a:pt x="116498" y="272417"/>
                </a:lnTo>
                <a:lnTo>
                  <a:pt x="127609" y="267531"/>
                </a:lnTo>
                <a:lnTo>
                  <a:pt x="141854" y="258308"/>
                </a:lnTo>
                <a:lnTo>
                  <a:pt x="151182" y="249789"/>
                </a:lnTo>
                <a:lnTo>
                  <a:pt x="159730" y="239746"/>
                </a:lnTo>
                <a:lnTo>
                  <a:pt x="168171" y="226942"/>
                </a:lnTo>
                <a:lnTo>
                  <a:pt x="173879" y="215790"/>
                </a:lnTo>
                <a:lnTo>
                  <a:pt x="178780" y="203669"/>
                </a:lnTo>
                <a:lnTo>
                  <a:pt x="181737" y="194563"/>
                </a:lnTo>
                <a:lnTo>
                  <a:pt x="184755" y="182708"/>
                </a:lnTo>
                <a:lnTo>
                  <a:pt x="186965" y="170393"/>
                </a:lnTo>
                <a:lnTo>
                  <a:pt x="188364" y="157630"/>
                </a:lnTo>
                <a:lnTo>
                  <a:pt x="188954" y="144429"/>
                </a:lnTo>
                <a:lnTo>
                  <a:pt x="188975" y="141350"/>
                </a:lnTo>
                <a:lnTo>
                  <a:pt x="188975" y="134619"/>
                </a:lnTo>
                <a:lnTo>
                  <a:pt x="188657" y="121244"/>
                </a:lnTo>
                <a:lnTo>
                  <a:pt x="187687" y="108331"/>
                </a:lnTo>
                <a:lnTo>
                  <a:pt x="186047" y="95881"/>
                </a:lnTo>
                <a:lnTo>
                  <a:pt x="183717" y="83893"/>
                </a:lnTo>
                <a:lnTo>
                  <a:pt x="179334" y="67825"/>
                </a:lnTo>
                <a:lnTo>
                  <a:pt x="174785" y="55768"/>
                </a:lnTo>
                <a:lnTo>
                  <a:pt x="169345" y="44711"/>
                </a:lnTo>
                <a:lnTo>
                  <a:pt x="157452" y="27502"/>
                </a:lnTo>
                <a:lnTo>
                  <a:pt x="148436" y="18527"/>
                </a:lnTo>
                <a:lnTo>
                  <a:pt x="138329" y="11126"/>
                </a:lnTo>
                <a:lnTo>
                  <a:pt x="125280" y="4695"/>
                </a:lnTo>
                <a:lnTo>
                  <a:pt x="113084" y="1370"/>
                </a:lnTo>
                <a:lnTo>
                  <a:pt x="99889" y="31"/>
                </a:lnTo>
                <a:lnTo>
                  <a:pt x="97409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62390" y="4608830"/>
            <a:ext cx="218058" cy="277113"/>
          </a:xfrm>
          <a:custGeom>
            <a:avLst/>
            <a:gdLst/>
            <a:ahLst/>
            <a:cxnLst/>
            <a:rect l="l" t="t" r="r" b="b"/>
            <a:pathLst>
              <a:path w="218058" h="277113">
                <a:moveTo>
                  <a:pt x="109092" y="0"/>
                </a:moveTo>
                <a:lnTo>
                  <a:pt x="95099" y="708"/>
                </a:lnTo>
                <a:lnTo>
                  <a:pt x="82183" y="2827"/>
                </a:lnTo>
                <a:lnTo>
                  <a:pt x="70333" y="6344"/>
                </a:lnTo>
                <a:lnTo>
                  <a:pt x="59435" y="11303"/>
                </a:lnTo>
                <a:lnTo>
                  <a:pt x="48440" y="18251"/>
                </a:lnTo>
                <a:lnTo>
                  <a:pt x="38631" y="26360"/>
                </a:lnTo>
                <a:lnTo>
                  <a:pt x="30009" y="35663"/>
                </a:lnTo>
                <a:lnTo>
                  <a:pt x="19067" y="52116"/>
                </a:lnTo>
                <a:lnTo>
                  <a:pt x="13578" y="63400"/>
                </a:lnTo>
                <a:lnTo>
                  <a:pt x="9072" y="75537"/>
                </a:lnTo>
                <a:lnTo>
                  <a:pt x="6223" y="85725"/>
                </a:lnTo>
                <a:lnTo>
                  <a:pt x="3583" y="97892"/>
                </a:lnTo>
                <a:lnTo>
                  <a:pt x="1675" y="110332"/>
                </a:lnTo>
                <a:lnTo>
                  <a:pt x="487" y="123055"/>
                </a:lnTo>
                <a:lnTo>
                  <a:pt x="11" y="136070"/>
                </a:lnTo>
                <a:lnTo>
                  <a:pt x="0" y="138430"/>
                </a:lnTo>
                <a:lnTo>
                  <a:pt x="329" y="152424"/>
                </a:lnTo>
                <a:lnTo>
                  <a:pt x="1318" y="165706"/>
                </a:lnTo>
                <a:lnTo>
                  <a:pt x="2967" y="178254"/>
                </a:lnTo>
                <a:lnTo>
                  <a:pt x="5274" y="190048"/>
                </a:lnTo>
                <a:lnTo>
                  <a:pt x="7619" y="199009"/>
                </a:lnTo>
                <a:lnTo>
                  <a:pt x="12064" y="212046"/>
                </a:lnTo>
                <a:lnTo>
                  <a:pt x="17417" y="223887"/>
                </a:lnTo>
                <a:lnTo>
                  <a:pt x="23652" y="234532"/>
                </a:lnTo>
                <a:lnTo>
                  <a:pt x="29463" y="242443"/>
                </a:lnTo>
                <a:lnTo>
                  <a:pt x="38329" y="251875"/>
                </a:lnTo>
                <a:lnTo>
                  <a:pt x="48241" y="259869"/>
                </a:lnTo>
                <a:lnTo>
                  <a:pt x="59180" y="266386"/>
                </a:lnTo>
                <a:lnTo>
                  <a:pt x="75085" y="272604"/>
                </a:lnTo>
                <a:lnTo>
                  <a:pt x="87305" y="275384"/>
                </a:lnTo>
                <a:lnTo>
                  <a:pt x="100303" y="276850"/>
                </a:lnTo>
                <a:lnTo>
                  <a:pt x="109092" y="277114"/>
                </a:lnTo>
                <a:lnTo>
                  <a:pt x="123015" y="276422"/>
                </a:lnTo>
                <a:lnTo>
                  <a:pt x="135907" y="274334"/>
                </a:lnTo>
                <a:lnTo>
                  <a:pt x="147780" y="270823"/>
                </a:lnTo>
                <a:lnTo>
                  <a:pt x="158750" y="265811"/>
                </a:lnTo>
                <a:lnTo>
                  <a:pt x="169687" y="258902"/>
                </a:lnTo>
                <a:lnTo>
                  <a:pt x="179476" y="250758"/>
                </a:lnTo>
                <a:lnTo>
                  <a:pt x="188100" y="241396"/>
                </a:lnTo>
                <a:lnTo>
                  <a:pt x="199061" y="225063"/>
                </a:lnTo>
                <a:lnTo>
                  <a:pt x="204583" y="213782"/>
                </a:lnTo>
                <a:lnTo>
                  <a:pt x="209099" y="201629"/>
                </a:lnTo>
                <a:lnTo>
                  <a:pt x="211962" y="191389"/>
                </a:lnTo>
                <a:lnTo>
                  <a:pt x="214521" y="179256"/>
                </a:lnTo>
                <a:lnTo>
                  <a:pt x="216388" y="166820"/>
                </a:lnTo>
                <a:lnTo>
                  <a:pt x="217562" y="154082"/>
                </a:lnTo>
                <a:lnTo>
                  <a:pt x="218045" y="141041"/>
                </a:lnTo>
                <a:lnTo>
                  <a:pt x="218058" y="138430"/>
                </a:lnTo>
                <a:lnTo>
                  <a:pt x="217727" y="124358"/>
                </a:lnTo>
                <a:lnTo>
                  <a:pt x="216734" y="111055"/>
                </a:lnTo>
                <a:lnTo>
                  <a:pt x="215079" y="98527"/>
                </a:lnTo>
                <a:lnTo>
                  <a:pt x="212762" y="86781"/>
                </a:lnTo>
                <a:lnTo>
                  <a:pt x="205987" y="64965"/>
                </a:lnTo>
                <a:lnTo>
                  <a:pt x="200641" y="53149"/>
                </a:lnTo>
                <a:lnTo>
                  <a:pt x="194401" y="42515"/>
                </a:lnTo>
                <a:lnTo>
                  <a:pt x="188721" y="34798"/>
                </a:lnTo>
                <a:lnTo>
                  <a:pt x="179814" y="25350"/>
                </a:lnTo>
                <a:lnTo>
                  <a:pt x="169897" y="17401"/>
                </a:lnTo>
                <a:lnTo>
                  <a:pt x="158952" y="10931"/>
                </a:lnTo>
                <a:lnTo>
                  <a:pt x="142738" y="4596"/>
                </a:lnTo>
                <a:lnTo>
                  <a:pt x="130503" y="1762"/>
                </a:lnTo>
                <a:lnTo>
                  <a:pt x="117566" y="261"/>
                </a:lnTo>
                <a:lnTo>
                  <a:pt x="109092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58911" y="4608830"/>
            <a:ext cx="192024" cy="274574"/>
          </a:xfrm>
          <a:custGeom>
            <a:avLst/>
            <a:gdLst/>
            <a:ahLst/>
            <a:cxnLst/>
            <a:rect l="l" t="t" r="r" b="b"/>
            <a:pathLst>
              <a:path w="192024" h="274574">
                <a:moveTo>
                  <a:pt x="95250" y="0"/>
                </a:moveTo>
                <a:lnTo>
                  <a:pt x="81072" y="863"/>
                </a:lnTo>
                <a:lnTo>
                  <a:pt x="67927" y="3452"/>
                </a:lnTo>
                <a:lnTo>
                  <a:pt x="55813" y="7769"/>
                </a:lnTo>
                <a:lnTo>
                  <a:pt x="44731" y="13811"/>
                </a:lnTo>
                <a:lnTo>
                  <a:pt x="34681" y="21580"/>
                </a:lnTo>
                <a:lnTo>
                  <a:pt x="25662" y="31076"/>
                </a:lnTo>
                <a:lnTo>
                  <a:pt x="19500" y="39669"/>
                </a:lnTo>
                <a:lnTo>
                  <a:pt x="14285" y="49208"/>
                </a:lnTo>
                <a:lnTo>
                  <a:pt x="9879" y="59860"/>
                </a:lnTo>
                <a:lnTo>
                  <a:pt x="6283" y="71624"/>
                </a:lnTo>
                <a:lnTo>
                  <a:pt x="3497" y="84500"/>
                </a:lnTo>
                <a:lnTo>
                  <a:pt x="1522" y="98489"/>
                </a:lnTo>
                <a:lnTo>
                  <a:pt x="356" y="113590"/>
                </a:lnTo>
                <a:lnTo>
                  <a:pt x="0" y="128778"/>
                </a:lnTo>
                <a:lnTo>
                  <a:pt x="0" y="221742"/>
                </a:lnTo>
                <a:lnTo>
                  <a:pt x="7778" y="235996"/>
                </a:lnTo>
                <a:lnTo>
                  <a:pt x="15981" y="247700"/>
                </a:lnTo>
                <a:lnTo>
                  <a:pt x="24607" y="256846"/>
                </a:lnTo>
                <a:lnTo>
                  <a:pt x="33657" y="263429"/>
                </a:lnTo>
                <a:lnTo>
                  <a:pt x="54367" y="270615"/>
                </a:lnTo>
                <a:lnTo>
                  <a:pt x="66941" y="273089"/>
                </a:lnTo>
                <a:lnTo>
                  <a:pt x="79285" y="274373"/>
                </a:lnTo>
                <a:lnTo>
                  <a:pt x="86360" y="274574"/>
                </a:lnTo>
                <a:lnTo>
                  <a:pt x="100423" y="273806"/>
                </a:lnTo>
                <a:lnTo>
                  <a:pt x="113623" y="271502"/>
                </a:lnTo>
                <a:lnTo>
                  <a:pt x="125957" y="267664"/>
                </a:lnTo>
                <a:lnTo>
                  <a:pt x="137426" y="262289"/>
                </a:lnTo>
                <a:lnTo>
                  <a:pt x="148031" y="255379"/>
                </a:lnTo>
                <a:lnTo>
                  <a:pt x="157770" y="246934"/>
                </a:lnTo>
                <a:lnTo>
                  <a:pt x="169362" y="233144"/>
                </a:lnTo>
                <a:lnTo>
                  <a:pt x="174982" y="223816"/>
                </a:lnTo>
                <a:lnTo>
                  <a:pt x="179799" y="213441"/>
                </a:lnTo>
                <a:lnTo>
                  <a:pt x="183817" y="202019"/>
                </a:lnTo>
                <a:lnTo>
                  <a:pt x="187035" y="189547"/>
                </a:lnTo>
                <a:lnTo>
                  <a:pt x="189455" y="176025"/>
                </a:lnTo>
                <a:lnTo>
                  <a:pt x="191078" y="161452"/>
                </a:lnTo>
                <a:lnTo>
                  <a:pt x="191907" y="145826"/>
                </a:lnTo>
                <a:lnTo>
                  <a:pt x="192024" y="136906"/>
                </a:lnTo>
                <a:lnTo>
                  <a:pt x="191736" y="123643"/>
                </a:lnTo>
                <a:lnTo>
                  <a:pt x="190881" y="110758"/>
                </a:lnTo>
                <a:lnTo>
                  <a:pt x="189468" y="98272"/>
                </a:lnTo>
                <a:lnTo>
                  <a:pt x="187509" y="86206"/>
                </a:lnTo>
                <a:lnTo>
                  <a:pt x="183944" y="71426"/>
                </a:lnTo>
                <a:lnTo>
                  <a:pt x="179734" y="59269"/>
                </a:lnTo>
                <a:lnTo>
                  <a:pt x="174567" y="48096"/>
                </a:lnTo>
                <a:lnTo>
                  <a:pt x="163855" y="32088"/>
                </a:lnTo>
                <a:lnTo>
                  <a:pt x="155081" y="23009"/>
                </a:lnTo>
                <a:lnTo>
                  <a:pt x="144834" y="14927"/>
                </a:lnTo>
                <a:lnTo>
                  <a:pt x="129385" y="6423"/>
                </a:lnTo>
                <a:lnTo>
                  <a:pt x="117436" y="2536"/>
                </a:lnTo>
                <a:lnTo>
                  <a:pt x="104584" y="420"/>
                </a:lnTo>
                <a:lnTo>
                  <a:pt x="9525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46747" y="4608068"/>
            <a:ext cx="227710" cy="285369"/>
          </a:xfrm>
          <a:custGeom>
            <a:avLst/>
            <a:gdLst/>
            <a:ahLst/>
            <a:cxnLst/>
            <a:rect l="l" t="t" r="r" b="b"/>
            <a:pathLst>
              <a:path w="227710" h="285369">
                <a:moveTo>
                  <a:pt x="121284" y="0"/>
                </a:moveTo>
                <a:lnTo>
                  <a:pt x="106962" y="592"/>
                </a:lnTo>
                <a:lnTo>
                  <a:pt x="93687" y="2365"/>
                </a:lnTo>
                <a:lnTo>
                  <a:pt x="81460" y="5310"/>
                </a:lnTo>
                <a:lnTo>
                  <a:pt x="70281" y="9421"/>
                </a:lnTo>
                <a:lnTo>
                  <a:pt x="52159" y="19820"/>
                </a:lnTo>
                <a:lnTo>
                  <a:pt x="42124" y="27821"/>
                </a:lnTo>
                <a:lnTo>
                  <a:pt x="33269" y="36804"/>
                </a:lnTo>
                <a:lnTo>
                  <a:pt x="26034" y="46100"/>
                </a:lnTo>
                <a:lnTo>
                  <a:pt x="19362" y="56804"/>
                </a:lnTo>
                <a:lnTo>
                  <a:pt x="13773" y="68118"/>
                </a:lnTo>
                <a:lnTo>
                  <a:pt x="9231" y="80065"/>
                </a:lnTo>
                <a:lnTo>
                  <a:pt x="5842" y="92074"/>
                </a:lnTo>
                <a:lnTo>
                  <a:pt x="3282" y="104733"/>
                </a:lnTo>
                <a:lnTo>
                  <a:pt x="1463" y="117356"/>
                </a:lnTo>
                <a:lnTo>
                  <a:pt x="373" y="129955"/>
                </a:lnTo>
                <a:lnTo>
                  <a:pt x="0" y="142543"/>
                </a:lnTo>
                <a:lnTo>
                  <a:pt x="0" y="142874"/>
                </a:lnTo>
                <a:lnTo>
                  <a:pt x="346" y="156887"/>
                </a:lnTo>
                <a:lnTo>
                  <a:pt x="1390" y="170158"/>
                </a:lnTo>
                <a:lnTo>
                  <a:pt x="3137" y="182700"/>
                </a:lnTo>
                <a:lnTo>
                  <a:pt x="5595" y="194528"/>
                </a:lnTo>
                <a:lnTo>
                  <a:pt x="8508" y="204850"/>
                </a:lnTo>
                <a:lnTo>
                  <a:pt x="13242" y="217662"/>
                </a:lnTo>
                <a:lnTo>
                  <a:pt x="18811" y="229397"/>
                </a:lnTo>
                <a:lnTo>
                  <a:pt x="25227" y="240042"/>
                </a:lnTo>
                <a:lnTo>
                  <a:pt x="32257" y="249300"/>
                </a:lnTo>
                <a:lnTo>
                  <a:pt x="41278" y="258548"/>
                </a:lnTo>
                <a:lnTo>
                  <a:pt x="51230" y="266417"/>
                </a:lnTo>
                <a:lnTo>
                  <a:pt x="62161" y="272941"/>
                </a:lnTo>
                <a:lnTo>
                  <a:pt x="80766" y="280369"/>
                </a:lnTo>
                <a:lnTo>
                  <a:pt x="92976" y="283271"/>
                </a:lnTo>
                <a:lnTo>
                  <a:pt x="105831" y="284932"/>
                </a:lnTo>
                <a:lnTo>
                  <a:pt x="117094" y="285368"/>
                </a:lnTo>
                <a:lnTo>
                  <a:pt x="131177" y="284675"/>
                </a:lnTo>
                <a:lnTo>
                  <a:pt x="144163" y="282603"/>
                </a:lnTo>
                <a:lnTo>
                  <a:pt x="156082" y="279162"/>
                </a:lnTo>
                <a:lnTo>
                  <a:pt x="166965" y="274363"/>
                </a:lnTo>
                <a:lnTo>
                  <a:pt x="179811" y="266136"/>
                </a:lnTo>
                <a:lnTo>
                  <a:pt x="189514" y="257868"/>
                </a:lnTo>
                <a:lnTo>
                  <a:pt x="198005" y="248470"/>
                </a:lnTo>
                <a:lnTo>
                  <a:pt x="209339" y="230893"/>
                </a:lnTo>
                <a:lnTo>
                  <a:pt x="214609" y="219513"/>
                </a:lnTo>
                <a:lnTo>
                  <a:pt x="218893" y="207301"/>
                </a:lnTo>
                <a:lnTo>
                  <a:pt x="221869" y="195833"/>
                </a:lnTo>
                <a:lnTo>
                  <a:pt x="224286" y="183487"/>
                </a:lnTo>
                <a:lnTo>
                  <a:pt x="226078" y="170967"/>
                </a:lnTo>
                <a:lnTo>
                  <a:pt x="227222" y="158274"/>
                </a:lnTo>
                <a:lnTo>
                  <a:pt x="227697" y="145407"/>
                </a:lnTo>
                <a:lnTo>
                  <a:pt x="227710" y="142874"/>
                </a:lnTo>
                <a:lnTo>
                  <a:pt x="227340" y="129307"/>
                </a:lnTo>
                <a:lnTo>
                  <a:pt x="226227" y="116125"/>
                </a:lnTo>
                <a:lnTo>
                  <a:pt x="224373" y="103332"/>
                </a:lnTo>
                <a:lnTo>
                  <a:pt x="221777" y="90934"/>
                </a:lnTo>
                <a:lnTo>
                  <a:pt x="218439" y="78937"/>
                </a:lnTo>
                <a:lnTo>
                  <a:pt x="214359" y="67345"/>
                </a:lnTo>
                <a:lnTo>
                  <a:pt x="205387" y="47965"/>
                </a:lnTo>
                <a:lnTo>
                  <a:pt x="198677" y="36718"/>
                </a:lnTo>
                <a:lnTo>
                  <a:pt x="191192" y="26332"/>
                </a:lnTo>
                <a:lnTo>
                  <a:pt x="182929" y="16813"/>
                </a:lnTo>
                <a:lnTo>
                  <a:pt x="173885" y="8162"/>
                </a:lnTo>
                <a:lnTo>
                  <a:pt x="165100" y="1142"/>
                </a:lnTo>
                <a:lnTo>
                  <a:pt x="153034" y="507"/>
                </a:lnTo>
                <a:lnTo>
                  <a:pt x="148971" y="380"/>
                </a:lnTo>
                <a:lnTo>
                  <a:pt x="144779" y="253"/>
                </a:lnTo>
                <a:lnTo>
                  <a:pt x="140588" y="126"/>
                </a:lnTo>
                <a:lnTo>
                  <a:pt x="136398" y="0"/>
                </a:lnTo>
                <a:lnTo>
                  <a:pt x="132842" y="0"/>
                </a:lnTo>
                <a:lnTo>
                  <a:pt x="130048" y="0"/>
                </a:lnTo>
                <a:lnTo>
                  <a:pt x="127126" y="0"/>
                </a:lnTo>
                <a:lnTo>
                  <a:pt x="124205" y="0"/>
                </a:lnTo>
                <a:lnTo>
                  <a:pt x="121284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09331" y="4569841"/>
            <a:ext cx="305131" cy="374522"/>
          </a:xfrm>
          <a:custGeom>
            <a:avLst/>
            <a:gdLst/>
            <a:ahLst/>
            <a:cxnLst/>
            <a:rect l="l" t="t" r="r" b="b"/>
            <a:pathLst>
              <a:path w="305131" h="374523">
                <a:moveTo>
                  <a:pt x="30352" y="0"/>
                </a:moveTo>
                <a:lnTo>
                  <a:pt x="43467" y="1342"/>
                </a:lnTo>
                <a:lnTo>
                  <a:pt x="55611" y="5123"/>
                </a:lnTo>
                <a:lnTo>
                  <a:pt x="66761" y="11344"/>
                </a:lnTo>
                <a:lnTo>
                  <a:pt x="79033" y="21535"/>
                </a:lnTo>
                <a:lnTo>
                  <a:pt x="87190" y="31272"/>
                </a:lnTo>
                <a:lnTo>
                  <a:pt x="92455" y="41401"/>
                </a:lnTo>
                <a:lnTo>
                  <a:pt x="94797" y="49596"/>
                </a:lnTo>
                <a:lnTo>
                  <a:pt x="96535" y="60353"/>
                </a:lnTo>
                <a:lnTo>
                  <a:pt x="97678" y="73673"/>
                </a:lnTo>
                <a:lnTo>
                  <a:pt x="98236" y="89554"/>
                </a:lnTo>
                <a:lnTo>
                  <a:pt x="98298" y="97789"/>
                </a:lnTo>
                <a:lnTo>
                  <a:pt x="98298" y="233933"/>
                </a:lnTo>
                <a:lnTo>
                  <a:pt x="98515" y="251095"/>
                </a:lnTo>
                <a:lnTo>
                  <a:pt x="99166" y="265877"/>
                </a:lnTo>
                <a:lnTo>
                  <a:pt x="100252" y="278273"/>
                </a:lnTo>
                <a:lnTo>
                  <a:pt x="101772" y="288277"/>
                </a:lnTo>
                <a:lnTo>
                  <a:pt x="108829" y="305681"/>
                </a:lnTo>
                <a:lnTo>
                  <a:pt x="117910" y="314730"/>
                </a:lnTo>
                <a:lnTo>
                  <a:pt x="125984" y="319531"/>
                </a:lnTo>
                <a:lnTo>
                  <a:pt x="137644" y="324116"/>
                </a:lnTo>
                <a:lnTo>
                  <a:pt x="150004" y="326939"/>
                </a:lnTo>
                <a:lnTo>
                  <a:pt x="163063" y="328025"/>
                </a:lnTo>
                <a:lnTo>
                  <a:pt x="164846" y="328040"/>
                </a:lnTo>
                <a:lnTo>
                  <a:pt x="178272" y="326895"/>
                </a:lnTo>
                <a:lnTo>
                  <a:pt x="190632" y="323452"/>
                </a:lnTo>
                <a:lnTo>
                  <a:pt x="201933" y="317699"/>
                </a:lnTo>
                <a:lnTo>
                  <a:pt x="212180" y="309625"/>
                </a:lnTo>
                <a:lnTo>
                  <a:pt x="221379" y="299220"/>
                </a:lnTo>
                <a:lnTo>
                  <a:pt x="227090" y="290468"/>
                </a:lnTo>
                <a:lnTo>
                  <a:pt x="231235" y="281987"/>
                </a:lnTo>
                <a:lnTo>
                  <a:pt x="234941" y="272244"/>
                </a:lnTo>
                <a:lnTo>
                  <a:pt x="238208" y="261238"/>
                </a:lnTo>
                <a:lnTo>
                  <a:pt x="241037" y="248972"/>
                </a:lnTo>
                <a:lnTo>
                  <a:pt x="243429" y="235443"/>
                </a:lnTo>
                <a:lnTo>
                  <a:pt x="245386" y="220652"/>
                </a:lnTo>
                <a:lnTo>
                  <a:pt x="246908" y="204600"/>
                </a:lnTo>
                <a:lnTo>
                  <a:pt x="247996" y="187285"/>
                </a:lnTo>
                <a:lnTo>
                  <a:pt x="248158" y="183768"/>
                </a:lnTo>
                <a:lnTo>
                  <a:pt x="247441" y="167221"/>
                </a:lnTo>
                <a:lnTo>
                  <a:pt x="246718" y="151524"/>
                </a:lnTo>
                <a:lnTo>
                  <a:pt x="245990" y="136675"/>
                </a:lnTo>
                <a:lnTo>
                  <a:pt x="245260" y="122673"/>
                </a:lnTo>
                <a:lnTo>
                  <a:pt x="244528" y="109516"/>
                </a:lnTo>
                <a:lnTo>
                  <a:pt x="243796" y="97203"/>
                </a:lnTo>
                <a:lnTo>
                  <a:pt x="243065" y="85732"/>
                </a:lnTo>
                <a:lnTo>
                  <a:pt x="242338" y="75102"/>
                </a:lnTo>
                <a:lnTo>
                  <a:pt x="241614" y="65312"/>
                </a:lnTo>
                <a:lnTo>
                  <a:pt x="240792" y="55117"/>
                </a:lnTo>
                <a:lnTo>
                  <a:pt x="240576" y="38403"/>
                </a:lnTo>
                <a:lnTo>
                  <a:pt x="243191" y="24711"/>
                </a:lnTo>
                <a:lnTo>
                  <a:pt x="248632" y="14048"/>
                </a:lnTo>
                <a:lnTo>
                  <a:pt x="256888" y="6423"/>
                </a:lnTo>
                <a:lnTo>
                  <a:pt x="263905" y="3047"/>
                </a:lnTo>
                <a:lnTo>
                  <a:pt x="273005" y="1787"/>
                </a:lnTo>
                <a:lnTo>
                  <a:pt x="280918" y="4930"/>
                </a:lnTo>
                <a:lnTo>
                  <a:pt x="287639" y="12474"/>
                </a:lnTo>
                <a:lnTo>
                  <a:pt x="293165" y="24421"/>
                </a:lnTo>
                <a:lnTo>
                  <a:pt x="297489" y="40770"/>
                </a:lnTo>
                <a:lnTo>
                  <a:pt x="299212" y="50672"/>
                </a:lnTo>
                <a:lnTo>
                  <a:pt x="300738" y="61777"/>
                </a:lnTo>
                <a:lnTo>
                  <a:pt x="302035" y="73210"/>
                </a:lnTo>
                <a:lnTo>
                  <a:pt x="303104" y="84973"/>
                </a:lnTo>
                <a:lnTo>
                  <a:pt x="303947" y="97065"/>
                </a:lnTo>
                <a:lnTo>
                  <a:pt x="304565" y="109489"/>
                </a:lnTo>
                <a:lnTo>
                  <a:pt x="304959" y="122244"/>
                </a:lnTo>
                <a:lnTo>
                  <a:pt x="305131" y="135331"/>
                </a:lnTo>
                <a:lnTo>
                  <a:pt x="305082" y="148751"/>
                </a:lnTo>
                <a:lnTo>
                  <a:pt x="304813" y="162504"/>
                </a:lnTo>
                <a:lnTo>
                  <a:pt x="304326" y="176591"/>
                </a:lnTo>
                <a:lnTo>
                  <a:pt x="304038" y="183006"/>
                </a:lnTo>
                <a:lnTo>
                  <a:pt x="304298" y="196806"/>
                </a:lnTo>
                <a:lnTo>
                  <a:pt x="303792" y="210256"/>
                </a:lnTo>
                <a:lnTo>
                  <a:pt x="302517" y="223356"/>
                </a:lnTo>
                <a:lnTo>
                  <a:pt x="300474" y="236108"/>
                </a:lnTo>
                <a:lnTo>
                  <a:pt x="297661" y="248512"/>
                </a:lnTo>
                <a:lnTo>
                  <a:pt x="294079" y="260568"/>
                </a:lnTo>
                <a:lnTo>
                  <a:pt x="289727" y="272277"/>
                </a:lnTo>
                <a:lnTo>
                  <a:pt x="284604" y="283640"/>
                </a:lnTo>
                <a:lnTo>
                  <a:pt x="278709" y="294656"/>
                </a:lnTo>
                <a:lnTo>
                  <a:pt x="272043" y="305328"/>
                </a:lnTo>
                <a:lnTo>
                  <a:pt x="264604" y="315654"/>
                </a:lnTo>
                <a:lnTo>
                  <a:pt x="253288" y="329021"/>
                </a:lnTo>
                <a:lnTo>
                  <a:pt x="243397" y="338840"/>
                </a:lnTo>
                <a:lnTo>
                  <a:pt x="233088" y="347466"/>
                </a:lnTo>
                <a:lnTo>
                  <a:pt x="222362" y="354898"/>
                </a:lnTo>
                <a:lnTo>
                  <a:pt x="211219" y="361138"/>
                </a:lnTo>
                <a:lnTo>
                  <a:pt x="199659" y="366187"/>
                </a:lnTo>
                <a:lnTo>
                  <a:pt x="187681" y="370045"/>
                </a:lnTo>
                <a:lnTo>
                  <a:pt x="175286" y="372713"/>
                </a:lnTo>
                <a:lnTo>
                  <a:pt x="162474" y="374193"/>
                </a:lnTo>
                <a:lnTo>
                  <a:pt x="152653" y="374522"/>
                </a:lnTo>
                <a:lnTo>
                  <a:pt x="139496" y="373859"/>
                </a:lnTo>
                <a:lnTo>
                  <a:pt x="126781" y="371868"/>
                </a:lnTo>
                <a:lnTo>
                  <a:pt x="114508" y="368549"/>
                </a:lnTo>
                <a:lnTo>
                  <a:pt x="102678" y="363903"/>
                </a:lnTo>
                <a:lnTo>
                  <a:pt x="91291" y="357930"/>
                </a:lnTo>
                <a:lnTo>
                  <a:pt x="75372" y="346706"/>
                </a:lnTo>
                <a:lnTo>
                  <a:pt x="65652" y="337635"/>
                </a:lnTo>
                <a:lnTo>
                  <a:pt x="57591" y="327865"/>
                </a:lnTo>
                <a:lnTo>
                  <a:pt x="51203" y="317382"/>
                </a:lnTo>
                <a:lnTo>
                  <a:pt x="46990" y="307593"/>
                </a:lnTo>
                <a:lnTo>
                  <a:pt x="44005" y="298078"/>
                </a:lnTo>
                <a:lnTo>
                  <a:pt x="41533" y="287386"/>
                </a:lnTo>
                <a:lnTo>
                  <a:pt x="39578" y="275516"/>
                </a:lnTo>
                <a:lnTo>
                  <a:pt x="38143" y="262469"/>
                </a:lnTo>
                <a:lnTo>
                  <a:pt x="37230" y="248244"/>
                </a:lnTo>
                <a:lnTo>
                  <a:pt x="36844" y="232842"/>
                </a:lnTo>
                <a:lnTo>
                  <a:pt x="36829" y="229107"/>
                </a:lnTo>
                <a:lnTo>
                  <a:pt x="36829" y="94741"/>
                </a:lnTo>
                <a:lnTo>
                  <a:pt x="36365" y="77956"/>
                </a:lnTo>
                <a:lnTo>
                  <a:pt x="34961" y="64336"/>
                </a:lnTo>
                <a:lnTo>
                  <a:pt x="32602" y="53929"/>
                </a:lnTo>
                <a:lnTo>
                  <a:pt x="30607" y="49021"/>
                </a:lnTo>
                <a:lnTo>
                  <a:pt x="26289" y="40893"/>
                </a:lnTo>
                <a:lnTo>
                  <a:pt x="20320" y="37337"/>
                </a:lnTo>
                <a:lnTo>
                  <a:pt x="12573" y="38607"/>
                </a:lnTo>
                <a:lnTo>
                  <a:pt x="4699" y="39877"/>
                </a:lnTo>
                <a:lnTo>
                  <a:pt x="508" y="34035"/>
                </a:lnTo>
                <a:lnTo>
                  <a:pt x="0" y="21335"/>
                </a:lnTo>
                <a:lnTo>
                  <a:pt x="3262" y="9089"/>
                </a:lnTo>
                <a:lnTo>
                  <a:pt x="14196" y="2018"/>
                </a:lnTo>
                <a:lnTo>
                  <a:pt x="24257" y="253"/>
                </a:lnTo>
                <a:lnTo>
                  <a:pt x="26289" y="126"/>
                </a:lnTo>
                <a:lnTo>
                  <a:pt x="28321" y="0"/>
                </a:lnTo>
                <a:lnTo>
                  <a:pt x="30352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46610" y="4567854"/>
            <a:ext cx="262463" cy="374350"/>
          </a:xfrm>
          <a:custGeom>
            <a:avLst/>
            <a:gdLst/>
            <a:ahLst/>
            <a:cxnLst/>
            <a:rect l="l" t="t" r="r" b="b"/>
            <a:pathLst>
              <a:path w="262463" h="374350">
                <a:moveTo>
                  <a:pt x="138130" y="81"/>
                </a:moveTo>
                <a:lnTo>
                  <a:pt x="153912" y="1008"/>
                </a:lnTo>
                <a:lnTo>
                  <a:pt x="168308" y="2918"/>
                </a:lnTo>
                <a:lnTo>
                  <a:pt x="181320" y="5808"/>
                </a:lnTo>
                <a:lnTo>
                  <a:pt x="192953" y="9676"/>
                </a:lnTo>
                <a:lnTo>
                  <a:pt x="203209" y="14517"/>
                </a:lnTo>
                <a:lnTo>
                  <a:pt x="212092" y="20328"/>
                </a:lnTo>
                <a:lnTo>
                  <a:pt x="223735" y="30989"/>
                </a:lnTo>
                <a:lnTo>
                  <a:pt x="231677" y="41461"/>
                </a:lnTo>
                <a:lnTo>
                  <a:pt x="237151" y="52705"/>
                </a:lnTo>
                <a:lnTo>
                  <a:pt x="240166" y="64721"/>
                </a:lnTo>
                <a:lnTo>
                  <a:pt x="240492" y="67391"/>
                </a:lnTo>
                <a:lnTo>
                  <a:pt x="231708" y="75430"/>
                </a:lnTo>
                <a:lnTo>
                  <a:pt x="221637" y="77489"/>
                </a:lnTo>
                <a:lnTo>
                  <a:pt x="210311" y="73535"/>
                </a:lnTo>
                <a:lnTo>
                  <a:pt x="203408" y="68661"/>
                </a:lnTo>
                <a:lnTo>
                  <a:pt x="193312" y="61512"/>
                </a:lnTo>
                <a:lnTo>
                  <a:pt x="182234" y="55858"/>
                </a:lnTo>
                <a:lnTo>
                  <a:pt x="170167" y="51702"/>
                </a:lnTo>
                <a:lnTo>
                  <a:pt x="157103" y="49041"/>
                </a:lnTo>
                <a:lnTo>
                  <a:pt x="147655" y="48087"/>
                </a:lnTo>
                <a:lnTo>
                  <a:pt x="134087" y="47796"/>
                </a:lnTo>
                <a:lnTo>
                  <a:pt x="121147" y="48826"/>
                </a:lnTo>
                <a:lnTo>
                  <a:pt x="108834" y="51177"/>
                </a:lnTo>
                <a:lnTo>
                  <a:pt x="97148" y="54850"/>
                </a:lnTo>
                <a:lnTo>
                  <a:pt x="88219" y="58755"/>
                </a:lnTo>
                <a:lnTo>
                  <a:pt x="77498" y="65679"/>
                </a:lnTo>
                <a:lnTo>
                  <a:pt x="68725" y="74590"/>
                </a:lnTo>
                <a:lnTo>
                  <a:pt x="61911" y="85498"/>
                </a:lnTo>
                <a:lnTo>
                  <a:pt x="57062" y="98411"/>
                </a:lnTo>
                <a:lnTo>
                  <a:pt x="55580" y="104602"/>
                </a:lnTo>
                <a:lnTo>
                  <a:pt x="54335" y="118449"/>
                </a:lnTo>
                <a:lnTo>
                  <a:pt x="56606" y="130480"/>
                </a:lnTo>
                <a:lnTo>
                  <a:pt x="62391" y="140696"/>
                </a:lnTo>
                <a:lnTo>
                  <a:pt x="71692" y="149096"/>
                </a:lnTo>
                <a:lnTo>
                  <a:pt x="76916" y="152227"/>
                </a:lnTo>
                <a:lnTo>
                  <a:pt x="86971" y="156832"/>
                </a:lnTo>
                <a:lnTo>
                  <a:pt x="97996" y="160555"/>
                </a:lnTo>
                <a:lnTo>
                  <a:pt x="109993" y="163392"/>
                </a:lnTo>
                <a:lnTo>
                  <a:pt x="122969" y="165339"/>
                </a:lnTo>
                <a:lnTo>
                  <a:pt x="136924" y="166394"/>
                </a:lnTo>
                <a:lnTo>
                  <a:pt x="150195" y="166578"/>
                </a:lnTo>
                <a:lnTo>
                  <a:pt x="164002" y="166972"/>
                </a:lnTo>
                <a:lnTo>
                  <a:pt x="177203" y="168511"/>
                </a:lnTo>
                <a:lnTo>
                  <a:pt x="189801" y="171193"/>
                </a:lnTo>
                <a:lnTo>
                  <a:pt x="201798" y="175019"/>
                </a:lnTo>
                <a:lnTo>
                  <a:pt x="213198" y="179990"/>
                </a:lnTo>
                <a:lnTo>
                  <a:pt x="224003" y="186104"/>
                </a:lnTo>
                <a:lnTo>
                  <a:pt x="238210" y="197163"/>
                </a:lnTo>
                <a:lnTo>
                  <a:pt x="246351" y="206562"/>
                </a:lnTo>
                <a:lnTo>
                  <a:pt x="252844" y="217251"/>
                </a:lnTo>
                <a:lnTo>
                  <a:pt x="257683" y="229227"/>
                </a:lnTo>
                <a:lnTo>
                  <a:pt x="260859" y="242486"/>
                </a:lnTo>
                <a:lnTo>
                  <a:pt x="262369" y="257025"/>
                </a:lnTo>
                <a:lnTo>
                  <a:pt x="262463" y="259796"/>
                </a:lnTo>
                <a:lnTo>
                  <a:pt x="262065" y="273417"/>
                </a:lnTo>
                <a:lnTo>
                  <a:pt x="260309" y="286424"/>
                </a:lnTo>
                <a:lnTo>
                  <a:pt x="257191" y="298820"/>
                </a:lnTo>
                <a:lnTo>
                  <a:pt x="252705" y="310612"/>
                </a:lnTo>
                <a:lnTo>
                  <a:pt x="246848" y="321804"/>
                </a:lnTo>
                <a:lnTo>
                  <a:pt x="239615" y="332400"/>
                </a:lnTo>
                <a:lnTo>
                  <a:pt x="232491" y="340822"/>
                </a:lnTo>
                <a:lnTo>
                  <a:pt x="225457" y="347412"/>
                </a:lnTo>
                <a:lnTo>
                  <a:pt x="217226" y="353282"/>
                </a:lnTo>
                <a:lnTo>
                  <a:pt x="207799" y="358431"/>
                </a:lnTo>
                <a:lnTo>
                  <a:pt x="197174" y="362860"/>
                </a:lnTo>
                <a:lnTo>
                  <a:pt x="185351" y="366568"/>
                </a:lnTo>
                <a:lnTo>
                  <a:pt x="172328" y="369557"/>
                </a:lnTo>
                <a:lnTo>
                  <a:pt x="158105" y="371824"/>
                </a:lnTo>
                <a:lnTo>
                  <a:pt x="142681" y="373372"/>
                </a:lnTo>
                <a:lnTo>
                  <a:pt x="126055" y="374199"/>
                </a:lnTo>
                <a:lnTo>
                  <a:pt x="114635" y="374350"/>
                </a:lnTo>
                <a:lnTo>
                  <a:pt x="93529" y="369162"/>
                </a:lnTo>
                <a:lnTo>
                  <a:pt x="74565" y="363995"/>
                </a:lnTo>
                <a:lnTo>
                  <a:pt x="57743" y="358848"/>
                </a:lnTo>
                <a:lnTo>
                  <a:pt x="43063" y="353722"/>
                </a:lnTo>
                <a:lnTo>
                  <a:pt x="30526" y="348616"/>
                </a:lnTo>
                <a:lnTo>
                  <a:pt x="20132" y="343529"/>
                </a:lnTo>
                <a:lnTo>
                  <a:pt x="11882" y="338460"/>
                </a:lnTo>
                <a:lnTo>
                  <a:pt x="1815" y="328379"/>
                </a:lnTo>
                <a:lnTo>
                  <a:pt x="0" y="323365"/>
                </a:lnTo>
                <a:lnTo>
                  <a:pt x="329" y="318368"/>
                </a:lnTo>
                <a:lnTo>
                  <a:pt x="2367" y="314025"/>
                </a:lnTo>
                <a:lnTo>
                  <a:pt x="11257" y="290276"/>
                </a:lnTo>
                <a:lnTo>
                  <a:pt x="29469" y="298173"/>
                </a:lnTo>
                <a:lnTo>
                  <a:pt x="46795" y="305047"/>
                </a:lnTo>
                <a:lnTo>
                  <a:pt x="63236" y="310899"/>
                </a:lnTo>
                <a:lnTo>
                  <a:pt x="78790" y="315729"/>
                </a:lnTo>
                <a:lnTo>
                  <a:pt x="93458" y="319537"/>
                </a:lnTo>
                <a:lnTo>
                  <a:pt x="107240" y="322322"/>
                </a:lnTo>
                <a:lnTo>
                  <a:pt x="120135" y="324086"/>
                </a:lnTo>
                <a:lnTo>
                  <a:pt x="132144" y="324827"/>
                </a:lnTo>
                <a:lnTo>
                  <a:pt x="143266" y="324546"/>
                </a:lnTo>
                <a:lnTo>
                  <a:pt x="153501" y="323244"/>
                </a:lnTo>
                <a:lnTo>
                  <a:pt x="162848" y="320919"/>
                </a:lnTo>
                <a:lnTo>
                  <a:pt x="171309" y="317572"/>
                </a:lnTo>
                <a:lnTo>
                  <a:pt x="178881" y="313202"/>
                </a:lnTo>
                <a:lnTo>
                  <a:pt x="185566" y="307811"/>
                </a:lnTo>
                <a:lnTo>
                  <a:pt x="191363" y="301398"/>
                </a:lnTo>
                <a:lnTo>
                  <a:pt x="196272" y="293962"/>
                </a:lnTo>
                <a:lnTo>
                  <a:pt x="203765" y="277211"/>
                </a:lnTo>
                <a:lnTo>
                  <a:pt x="206965" y="264997"/>
                </a:lnTo>
                <a:lnTo>
                  <a:pt x="207421" y="254395"/>
                </a:lnTo>
                <a:lnTo>
                  <a:pt x="205135" y="245404"/>
                </a:lnTo>
                <a:lnTo>
                  <a:pt x="200107" y="238023"/>
                </a:lnTo>
                <a:lnTo>
                  <a:pt x="192339" y="232251"/>
                </a:lnTo>
                <a:lnTo>
                  <a:pt x="181831" y="228088"/>
                </a:lnTo>
                <a:lnTo>
                  <a:pt x="168584" y="225532"/>
                </a:lnTo>
                <a:lnTo>
                  <a:pt x="152600" y="224582"/>
                </a:lnTo>
                <a:lnTo>
                  <a:pt x="146893" y="224617"/>
                </a:lnTo>
                <a:lnTo>
                  <a:pt x="130013" y="224488"/>
                </a:lnTo>
                <a:lnTo>
                  <a:pt x="114250" y="223475"/>
                </a:lnTo>
                <a:lnTo>
                  <a:pt x="99605" y="221576"/>
                </a:lnTo>
                <a:lnTo>
                  <a:pt x="86081" y="218789"/>
                </a:lnTo>
                <a:lnTo>
                  <a:pt x="73679" y="215113"/>
                </a:lnTo>
                <a:lnTo>
                  <a:pt x="62401" y="210545"/>
                </a:lnTo>
                <a:lnTo>
                  <a:pt x="52248" y="205085"/>
                </a:lnTo>
                <a:lnTo>
                  <a:pt x="43223" y="198731"/>
                </a:lnTo>
                <a:lnTo>
                  <a:pt x="35325" y="191481"/>
                </a:lnTo>
                <a:lnTo>
                  <a:pt x="30180" y="185501"/>
                </a:lnTo>
                <a:lnTo>
                  <a:pt x="22272" y="174312"/>
                </a:lnTo>
                <a:lnTo>
                  <a:pt x="15742" y="162911"/>
                </a:lnTo>
                <a:lnTo>
                  <a:pt x="10589" y="151300"/>
                </a:lnTo>
                <a:lnTo>
                  <a:pt x="6809" y="139477"/>
                </a:lnTo>
                <a:lnTo>
                  <a:pt x="4402" y="127443"/>
                </a:lnTo>
                <a:lnTo>
                  <a:pt x="3365" y="115197"/>
                </a:lnTo>
                <a:lnTo>
                  <a:pt x="3697" y="102740"/>
                </a:lnTo>
                <a:lnTo>
                  <a:pt x="6563" y="84896"/>
                </a:lnTo>
                <a:lnTo>
                  <a:pt x="10429" y="72411"/>
                </a:lnTo>
                <a:lnTo>
                  <a:pt x="15747" y="60799"/>
                </a:lnTo>
                <a:lnTo>
                  <a:pt x="22522" y="50059"/>
                </a:lnTo>
                <a:lnTo>
                  <a:pt x="30760" y="40191"/>
                </a:lnTo>
                <a:lnTo>
                  <a:pt x="40466" y="31195"/>
                </a:lnTo>
                <a:lnTo>
                  <a:pt x="48595" y="25100"/>
                </a:lnTo>
                <a:lnTo>
                  <a:pt x="59405" y="18423"/>
                </a:lnTo>
                <a:lnTo>
                  <a:pt x="70628" y="12772"/>
                </a:lnTo>
                <a:lnTo>
                  <a:pt x="82270" y="8151"/>
                </a:lnTo>
                <a:lnTo>
                  <a:pt x="94337" y="4562"/>
                </a:lnTo>
                <a:lnTo>
                  <a:pt x="106833" y="2005"/>
                </a:lnTo>
                <a:lnTo>
                  <a:pt x="119766" y="484"/>
                </a:lnTo>
                <a:lnTo>
                  <a:pt x="133141" y="0"/>
                </a:lnTo>
                <a:lnTo>
                  <a:pt x="138130" y="81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43251" y="4555236"/>
            <a:ext cx="319127" cy="381000"/>
          </a:xfrm>
          <a:custGeom>
            <a:avLst/>
            <a:gdLst/>
            <a:ahLst/>
            <a:cxnLst/>
            <a:rect l="l" t="t" r="r" b="b"/>
            <a:pathLst>
              <a:path w="319127" h="381000">
                <a:moveTo>
                  <a:pt x="54550" y="0"/>
                </a:moveTo>
                <a:lnTo>
                  <a:pt x="68038" y="1297"/>
                </a:lnTo>
                <a:lnTo>
                  <a:pt x="80285" y="5191"/>
                </a:lnTo>
                <a:lnTo>
                  <a:pt x="91259" y="11681"/>
                </a:lnTo>
                <a:lnTo>
                  <a:pt x="100925" y="20766"/>
                </a:lnTo>
                <a:lnTo>
                  <a:pt x="108272" y="30949"/>
                </a:lnTo>
                <a:lnTo>
                  <a:pt x="113610" y="41852"/>
                </a:lnTo>
                <a:lnTo>
                  <a:pt x="117426" y="54045"/>
                </a:lnTo>
                <a:lnTo>
                  <a:pt x="119722" y="67527"/>
                </a:lnTo>
                <a:lnTo>
                  <a:pt x="120463" y="79247"/>
                </a:lnTo>
                <a:lnTo>
                  <a:pt x="131077" y="65456"/>
                </a:lnTo>
                <a:lnTo>
                  <a:pt x="141658" y="52981"/>
                </a:lnTo>
                <a:lnTo>
                  <a:pt x="152207" y="41824"/>
                </a:lnTo>
                <a:lnTo>
                  <a:pt x="162722" y="31985"/>
                </a:lnTo>
                <a:lnTo>
                  <a:pt x="173203" y="23463"/>
                </a:lnTo>
                <a:lnTo>
                  <a:pt x="183650" y="16259"/>
                </a:lnTo>
                <a:lnTo>
                  <a:pt x="194062" y="10372"/>
                </a:lnTo>
                <a:lnTo>
                  <a:pt x="204437" y="5803"/>
                </a:lnTo>
                <a:lnTo>
                  <a:pt x="214777" y="2551"/>
                </a:lnTo>
                <a:lnTo>
                  <a:pt x="225080" y="617"/>
                </a:lnTo>
                <a:lnTo>
                  <a:pt x="235017" y="0"/>
                </a:lnTo>
                <a:lnTo>
                  <a:pt x="247972" y="820"/>
                </a:lnTo>
                <a:lnTo>
                  <a:pt x="259847" y="3284"/>
                </a:lnTo>
                <a:lnTo>
                  <a:pt x="270642" y="7389"/>
                </a:lnTo>
                <a:lnTo>
                  <a:pt x="280356" y="13138"/>
                </a:lnTo>
                <a:lnTo>
                  <a:pt x="288990" y="20530"/>
                </a:lnTo>
                <a:lnTo>
                  <a:pt x="296542" y="29565"/>
                </a:lnTo>
                <a:lnTo>
                  <a:pt x="303012" y="40244"/>
                </a:lnTo>
                <a:lnTo>
                  <a:pt x="308400" y="52568"/>
                </a:lnTo>
                <a:lnTo>
                  <a:pt x="312706" y="66536"/>
                </a:lnTo>
                <a:lnTo>
                  <a:pt x="315930" y="82149"/>
                </a:lnTo>
                <a:lnTo>
                  <a:pt x="318070" y="99407"/>
                </a:lnTo>
                <a:lnTo>
                  <a:pt x="319127" y="118311"/>
                </a:lnTo>
                <a:lnTo>
                  <a:pt x="319100" y="138861"/>
                </a:lnTo>
                <a:lnTo>
                  <a:pt x="319091" y="139191"/>
                </a:lnTo>
                <a:lnTo>
                  <a:pt x="319091" y="260476"/>
                </a:lnTo>
                <a:lnTo>
                  <a:pt x="318329" y="377697"/>
                </a:lnTo>
                <a:lnTo>
                  <a:pt x="259147" y="379094"/>
                </a:lnTo>
                <a:lnTo>
                  <a:pt x="257369" y="137287"/>
                </a:lnTo>
                <a:lnTo>
                  <a:pt x="257065" y="120200"/>
                </a:lnTo>
                <a:lnTo>
                  <a:pt x="255871" y="105262"/>
                </a:lnTo>
                <a:lnTo>
                  <a:pt x="253799" y="92468"/>
                </a:lnTo>
                <a:lnTo>
                  <a:pt x="250857" y="81813"/>
                </a:lnTo>
                <a:lnTo>
                  <a:pt x="245812" y="71246"/>
                </a:lnTo>
                <a:lnTo>
                  <a:pt x="228046" y="60336"/>
                </a:lnTo>
                <a:lnTo>
                  <a:pt x="215116" y="60710"/>
                </a:lnTo>
                <a:lnTo>
                  <a:pt x="201743" y="64134"/>
                </a:lnTo>
                <a:lnTo>
                  <a:pt x="187816" y="71847"/>
                </a:lnTo>
                <a:lnTo>
                  <a:pt x="172748" y="85814"/>
                </a:lnTo>
                <a:lnTo>
                  <a:pt x="164789" y="95141"/>
                </a:lnTo>
                <a:lnTo>
                  <a:pt x="156547" y="106028"/>
                </a:lnTo>
                <a:lnTo>
                  <a:pt x="148023" y="118476"/>
                </a:lnTo>
                <a:lnTo>
                  <a:pt x="139218" y="132483"/>
                </a:lnTo>
                <a:lnTo>
                  <a:pt x="130133" y="148048"/>
                </a:lnTo>
                <a:lnTo>
                  <a:pt x="124146" y="158876"/>
                </a:lnTo>
                <a:lnTo>
                  <a:pt x="124146" y="378713"/>
                </a:lnTo>
                <a:lnTo>
                  <a:pt x="73219" y="381000"/>
                </a:lnTo>
                <a:lnTo>
                  <a:pt x="73219" y="104901"/>
                </a:lnTo>
                <a:lnTo>
                  <a:pt x="72550" y="87048"/>
                </a:lnTo>
                <a:lnTo>
                  <a:pt x="70544" y="72560"/>
                </a:lnTo>
                <a:lnTo>
                  <a:pt x="67199" y="61420"/>
                </a:lnTo>
                <a:lnTo>
                  <a:pt x="61027" y="52069"/>
                </a:lnTo>
                <a:lnTo>
                  <a:pt x="49682" y="45399"/>
                </a:lnTo>
                <a:lnTo>
                  <a:pt x="39049" y="46884"/>
                </a:lnTo>
                <a:lnTo>
                  <a:pt x="38421" y="47243"/>
                </a:lnTo>
                <a:lnTo>
                  <a:pt x="31309" y="51434"/>
                </a:lnTo>
                <a:lnTo>
                  <a:pt x="24832" y="54609"/>
                </a:lnTo>
                <a:lnTo>
                  <a:pt x="18863" y="56514"/>
                </a:lnTo>
                <a:lnTo>
                  <a:pt x="1718" y="36830"/>
                </a:lnTo>
                <a:lnTo>
                  <a:pt x="0" y="25749"/>
                </a:lnTo>
                <a:lnTo>
                  <a:pt x="2350" y="16641"/>
                </a:lnTo>
                <a:lnTo>
                  <a:pt x="8776" y="9510"/>
                </a:lnTo>
                <a:lnTo>
                  <a:pt x="19285" y="4359"/>
                </a:lnTo>
                <a:lnTo>
                  <a:pt x="33883" y="1190"/>
                </a:lnTo>
                <a:lnTo>
                  <a:pt x="52577" y="8"/>
                </a:lnTo>
                <a:lnTo>
                  <a:pt x="5455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99906" y="4553712"/>
            <a:ext cx="343026" cy="386969"/>
          </a:xfrm>
          <a:custGeom>
            <a:avLst/>
            <a:gdLst/>
            <a:ahLst/>
            <a:cxnLst/>
            <a:rect l="l" t="t" r="r" b="b"/>
            <a:pathLst>
              <a:path w="343026" h="386968">
                <a:moveTo>
                  <a:pt x="175260" y="0"/>
                </a:moveTo>
                <a:lnTo>
                  <a:pt x="188977" y="379"/>
                </a:lnTo>
                <a:lnTo>
                  <a:pt x="202189" y="1513"/>
                </a:lnTo>
                <a:lnTo>
                  <a:pt x="227094" y="6033"/>
                </a:lnTo>
                <a:lnTo>
                  <a:pt x="247269" y="12445"/>
                </a:lnTo>
                <a:lnTo>
                  <a:pt x="259511" y="17920"/>
                </a:lnTo>
                <a:lnTo>
                  <a:pt x="270837" y="24304"/>
                </a:lnTo>
                <a:lnTo>
                  <a:pt x="290715" y="39805"/>
                </a:lnTo>
                <a:lnTo>
                  <a:pt x="306675" y="58427"/>
                </a:lnTo>
                <a:lnTo>
                  <a:pt x="319499" y="79689"/>
                </a:lnTo>
                <a:lnTo>
                  <a:pt x="324986" y="91566"/>
                </a:lnTo>
                <a:lnTo>
                  <a:pt x="329857" y="104287"/>
                </a:lnTo>
                <a:lnTo>
                  <a:pt x="334686" y="119915"/>
                </a:lnTo>
                <a:lnTo>
                  <a:pt x="339668" y="143824"/>
                </a:lnTo>
                <a:lnTo>
                  <a:pt x="342411" y="169716"/>
                </a:lnTo>
                <a:lnTo>
                  <a:pt x="342957" y="183399"/>
                </a:lnTo>
                <a:lnTo>
                  <a:pt x="343026" y="190500"/>
                </a:lnTo>
                <a:lnTo>
                  <a:pt x="342725" y="204025"/>
                </a:lnTo>
                <a:lnTo>
                  <a:pt x="341822" y="217179"/>
                </a:lnTo>
                <a:lnTo>
                  <a:pt x="338208" y="242400"/>
                </a:lnTo>
                <a:lnTo>
                  <a:pt x="332185" y="266210"/>
                </a:lnTo>
                <a:lnTo>
                  <a:pt x="326094" y="283076"/>
                </a:lnTo>
                <a:lnTo>
                  <a:pt x="320787" y="295103"/>
                </a:lnTo>
                <a:lnTo>
                  <a:pt x="308469" y="317159"/>
                </a:lnTo>
                <a:lnTo>
                  <a:pt x="297307" y="332486"/>
                </a:lnTo>
                <a:lnTo>
                  <a:pt x="279692" y="350302"/>
                </a:lnTo>
                <a:lnTo>
                  <a:pt x="258672" y="364821"/>
                </a:lnTo>
                <a:lnTo>
                  <a:pt x="246897" y="370857"/>
                </a:lnTo>
                <a:lnTo>
                  <a:pt x="231709" y="377014"/>
                </a:lnTo>
                <a:lnTo>
                  <a:pt x="207764" y="383381"/>
                </a:lnTo>
                <a:lnTo>
                  <a:pt x="181848" y="386558"/>
                </a:lnTo>
                <a:lnTo>
                  <a:pt x="168142" y="386968"/>
                </a:lnTo>
                <a:lnTo>
                  <a:pt x="167767" y="386969"/>
                </a:lnTo>
                <a:lnTo>
                  <a:pt x="154081" y="386588"/>
                </a:lnTo>
                <a:lnTo>
                  <a:pt x="140884" y="385450"/>
                </a:lnTo>
                <a:lnTo>
                  <a:pt x="115974" y="380915"/>
                </a:lnTo>
                <a:lnTo>
                  <a:pt x="95885" y="374523"/>
                </a:lnTo>
                <a:lnTo>
                  <a:pt x="83674" y="369113"/>
                </a:lnTo>
                <a:lnTo>
                  <a:pt x="72368" y="362749"/>
                </a:lnTo>
                <a:lnTo>
                  <a:pt x="52474" y="347207"/>
                </a:lnTo>
                <a:lnTo>
                  <a:pt x="36421" y="328361"/>
                </a:lnTo>
                <a:lnTo>
                  <a:pt x="23650" y="307040"/>
                </a:lnTo>
                <a:lnTo>
                  <a:pt x="18146" y="295177"/>
                </a:lnTo>
                <a:lnTo>
                  <a:pt x="13229" y="282514"/>
                </a:lnTo>
                <a:lnTo>
                  <a:pt x="8400" y="266810"/>
                </a:lnTo>
                <a:lnTo>
                  <a:pt x="3444" y="242929"/>
                </a:lnTo>
                <a:lnTo>
                  <a:pt x="656" y="217057"/>
                </a:lnTo>
                <a:lnTo>
                  <a:pt x="81" y="203373"/>
                </a:lnTo>
                <a:lnTo>
                  <a:pt x="0" y="195706"/>
                </a:lnTo>
                <a:lnTo>
                  <a:pt x="305" y="182154"/>
                </a:lnTo>
                <a:lnTo>
                  <a:pt x="1223" y="168969"/>
                </a:lnTo>
                <a:lnTo>
                  <a:pt x="2756" y="156159"/>
                </a:lnTo>
                <a:lnTo>
                  <a:pt x="7682" y="131684"/>
                </a:lnTo>
                <a:lnTo>
                  <a:pt x="12319" y="116331"/>
                </a:lnTo>
                <a:lnTo>
                  <a:pt x="17018" y="103667"/>
                </a:lnTo>
                <a:lnTo>
                  <a:pt x="22314" y="91668"/>
                </a:lnTo>
                <a:lnTo>
                  <a:pt x="34693" y="69651"/>
                </a:lnTo>
                <a:lnTo>
                  <a:pt x="45847" y="54482"/>
                </a:lnTo>
                <a:lnTo>
                  <a:pt x="63450" y="36697"/>
                </a:lnTo>
                <a:lnTo>
                  <a:pt x="84443" y="22125"/>
                </a:lnTo>
                <a:lnTo>
                  <a:pt x="96223" y="16070"/>
                </a:lnTo>
                <a:lnTo>
                  <a:pt x="111317" y="9998"/>
                </a:lnTo>
                <a:lnTo>
                  <a:pt x="135262" y="3635"/>
                </a:lnTo>
                <a:lnTo>
                  <a:pt x="161178" y="419"/>
                </a:lnTo>
                <a:lnTo>
                  <a:pt x="174884" y="0"/>
                </a:lnTo>
                <a:lnTo>
                  <a:pt x="175260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01634" y="4553712"/>
            <a:ext cx="308101" cy="532892"/>
          </a:xfrm>
          <a:custGeom>
            <a:avLst/>
            <a:gdLst/>
            <a:ahLst/>
            <a:cxnLst/>
            <a:rect l="l" t="t" r="r" b="b"/>
            <a:pathLst>
              <a:path w="308101" h="532891">
                <a:moveTo>
                  <a:pt x="155448" y="0"/>
                </a:moveTo>
                <a:lnTo>
                  <a:pt x="169711" y="427"/>
                </a:lnTo>
                <a:lnTo>
                  <a:pt x="183213" y="1710"/>
                </a:lnTo>
                <a:lnTo>
                  <a:pt x="195955" y="3855"/>
                </a:lnTo>
                <a:lnTo>
                  <a:pt x="219158" y="10742"/>
                </a:lnTo>
                <a:lnTo>
                  <a:pt x="238933" y="20583"/>
                </a:lnTo>
                <a:lnTo>
                  <a:pt x="249665" y="27882"/>
                </a:lnTo>
                <a:lnTo>
                  <a:pt x="267784" y="45323"/>
                </a:lnTo>
                <a:lnTo>
                  <a:pt x="280037" y="63395"/>
                </a:lnTo>
                <a:lnTo>
                  <a:pt x="290815" y="85910"/>
                </a:lnTo>
                <a:lnTo>
                  <a:pt x="295253" y="98254"/>
                </a:lnTo>
                <a:lnTo>
                  <a:pt x="299064" y="111330"/>
                </a:lnTo>
                <a:lnTo>
                  <a:pt x="302057" y="124182"/>
                </a:lnTo>
                <a:lnTo>
                  <a:pt x="305984" y="148757"/>
                </a:lnTo>
                <a:lnTo>
                  <a:pt x="307897" y="174689"/>
                </a:lnTo>
                <a:lnTo>
                  <a:pt x="308101" y="186817"/>
                </a:lnTo>
                <a:lnTo>
                  <a:pt x="307817" y="200926"/>
                </a:lnTo>
                <a:lnTo>
                  <a:pt x="306966" y="214503"/>
                </a:lnTo>
                <a:lnTo>
                  <a:pt x="305551" y="227551"/>
                </a:lnTo>
                <a:lnTo>
                  <a:pt x="301035" y="252080"/>
                </a:lnTo>
                <a:lnTo>
                  <a:pt x="294513" y="273938"/>
                </a:lnTo>
                <a:lnTo>
                  <a:pt x="289395" y="286783"/>
                </a:lnTo>
                <a:lnTo>
                  <a:pt x="283806" y="298854"/>
                </a:lnTo>
                <a:lnTo>
                  <a:pt x="271160" y="320676"/>
                </a:lnTo>
                <a:lnTo>
                  <a:pt x="259461" y="336042"/>
                </a:lnTo>
                <a:lnTo>
                  <a:pt x="250614" y="345469"/>
                </a:lnTo>
                <a:lnTo>
                  <a:pt x="230750" y="361342"/>
                </a:lnTo>
                <a:lnTo>
                  <a:pt x="207995" y="373237"/>
                </a:lnTo>
                <a:lnTo>
                  <a:pt x="195663" y="377765"/>
                </a:lnTo>
                <a:lnTo>
                  <a:pt x="171033" y="383666"/>
                </a:lnTo>
                <a:lnTo>
                  <a:pt x="145403" y="385813"/>
                </a:lnTo>
                <a:lnTo>
                  <a:pt x="143256" y="385825"/>
                </a:lnTo>
                <a:lnTo>
                  <a:pt x="130335" y="385395"/>
                </a:lnTo>
                <a:lnTo>
                  <a:pt x="105193" y="381905"/>
                </a:lnTo>
                <a:lnTo>
                  <a:pt x="83402" y="375139"/>
                </a:lnTo>
                <a:lnTo>
                  <a:pt x="62167" y="361316"/>
                </a:lnTo>
                <a:lnTo>
                  <a:pt x="57276" y="356488"/>
                </a:lnTo>
                <a:lnTo>
                  <a:pt x="57276" y="532892"/>
                </a:lnTo>
                <a:lnTo>
                  <a:pt x="0" y="532892"/>
                </a:lnTo>
                <a:lnTo>
                  <a:pt x="0" y="178307"/>
                </a:lnTo>
                <a:lnTo>
                  <a:pt x="1264" y="152085"/>
                </a:lnTo>
                <a:lnTo>
                  <a:pt x="5081" y="127098"/>
                </a:lnTo>
                <a:lnTo>
                  <a:pt x="9651" y="109093"/>
                </a:lnTo>
                <a:lnTo>
                  <a:pt x="18634" y="84074"/>
                </a:lnTo>
                <a:lnTo>
                  <a:pt x="29810" y="61702"/>
                </a:lnTo>
                <a:lnTo>
                  <a:pt x="43167" y="42580"/>
                </a:lnTo>
                <a:lnTo>
                  <a:pt x="61897" y="25817"/>
                </a:lnTo>
                <a:lnTo>
                  <a:pt x="82804" y="13969"/>
                </a:lnTo>
                <a:lnTo>
                  <a:pt x="105208" y="6042"/>
                </a:lnTo>
                <a:lnTo>
                  <a:pt x="130277" y="1379"/>
                </a:lnTo>
                <a:lnTo>
                  <a:pt x="143800" y="282"/>
                </a:lnTo>
                <a:lnTo>
                  <a:pt x="155448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48829" y="4553712"/>
            <a:ext cx="370967" cy="386969"/>
          </a:xfrm>
          <a:custGeom>
            <a:avLst/>
            <a:gdLst/>
            <a:ahLst/>
            <a:cxnLst/>
            <a:rect l="l" t="t" r="r" b="b"/>
            <a:pathLst>
              <a:path w="370967" h="386968">
                <a:moveTo>
                  <a:pt x="154813" y="0"/>
                </a:moveTo>
                <a:lnTo>
                  <a:pt x="167862" y="564"/>
                </a:lnTo>
                <a:lnTo>
                  <a:pt x="180490" y="2272"/>
                </a:lnTo>
                <a:lnTo>
                  <a:pt x="192651" y="5149"/>
                </a:lnTo>
                <a:lnTo>
                  <a:pt x="207056" y="10145"/>
                </a:lnTo>
                <a:lnTo>
                  <a:pt x="218517" y="15611"/>
                </a:lnTo>
                <a:lnTo>
                  <a:pt x="229329" y="22267"/>
                </a:lnTo>
                <a:lnTo>
                  <a:pt x="239980" y="30551"/>
                </a:lnTo>
                <a:lnTo>
                  <a:pt x="249073" y="39394"/>
                </a:lnTo>
                <a:lnTo>
                  <a:pt x="257276" y="49312"/>
                </a:lnTo>
                <a:lnTo>
                  <a:pt x="264662" y="60331"/>
                </a:lnTo>
                <a:lnTo>
                  <a:pt x="270595" y="71494"/>
                </a:lnTo>
                <a:lnTo>
                  <a:pt x="275609" y="83548"/>
                </a:lnTo>
                <a:lnTo>
                  <a:pt x="276860" y="87121"/>
                </a:lnTo>
                <a:lnTo>
                  <a:pt x="286512" y="6731"/>
                </a:lnTo>
                <a:lnTo>
                  <a:pt x="340868" y="6731"/>
                </a:lnTo>
                <a:lnTo>
                  <a:pt x="308864" y="200532"/>
                </a:lnTo>
                <a:lnTo>
                  <a:pt x="308864" y="205105"/>
                </a:lnTo>
                <a:lnTo>
                  <a:pt x="309109" y="221460"/>
                </a:lnTo>
                <a:lnTo>
                  <a:pt x="309846" y="236662"/>
                </a:lnTo>
                <a:lnTo>
                  <a:pt x="311078" y="250712"/>
                </a:lnTo>
                <a:lnTo>
                  <a:pt x="312804" y="263609"/>
                </a:lnTo>
                <a:lnTo>
                  <a:pt x="315029" y="275353"/>
                </a:lnTo>
                <a:lnTo>
                  <a:pt x="317752" y="285944"/>
                </a:lnTo>
                <a:lnTo>
                  <a:pt x="320976" y="295383"/>
                </a:lnTo>
                <a:lnTo>
                  <a:pt x="323088" y="300355"/>
                </a:lnTo>
                <a:lnTo>
                  <a:pt x="330614" y="312792"/>
                </a:lnTo>
                <a:lnTo>
                  <a:pt x="339769" y="321453"/>
                </a:lnTo>
                <a:lnTo>
                  <a:pt x="350583" y="326337"/>
                </a:lnTo>
                <a:lnTo>
                  <a:pt x="363084" y="327445"/>
                </a:lnTo>
                <a:lnTo>
                  <a:pt x="367284" y="327025"/>
                </a:lnTo>
                <a:lnTo>
                  <a:pt x="370967" y="380238"/>
                </a:lnTo>
                <a:lnTo>
                  <a:pt x="356387" y="381965"/>
                </a:lnTo>
                <a:lnTo>
                  <a:pt x="343367" y="382420"/>
                </a:lnTo>
                <a:lnTo>
                  <a:pt x="331887" y="381602"/>
                </a:lnTo>
                <a:lnTo>
                  <a:pt x="326263" y="380619"/>
                </a:lnTo>
                <a:lnTo>
                  <a:pt x="313424" y="376679"/>
                </a:lnTo>
                <a:lnTo>
                  <a:pt x="302429" y="370631"/>
                </a:lnTo>
                <a:lnTo>
                  <a:pt x="297434" y="366649"/>
                </a:lnTo>
                <a:lnTo>
                  <a:pt x="289228" y="357606"/>
                </a:lnTo>
                <a:lnTo>
                  <a:pt x="282515" y="346564"/>
                </a:lnTo>
                <a:lnTo>
                  <a:pt x="279653" y="340106"/>
                </a:lnTo>
                <a:lnTo>
                  <a:pt x="275569" y="329001"/>
                </a:lnTo>
                <a:lnTo>
                  <a:pt x="271885" y="316888"/>
                </a:lnTo>
                <a:lnTo>
                  <a:pt x="268525" y="303792"/>
                </a:lnTo>
                <a:lnTo>
                  <a:pt x="268224" y="302513"/>
                </a:lnTo>
                <a:lnTo>
                  <a:pt x="262033" y="314784"/>
                </a:lnTo>
                <a:lnTo>
                  <a:pt x="255160" y="326155"/>
                </a:lnTo>
                <a:lnTo>
                  <a:pt x="247605" y="336623"/>
                </a:lnTo>
                <a:lnTo>
                  <a:pt x="230467" y="354840"/>
                </a:lnTo>
                <a:lnTo>
                  <a:pt x="217677" y="364870"/>
                </a:lnTo>
                <a:lnTo>
                  <a:pt x="196136" y="376623"/>
                </a:lnTo>
                <a:lnTo>
                  <a:pt x="171935" y="383968"/>
                </a:lnTo>
                <a:lnTo>
                  <a:pt x="158837" y="385989"/>
                </a:lnTo>
                <a:lnTo>
                  <a:pt x="145075" y="386907"/>
                </a:lnTo>
                <a:lnTo>
                  <a:pt x="140335" y="386969"/>
                </a:lnTo>
                <a:lnTo>
                  <a:pt x="126411" y="386444"/>
                </a:lnTo>
                <a:lnTo>
                  <a:pt x="113232" y="384872"/>
                </a:lnTo>
                <a:lnTo>
                  <a:pt x="89068" y="378582"/>
                </a:lnTo>
                <a:lnTo>
                  <a:pt x="76835" y="373252"/>
                </a:lnTo>
                <a:lnTo>
                  <a:pt x="65468" y="366608"/>
                </a:lnTo>
                <a:lnTo>
                  <a:pt x="45998" y="350211"/>
                </a:lnTo>
                <a:lnTo>
                  <a:pt x="33909" y="334771"/>
                </a:lnTo>
                <a:lnTo>
                  <a:pt x="22375" y="313726"/>
                </a:lnTo>
                <a:lnTo>
                  <a:pt x="13015" y="289607"/>
                </a:lnTo>
                <a:lnTo>
                  <a:pt x="9165" y="276395"/>
                </a:lnTo>
                <a:lnTo>
                  <a:pt x="6175" y="263712"/>
                </a:lnTo>
                <a:lnTo>
                  <a:pt x="2236" y="239255"/>
                </a:lnTo>
                <a:lnTo>
                  <a:pt x="260" y="213251"/>
                </a:lnTo>
                <a:lnTo>
                  <a:pt x="0" y="199695"/>
                </a:lnTo>
                <a:lnTo>
                  <a:pt x="0" y="199136"/>
                </a:lnTo>
                <a:lnTo>
                  <a:pt x="270" y="185343"/>
                </a:lnTo>
                <a:lnTo>
                  <a:pt x="1079" y="171997"/>
                </a:lnTo>
                <a:lnTo>
                  <a:pt x="2425" y="159089"/>
                </a:lnTo>
                <a:lnTo>
                  <a:pt x="6714" y="134556"/>
                </a:lnTo>
                <a:lnTo>
                  <a:pt x="11684" y="116077"/>
                </a:lnTo>
                <a:lnTo>
                  <a:pt x="16221" y="103054"/>
                </a:lnTo>
                <a:lnTo>
                  <a:pt x="21238" y="90745"/>
                </a:lnTo>
                <a:lnTo>
                  <a:pt x="32709" y="68311"/>
                </a:lnTo>
                <a:lnTo>
                  <a:pt x="42545" y="53467"/>
                </a:lnTo>
                <a:lnTo>
                  <a:pt x="50780" y="43432"/>
                </a:lnTo>
                <a:lnTo>
                  <a:pt x="69683" y="26389"/>
                </a:lnTo>
                <a:lnTo>
                  <a:pt x="90804" y="13843"/>
                </a:lnTo>
                <a:lnTo>
                  <a:pt x="114183" y="5168"/>
                </a:lnTo>
                <a:lnTo>
                  <a:pt x="139396" y="691"/>
                </a:lnTo>
                <a:lnTo>
                  <a:pt x="152690" y="12"/>
                </a:lnTo>
                <a:lnTo>
                  <a:pt x="154813" y="0"/>
                </a:lnTo>
                <a:close/>
              </a:path>
            </a:pathLst>
          </a:custGeom>
          <a:ln w="1777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92391" y="4553712"/>
            <a:ext cx="370204" cy="386969"/>
          </a:xfrm>
          <a:custGeom>
            <a:avLst/>
            <a:gdLst/>
            <a:ahLst/>
            <a:cxnLst/>
            <a:rect l="l" t="t" r="r" b="b"/>
            <a:pathLst>
              <a:path w="370204" h="386968">
                <a:moveTo>
                  <a:pt x="178942" y="0"/>
                </a:moveTo>
                <a:lnTo>
                  <a:pt x="191214" y="87"/>
                </a:lnTo>
                <a:lnTo>
                  <a:pt x="203818" y="348"/>
                </a:lnTo>
                <a:lnTo>
                  <a:pt x="216739" y="784"/>
                </a:lnTo>
                <a:lnTo>
                  <a:pt x="224916" y="1143"/>
                </a:lnTo>
                <a:lnTo>
                  <a:pt x="237498" y="1740"/>
                </a:lnTo>
                <a:lnTo>
                  <a:pt x="250145" y="2338"/>
                </a:lnTo>
                <a:lnTo>
                  <a:pt x="262872" y="2936"/>
                </a:lnTo>
                <a:lnTo>
                  <a:pt x="273430" y="3429"/>
                </a:lnTo>
                <a:lnTo>
                  <a:pt x="280699" y="3683"/>
                </a:lnTo>
                <a:lnTo>
                  <a:pt x="289608" y="3845"/>
                </a:lnTo>
                <a:lnTo>
                  <a:pt x="300156" y="3915"/>
                </a:lnTo>
                <a:lnTo>
                  <a:pt x="312344" y="3894"/>
                </a:lnTo>
                <a:lnTo>
                  <a:pt x="326172" y="3780"/>
                </a:lnTo>
                <a:lnTo>
                  <a:pt x="341639" y="3575"/>
                </a:lnTo>
                <a:lnTo>
                  <a:pt x="358746" y="3278"/>
                </a:lnTo>
                <a:lnTo>
                  <a:pt x="370204" y="3048"/>
                </a:lnTo>
                <a:lnTo>
                  <a:pt x="370204" y="55499"/>
                </a:lnTo>
                <a:lnTo>
                  <a:pt x="357241" y="55416"/>
                </a:lnTo>
                <a:lnTo>
                  <a:pt x="344567" y="55190"/>
                </a:lnTo>
                <a:lnTo>
                  <a:pt x="332612" y="54863"/>
                </a:lnTo>
                <a:lnTo>
                  <a:pt x="321585" y="54475"/>
                </a:lnTo>
                <a:lnTo>
                  <a:pt x="309251" y="53946"/>
                </a:lnTo>
                <a:lnTo>
                  <a:pt x="295594" y="53260"/>
                </a:lnTo>
                <a:lnTo>
                  <a:pt x="287908" y="52831"/>
                </a:lnTo>
                <a:lnTo>
                  <a:pt x="295278" y="63246"/>
                </a:lnTo>
                <a:lnTo>
                  <a:pt x="308503" y="84914"/>
                </a:lnTo>
                <a:lnTo>
                  <a:pt x="319736" y="107756"/>
                </a:lnTo>
                <a:lnTo>
                  <a:pt x="326817" y="125977"/>
                </a:lnTo>
                <a:lnTo>
                  <a:pt x="332802" y="149891"/>
                </a:lnTo>
                <a:lnTo>
                  <a:pt x="335851" y="175886"/>
                </a:lnTo>
                <a:lnTo>
                  <a:pt x="336291" y="189654"/>
                </a:lnTo>
                <a:lnTo>
                  <a:pt x="336295" y="191262"/>
                </a:lnTo>
                <a:lnTo>
                  <a:pt x="336009" y="204760"/>
                </a:lnTo>
                <a:lnTo>
                  <a:pt x="335146" y="217902"/>
                </a:lnTo>
                <a:lnTo>
                  <a:pt x="331681" y="243122"/>
                </a:lnTo>
                <a:lnTo>
                  <a:pt x="325876" y="266920"/>
                </a:lnTo>
                <a:lnTo>
                  <a:pt x="320760" y="282040"/>
                </a:lnTo>
                <a:lnTo>
                  <a:pt x="315706" y="294070"/>
                </a:lnTo>
                <a:lnTo>
                  <a:pt x="303556" y="316236"/>
                </a:lnTo>
                <a:lnTo>
                  <a:pt x="292607" y="331343"/>
                </a:lnTo>
                <a:lnTo>
                  <a:pt x="274904" y="349632"/>
                </a:lnTo>
                <a:lnTo>
                  <a:pt x="254269" y="364548"/>
                </a:lnTo>
                <a:lnTo>
                  <a:pt x="242865" y="370755"/>
                </a:lnTo>
                <a:lnTo>
                  <a:pt x="228640" y="376918"/>
                </a:lnTo>
                <a:lnTo>
                  <a:pt x="204732" y="383582"/>
                </a:lnTo>
                <a:lnTo>
                  <a:pt x="191958" y="385580"/>
                </a:lnTo>
                <a:lnTo>
                  <a:pt x="178639" y="386700"/>
                </a:lnTo>
                <a:lnTo>
                  <a:pt x="167766" y="386969"/>
                </a:lnTo>
                <a:lnTo>
                  <a:pt x="154143" y="386565"/>
                </a:lnTo>
                <a:lnTo>
                  <a:pt x="141009" y="385357"/>
                </a:lnTo>
                <a:lnTo>
                  <a:pt x="116212" y="380547"/>
                </a:lnTo>
                <a:lnTo>
                  <a:pt x="98043" y="374523"/>
                </a:lnTo>
                <a:lnTo>
                  <a:pt x="86114" y="369161"/>
                </a:lnTo>
                <a:lnTo>
                  <a:pt x="64428" y="355687"/>
                </a:lnTo>
                <a:lnTo>
                  <a:pt x="45676" y="338585"/>
                </a:lnTo>
                <a:lnTo>
                  <a:pt x="30439" y="318649"/>
                </a:lnTo>
                <a:lnTo>
                  <a:pt x="18402" y="296029"/>
                </a:lnTo>
                <a:lnTo>
                  <a:pt x="13410" y="283508"/>
                </a:lnTo>
                <a:lnTo>
                  <a:pt x="8391" y="267383"/>
                </a:lnTo>
                <a:lnTo>
                  <a:pt x="3427" y="243538"/>
                </a:lnTo>
                <a:lnTo>
                  <a:pt x="643" y="217612"/>
                </a:lnTo>
                <a:lnTo>
                  <a:pt x="76" y="203882"/>
                </a:lnTo>
                <a:lnTo>
                  <a:pt x="0" y="196469"/>
                </a:lnTo>
                <a:lnTo>
                  <a:pt x="298" y="182915"/>
                </a:lnTo>
                <a:lnTo>
                  <a:pt x="1193" y="169722"/>
                </a:lnTo>
                <a:lnTo>
                  <a:pt x="2681" y="156897"/>
                </a:lnTo>
                <a:lnTo>
                  <a:pt x="7424" y="132372"/>
                </a:lnTo>
                <a:lnTo>
                  <a:pt x="12064" y="116331"/>
                </a:lnTo>
                <a:lnTo>
                  <a:pt x="16742" y="103721"/>
                </a:lnTo>
                <a:lnTo>
                  <a:pt x="22099" y="91786"/>
                </a:lnTo>
                <a:lnTo>
                  <a:pt x="34869" y="69942"/>
                </a:lnTo>
                <a:lnTo>
                  <a:pt x="47243" y="54229"/>
                </a:lnTo>
                <a:lnTo>
                  <a:pt x="65583" y="36739"/>
                </a:lnTo>
                <a:lnTo>
                  <a:pt x="86650" y="22456"/>
                </a:lnTo>
                <a:lnTo>
                  <a:pt x="98218" y="16518"/>
                </a:lnTo>
                <a:lnTo>
                  <a:pt x="114577" y="9898"/>
                </a:lnTo>
                <a:lnTo>
                  <a:pt x="138487" y="3604"/>
                </a:lnTo>
                <a:lnTo>
                  <a:pt x="164433" y="428"/>
                </a:lnTo>
                <a:lnTo>
                  <a:pt x="178179" y="1"/>
                </a:lnTo>
                <a:lnTo>
                  <a:pt x="178942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50655" y="4416806"/>
            <a:ext cx="108203" cy="114554"/>
          </a:xfrm>
          <a:custGeom>
            <a:avLst/>
            <a:gdLst/>
            <a:ahLst/>
            <a:cxnLst/>
            <a:rect l="l" t="t" r="r" b="b"/>
            <a:pathLst>
              <a:path w="108203" h="114553">
                <a:moveTo>
                  <a:pt x="36068" y="0"/>
                </a:moveTo>
                <a:lnTo>
                  <a:pt x="108203" y="0"/>
                </a:lnTo>
                <a:lnTo>
                  <a:pt x="42799" y="114300"/>
                </a:lnTo>
                <a:lnTo>
                  <a:pt x="0" y="114554"/>
                </a:lnTo>
                <a:lnTo>
                  <a:pt x="36068" y="0"/>
                </a:lnTo>
                <a:close/>
              </a:path>
            </a:pathLst>
          </a:custGeom>
          <a:ln w="1778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8448" y="5245608"/>
            <a:ext cx="3570732" cy="981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297" y="5288788"/>
            <a:ext cx="3484575" cy="895172"/>
          </a:xfrm>
          <a:custGeom>
            <a:avLst/>
            <a:gdLst/>
            <a:ahLst/>
            <a:cxnLst/>
            <a:rect l="l" t="t" r="r" b="b"/>
            <a:pathLst>
              <a:path w="3484575" h="895172">
                <a:moveTo>
                  <a:pt x="535485" y="377727"/>
                </a:moveTo>
                <a:lnTo>
                  <a:pt x="532751" y="365165"/>
                </a:lnTo>
                <a:lnTo>
                  <a:pt x="528313" y="353269"/>
                </a:lnTo>
                <a:lnTo>
                  <a:pt x="522164" y="342037"/>
                </a:lnTo>
                <a:lnTo>
                  <a:pt x="514299" y="331470"/>
                </a:lnTo>
                <a:lnTo>
                  <a:pt x="505763" y="322852"/>
                </a:lnTo>
                <a:lnTo>
                  <a:pt x="495319" y="315381"/>
                </a:lnTo>
                <a:lnTo>
                  <a:pt x="483799" y="310045"/>
                </a:lnTo>
                <a:lnTo>
                  <a:pt x="471203" y="306844"/>
                </a:lnTo>
                <a:lnTo>
                  <a:pt x="457530" y="305777"/>
                </a:lnTo>
                <a:lnTo>
                  <a:pt x="445120" y="306145"/>
                </a:lnTo>
                <a:lnTo>
                  <a:pt x="428369" y="308174"/>
                </a:lnTo>
                <a:lnTo>
                  <a:pt x="414714" y="311980"/>
                </a:lnTo>
                <a:lnTo>
                  <a:pt x="404160" y="317562"/>
                </a:lnTo>
                <a:lnTo>
                  <a:pt x="396709" y="324920"/>
                </a:lnTo>
                <a:lnTo>
                  <a:pt x="392366" y="334055"/>
                </a:lnTo>
                <a:lnTo>
                  <a:pt x="391133" y="344967"/>
                </a:lnTo>
                <a:lnTo>
                  <a:pt x="393014" y="357657"/>
                </a:lnTo>
                <a:lnTo>
                  <a:pt x="416382" y="383146"/>
                </a:lnTo>
                <a:lnTo>
                  <a:pt x="418167" y="382692"/>
                </a:lnTo>
                <a:lnTo>
                  <a:pt x="431113" y="378336"/>
                </a:lnTo>
                <a:lnTo>
                  <a:pt x="441274" y="372795"/>
                </a:lnTo>
                <a:lnTo>
                  <a:pt x="447370" y="368452"/>
                </a:lnTo>
                <a:lnTo>
                  <a:pt x="453593" y="369570"/>
                </a:lnTo>
                <a:lnTo>
                  <a:pt x="464332" y="383559"/>
                </a:lnTo>
                <a:lnTo>
                  <a:pt x="468898" y="408849"/>
                </a:lnTo>
                <a:lnTo>
                  <a:pt x="469468" y="427126"/>
                </a:lnTo>
                <a:lnTo>
                  <a:pt x="469468" y="733056"/>
                </a:lnTo>
                <a:lnTo>
                  <a:pt x="541223" y="730288"/>
                </a:lnTo>
                <a:lnTo>
                  <a:pt x="541223" y="487299"/>
                </a:lnTo>
                <a:lnTo>
                  <a:pt x="547823" y="475325"/>
                </a:lnTo>
                <a:lnTo>
                  <a:pt x="556958" y="459572"/>
                </a:lnTo>
                <a:lnTo>
                  <a:pt x="565750" y="445404"/>
                </a:lnTo>
                <a:lnTo>
                  <a:pt x="574197" y="432820"/>
                </a:lnTo>
                <a:lnTo>
                  <a:pt x="582298" y="421821"/>
                </a:lnTo>
                <a:lnTo>
                  <a:pt x="590051" y="412408"/>
                </a:lnTo>
                <a:lnTo>
                  <a:pt x="604507" y="398334"/>
                </a:lnTo>
                <a:lnTo>
                  <a:pt x="617550" y="390601"/>
                </a:lnTo>
                <a:lnTo>
                  <a:pt x="640083" y="386228"/>
                </a:lnTo>
                <a:lnTo>
                  <a:pt x="650576" y="389032"/>
                </a:lnTo>
                <a:lnTo>
                  <a:pt x="658912" y="397881"/>
                </a:lnTo>
                <a:lnTo>
                  <a:pt x="664949" y="416479"/>
                </a:lnTo>
                <a:lnTo>
                  <a:pt x="666791" y="429310"/>
                </a:lnTo>
                <a:lnTo>
                  <a:pt x="667842" y="444496"/>
                </a:lnTo>
                <a:lnTo>
                  <a:pt x="668096" y="462038"/>
                </a:lnTo>
                <a:lnTo>
                  <a:pt x="670128" y="731062"/>
                </a:lnTo>
                <a:lnTo>
                  <a:pt x="750646" y="729246"/>
                </a:lnTo>
                <a:lnTo>
                  <a:pt x="751408" y="594982"/>
                </a:lnTo>
                <a:lnTo>
                  <a:pt x="751408" y="459257"/>
                </a:lnTo>
                <a:lnTo>
                  <a:pt x="751555" y="446383"/>
                </a:lnTo>
                <a:lnTo>
                  <a:pt x="750974" y="427013"/>
                </a:lnTo>
                <a:lnTo>
                  <a:pt x="749391" y="409078"/>
                </a:lnTo>
                <a:lnTo>
                  <a:pt x="746806" y="392578"/>
                </a:lnTo>
                <a:lnTo>
                  <a:pt x="743219" y="377513"/>
                </a:lnTo>
                <a:lnTo>
                  <a:pt x="738628" y="363883"/>
                </a:lnTo>
                <a:lnTo>
                  <a:pt x="733034" y="351688"/>
                </a:lnTo>
                <a:lnTo>
                  <a:pt x="726436" y="340927"/>
                </a:lnTo>
                <a:lnTo>
                  <a:pt x="718833" y="331602"/>
                </a:lnTo>
                <a:lnTo>
                  <a:pt x="710226" y="323711"/>
                </a:lnTo>
                <a:lnTo>
                  <a:pt x="700612" y="317255"/>
                </a:lnTo>
                <a:lnTo>
                  <a:pt x="689993" y="312233"/>
                </a:lnTo>
                <a:lnTo>
                  <a:pt x="678367" y="308647"/>
                </a:lnTo>
                <a:lnTo>
                  <a:pt x="665735" y="306495"/>
                </a:lnTo>
                <a:lnTo>
                  <a:pt x="652094" y="305777"/>
                </a:lnTo>
                <a:lnTo>
                  <a:pt x="648473" y="305845"/>
                </a:lnTo>
                <a:lnTo>
                  <a:pt x="637232" y="306937"/>
                </a:lnTo>
                <a:lnTo>
                  <a:pt x="626201" y="309363"/>
                </a:lnTo>
                <a:lnTo>
                  <a:pt x="615381" y="313123"/>
                </a:lnTo>
                <a:lnTo>
                  <a:pt x="604772" y="318218"/>
                </a:lnTo>
                <a:lnTo>
                  <a:pt x="594375" y="324647"/>
                </a:lnTo>
                <a:lnTo>
                  <a:pt x="584193" y="332411"/>
                </a:lnTo>
                <a:lnTo>
                  <a:pt x="574225" y="341509"/>
                </a:lnTo>
                <a:lnTo>
                  <a:pt x="564474" y="351942"/>
                </a:lnTo>
                <a:lnTo>
                  <a:pt x="554939" y="363709"/>
                </a:lnTo>
                <a:lnTo>
                  <a:pt x="545622" y="376811"/>
                </a:lnTo>
                <a:lnTo>
                  <a:pt x="536524" y="391248"/>
                </a:lnTo>
                <a:lnTo>
                  <a:pt x="536521" y="390953"/>
                </a:lnTo>
                <a:lnTo>
                  <a:pt x="535485" y="377727"/>
                </a:lnTo>
                <a:close/>
              </a:path>
              <a:path w="3484575" h="895172">
                <a:moveTo>
                  <a:pt x="2534679" y="712865"/>
                </a:moveTo>
                <a:lnTo>
                  <a:pt x="2555482" y="698260"/>
                </a:lnTo>
                <a:lnTo>
                  <a:pt x="2573731" y="680161"/>
                </a:lnTo>
                <a:lnTo>
                  <a:pt x="2583484" y="667796"/>
                </a:lnTo>
                <a:lnTo>
                  <a:pt x="2596791" y="646801"/>
                </a:lnTo>
                <a:lnTo>
                  <a:pt x="2608223" y="623175"/>
                </a:lnTo>
                <a:lnTo>
                  <a:pt x="2613228" y="610374"/>
                </a:lnTo>
                <a:lnTo>
                  <a:pt x="2619140" y="591430"/>
                </a:lnTo>
                <a:lnTo>
                  <a:pt x="2624243" y="567397"/>
                </a:lnTo>
                <a:lnTo>
                  <a:pt x="2627315" y="541522"/>
                </a:lnTo>
                <a:lnTo>
                  <a:pt x="2628084" y="527894"/>
                </a:lnTo>
                <a:lnTo>
                  <a:pt x="2628341" y="513803"/>
                </a:lnTo>
                <a:lnTo>
                  <a:pt x="2628283" y="506908"/>
                </a:lnTo>
                <a:lnTo>
                  <a:pt x="2626918" y="480640"/>
                </a:lnTo>
                <a:lnTo>
                  <a:pt x="2623727" y="455564"/>
                </a:lnTo>
                <a:lnTo>
                  <a:pt x="2618689" y="431685"/>
                </a:lnTo>
                <a:lnTo>
                  <a:pt x="2611995" y="409764"/>
                </a:lnTo>
                <a:lnTo>
                  <a:pt x="2601997" y="386328"/>
                </a:lnTo>
                <a:lnTo>
                  <a:pt x="2589606" y="365175"/>
                </a:lnTo>
                <a:lnTo>
                  <a:pt x="2578027" y="350604"/>
                </a:lnTo>
                <a:lnTo>
                  <a:pt x="2559072" y="333843"/>
                </a:lnTo>
                <a:lnTo>
                  <a:pt x="2536266" y="320382"/>
                </a:lnTo>
                <a:lnTo>
                  <a:pt x="2519850" y="313743"/>
                </a:lnTo>
                <a:lnTo>
                  <a:pt x="2495864" y="307614"/>
                </a:lnTo>
                <a:lnTo>
                  <a:pt x="2469397" y="304548"/>
                </a:lnTo>
                <a:lnTo>
                  <a:pt x="2455240" y="304165"/>
                </a:lnTo>
                <a:lnTo>
                  <a:pt x="2446905" y="304292"/>
                </a:lnTo>
                <a:lnTo>
                  <a:pt x="2433220" y="305092"/>
                </a:lnTo>
                <a:lnTo>
                  <a:pt x="2407498" y="308891"/>
                </a:lnTo>
                <a:lnTo>
                  <a:pt x="2383989" y="315624"/>
                </a:lnTo>
                <a:lnTo>
                  <a:pt x="2367460" y="322767"/>
                </a:lnTo>
                <a:lnTo>
                  <a:pt x="2355648" y="329367"/>
                </a:lnTo>
                <a:lnTo>
                  <a:pt x="2358300" y="492666"/>
                </a:lnTo>
                <a:lnTo>
                  <a:pt x="2359543" y="477544"/>
                </a:lnTo>
                <a:lnTo>
                  <a:pt x="2361560" y="463571"/>
                </a:lnTo>
                <a:lnTo>
                  <a:pt x="2364352" y="450746"/>
                </a:lnTo>
                <a:lnTo>
                  <a:pt x="2367916" y="439069"/>
                </a:lnTo>
                <a:lnTo>
                  <a:pt x="2372252" y="428542"/>
                </a:lnTo>
                <a:lnTo>
                  <a:pt x="2377358" y="419163"/>
                </a:lnTo>
                <a:lnTo>
                  <a:pt x="2383231" y="410933"/>
                </a:lnTo>
                <a:lnTo>
                  <a:pt x="2391692" y="401863"/>
                </a:lnTo>
                <a:lnTo>
                  <a:pt x="2401674" y="393966"/>
                </a:lnTo>
                <a:lnTo>
                  <a:pt x="2412707" y="387826"/>
                </a:lnTo>
                <a:lnTo>
                  <a:pt x="2424785" y="383440"/>
                </a:lnTo>
                <a:lnTo>
                  <a:pt x="2437906" y="380809"/>
                </a:lnTo>
                <a:lnTo>
                  <a:pt x="2452065" y="379933"/>
                </a:lnTo>
                <a:lnTo>
                  <a:pt x="2460558" y="380287"/>
                </a:lnTo>
                <a:lnTo>
                  <a:pt x="2473445" y="382330"/>
                </a:lnTo>
                <a:lnTo>
                  <a:pt x="2485437" y="386195"/>
                </a:lnTo>
                <a:lnTo>
                  <a:pt x="2496515" y="391883"/>
                </a:lnTo>
                <a:lnTo>
                  <a:pt x="2510822" y="402593"/>
                </a:lnTo>
                <a:lnTo>
                  <a:pt x="2519614" y="411701"/>
                </a:lnTo>
                <a:lnTo>
                  <a:pt x="2526995" y="421881"/>
                </a:lnTo>
                <a:lnTo>
                  <a:pt x="2535808" y="439570"/>
                </a:lnTo>
                <a:lnTo>
                  <a:pt x="2539935" y="451812"/>
                </a:lnTo>
                <a:lnTo>
                  <a:pt x="2543124" y="465137"/>
                </a:lnTo>
                <a:lnTo>
                  <a:pt x="2545742" y="480668"/>
                </a:lnTo>
                <a:lnTo>
                  <a:pt x="2547116" y="493165"/>
                </a:lnTo>
                <a:lnTo>
                  <a:pt x="2547934" y="506082"/>
                </a:lnTo>
                <a:lnTo>
                  <a:pt x="2548204" y="519417"/>
                </a:lnTo>
                <a:lnTo>
                  <a:pt x="2547996" y="531580"/>
                </a:lnTo>
                <a:lnTo>
                  <a:pt x="2547047" y="547172"/>
                </a:lnTo>
                <a:lnTo>
                  <a:pt x="2545334" y="561699"/>
                </a:lnTo>
                <a:lnTo>
                  <a:pt x="2542858" y="575161"/>
                </a:lnTo>
                <a:lnTo>
                  <a:pt x="2539622" y="587558"/>
                </a:lnTo>
                <a:lnTo>
                  <a:pt x="2535628" y="598890"/>
                </a:lnTo>
                <a:lnTo>
                  <a:pt x="2530878" y="609156"/>
                </a:lnTo>
                <a:lnTo>
                  <a:pt x="2525375" y="618356"/>
                </a:lnTo>
                <a:lnTo>
                  <a:pt x="2519121" y="626491"/>
                </a:lnTo>
                <a:lnTo>
                  <a:pt x="2504051" y="640543"/>
                </a:lnTo>
                <a:lnTo>
                  <a:pt x="2493431" y="647444"/>
                </a:lnTo>
                <a:lnTo>
                  <a:pt x="2481960" y="652812"/>
                </a:lnTo>
                <a:lnTo>
                  <a:pt x="2469635" y="656646"/>
                </a:lnTo>
                <a:lnTo>
                  <a:pt x="2456454" y="658947"/>
                </a:lnTo>
                <a:lnTo>
                  <a:pt x="2442413" y="659714"/>
                </a:lnTo>
                <a:lnTo>
                  <a:pt x="2435208" y="659521"/>
                </a:lnTo>
                <a:lnTo>
                  <a:pt x="2422694" y="658278"/>
                </a:lnTo>
                <a:lnTo>
                  <a:pt x="2410147" y="655882"/>
                </a:lnTo>
                <a:lnTo>
                  <a:pt x="2397582" y="652335"/>
                </a:lnTo>
                <a:lnTo>
                  <a:pt x="2391748" y="649901"/>
                </a:lnTo>
                <a:lnTo>
                  <a:pt x="2403924" y="733149"/>
                </a:lnTo>
                <a:lnTo>
                  <a:pt x="2416427" y="735108"/>
                </a:lnTo>
                <a:lnTo>
                  <a:pt x="2429120" y="736284"/>
                </a:lnTo>
                <a:lnTo>
                  <a:pt x="2442032" y="736676"/>
                </a:lnTo>
                <a:lnTo>
                  <a:pt x="2453086" y="736380"/>
                </a:lnTo>
                <a:lnTo>
                  <a:pt x="2465924" y="735270"/>
                </a:lnTo>
                <a:lnTo>
                  <a:pt x="2478523" y="733334"/>
                </a:lnTo>
                <a:lnTo>
                  <a:pt x="2490888" y="730574"/>
                </a:lnTo>
                <a:lnTo>
                  <a:pt x="2503023" y="726989"/>
                </a:lnTo>
                <a:lnTo>
                  <a:pt x="2514930" y="722579"/>
                </a:lnTo>
                <a:lnTo>
                  <a:pt x="2523341" y="718858"/>
                </a:lnTo>
                <a:lnTo>
                  <a:pt x="2534679" y="712865"/>
                </a:lnTo>
                <a:close/>
              </a:path>
              <a:path w="3484575" h="895172">
                <a:moveTo>
                  <a:pt x="2391748" y="649901"/>
                </a:moveTo>
                <a:lnTo>
                  <a:pt x="2382542" y="643759"/>
                </a:lnTo>
                <a:lnTo>
                  <a:pt x="2373825" y="634961"/>
                </a:lnTo>
                <a:lnTo>
                  <a:pt x="2365591" y="623507"/>
                </a:lnTo>
                <a:lnTo>
                  <a:pt x="2357831" y="609396"/>
                </a:lnTo>
                <a:lnTo>
                  <a:pt x="2357835" y="508936"/>
                </a:lnTo>
                <a:lnTo>
                  <a:pt x="2358300" y="492666"/>
                </a:lnTo>
                <a:lnTo>
                  <a:pt x="2355648" y="329367"/>
                </a:lnTo>
                <a:lnTo>
                  <a:pt x="2335365" y="344972"/>
                </a:lnTo>
                <a:lnTo>
                  <a:pt x="2319477" y="363778"/>
                </a:lnTo>
                <a:lnTo>
                  <a:pt x="2304071" y="390861"/>
                </a:lnTo>
                <a:lnTo>
                  <a:pt x="2294194" y="414732"/>
                </a:lnTo>
                <a:lnTo>
                  <a:pt x="2286446" y="440882"/>
                </a:lnTo>
                <a:lnTo>
                  <a:pt x="2281902" y="465521"/>
                </a:lnTo>
                <a:lnTo>
                  <a:pt x="2279629" y="491276"/>
                </a:lnTo>
                <a:lnTo>
                  <a:pt x="2279345" y="504571"/>
                </a:lnTo>
                <a:lnTo>
                  <a:pt x="2279345" y="895172"/>
                </a:lnTo>
                <a:lnTo>
                  <a:pt x="2357831" y="895172"/>
                </a:lnTo>
                <a:lnTo>
                  <a:pt x="2357831" y="704977"/>
                </a:lnTo>
                <a:lnTo>
                  <a:pt x="2357980" y="705581"/>
                </a:lnTo>
                <a:lnTo>
                  <a:pt x="2363224" y="715674"/>
                </a:lnTo>
                <a:lnTo>
                  <a:pt x="2373208" y="723626"/>
                </a:lnTo>
                <a:lnTo>
                  <a:pt x="2387930" y="729437"/>
                </a:lnTo>
                <a:lnTo>
                  <a:pt x="2391581" y="730406"/>
                </a:lnTo>
                <a:lnTo>
                  <a:pt x="2403924" y="733149"/>
                </a:lnTo>
                <a:lnTo>
                  <a:pt x="2391748" y="649901"/>
                </a:lnTo>
                <a:close/>
              </a:path>
              <a:path w="3484575" h="895172">
                <a:moveTo>
                  <a:pt x="1464671" y="627835"/>
                </a:moveTo>
                <a:lnTo>
                  <a:pt x="1459881" y="618850"/>
                </a:lnTo>
                <a:lnTo>
                  <a:pt x="1455738" y="608818"/>
                </a:lnTo>
                <a:lnTo>
                  <a:pt x="1452239" y="597739"/>
                </a:lnTo>
                <a:lnTo>
                  <a:pt x="1449381" y="585613"/>
                </a:lnTo>
                <a:lnTo>
                  <a:pt x="1447163" y="572440"/>
                </a:lnTo>
                <a:lnTo>
                  <a:pt x="1451178" y="722198"/>
                </a:lnTo>
                <a:lnTo>
                  <a:pt x="1460201" y="726352"/>
                </a:lnTo>
                <a:lnTo>
                  <a:pt x="1471620" y="730499"/>
                </a:lnTo>
                <a:lnTo>
                  <a:pt x="1467053" y="631558"/>
                </a:lnTo>
                <a:lnTo>
                  <a:pt x="1464671" y="627835"/>
                </a:lnTo>
                <a:close/>
              </a:path>
              <a:path w="3484575" h="895172">
                <a:moveTo>
                  <a:pt x="1722196" y="730770"/>
                </a:moveTo>
                <a:lnTo>
                  <a:pt x="1728447" y="731794"/>
                </a:lnTo>
                <a:lnTo>
                  <a:pt x="1739193" y="732582"/>
                </a:lnTo>
                <a:lnTo>
                  <a:pt x="1751528" y="732459"/>
                </a:lnTo>
                <a:lnTo>
                  <a:pt x="1765461" y="731428"/>
                </a:lnTo>
                <a:lnTo>
                  <a:pt x="1780997" y="729488"/>
                </a:lnTo>
                <a:lnTo>
                  <a:pt x="1776171" y="656907"/>
                </a:lnTo>
                <a:lnTo>
                  <a:pt x="1768054" y="657468"/>
                </a:lnTo>
                <a:lnTo>
                  <a:pt x="1754950" y="655906"/>
                </a:lnTo>
                <a:lnTo>
                  <a:pt x="1743854" y="651024"/>
                </a:lnTo>
                <a:lnTo>
                  <a:pt x="1734759" y="642823"/>
                </a:lnTo>
                <a:lnTo>
                  <a:pt x="1727657" y="631304"/>
                </a:lnTo>
                <a:lnTo>
                  <a:pt x="1722101" y="615599"/>
                </a:lnTo>
                <a:lnTo>
                  <a:pt x="1717568" y="593222"/>
                </a:lnTo>
                <a:lnTo>
                  <a:pt x="1715981" y="580158"/>
                </a:lnTo>
                <a:lnTo>
                  <a:pt x="1714848" y="565843"/>
                </a:lnTo>
                <a:lnTo>
                  <a:pt x="1714168" y="550278"/>
                </a:lnTo>
                <a:lnTo>
                  <a:pt x="1713941" y="533463"/>
                </a:lnTo>
                <a:lnTo>
                  <a:pt x="1713941" y="529234"/>
                </a:lnTo>
                <a:lnTo>
                  <a:pt x="1748485" y="311391"/>
                </a:lnTo>
                <a:lnTo>
                  <a:pt x="1673936" y="311391"/>
                </a:lnTo>
                <a:lnTo>
                  <a:pt x="1667840" y="388543"/>
                </a:lnTo>
                <a:lnTo>
                  <a:pt x="1666570" y="380060"/>
                </a:lnTo>
                <a:lnTo>
                  <a:pt x="1664919" y="373989"/>
                </a:lnTo>
                <a:lnTo>
                  <a:pt x="1657299" y="361670"/>
                </a:lnTo>
                <a:lnTo>
                  <a:pt x="1644497" y="346600"/>
                </a:lnTo>
                <a:lnTo>
                  <a:pt x="1625168" y="330250"/>
                </a:lnTo>
                <a:lnTo>
                  <a:pt x="1608737" y="320348"/>
                </a:lnTo>
                <a:lnTo>
                  <a:pt x="1585036" y="310794"/>
                </a:lnTo>
                <a:lnTo>
                  <a:pt x="1564940" y="306158"/>
                </a:lnTo>
                <a:lnTo>
                  <a:pt x="1539189" y="304165"/>
                </a:lnTo>
                <a:lnTo>
                  <a:pt x="1527832" y="304500"/>
                </a:lnTo>
                <a:lnTo>
                  <a:pt x="1502255" y="307911"/>
                </a:lnTo>
                <a:lnTo>
                  <a:pt x="1478105" y="315001"/>
                </a:lnTo>
                <a:lnTo>
                  <a:pt x="1459857" y="323306"/>
                </a:lnTo>
                <a:lnTo>
                  <a:pt x="1438391" y="337323"/>
                </a:lnTo>
                <a:lnTo>
                  <a:pt x="1419914" y="354770"/>
                </a:lnTo>
                <a:lnTo>
                  <a:pt x="1410702" y="366293"/>
                </a:lnTo>
                <a:lnTo>
                  <a:pt x="1397751" y="386652"/>
                </a:lnTo>
                <a:lnTo>
                  <a:pt x="1386597" y="409541"/>
                </a:lnTo>
                <a:lnTo>
                  <a:pt x="1377264" y="434962"/>
                </a:lnTo>
                <a:lnTo>
                  <a:pt x="1372948" y="450146"/>
                </a:lnTo>
                <a:lnTo>
                  <a:pt x="1368068" y="474308"/>
                </a:lnTo>
                <a:lnTo>
                  <a:pt x="1365152" y="499943"/>
                </a:lnTo>
                <a:lnTo>
                  <a:pt x="1364183" y="527050"/>
                </a:lnTo>
                <a:lnTo>
                  <a:pt x="1364292" y="536588"/>
                </a:lnTo>
                <a:lnTo>
                  <a:pt x="1365793" y="562919"/>
                </a:lnTo>
                <a:lnTo>
                  <a:pt x="1369058" y="587913"/>
                </a:lnTo>
                <a:lnTo>
                  <a:pt x="1374089" y="611568"/>
                </a:lnTo>
                <a:lnTo>
                  <a:pt x="1380758" y="633667"/>
                </a:lnTo>
                <a:lnTo>
                  <a:pt x="1390491" y="657250"/>
                </a:lnTo>
                <a:lnTo>
                  <a:pt x="1402283" y="678307"/>
                </a:lnTo>
                <a:lnTo>
                  <a:pt x="1411210" y="690462"/>
                </a:lnTo>
                <a:lnTo>
                  <a:pt x="1429337" y="708203"/>
                </a:lnTo>
                <a:lnTo>
                  <a:pt x="1451178" y="722198"/>
                </a:lnTo>
                <a:lnTo>
                  <a:pt x="1447163" y="572440"/>
                </a:lnTo>
                <a:lnTo>
                  <a:pt x="1445582" y="558221"/>
                </a:lnTo>
                <a:lnTo>
                  <a:pt x="1444636" y="542955"/>
                </a:lnTo>
                <a:lnTo>
                  <a:pt x="1444320" y="526643"/>
                </a:lnTo>
                <a:lnTo>
                  <a:pt x="1444325" y="525049"/>
                </a:lnTo>
                <a:lnTo>
                  <a:pt x="1444720" y="511870"/>
                </a:lnTo>
                <a:lnTo>
                  <a:pt x="1445748" y="498992"/>
                </a:lnTo>
                <a:lnTo>
                  <a:pt x="1447404" y="486413"/>
                </a:lnTo>
                <a:lnTo>
                  <a:pt x="1449682" y="474134"/>
                </a:lnTo>
                <a:lnTo>
                  <a:pt x="1452575" y="462153"/>
                </a:lnTo>
                <a:lnTo>
                  <a:pt x="1457296" y="446629"/>
                </a:lnTo>
                <a:lnTo>
                  <a:pt x="1461988" y="434260"/>
                </a:lnTo>
                <a:lnTo>
                  <a:pt x="1467107" y="423344"/>
                </a:lnTo>
                <a:lnTo>
                  <a:pt x="1472641" y="413880"/>
                </a:lnTo>
                <a:lnTo>
                  <a:pt x="1481306" y="402822"/>
                </a:lnTo>
                <a:lnTo>
                  <a:pt x="1490837" y="394434"/>
                </a:lnTo>
                <a:lnTo>
                  <a:pt x="1501470" y="388315"/>
                </a:lnTo>
                <a:lnTo>
                  <a:pt x="1514620" y="383776"/>
                </a:lnTo>
                <a:lnTo>
                  <a:pt x="1527169" y="381494"/>
                </a:lnTo>
                <a:lnTo>
                  <a:pt x="1540840" y="380733"/>
                </a:lnTo>
                <a:lnTo>
                  <a:pt x="1542063" y="380741"/>
                </a:lnTo>
                <a:lnTo>
                  <a:pt x="1555228" y="381961"/>
                </a:lnTo>
                <a:lnTo>
                  <a:pt x="1567487" y="385251"/>
                </a:lnTo>
                <a:lnTo>
                  <a:pt x="1578813" y="390613"/>
                </a:lnTo>
                <a:lnTo>
                  <a:pt x="1590380" y="398834"/>
                </a:lnTo>
                <a:lnTo>
                  <a:pt x="1599385" y="407803"/>
                </a:lnTo>
                <a:lnTo>
                  <a:pt x="1607388" y="418401"/>
                </a:lnTo>
                <a:lnTo>
                  <a:pt x="1616924" y="436614"/>
                </a:lnTo>
                <a:lnTo>
                  <a:pt x="1621420" y="448787"/>
                </a:lnTo>
                <a:lnTo>
                  <a:pt x="1625168" y="462102"/>
                </a:lnTo>
                <a:lnTo>
                  <a:pt x="1628536" y="479055"/>
                </a:lnTo>
                <a:lnTo>
                  <a:pt x="1630128" y="491554"/>
                </a:lnTo>
                <a:lnTo>
                  <a:pt x="1631077" y="504475"/>
                </a:lnTo>
                <a:lnTo>
                  <a:pt x="1631391" y="517817"/>
                </a:lnTo>
                <a:lnTo>
                  <a:pt x="1631340" y="529846"/>
                </a:lnTo>
                <a:lnTo>
                  <a:pt x="1630656" y="543002"/>
                </a:lnTo>
                <a:lnTo>
                  <a:pt x="1629182" y="555725"/>
                </a:lnTo>
                <a:lnTo>
                  <a:pt x="1626926" y="568013"/>
                </a:lnTo>
                <a:lnTo>
                  <a:pt x="1623898" y="579869"/>
                </a:lnTo>
                <a:lnTo>
                  <a:pt x="1620548" y="590147"/>
                </a:lnTo>
                <a:lnTo>
                  <a:pt x="1615614" y="602242"/>
                </a:lnTo>
                <a:lnTo>
                  <a:pt x="1609911" y="613349"/>
                </a:lnTo>
                <a:lnTo>
                  <a:pt x="1603451" y="623468"/>
                </a:lnTo>
                <a:lnTo>
                  <a:pt x="1592866" y="636284"/>
                </a:lnTo>
                <a:lnTo>
                  <a:pt x="1583506" y="644779"/>
                </a:lnTo>
                <a:lnTo>
                  <a:pt x="1573352" y="651713"/>
                </a:lnTo>
                <a:lnTo>
                  <a:pt x="1558744" y="658691"/>
                </a:lnTo>
                <a:lnTo>
                  <a:pt x="1546516" y="662578"/>
                </a:lnTo>
                <a:lnTo>
                  <a:pt x="1533220" y="665327"/>
                </a:lnTo>
                <a:lnTo>
                  <a:pt x="1521001" y="664615"/>
                </a:lnTo>
                <a:lnTo>
                  <a:pt x="1507761" y="661953"/>
                </a:lnTo>
                <a:lnTo>
                  <a:pt x="1495753" y="657316"/>
                </a:lnTo>
                <a:lnTo>
                  <a:pt x="1484971" y="650705"/>
                </a:lnTo>
                <a:lnTo>
                  <a:pt x="1475407" y="642119"/>
                </a:lnTo>
                <a:lnTo>
                  <a:pt x="1467053" y="631558"/>
                </a:lnTo>
                <a:lnTo>
                  <a:pt x="1471620" y="730499"/>
                </a:lnTo>
                <a:lnTo>
                  <a:pt x="1483666" y="733724"/>
                </a:lnTo>
                <a:lnTo>
                  <a:pt x="1496340" y="736027"/>
                </a:lnTo>
                <a:lnTo>
                  <a:pt x="1509640" y="737409"/>
                </a:lnTo>
                <a:lnTo>
                  <a:pt x="1523568" y="737870"/>
                </a:lnTo>
                <a:lnTo>
                  <a:pt x="1526980" y="737842"/>
                </a:lnTo>
                <a:lnTo>
                  <a:pt x="1540864" y="737128"/>
                </a:lnTo>
                <a:lnTo>
                  <a:pt x="1554168" y="735449"/>
                </a:lnTo>
                <a:lnTo>
                  <a:pt x="1566889" y="732804"/>
                </a:lnTo>
                <a:lnTo>
                  <a:pt x="1579030" y="729194"/>
                </a:lnTo>
                <a:lnTo>
                  <a:pt x="1590588" y="724618"/>
                </a:lnTo>
                <a:lnTo>
                  <a:pt x="1601565" y="719077"/>
                </a:lnTo>
                <a:lnTo>
                  <a:pt x="1611960" y="712571"/>
                </a:lnTo>
                <a:lnTo>
                  <a:pt x="1626492" y="700977"/>
                </a:lnTo>
                <a:lnTo>
                  <a:pt x="1635559" y="691636"/>
                </a:lnTo>
                <a:lnTo>
                  <a:pt x="1643346" y="681548"/>
                </a:lnTo>
                <a:lnTo>
                  <a:pt x="1649857" y="670710"/>
                </a:lnTo>
                <a:lnTo>
                  <a:pt x="1655099" y="659123"/>
                </a:lnTo>
                <a:lnTo>
                  <a:pt x="1659077" y="646785"/>
                </a:lnTo>
                <a:lnTo>
                  <a:pt x="1659689" y="657484"/>
                </a:lnTo>
                <a:lnTo>
                  <a:pt x="1662125" y="669885"/>
                </a:lnTo>
                <a:lnTo>
                  <a:pt x="1666443" y="682713"/>
                </a:lnTo>
                <a:lnTo>
                  <a:pt x="1672019" y="694421"/>
                </a:lnTo>
                <a:lnTo>
                  <a:pt x="1679134" y="704952"/>
                </a:lnTo>
                <a:lnTo>
                  <a:pt x="1687652" y="714032"/>
                </a:lnTo>
                <a:lnTo>
                  <a:pt x="1697813" y="721518"/>
                </a:lnTo>
                <a:lnTo>
                  <a:pt x="1709240" y="727038"/>
                </a:lnTo>
                <a:lnTo>
                  <a:pt x="1722196" y="730770"/>
                </a:lnTo>
                <a:close/>
              </a:path>
              <a:path w="3484575" h="895172">
                <a:moveTo>
                  <a:pt x="2910535" y="156464"/>
                </a:moveTo>
                <a:lnTo>
                  <a:pt x="2869514" y="296418"/>
                </a:lnTo>
                <a:lnTo>
                  <a:pt x="2928950" y="296037"/>
                </a:lnTo>
                <a:lnTo>
                  <a:pt x="3003118" y="156464"/>
                </a:lnTo>
                <a:lnTo>
                  <a:pt x="2910535" y="156464"/>
                </a:lnTo>
                <a:close/>
              </a:path>
              <a:path w="3484575" h="895172">
                <a:moveTo>
                  <a:pt x="122802" y="344978"/>
                </a:moveTo>
                <a:lnTo>
                  <a:pt x="134351" y="350070"/>
                </a:lnTo>
                <a:lnTo>
                  <a:pt x="147284" y="355088"/>
                </a:lnTo>
                <a:lnTo>
                  <a:pt x="161600" y="360032"/>
                </a:lnTo>
                <a:lnTo>
                  <a:pt x="177301" y="364902"/>
                </a:lnTo>
                <a:lnTo>
                  <a:pt x="194386" y="369697"/>
                </a:lnTo>
                <a:lnTo>
                  <a:pt x="220548" y="376148"/>
                </a:lnTo>
                <a:lnTo>
                  <a:pt x="220698" y="421345"/>
                </a:lnTo>
                <a:lnTo>
                  <a:pt x="220500" y="444710"/>
                </a:lnTo>
                <a:lnTo>
                  <a:pt x="220080" y="466867"/>
                </a:lnTo>
                <a:lnTo>
                  <a:pt x="219439" y="487817"/>
                </a:lnTo>
                <a:lnTo>
                  <a:pt x="218576" y="507558"/>
                </a:lnTo>
                <a:lnTo>
                  <a:pt x="217491" y="526092"/>
                </a:lnTo>
                <a:lnTo>
                  <a:pt x="216184" y="543418"/>
                </a:lnTo>
                <a:lnTo>
                  <a:pt x="214655" y="559536"/>
                </a:lnTo>
                <a:lnTo>
                  <a:pt x="212903" y="574447"/>
                </a:lnTo>
                <a:lnTo>
                  <a:pt x="210928" y="588149"/>
                </a:lnTo>
                <a:lnTo>
                  <a:pt x="208731" y="600644"/>
                </a:lnTo>
                <a:lnTo>
                  <a:pt x="206310" y="611931"/>
                </a:lnTo>
                <a:lnTo>
                  <a:pt x="203666" y="622011"/>
                </a:lnTo>
                <a:lnTo>
                  <a:pt x="200799" y="630882"/>
                </a:lnTo>
                <a:lnTo>
                  <a:pt x="197708" y="638546"/>
                </a:lnTo>
                <a:lnTo>
                  <a:pt x="190855" y="650250"/>
                </a:lnTo>
                <a:lnTo>
                  <a:pt x="183104" y="657124"/>
                </a:lnTo>
                <a:lnTo>
                  <a:pt x="173198" y="659928"/>
                </a:lnTo>
                <a:lnTo>
                  <a:pt x="158778" y="661178"/>
                </a:lnTo>
                <a:lnTo>
                  <a:pt x="146346" y="659464"/>
                </a:lnTo>
                <a:lnTo>
                  <a:pt x="135902" y="654785"/>
                </a:lnTo>
                <a:lnTo>
                  <a:pt x="127447" y="647143"/>
                </a:lnTo>
                <a:lnTo>
                  <a:pt x="120980" y="636536"/>
                </a:lnTo>
                <a:lnTo>
                  <a:pt x="116980" y="626808"/>
                </a:lnTo>
                <a:lnTo>
                  <a:pt x="113682" y="617064"/>
                </a:lnTo>
                <a:lnTo>
                  <a:pt x="110599" y="606232"/>
                </a:lnTo>
                <a:lnTo>
                  <a:pt x="107731" y="594311"/>
                </a:lnTo>
                <a:lnTo>
                  <a:pt x="107067" y="720491"/>
                </a:lnTo>
                <a:lnTo>
                  <a:pt x="128738" y="726402"/>
                </a:lnTo>
                <a:lnTo>
                  <a:pt x="140677" y="728230"/>
                </a:lnTo>
                <a:lnTo>
                  <a:pt x="153351" y="729306"/>
                </a:lnTo>
                <a:lnTo>
                  <a:pt x="166761" y="729631"/>
                </a:lnTo>
                <a:lnTo>
                  <a:pt x="180907" y="729204"/>
                </a:lnTo>
                <a:lnTo>
                  <a:pt x="195788" y="728026"/>
                </a:lnTo>
                <a:lnTo>
                  <a:pt x="211404" y="726097"/>
                </a:lnTo>
                <a:lnTo>
                  <a:pt x="226370" y="721137"/>
                </a:lnTo>
                <a:lnTo>
                  <a:pt x="239722" y="710817"/>
                </a:lnTo>
                <a:lnTo>
                  <a:pt x="251462" y="695135"/>
                </a:lnTo>
                <a:lnTo>
                  <a:pt x="261591" y="674091"/>
                </a:lnTo>
                <a:lnTo>
                  <a:pt x="266052" y="661558"/>
                </a:lnTo>
                <a:lnTo>
                  <a:pt x="270110" y="647685"/>
                </a:lnTo>
                <a:lnTo>
                  <a:pt x="273767" y="632472"/>
                </a:lnTo>
                <a:lnTo>
                  <a:pt x="277022" y="615918"/>
                </a:lnTo>
                <a:lnTo>
                  <a:pt x="279875" y="598023"/>
                </a:lnTo>
                <a:lnTo>
                  <a:pt x="282327" y="578788"/>
                </a:lnTo>
                <a:lnTo>
                  <a:pt x="284378" y="558213"/>
                </a:lnTo>
                <a:lnTo>
                  <a:pt x="286028" y="536297"/>
                </a:lnTo>
                <a:lnTo>
                  <a:pt x="287277" y="513041"/>
                </a:lnTo>
                <a:lnTo>
                  <a:pt x="288125" y="488444"/>
                </a:lnTo>
                <a:lnTo>
                  <a:pt x="288573" y="462506"/>
                </a:lnTo>
                <a:lnTo>
                  <a:pt x="288366" y="401205"/>
                </a:lnTo>
                <a:lnTo>
                  <a:pt x="288239" y="390194"/>
                </a:lnTo>
                <a:lnTo>
                  <a:pt x="308686" y="393979"/>
                </a:lnTo>
                <a:lnTo>
                  <a:pt x="307162" y="340804"/>
                </a:lnTo>
                <a:lnTo>
                  <a:pt x="287604" y="335089"/>
                </a:lnTo>
                <a:lnTo>
                  <a:pt x="287477" y="324231"/>
                </a:lnTo>
                <a:lnTo>
                  <a:pt x="287198" y="308835"/>
                </a:lnTo>
                <a:lnTo>
                  <a:pt x="286783" y="288821"/>
                </a:lnTo>
                <a:lnTo>
                  <a:pt x="286327" y="269836"/>
                </a:lnTo>
                <a:lnTo>
                  <a:pt x="285830" y="251879"/>
                </a:lnTo>
                <a:lnTo>
                  <a:pt x="285292" y="234950"/>
                </a:lnTo>
                <a:lnTo>
                  <a:pt x="284712" y="219050"/>
                </a:lnTo>
                <a:lnTo>
                  <a:pt x="284090" y="204178"/>
                </a:lnTo>
                <a:lnTo>
                  <a:pt x="283426" y="190334"/>
                </a:lnTo>
                <a:lnTo>
                  <a:pt x="282720" y="177518"/>
                </a:lnTo>
                <a:lnTo>
                  <a:pt x="281972" y="165731"/>
                </a:lnTo>
                <a:lnTo>
                  <a:pt x="280349" y="145242"/>
                </a:lnTo>
                <a:lnTo>
                  <a:pt x="278554" y="128866"/>
                </a:lnTo>
                <a:lnTo>
                  <a:pt x="276588" y="116603"/>
                </a:lnTo>
                <a:lnTo>
                  <a:pt x="272051" y="100195"/>
                </a:lnTo>
                <a:lnTo>
                  <a:pt x="267623" y="88184"/>
                </a:lnTo>
                <a:lnTo>
                  <a:pt x="262416" y="76578"/>
                </a:lnTo>
                <a:lnTo>
                  <a:pt x="256434" y="65375"/>
                </a:lnTo>
                <a:lnTo>
                  <a:pt x="249681" y="54573"/>
                </a:lnTo>
                <a:lnTo>
                  <a:pt x="242163" y="44169"/>
                </a:lnTo>
                <a:lnTo>
                  <a:pt x="233883" y="34162"/>
                </a:lnTo>
                <a:lnTo>
                  <a:pt x="224888" y="25195"/>
                </a:lnTo>
                <a:lnTo>
                  <a:pt x="214919" y="17506"/>
                </a:lnTo>
                <a:lnTo>
                  <a:pt x="204077" y="11209"/>
                </a:lnTo>
                <a:lnTo>
                  <a:pt x="192360" y="6308"/>
                </a:lnTo>
                <a:lnTo>
                  <a:pt x="179770" y="2805"/>
                </a:lnTo>
                <a:lnTo>
                  <a:pt x="166306" y="701"/>
                </a:lnTo>
                <a:lnTo>
                  <a:pt x="151968" y="0"/>
                </a:lnTo>
                <a:lnTo>
                  <a:pt x="150453" y="9"/>
                </a:lnTo>
                <a:lnTo>
                  <a:pt x="137808" y="845"/>
                </a:lnTo>
                <a:lnTo>
                  <a:pt x="125510" y="3034"/>
                </a:lnTo>
                <a:lnTo>
                  <a:pt x="113558" y="6576"/>
                </a:lnTo>
                <a:lnTo>
                  <a:pt x="101954" y="11470"/>
                </a:lnTo>
                <a:lnTo>
                  <a:pt x="90696" y="17718"/>
                </a:lnTo>
                <a:lnTo>
                  <a:pt x="91135" y="324561"/>
                </a:lnTo>
                <a:lnTo>
                  <a:pt x="96460" y="329259"/>
                </a:lnTo>
                <a:lnTo>
                  <a:pt x="102057" y="174371"/>
                </a:lnTo>
                <a:lnTo>
                  <a:pt x="102059" y="173125"/>
                </a:lnTo>
                <a:lnTo>
                  <a:pt x="102452" y="156570"/>
                </a:lnTo>
                <a:lnTo>
                  <a:pt x="103532" y="141399"/>
                </a:lnTo>
                <a:lnTo>
                  <a:pt x="105303" y="127611"/>
                </a:lnTo>
                <a:lnTo>
                  <a:pt x="107766" y="115202"/>
                </a:lnTo>
                <a:lnTo>
                  <a:pt x="110923" y="104170"/>
                </a:lnTo>
                <a:lnTo>
                  <a:pt x="114777" y="94515"/>
                </a:lnTo>
                <a:lnTo>
                  <a:pt x="119329" y="86233"/>
                </a:lnTo>
                <a:lnTo>
                  <a:pt x="124333" y="79057"/>
                </a:lnTo>
                <a:lnTo>
                  <a:pt x="134352" y="68097"/>
                </a:lnTo>
                <a:lnTo>
                  <a:pt x="144495" y="61509"/>
                </a:lnTo>
                <a:lnTo>
                  <a:pt x="154762" y="59309"/>
                </a:lnTo>
                <a:lnTo>
                  <a:pt x="157341" y="59380"/>
                </a:lnTo>
                <a:lnTo>
                  <a:pt x="169559" y="61839"/>
                </a:lnTo>
                <a:lnTo>
                  <a:pt x="180857" y="67819"/>
                </a:lnTo>
                <a:lnTo>
                  <a:pt x="191211" y="77343"/>
                </a:lnTo>
                <a:lnTo>
                  <a:pt x="197377" y="85092"/>
                </a:lnTo>
                <a:lnTo>
                  <a:pt x="204003" y="95789"/>
                </a:lnTo>
                <a:lnTo>
                  <a:pt x="209276" y="107468"/>
                </a:lnTo>
                <a:lnTo>
                  <a:pt x="213182" y="120142"/>
                </a:lnTo>
                <a:lnTo>
                  <a:pt x="215034" y="134125"/>
                </a:lnTo>
                <a:lnTo>
                  <a:pt x="216136" y="150145"/>
                </a:lnTo>
                <a:lnTo>
                  <a:pt x="216644" y="160157"/>
                </a:lnTo>
                <a:lnTo>
                  <a:pt x="217125" y="171503"/>
                </a:lnTo>
                <a:lnTo>
                  <a:pt x="217576" y="184184"/>
                </a:lnTo>
                <a:lnTo>
                  <a:pt x="217999" y="198199"/>
                </a:lnTo>
                <a:lnTo>
                  <a:pt x="218392" y="213549"/>
                </a:lnTo>
                <a:lnTo>
                  <a:pt x="218756" y="230234"/>
                </a:lnTo>
                <a:lnTo>
                  <a:pt x="219091" y="248254"/>
                </a:lnTo>
                <a:lnTo>
                  <a:pt x="219395" y="267608"/>
                </a:lnTo>
                <a:lnTo>
                  <a:pt x="219669" y="288299"/>
                </a:lnTo>
                <a:lnTo>
                  <a:pt x="219913" y="310324"/>
                </a:lnTo>
                <a:lnTo>
                  <a:pt x="220040" y="314134"/>
                </a:lnTo>
                <a:lnTo>
                  <a:pt x="211404" y="311315"/>
                </a:lnTo>
                <a:lnTo>
                  <a:pt x="203708" y="308702"/>
                </a:lnTo>
                <a:lnTo>
                  <a:pt x="184791" y="302029"/>
                </a:lnTo>
                <a:lnTo>
                  <a:pt x="168110" y="295749"/>
                </a:lnTo>
                <a:lnTo>
                  <a:pt x="153667" y="289863"/>
                </a:lnTo>
                <a:lnTo>
                  <a:pt x="141461" y="284370"/>
                </a:lnTo>
                <a:lnTo>
                  <a:pt x="131493" y="279269"/>
                </a:lnTo>
                <a:lnTo>
                  <a:pt x="123762" y="274561"/>
                </a:lnTo>
                <a:lnTo>
                  <a:pt x="118268" y="270244"/>
                </a:lnTo>
                <a:lnTo>
                  <a:pt x="115011" y="266319"/>
                </a:lnTo>
                <a:lnTo>
                  <a:pt x="110781" y="256633"/>
                </a:lnTo>
                <a:lnTo>
                  <a:pt x="108116" y="247253"/>
                </a:lnTo>
                <a:lnTo>
                  <a:pt x="105935" y="236143"/>
                </a:lnTo>
                <a:lnTo>
                  <a:pt x="104238" y="223301"/>
                </a:lnTo>
                <a:lnTo>
                  <a:pt x="103857" y="334573"/>
                </a:lnTo>
                <a:lnTo>
                  <a:pt x="112637" y="339812"/>
                </a:lnTo>
                <a:lnTo>
                  <a:pt x="122802" y="344978"/>
                </a:lnTo>
                <a:close/>
              </a:path>
              <a:path w="3484575" h="895172">
                <a:moveTo>
                  <a:pt x="103857" y="334573"/>
                </a:moveTo>
                <a:lnTo>
                  <a:pt x="104238" y="223301"/>
                </a:lnTo>
                <a:lnTo>
                  <a:pt x="103027" y="208727"/>
                </a:lnTo>
                <a:lnTo>
                  <a:pt x="102300" y="192417"/>
                </a:lnTo>
                <a:lnTo>
                  <a:pt x="102057" y="174371"/>
                </a:lnTo>
                <a:lnTo>
                  <a:pt x="96460" y="329259"/>
                </a:lnTo>
                <a:lnTo>
                  <a:pt x="103857" y="334573"/>
                </a:lnTo>
                <a:close/>
              </a:path>
              <a:path w="3484575" h="895172">
                <a:moveTo>
                  <a:pt x="17101" y="522615"/>
                </a:moveTo>
                <a:lnTo>
                  <a:pt x="17533" y="536672"/>
                </a:lnTo>
                <a:lnTo>
                  <a:pt x="18263" y="550320"/>
                </a:lnTo>
                <a:lnTo>
                  <a:pt x="19288" y="563559"/>
                </a:lnTo>
                <a:lnTo>
                  <a:pt x="20608" y="576390"/>
                </a:lnTo>
                <a:lnTo>
                  <a:pt x="22221" y="588812"/>
                </a:lnTo>
                <a:lnTo>
                  <a:pt x="24126" y="600825"/>
                </a:lnTo>
                <a:lnTo>
                  <a:pt x="26320" y="612431"/>
                </a:lnTo>
                <a:lnTo>
                  <a:pt x="28803" y="623627"/>
                </a:lnTo>
                <a:lnTo>
                  <a:pt x="31572" y="634415"/>
                </a:lnTo>
                <a:lnTo>
                  <a:pt x="34228" y="643029"/>
                </a:lnTo>
                <a:lnTo>
                  <a:pt x="39183" y="655735"/>
                </a:lnTo>
                <a:lnTo>
                  <a:pt x="45119" y="667502"/>
                </a:lnTo>
                <a:lnTo>
                  <a:pt x="52033" y="678330"/>
                </a:lnTo>
                <a:lnTo>
                  <a:pt x="59927" y="688219"/>
                </a:lnTo>
                <a:lnTo>
                  <a:pt x="68800" y="697169"/>
                </a:lnTo>
                <a:lnTo>
                  <a:pt x="78653" y="705181"/>
                </a:lnTo>
                <a:lnTo>
                  <a:pt x="89484" y="712254"/>
                </a:lnTo>
                <a:lnTo>
                  <a:pt x="97335" y="716407"/>
                </a:lnTo>
                <a:lnTo>
                  <a:pt x="107067" y="720491"/>
                </a:lnTo>
                <a:lnTo>
                  <a:pt x="107731" y="594311"/>
                </a:lnTo>
                <a:lnTo>
                  <a:pt x="105076" y="581303"/>
                </a:lnTo>
                <a:lnTo>
                  <a:pt x="102632" y="567207"/>
                </a:lnTo>
                <a:lnTo>
                  <a:pt x="100399" y="552022"/>
                </a:lnTo>
                <a:lnTo>
                  <a:pt x="98374" y="535749"/>
                </a:lnTo>
                <a:lnTo>
                  <a:pt x="98421" y="524401"/>
                </a:lnTo>
                <a:lnTo>
                  <a:pt x="98582" y="511793"/>
                </a:lnTo>
                <a:lnTo>
                  <a:pt x="98856" y="499158"/>
                </a:lnTo>
                <a:lnTo>
                  <a:pt x="99242" y="486496"/>
                </a:lnTo>
                <a:lnTo>
                  <a:pt x="99740" y="473807"/>
                </a:lnTo>
                <a:lnTo>
                  <a:pt x="100347" y="461091"/>
                </a:lnTo>
                <a:lnTo>
                  <a:pt x="101064" y="448349"/>
                </a:lnTo>
                <a:lnTo>
                  <a:pt x="101888" y="435579"/>
                </a:lnTo>
                <a:lnTo>
                  <a:pt x="102819" y="422783"/>
                </a:lnTo>
                <a:lnTo>
                  <a:pt x="103534" y="410546"/>
                </a:lnTo>
                <a:lnTo>
                  <a:pt x="103759" y="396728"/>
                </a:lnTo>
                <a:lnTo>
                  <a:pt x="103324" y="383420"/>
                </a:lnTo>
                <a:lnTo>
                  <a:pt x="102226" y="370624"/>
                </a:lnTo>
                <a:lnTo>
                  <a:pt x="100461" y="358340"/>
                </a:lnTo>
                <a:lnTo>
                  <a:pt x="98026" y="346567"/>
                </a:lnTo>
                <a:lnTo>
                  <a:pt x="94919" y="335307"/>
                </a:lnTo>
                <a:lnTo>
                  <a:pt x="91135" y="324561"/>
                </a:lnTo>
                <a:lnTo>
                  <a:pt x="90696" y="17718"/>
                </a:lnTo>
                <a:lnTo>
                  <a:pt x="79785" y="25318"/>
                </a:lnTo>
                <a:lnTo>
                  <a:pt x="69221" y="34271"/>
                </a:lnTo>
                <a:lnTo>
                  <a:pt x="59004" y="44577"/>
                </a:lnTo>
                <a:lnTo>
                  <a:pt x="48724" y="57302"/>
                </a:lnTo>
                <a:lnTo>
                  <a:pt x="42326" y="67156"/>
                </a:lnTo>
                <a:lnTo>
                  <a:pt x="36680" y="77686"/>
                </a:lnTo>
                <a:lnTo>
                  <a:pt x="31787" y="88892"/>
                </a:lnTo>
                <a:lnTo>
                  <a:pt x="27647" y="100772"/>
                </a:lnTo>
                <a:lnTo>
                  <a:pt x="24260" y="113328"/>
                </a:lnTo>
                <a:lnTo>
                  <a:pt x="21625" y="126560"/>
                </a:lnTo>
                <a:lnTo>
                  <a:pt x="19743" y="140467"/>
                </a:lnTo>
                <a:lnTo>
                  <a:pt x="18614" y="155049"/>
                </a:lnTo>
                <a:lnTo>
                  <a:pt x="18237" y="170306"/>
                </a:lnTo>
                <a:lnTo>
                  <a:pt x="18243" y="172071"/>
                </a:lnTo>
                <a:lnTo>
                  <a:pt x="18756" y="187244"/>
                </a:lnTo>
                <a:lnTo>
                  <a:pt x="20105" y="201773"/>
                </a:lnTo>
                <a:lnTo>
                  <a:pt x="22290" y="215656"/>
                </a:lnTo>
                <a:lnTo>
                  <a:pt x="25311" y="228892"/>
                </a:lnTo>
                <a:lnTo>
                  <a:pt x="29168" y="241480"/>
                </a:lnTo>
                <a:lnTo>
                  <a:pt x="33862" y="253420"/>
                </a:lnTo>
                <a:lnTo>
                  <a:pt x="39391" y="264711"/>
                </a:lnTo>
                <a:lnTo>
                  <a:pt x="45756" y="275351"/>
                </a:lnTo>
                <a:lnTo>
                  <a:pt x="52958" y="285340"/>
                </a:lnTo>
                <a:lnTo>
                  <a:pt x="60995" y="294677"/>
                </a:lnTo>
                <a:lnTo>
                  <a:pt x="69869" y="303361"/>
                </a:lnTo>
                <a:lnTo>
                  <a:pt x="79578" y="311391"/>
                </a:lnTo>
                <a:lnTo>
                  <a:pt x="62545" y="309590"/>
                </a:lnTo>
                <a:lnTo>
                  <a:pt x="46095" y="309508"/>
                </a:lnTo>
                <a:lnTo>
                  <a:pt x="32205" y="311438"/>
                </a:lnTo>
                <a:lnTo>
                  <a:pt x="20873" y="315380"/>
                </a:lnTo>
                <a:lnTo>
                  <a:pt x="12101" y="321334"/>
                </a:lnTo>
                <a:lnTo>
                  <a:pt x="5889" y="329301"/>
                </a:lnTo>
                <a:lnTo>
                  <a:pt x="2235" y="339280"/>
                </a:lnTo>
                <a:lnTo>
                  <a:pt x="0" y="353836"/>
                </a:lnTo>
                <a:lnTo>
                  <a:pt x="411" y="368005"/>
                </a:lnTo>
                <a:lnTo>
                  <a:pt x="4407" y="377728"/>
                </a:lnTo>
                <a:lnTo>
                  <a:pt x="12014" y="383006"/>
                </a:lnTo>
                <a:lnTo>
                  <a:pt x="14569" y="383917"/>
                </a:lnTo>
                <a:lnTo>
                  <a:pt x="24879" y="391526"/>
                </a:lnTo>
                <a:lnTo>
                  <a:pt x="25730" y="402526"/>
                </a:lnTo>
                <a:lnTo>
                  <a:pt x="25320" y="404057"/>
                </a:lnTo>
                <a:lnTo>
                  <a:pt x="24313" y="409354"/>
                </a:lnTo>
                <a:lnTo>
                  <a:pt x="23296" y="416885"/>
                </a:lnTo>
                <a:lnTo>
                  <a:pt x="22268" y="426650"/>
                </a:lnTo>
                <a:lnTo>
                  <a:pt x="21230" y="438649"/>
                </a:lnTo>
                <a:lnTo>
                  <a:pt x="20180" y="452882"/>
                </a:lnTo>
                <a:lnTo>
                  <a:pt x="19120" y="469350"/>
                </a:lnTo>
                <a:lnTo>
                  <a:pt x="18049" y="488053"/>
                </a:lnTo>
                <a:lnTo>
                  <a:pt x="16967" y="508990"/>
                </a:lnTo>
                <a:lnTo>
                  <a:pt x="17101" y="522615"/>
                </a:lnTo>
                <a:close/>
              </a:path>
              <a:path w="3484575" h="895172">
                <a:moveTo>
                  <a:pt x="2814910" y="619926"/>
                </a:moveTo>
                <a:lnTo>
                  <a:pt x="2808776" y="609276"/>
                </a:lnTo>
                <a:lnTo>
                  <a:pt x="2803487" y="597363"/>
                </a:lnTo>
                <a:lnTo>
                  <a:pt x="2799029" y="584187"/>
                </a:lnTo>
                <a:lnTo>
                  <a:pt x="2798991" y="584054"/>
                </a:lnTo>
                <a:lnTo>
                  <a:pt x="2802731" y="718376"/>
                </a:lnTo>
                <a:lnTo>
                  <a:pt x="2815031" y="723773"/>
                </a:lnTo>
                <a:lnTo>
                  <a:pt x="2814910" y="619926"/>
                </a:lnTo>
                <a:close/>
              </a:path>
              <a:path w="3484575" h="895172">
                <a:moveTo>
                  <a:pt x="2706954" y="523430"/>
                </a:moveTo>
                <a:lnTo>
                  <a:pt x="2707370" y="541275"/>
                </a:lnTo>
                <a:lnTo>
                  <a:pt x="2708264" y="554650"/>
                </a:lnTo>
                <a:lnTo>
                  <a:pt x="2709656" y="567591"/>
                </a:lnTo>
                <a:lnTo>
                  <a:pt x="2711544" y="580099"/>
                </a:lnTo>
                <a:lnTo>
                  <a:pt x="2713925" y="592174"/>
                </a:lnTo>
                <a:lnTo>
                  <a:pt x="2716799" y="603815"/>
                </a:lnTo>
                <a:lnTo>
                  <a:pt x="2720162" y="615022"/>
                </a:lnTo>
                <a:lnTo>
                  <a:pt x="2724870" y="628171"/>
                </a:lnTo>
                <a:lnTo>
                  <a:pt x="2730047" y="640420"/>
                </a:lnTo>
                <a:lnTo>
                  <a:pt x="2735764" y="651963"/>
                </a:lnTo>
                <a:lnTo>
                  <a:pt x="2742029" y="662801"/>
                </a:lnTo>
                <a:lnTo>
                  <a:pt x="2748849" y="672933"/>
                </a:lnTo>
                <a:lnTo>
                  <a:pt x="2756230" y="682358"/>
                </a:lnTo>
                <a:lnTo>
                  <a:pt x="2761762" y="688570"/>
                </a:lnTo>
                <a:lnTo>
                  <a:pt x="2770778" y="697255"/>
                </a:lnTo>
                <a:lnTo>
                  <a:pt x="2780609" y="705117"/>
                </a:lnTo>
                <a:lnTo>
                  <a:pt x="2791258" y="712158"/>
                </a:lnTo>
                <a:lnTo>
                  <a:pt x="2802731" y="718376"/>
                </a:lnTo>
                <a:lnTo>
                  <a:pt x="2798991" y="584054"/>
                </a:lnTo>
                <a:lnTo>
                  <a:pt x="2796186" y="573019"/>
                </a:lnTo>
                <a:lnTo>
                  <a:pt x="2793994" y="561199"/>
                </a:lnTo>
                <a:lnTo>
                  <a:pt x="2792421" y="548594"/>
                </a:lnTo>
                <a:lnTo>
                  <a:pt x="2791473" y="535200"/>
                </a:lnTo>
                <a:lnTo>
                  <a:pt x="2791155" y="521017"/>
                </a:lnTo>
                <a:lnTo>
                  <a:pt x="2791194" y="516579"/>
                </a:lnTo>
                <a:lnTo>
                  <a:pt x="2791767" y="503567"/>
                </a:lnTo>
                <a:lnTo>
                  <a:pt x="2793016" y="490853"/>
                </a:lnTo>
                <a:lnTo>
                  <a:pt x="2794932" y="478436"/>
                </a:lnTo>
                <a:lnTo>
                  <a:pt x="2797505" y="466318"/>
                </a:lnTo>
                <a:lnTo>
                  <a:pt x="2800704" y="455134"/>
                </a:lnTo>
                <a:lnTo>
                  <a:pt x="2805257" y="442953"/>
                </a:lnTo>
                <a:lnTo>
                  <a:pt x="2810706" y="431711"/>
                </a:lnTo>
                <a:lnTo>
                  <a:pt x="2817063" y="421411"/>
                </a:lnTo>
                <a:lnTo>
                  <a:pt x="2830031" y="406276"/>
                </a:lnTo>
                <a:lnTo>
                  <a:pt x="2839817" y="398130"/>
                </a:lnTo>
                <a:lnTo>
                  <a:pt x="2850718" y="391198"/>
                </a:lnTo>
                <a:lnTo>
                  <a:pt x="2861526" y="386267"/>
                </a:lnTo>
                <a:lnTo>
                  <a:pt x="2873385" y="382746"/>
                </a:lnTo>
                <a:lnTo>
                  <a:pt x="2886293" y="380636"/>
                </a:lnTo>
                <a:lnTo>
                  <a:pt x="2900248" y="379933"/>
                </a:lnTo>
                <a:lnTo>
                  <a:pt x="2908723" y="380192"/>
                </a:lnTo>
                <a:lnTo>
                  <a:pt x="2921696" y="381685"/>
                </a:lnTo>
                <a:lnTo>
                  <a:pt x="2933947" y="384503"/>
                </a:lnTo>
                <a:lnTo>
                  <a:pt x="2945460" y="388645"/>
                </a:lnTo>
                <a:lnTo>
                  <a:pt x="2960969" y="397211"/>
                </a:lnTo>
                <a:lnTo>
                  <a:pt x="2970892" y="405160"/>
                </a:lnTo>
                <a:lnTo>
                  <a:pt x="2979750" y="414591"/>
                </a:lnTo>
                <a:lnTo>
                  <a:pt x="2985761" y="422810"/>
                </a:lnTo>
                <a:lnTo>
                  <a:pt x="2991888" y="433452"/>
                </a:lnTo>
                <a:lnTo>
                  <a:pt x="2997200" y="445365"/>
                </a:lnTo>
                <a:lnTo>
                  <a:pt x="3001721" y="458546"/>
                </a:lnTo>
                <a:lnTo>
                  <a:pt x="3004454" y="469209"/>
                </a:lnTo>
                <a:lnTo>
                  <a:pt x="3006694" y="481059"/>
                </a:lnTo>
                <a:lnTo>
                  <a:pt x="3008302" y="493643"/>
                </a:lnTo>
                <a:lnTo>
                  <a:pt x="3009271" y="506962"/>
                </a:lnTo>
                <a:lnTo>
                  <a:pt x="3009595" y="521017"/>
                </a:lnTo>
                <a:lnTo>
                  <a:pt x="3009553" y="525647"/>
                </a:lnTo>
                <a:lnTo>
                  <a:pt x="3008970" y="538617"/>
                </a:lnTo>
                <a:lnTo>
                  <a:pt x="3007704" y="551315"/>
                </a:lnTo>
                <a:lnTo>
                  <a:pt x="3005753" y="563744"/>
                </a:lnTo>
                <a:lnTo>
                  <a:pt x="3003118" y="575906"/>
                </a:lnTo>
                <a:lnTo>
                  <a:pt x="2999921" y="587328"/>
                </a:lnTo>
                <a:lnTo>
                  <a:pt x="2995375" y="599523"/>
                </a:lnTo>
                <a:lnTo>
                  <a:pt x="2989913" y="610758"/>
                </a:lnTo>
                <a:lnTo>
                  <a:pt x="2983560" y="621030"/>
                </a:lnTo>
                <a:lnTo>
                  <a:pt x="2970593" y="636170"/>
                </a:lnTo>
                <a:lnTo>
                  <a:pt x="2960807" y="644313"/>
                </a:lnTo>
                <a:lnTo>
                  <a:pt x="2949905" y="651243"/>
                </a:lnTo>
                <a:lnTo>
                  <a:pt x="2939011" y="656207"/>
                </a:lnTo>
                <a:lnTo>
                  <a:pt x="2927161" y="659714"/>
                </a:lnTo>
                <a:lnTo>
                  <a:pt x="2914244" y="661819"/>
                </a:lnTo>
                <a:lnTo>
                  <a:pt x="2900248" y="662520"/>
                </a:lnTo>
                <a:lnTo>
                  <a:pt x="2891344" y="662252"/>
                </a:lnTo>
                <a:lnTo>
                  <a:pt x="2878234" y="660770"/>
                </a:lnTo>
                <a:lnTo>
                  <a:pt x="2866036" y="657993"/>
                </a:lnTo>
                <a:lnTo>
                  <a:pt x="2854782" y="653923"/>
                </a:lnTo>
                <a:lnTo>
                  <a:pt x="2839698" y="645562"/>
                </a:lnTo>
                <a:lnTo>
                  <a:pt x="2829779" y="637590"/>
                </a:lnTo>
                <a:lnTo>
                  <a:pt x="2820873" y="628078"/>
                </a:lnTo>
                <a:lnTo>
                  <a:pt x="2814910" y="619926"/>
                </a:lnTo>
                <a:lnTo>
                  <a:pt x="2815031" y="723773"/>
                </a:lnTo>
                <a:lnTo>
                  <a:pt x="2832007" y="729491"/>
                </a:lnTo>
                <a:lnTo>
                  <a:pt x="2856373" y="734853"/>
                </a:lnTo>
                <a:lnTo>
                  <a:pt x="2882479" y="737534"/>
                </a:lnTo>
                <a:lnTo>
                  <a:pt x="2896184" y="737870"/>
                </a:lnTo>
                <a:lnTo>
                  <a:pt x="2907056" y="737650"/>
                </a:lnTo>
                <a:lnTo>
                  <a:pt x="2933353" y="735134"/>
                </a:lnTo>
                <a:lnTo>
                  <a:pt x="2957959" y="729806"/>
                </a:lnTo>
                <a:lnTo>
                  <a:pt x="2980893" y="721664"/>
                </a:lnTo>
                <a:lnTo>
                  <a:pt x="3004536" y="709320"/>
                </a:lnTo>
                <a:lnTo>
                  <a:pt x="3024935" y="694204"/>
                </a:lnTo>
                <a:lnTo>
                  <a:pt x="3042361" y="676211"/>
                </a:lnTo>
                <a:lnTo>
                  <a:pt x="3051530" y="664098"/>
                </a:lnTo>
                <a:lnTo>
                  <a:pt x="3064532" y="642771"/>
                </a:lnTo>
                <a:lnTo>
                  <a:pt x="3075425" y="619121"/>
                </a:lnTo>
                <a:lnTo>
                  <a:pt x="3083890" y="594076"/>
                </a:lnTo>
                <a:lnTo>
                  <a:pt x="3089394" y="569857"/>
                </a:lnTo>
                <a:lnTo>
                  <a:pt x="3092696" y="544437"/>
                </a:lnTo>
                <a:lnTo>
                  <a:pt x="3093796" y="517817"/>
                </a:lnTo>
                <a:lnTo>
                  <a:pt x="3093785" y="514848"/>
                </a:lnTo>
                <a:lnTo>
                  <a:pt x="3092545" y="487785"/>
                </a:lnTo>
                <a:lnTo>
                  <a:pt x="3089273" y="462333"/>
                </a:lnTo>
                <a:lnTo>
                  <a:pt x="3083984" y="438493"/>
                </a:lnTo>
                <a:lnTo>
                  <a:pt x="3075845" y="413949"/>
                </a:lnTo>
                <a:lnTo>
                  <a:pt x="3064904" y="390177"/>
                </a:lnTo>
                <a:lnTo>
                  <a:pt x="3051777" y="369230"/>
                </a:lnTo>
                <a:lnTo>
                  <a:pt x="3038612" y="353392"/>
                </a:lnTo>
                <a:lnTo>
                  <a:pt x="3019690" y="336946"/>
                </a:lnTo>
                <a:lnTo>
                  <a:pt x="2997523" y="323738"/>
                </a:lnTo>
                <a:lnTo>
                  <a:pt x="2979832" y="316339"/>
                </a:lnTo>
                <a:lnTo>
                  <a:pt x="2956253" y="309579"/>
                </a:lnTo>
                <a:lnTo>
                  <a:pt x="2931029" y="305519"/>
                </a:lnTo>
                <a:lnTo>
                  <a:pt x="2904185" y="304165"/>
                </a:lnTo>
                <a:lnTo>
                  <a:pt x="2893624" y="304375"/>
                </a:lnTo>
                <a:lnTo>
                  <a:pt x="2867364" y="306884"/>
                </a:lnTo>
                <a:lnTo>
                  <a:pt x="2842726" y="312224"/>
                </a:lnTo>
                <a:lnTo>
                  <a:pt x="2819730" y="320395"/>
                </a:lnTo>
                <a:lnTo>
                  <a:pt x="2796097" y="332742"/>
                </a:lnTo>
                <a:lnTo>
                  <a:pt x="2775693" y="347853"/>
                </a:lnTo>
                <a:lnTo>
                  <a:pt x="2758262" y="365823"/>
                </a:lnTo>
                <a:lnTo>
                  <a:pt x="2749406" y="377549"/>
                </a:lnTo>
                <a:lnTo>
                  <a:pt x="2736332" y="398860"/>
                </a:lnTo>
                <a:lnTo>
                  <a:pt x="2725361" y="422418"/>
                </a:lnTo>
                <a:lnTo>
                  <a:pt x="2716908" y="447073"/>
                </a:lnTo>
                <a:lnTo>
                  <a:pt x="2711378" y="471174"/>
                </a:lnTo>
                <a:lnTo>
                  <a:pt x="2708060" y="496626"/>
                </a:lnTo>
                <a:lnTo>
                  <a:pt x="2707231" y="509859"/>
                </a:lnTo>
                <a:lnTo>
                  <a:pt x="2706954" y="523430"/>
                </a:lnTo>
                <a:close/>
              </a:path>
              <a:path w="3484575" h="895172">
                <a:moveTo>
                  <a:pt x="974973" y="624869"/>
                </a:moveTo>
                <a:lnTo>
                  <a:pt x="968611" y="614213"/>
                </a:lnTo>
                <a:lnTo>
                  <a:pt x="963051" y="602426"/>
                </a:lnTo>
                <a:lnTo>
                  <a:pt x="958291" y="589508"/>
                </a:lnTo>
                <a:lnTo>
                  <a:pt x="954871" y="577134"/>
                </a:lnTo>
                <a:lnTo>
                  <a:pt x="952534" y="565283"/>
                </a:lnTo>
                <a:lnTo>
                  <a:pt x="950864" y="552651"/>
                </a:lnTo>
                <a:lnTo>
                  <a:pt x="949862" y="539237"/>
                </a:lnTo>
                <a:lnTo>
                  <a:pt x="950890" y="705442"/>
                </a:lnTo>
                <a:lnTo>
                  <a:pt x="961568" y="712378"/>
                </a:lnTo>
                <a:lnTo>
                  <a:pt x="972884" y="718506"/>
                </a:lnTo>
                <a:lnTo>
                  <a:pt x="974973" y="624869"/>
                </a:lnTo>
                <a:close/>
              </a:path>
              <a:path w="3484575" h="895172">
                <a:moveTo>
                  <a:pt x="1204671" y="674814"/>
                </a:moveTo>
                <a:lnTo>
                  <a:pt x="1213508" y="663067"/>
                </a:lnTo>
                <a:lnTo>
                  <a:pt x="1220296" y="652577"/>
                </a:lnTo>
                <a:lnTo>
                  <a:pt x="1226473" y="641563"/>
                </a:lnTo>
                <a:lnTo>
                  <a:pt x="1232043" y="630023"/>
                </a:lnTo>
                <a:lnTo>
                  <a:pt x="1237009" y="617959"/>
                </a:lnTo>
                <a:lnTo>
                  <a:pt x="1241374" y="605370"/>
                </a:lnTo>
                <a:lnTo>
                  <a:pt x="1244390" y="594885"/>
                </a:lnTo>
                <a:lnTo>
                  <a:pt x="1247242" y="582938"/>
                </a:lnTo>
                <a:lnTo>
                  <a:pt x="1249571" y="570685"/>
                </a:lnTo>
                <a:lnTo>
                  <a:pt x="1251378" y="558127"/>
                </a:lnTo>
                <a:lnTo>
                  <a:pt x="1252666" y="545262"/>
                </a:lnTo>
                <a:lnTo>
                  <a:pt x="1253437" y="532092"/>
                </a:lnTo>
                <a:lnTo>
                  <a:pt x="1253693" y="518617"/>
                </a:lnTo>
                <a:lnTo>
                  <a:pt x="1253485" y="507421"/>
                </a:lnTo>
                <a:lnTo>
                  <a:pt x="1252643" y="493933"/>
                </a:lnTo>
                <a:lnTo>
                  <a:pt x="1251151" y="480914"/>
                </a:lnTo>
                <a:lnTo>
                  <a:pt x="1249004" y="468363"/>
                </a:lnTo>
                <a:lnTo>
                  <a:pt x="1246196" y="456281"/>
                </a:lnTo>
                <a:lnTo>
                  <a:pt x="1242723" y="444669"/>
                </a:lnTo>
                <a:lnTo>
                  <a:pt x="1238580" y="433527"/>
                </a:lnTo>
                <a:lnTo>
                  <a:pt x="1230864" y="416571"/>
                </a:lnTo>
                <a:lnTo>
                  <a:pt x="1224291" y="404851"/>
                </a:lnTo>
                <a:lnTo>
                  <a:pt x="1217226" y="394436"/>
                </a:lnTo>
                <a:lnTo>
                  <a:pt x="1209670" y="385325"/>
                </a:lnTo>
                <a:lnTo>
                  <a:pt x="1201623" y="377520"/>
                </a:lnTo>
                <a:lnTo>
                  <a:pt x="1202553" y="377597"/>
                </a:lnTo>
                <a:lnTo>
                  <a:pt x="1215071" y="378517"/>
                </a:lnTo>
                <a:lnTo>
                  <a:pt x="1227775" y="379228"/>
                </a:lnTo>
                <a:lnTo>
                  <a:pt x="1240612" y="379730"/>
                </a:lnTo>
                <a:lnTo>
                  <a:pt x="1250443" y="379979"/>
                </a:lnTo>
                <a:lnTo>
                  <a:pt x="1262444" y="380173"/>
                </a:lnTo>
                <a:lnTo>
                  <a:pt x="1290269" y="380326"/>
                </a:lnTo>
                <a:lnTo>
                  <a:pt x="1290269" y="307378"/>
                </a:lnTo>
                <a:lnTo>
                  <a:pt x="1273727" y="307693"/>
                </a:lnTo>
                <a:lnTo>
                  <a:pt x="1256390" y="307980"/>
                </a:lnTo>
                <a:lnTo>
                  <a:pt x="1240569" y="308194"/>
                </a:lnTo>
                <a:lnTo>
                  <a:pt x="1226265" y="308333"/>
                </a:lnTo>
                <a:lnTo>
                  <a:pt x="1192452" y="308303"/>
                </a:lnTo>
                <a:lnTo>
                  <a:pt x="1184215" y="308144"/>
                </a:lnTo>
                <a:lnTo>
                  <a:pt x="1177493" y="307911"/>
                </a:lnTo>
                <a:lnTo>
                  <a:pt x="1162160" y="307209"/>
                </a:lnTo>
                <a:lnTo>
                  <a:pt x="1149509" y="306626"/>
                </a:lnTo>
                <a:lnTo>
                  <a:pt x="1136752" y="306034"/>
                </a:lnTo>
                <a:lnTo>
                  <a:pt x="1123899" y="305434"/>
                </a:lnTo>
                <a:lnTo>
                  <a:pt x="1112456" y="304951"/>
                </a:lnTo>
                <a:lnTo>
                  <a:pt x="1099258" y="304516"/>
                </a:lnTo>
                <a:lnTo>
                  <a:pt x="1086892" y="304253"/>
                </a:lnTo>
                <a:lnTo>
                  <a:pt x="1075385" y="304165"/>
                </a:lnTo>
                <a:lnTo>
                  <a:pt x="1064555" y="304380"/>
                </a:lnTo>
                <a:lnTo>
                  <a:pt x="1051186" y="305274"/>
                </a:lnTo>
                <a:lnTo>
                  <a:pt x="1025722" y="309143"/>
                </a:lnTo>
                <a:lnTo>
                  <a:pt x="1001942" y="315783"/>
                </a:lnTo>
                <a:lnTo>
                  <a:pt x="989108" y="320821"/>
                </a:lnTo>
                <a:lnTo>
                  <a:pt x="966079" y="332841"/>
                </a:lnTo>
                <a:lnTo>
                  <a:pt x="945460" y="347680"/>
                </a:lnTo>
                <a:lnTo>
                  <a:pt x="927303" y="365340"/>
                </a:lnTo>
                <a:lnTo>
                  <a:pt x="917002" y="377961"/>
                </a:lnTo>
                <a:lnTo>
                  <a:pt x="903379" y="399086"/>
                </a:lnTo>
                <a:lnTo>
                  <a:pt x="892281" y="422472"/>
                </a:lnTo>
                <a:lnTo>
                  <a:pt x="887284" y="436205"/>
                </a:lnTo>
                <a:lnTo>
                  <a:pt x="880867" y="459713"/>
                </a:lnTo>
                <a:lnTo>
                  <a:pt x="876605" y="484535"/>
                </a:lnTo>
                <a:lnTo>
                  <a:pt x="874482" y="510671"/>
                </a:lnTo>
                <a:lnTo>
                  <a:pt x="874217" y="524230"/>
                </a:lnTo>
                <a:lnTo>
                  <a:pt x="874235" y="528018"/>
                </a:lnTo>
                <a:lnTo>
                  <a:pt x="874612" y="541897"/>
                </a:lnTo>
                <a:lnTo>
                  <a:pt x="875482" y="555319"/>
                </a:lnTo>
                <a:lnTo>
                  <a:pt x="878710" y="580797"/>
                </a:lnTo>
                <a:lnTo>
                  <a:pt x="883933" y="604451"/>
                </a:lnTo>
                <a:lnTo>
                  <a:pt x="892223" y="629035"/>
                </a:lnTo>
                <a:lnTo>
                  <a:pt x="903486" y="652463"/>
                </a:lnTo>
                <a:lnTo>
                  <a:pt x="917285" y="673179"/>
                </a:lnTo>
                <a:lnTo>
                  <a:pt x="931463" y="689140"/>
                </a:lnTo>
                <a:lnTo>
                  <a:pt x="950890" y="705442"/>
                </a:lnTo>
                <a:lnTo>
                  <a:pt x="949862" y="539237"/>
                </a:lnTo>
                <a:lnTo>
                  <a:pt x="949528" y="525043"/>
                </a:lnTo>
                <a:lnTo>
                  <a:pt x="949540" y="522700"/>
                </a:lnTo>
                <a:lnTo>
                  <a:pt x="950020" y="510041"/>
                </a:lnTo>
                <a:lnTo>
                  <a:pt x="951208" y="497416"/>
                </a:lnTo>
                <a:lnTo>
                  <a:pt x="953115" y="484823"/>
                </a:lnTo>
                <a:lnTo>
                  <a:pt x="955751" y="472262"/>
                </a:lnTo>
                <a:lnTo>
                  <a:pt x="959360" y="459313"/>
                </a:lnTo>
                <a:lnTo>
                  <a:pt x="963912" y="447318"/>
                </a:lnTo>
                <a:lnTo>
                  <a:pt x="969479" y="436026"/>
                </a:lnTo>
                <a:lnTo>
                  <a:pt x="976071" y="425437"/>
                </a:lnTo>
                <a:lnTo>
                  <a:pt x="983426" y="415956"/>
                </a:lnTo>
                <a:lnTo>
                  <a:pt x="992301" y="406983"/>
                </a:lnTo>
                <a:lnTo>
                  <a:pt x="1002346" y="398996"/>
                </a:lnTo>
                <a:lnTo>
                  <a:pt x="1013536" y="391998"/>
                </a:lnTo>
                <a:lnTo>
                  <a:pt x="1020767" y="388450"/>
                </a:lnTo>
                <a:lnTo>
                  <a:pt x="1031954" y="384375"/>
                </a:lnTo>
                <a:lnTo>
                  <a:pt x="1044179" y="381463"/>
                </a:lnTo>
                <a:lnTo>
                  <a:pt x="1057463" y="379715"/>
                </a:lnTo>
                <a:lnTo>
                  <a:pt x="1071829" y="379133"/>
                </a:lnTo>
                <a:lnTo>
                  <a:pt x="1087831" y="379196"/>
                </a:lnTo>
                <a:lnTo>
                  <a:pt x="1092403" y="379336"/>
                </a:lnTo>
                <a:lnTo>
                  <a:pt x="1096975" y="379463"/>
                </a:lnTo>
                <a:lnTo>
                  <a:pt x="1109548" y="379844"/>
                </a:lnTo>
                <a:lnTo>
                  <a:pt x="1124311" y="386774"/>
                </a:lnTo>
                <a:lnTo>
                  <a:pt x="1133075" y="395287"/>
                </a:lnTo>
                <a:lnTo>
                  <a:pt x="1141174" y="404801"/>
                </a:lnTo>
                <a:lnTo>
                  <a:pt x="1148610" y="415317"/>
                </a:lnTo>
                <a:lnTo>
                  <a:pt x="1155383" y="426836"/>
                </a:lnTo>
                <a:lnTo>
                  <a:pt x="1161491" y="439356"/>
                </a:lnTo>
                <a:lnTo>
                  <a:pt x="1165537" y="449247"/>
                </a:lnTo>
                <a:lnTo>
                  <a:pt x="1169472" y="460897"/>
                </a:lnTo>
                <a:lnTo>
                  <a:pt x="1172686" y="472940"/>
                </a:lnTo>
                <a:lnTo>
                  <a:pt x="1175182" y="485376"/>
                </a:lnTo>
                <a:lnTo>
                  <a:pt x="1176961" y="498205"/>
                </a:lnTo>
                <a:lnTo>
                  <a:pt x="1178028" y="511427"/>
                </a:lnTo>
                <a:lnTo>
                  <a:pt x="1178382" y="525043"/>
                </a:lnTo>
                <a:lnTo>
                  <a:pt x="1178342" y="529635"/>
                </a:lnTo>
                <a:lnTo>
                  <a:pt x="1177796" y="542458"/>
                </a:lnTo>
                <a:lnTo>
                  <a:pt x="1176620" y="555133"/>
                </a:lnTo>
                <a:lnTo>
                  <a:pt x="1174822" y="567659"/>
                </a:lnTo>
                <a:lnTo>
                  <a:pt x="1172413" y="580034"/>
                </a:lnTo>
                <a:lnTo>
                  <a:pt x="1169062" y="592760"/>
                </a:lnTo>
                <a:lnTo>
                  <a:pt x="1164695" y="604955"/>
                </a:lnTo>
                <a:lnTo>
                  <a:pt x="1159412" y="616279"/>
                </a:lnTo>
                <a:lnTo>
                  <a:pt x="1153236" y="626732"/>
                </a:lnTo>
                <a:lnTo>
                  <a:pt x="1139682" y="643203"/>
                </a:lnTo>
                <a:lnTo>
                  <a:pt x="1130027" y="651484"/>
                </a:lnTo>
                <a:lnTo>
                  <a:pt x="1119200" y="658583"/>
                </a:lnTo>
                <a:lnTo>
                  <a:pt x="1106520" y="664406"/>
                </a:lnTo>
                <a:lnTo>
                  <a:pt x="1094605" y="667818"/>
                </a:lnTo>
                <a:lnTo>
                  <a:pt x="1081560" y="669864"/>
                </a:lnTo>
                <a:lnTo>
                  <a:pt x="1067384" y="670547"/>
                </a:lnTo>
                <a:lnTo>
                  <a:pt x="1055455" y="670086"/>
                </a:lnTo>
                <a:lnTo>
                  <a:pt x="1042542" y="668435"/>
                </a:lnTo>
                <a:lnTo>
                  <a:pt x="1030389" y="665586"/>
                </a:lnTo>
                <a:lnTo>
                  <a:pt x="1018997" y="661543"/>
                </a:lnTo>
                <a:lnTo>
                  <a:pt x="1001306" y="651831"/>
                </a:lnTo>
                <a:lnTo>
                  <a:pt x="991348" y="643903"/>
                </a:lnTo>
                <a:lnTo>
                  <a:pt x="982294" y="634580"/>
                </a:lnTo>
                <a:lnTo>
                  <a:pt x="974973" y="624869"/>
                </a:lnTo>
                <a:lnTo>
                  <a:pt x="972884" y="718506"/>
                </a:lnTo>
                <a:lnTo>
                  <a:pt x="984834" y="723823"/>
                </a:lnTo>
                <a:lnTo>
                  <a:pt x="999455" y="728964"/>
                </a:lnTo>
                <a:lnTo>
                  <a:pt x="1011377" y="732171"/>
                </a:lnTo>
                <a:lnTo>
                  <a:pt x="1023725" y="734665"/>
                </a:lnTo>
                <a:lnTo>
                  <a:pt x="1036498" y="736446"/>
                </a:lnTo>
                <a:lnTo>
                  <a:pt x="1049697" y="737514"/>
                </a:lnTo>
                <a:lnTo>
                  <a:pt x="1063320" y="737870"/>
                </a:lnTo>
                <a:lnTo>
                  <a:pt x="1070842" y="737755"/>
                </a:lnTo>
                <a:lnTo>
                  <a:pt x="1084333" y="736943"/>
                </a:lnTo>
                <a:lnTo>
                  <a:pt x="1097356" y="735353"/>
                </a:lnTo>
                <a:lnTo>
                  <a:pt x="1109911" y="732983"/>
                </a:lnTo>
                <a:lnTo>
                  <a:pt x="1121992" y="729834"/>
                </a:lnTo>
                <a:lnTo>
                  <a:pt x="1133599" y="725905"/>
                </a:lnTo>
                <a:lnTo>
                  <a:pt x="1144727" y="721194"/>
                </a:lnTo>
                <a:lnTo>
                  <a:pt x="1156034" y="715440"/>
                </a:lnTo>
                <a:lnTo>
                  <a:pt x="1167067" y="708776"/>
                </a:lnTo>
                <a:lnTo>
                  <a:pt x="1177443" y="701382"/>
                </a:lnTo>
                <a:lnTo>
                  <a:pt x="1187167" y="693257"/>
                </a:lnTo>
                <a:lnTo>
                  <a:pt x="1196242" y="684401"/>
                </a:lnTo>
                <a:lnTo>
                  <a:pt x="1204671" y="674814"/>
                </a:lnTo>
                <a:close/>
              </a:path>
              <a:path w="3484575" h="895172">
                <a:moveTo>
                  <a:pt x="1883359" y="378193"/>
                </a:moveTo>
                <a:lnTo>
                  <a:pt x="1889836" y="380923"/>
                </a:lnTo>
                <a:lnTo>
                  <a:pt x="1893138" y="387718"/>
                </a:lnTo>
                <a:lnTo>
                  <a:pt x="1896582" y="400871"/>
                </a:lnTo>
                <a:lnTo>
                  <a:pt x="1897812" y="414465"/>
                </a:lnTo>
                <a:lnTo>
                  <a:pt x="1898218" y="431939"/>
                </a:lnTo>
                <a:lnTo>
                  <a:pt x="1898218" y="576808"/>
                </a:lnTo>
                <a:lnTo>
                  <a:pt x="1898455" y="592491"/>
                </a:lnTo>
                <a:lnTo>
                  <a:pt x="1899156" y="607067"/>
                </a:lnTo>
                <a:lnTo>
                  <a:pt x="1900324" y="620650"/>
                </a:lnTo>
                <a:lnTo>
                  <a:pt x="1901956" y="633241"/>
                </a:lnTo>
                <a:lnTo>
                  <a:pt x="1904055" y="644840"/>
                </a:lnTo>
                <a:lnTo>
                  <a:pt x="1906619" y="655446"/>
                </a:lnTo>
                <a:lnTo>
                  <a:pt x="1912371" y="671736"/>
                </a:lnTo>
                <a:lnTo>
                  <a:pt x="1918097" y="682488"/>
                </a:lnTo>
                <a:lnTo>
                  <a:pt x="1925260" y="692634"/>
                </a:lnTo>
                <a:lnTo>
                  <a:pt x="1933860" y="702174"/>
                </a:lnTo>
                <a:lnTo>
                  <a:pt x="1943896" y="711110"/>
                </a:lnTo>
                <a:lnTo>
                  <a:pt x="1955368" y="719442"/>
                </a:lnTo>
                <a:lnTo>
                  <a:pt x="1969156" y="727412"/>
                </a:lnTo>
                <a:lnTo>
                  <a:pt x="1980816" y="732624"/>
                </a:lnTo>
                <a:lnTo>
                  <a:pt x="1992848" y="736680"/>
                </a:lnTo>
                <a:lnTo>
                  <a:pt x="2005255" y="739577"/>
                </a:lnTo>
                <a:lnTo>
                  <a:pt x="2018034" y="741316"/>
                </a:lnTo>
                <a:lnTo>
                  <a:pt x="2031187" y="741895"/>
                </a:lnTo>
                <a:lnTo>
                  <a:pt x="2032041" y="741893"/>
                </a:lnTo>
                <a:lnTo>
                  <a:pt x="2045289" y="741306"/>
                </a:lnTo>
                <a:lnTo>
                  <a:pt x="2058150" y="739678"/>
                </a:lnTo>
                <a:lnTo>
                  <a:pt x="2070623" y="737008"/>
                </a:lnTo>
                <a:lnTo>
                  <a:pt x="2082710" y="733297"/>
                </a:lnTo>
                <a:lnTo>
                  <a:pt x="2094407" y="728545"/>
                </a:lnTo>
                <a:lnTo>
                  <a:pt x="2105716" y="722751"/>
                </a:lnTo>
                <a:lnTo>
                  <a:pt x="2116636" y="715917"/>
                </a:lnTo>
                <a:lnTo>
                  <a:pt x="2127166" y="708041"/>
                </a:lnTo>
                <a:lnTo>
                  <a:pt x="2137305" y="699124"/>
                </a:lnTo>
                <a:lnTo>
                  <a:pt x="2147053" y="689166"/>
                </a:lnTo>
                <a:lnTo>
                  <a:pt x="2156409" y="678167"/>
                </a:lnTo>
                <a:lnTo>
                  <a:pt x="2168252" y="661823"/>
                </a:lnTo>
                <a:lnTo>
                  <a:pt x="2174871" y="651072"/>
                </a:lnTo>
                <a:lnTo>
                  <a:pt x="2180797" y="640021"/>
                </a:lnTo>
                <a:lnTo>
                  <a:pt x="2186030" y="628672"/>
                </a:lnTo>
                <a:lnTo>
                  <a:pt x="2190572" y="617024"/>
                </a:lnTo>
                <a:lnTo>
                  <a:pt x="2194421" y="605077"/>
                </a:lnTo>
                <a:lnTo>
                  <a:pt x="2197580" y="592831"/>
                </a:lnTo>
                <a:lnTo>
                  <a:pt x="2200048" y="580287"/>
                </a:lnTo>
                <a:lnTo>
                  <a:pt x="2201825" y="567444"/>
                </a:lnTo>
                <a:lnTo>
                  <a:pt x="2202913" y="554303"/>
                </a:lnTo>
                <a:lnTo>
                  <a:pt x="2203310" y="540863"/>
                </a:lnTo>
                <a:lnTo>
                  <a:pt x="2203018" y="527126"/>
                </a:lnTo>
                <a:lnTo>
                  <a:pt x="2203408" y="518368"/>
                </a:lnTo>
                <a:lnTo>
                  <a:pt x="2203862" y="504557"/>
                </a:lnTo>
                <a:lnTo>
                  <a:pt x="2204108" y="490991"/>
                </a:lnTo>
                <a:lnTo>
                  <a:pt x="2204147" y="477670"/>
                </a:lnTo>
                <a:lnTo>
                  <a:pt x="2203978" y="464594"/>
                </a:lnTo>
                <a:lnTo>
                  <a:pt x="2203604" y="451762"/>
                </a:lnTo>
                <a:lnTo>
                  <a:pt x="2203023" y="439176"/>
                </a:lnTo>
                <a:lnTo>
                  <a:pt x="2202237" y="426834"/>
                </a:lnTo>
                <a:lnTo>
                  <a:pt x="2201247" y="414738"/>
                </a:lnTo>
                <a:lnTo>
                  <a:pt x="2200051" y="402887"/>
                </a:lnTo>
                <a:lnTo>
                  <a:pt x="2198652" y="391281"/>
                </a:lnTo>
                <a:lnTo>
                  <a:pt x="2197049" y="379920"/>
                </a:lnTo>
                <a:lnTo>
                  <a:pt x="2195131" y="369315"/>
                </a:lnTo>
                <a:lnTo>
                  <a:pt x="2190758" y="353191"/>
                </a:lnTo>
                <a:lnTo>
                  <a:pt x="2185163" y="340639"/>
                </a:lnTo>
                <a:lnTo>
                  <a:pt x="2178346" y="331658"/>
                </a:lnTo>
                <a:lnTo>
                  <a:pt x="2170308" y="326247"/>
                </a:lnTo>
                <a:lnTo>
                  <a:pt x="2161049" y="324407"/>
                </a:lnTo>
                <a:lnTo>
                  <a:pt x="2150567" y="326136"/>
                </a:lnTo>
                <a:lnTo>
                  <a:pt x="2142744" y="329266"/>
                </a:lnTo>
                <a:lnTo>
                  <a:pt x="2132711" y="336072"/>
                </a:lnTo>
                <a:lnTo>
                  <a:pt x="2125230" y="345250"/>
                </a:lnTo>
                <a:lnTo>
                  <a:pt x="2120296" y="356801"/>
                </a:lnTo>
                <a:lnTo>
                  <a:pt x="2117906" y="370724"/>
                </a:lnTo>
                <a:lnTo>
                  <a:pt x="2118055" y="387019"/>
                </a:lnTo>
                <a:lnTo>
                  <a:pt x="2118142" y="388040"/>
                </a:lnTo>
                <a:lnTo>
                  <a:pt x="2118892" y="397338"/>
                </a:lnTo>
                <a:lnTo>
                  <a:pt x="2119637" y="407320"/>
                </a:lnTo>
                <a:lnTo>
                  <a:pt x="2120377" y="417986"/>
                </a:lnTo>
                <a:lnTo>
                  <a:pt x="2121113" y="429336"/>
                </a:lnTo>
                <a:lnTo>
                  <a:pt x="2121844" y="441369"/>
                </a:lnTo>
                <a:lnTo>
                  <a:pt x="2122573" y="454087"/>
                </a:lnTo>
                <a:lnTo>
                  <a:pt x="2123298" y="467488"/>
                </a:lnTo>
                <a:lnTo>
                  <a:pt x="2124021" y="481574"/>
                </a:lnTo>
                <a:lnTo>
                  <a:pt x="2124743" y="496344"/>
                </a:lnTo>
                <a:lnTo>
                  <a:pt x="2125464" y="511799"/>
                </a:lnTo>
                <a:lnTo>
                  <a:pt x="2126183" y="527939"/>
                </a:lnTo>
                <a:lnTo>
                  <a:pt x="2125749" y="536374"/>
                </a:lnTo>
                <a:lnTo>
                  <a:pt x="2124526" y="553612"/>
                </a:lnTo>
                <a:lnTo>
                  <a:pt x="2122910" y="569568"/>
                </a:lnTo>
                <a:lnTo>
                  <a:pt x="2120901" y="584242"/>
                </a:lnTo>
                <a:lnTo>
                  <a:pt x="2118497" y="597634"/>
                </a:lnTo>
                <a:lnTo>
                  <a:pt x="2115698" y="609744"/>
                </a:lnTo>
                <a:lnTo>
                  <a:pt x="2112502" y="620572"/>
                </a:lnTo>
                <a:lnTo>
                  <a:pt x="2108910" y="630117"/>
                </a:lnTo>
                <a:lnTo>
                  <a:pt x="2100529" y="645363"/>
                </a:lnTo>
                <a:lnTo>
                  <a:pt x="2091249" y="656252"/>
                </a:lnTo>
                <a:lnTo>
                  <a:pt x="2081062" y="664613"/>
                </a:lnTo>
                <a:lnTo>
                  <a:pt x="2069861" y="670584"/>
                </a:lnTo>
                <a:lnTo>
                  <a:pt x="2057641" y="674166"/>
                </a:lnTo>
                <a:lnTo>
                  <a:pt x="2044395" y="675360"/>
                </a:lnTo>
                <a:lnTo>
                  <a:pt x="2044184" y="675360"/>
                </a:lnTo>
                <a:lnTo>
                  <a:pt x="2030714" y="674462"/>
                </a:lnTo>
                <a:lnTo>
                  <a:pt x="2018305" y="671824"/>
                </a:lnTo>
                <a:lnTo>
                  <a:pt x="2006930" y="667448"/>
                </a:lnTo>
                <a:lnTo>
                  <a:pt x="1991578" y="655253"/>
                </a:lnTo>
                <a:lnTo>
                  <a:pt x="1985848" y="643966"/>
                </a:lnTo>
                <a:lnTo>
                  <a:pt x="1982954" y="627316"/>
                </a:lnTo>
                <a:lnTo>
                  <a:pt x="1981960" y="614792"/>
                </a:lnTo>
                <a:lnTo>
                  <a:pt x="1981354" y="599691"/>
                </a:lnTo>
                <a:lnTo>
                  <a:pt x="1981149" y="582015"/>
                </a:lnTo>
                <a:lnTo>
                  <a:pt x="1981149" y="434244"/>
                </a:lnTo>
                <a:lnTo>
                  <a:pt x="1980853" y="417507"/>
                </a:lnTo>
                <a:lnTo>
                  <a:pt x="1980019" y="402854"/>
                </a:lnTo>
                <a:lnTo>
                  <a:pt x="1978647" y="390281"/>
                </a:lnTo>
                <a:lnTo>
                  <a:pt x="1976738" y="379788"/>
                </a:lnTo>
                <a:lnTo>
                  <a:pt x="1974291" y="371373"/>
                </a:lnTo>
                <a:lnTo>
                  <a:pt x="1971457" y="365114"/>
                </a:lnTo>
                <a:lnTo>
                  <a:pt x="1964936" y="355178"/>
                </a:lnTo>
                <a:lnTo>
                  <a:pt x="1956027" y="345571"/>
                </a:lnTo>
                <a:lnTo>
                  <a:pt x="1944700" y="336296"/>
                </a:lnTo>
                <a:lnTo>
                  <a:pt x="1935556" y="330582"/>
                </a:lnTo>
                <a:lnTo>
                  <a:pt x="1923970" y="325749"/>
                </a:lnTo>
                <a:lnTo>
                  <a:pt x="1911384" y="322853"/>
                </a:lnTo>
                <a:lnTo>
                  <a:pt x="1897837" y="321894"/>
                </a:lnTo>
                <a:lnTo>
                  <a:pt x="1892630" y="321995"/>
                </a:lnTo>
                <a:lnTo>
                  <a:pt x="1880903" y="323505"/>
                </a:lnTo>
                <a:lnTo>
                  <a:pt x="1868139" y="329174"/>
                </a:lnTo>
                <a:lnTo>
                  <a:pt x="1860708" y="339021"/>
                </a:lnTo>
                <a:lnTo>
                  <a:pt x="1858594" y="353047"/>
                </a:lnTo>
                <a:lnTo>
                  <a:pt x="1859791" y="364462"/>
                </a:lnTo>
                <a:lnTo>
                  <a:pt x="1864884" y="376537"/>
                </a:lnTo>
                <a:lnTo>
                  <a:pt x="1873834" y="379526"/>
                </a:lnTo>
                <a:lnTo>
                  <a:pt x="1883359" y="378193"/>
                </a:lnTo>
                <a:close/>
              </a:path>
              <a:path w="3484575" h="895172">
                <a:moveTo>
                  <a:pt x="3200603" y="632421"/>
                </a:moveTo>
                <a:lnTo>
                  <a:pt x="3188284" y="662330"/>
                </a:lnTo>
                <a:lnTo>
                  <a:pt x="3186493" y="666562"/>
                </a:lnTo>
                <a:lnTo>
                  <a:pt x="3185517" y="672483"/>
                </a:lnTo>
                <a:lnTo>
                  <a:pt x="3189006" y="684168"/>
                </a:lnTo>
                <a:lnTo>
                  <a:pt x="3199752" y="695646"/>
                </a:lnTo>
                <a:lnTo>
                  <a:pt x="3217761" y="706917"/>
                </a:lnTo>
                <a:lnTo>
                  <a:pt x="3229491" y="712474"/>
                </a:lnTo>
                <a:lnTo>
                  <a:pt x="3243038" y="717979"/>
                </a:lnTo>
                <a:lnTo>
                  <a:pt x="3258403" y="723433"/>
                </a:lnTo>
                <a:lnTo>
                  <a:pt x="3275586" y="728835"/>
                </a:lnTo>
                <a:lnTo>
                  <a:pt x="3294589" y="734185"/>
                </a:lnTo>
                <a:lnTo>
                  <a:pt x="3315411" y="739482"/>
                </a:lnTo>
                <a:lnTo>
                  <a:pt x="3315753" y="739482"/>
                </a:lnTo>
                <a:lnTo>
                  <a:pt x="3333126" y="739152"/>
                </a:lnTo>
                <a:lnTo>
                  <a:pt x="3349464" y="738184"/>
                </a:lnTo>
                <a:lnTo>
                  <a:pt x="3364766" y="736579"/>
                </a:lnTo>
                <a:lnTo>
                  <a:pt x="3379032" y="734338"/>
                </a:lnTo>
                <a:lnTo>
                  <a:pt x="3392263" y="731459"/>
                </a:lnTo>
                <a:lnTo>
                  <a:pt x="3404459" y="727944"/>
                </a:lnTo>
                <a:lnTo>
                  <a:pt x="3415619" y="723791"/>
                </a:lnTo>
                <a:lnTo>
                  <a:pt x="3425744" y="719001"/>
                </a:lnTo>
                <a:lnTo>
                  <a:pt x="3434833" y="713575"/>
                </a:lnTo>
                <a:lnTo>
                  <a:pt x="3442886" y="707511"/>
                </a:lnTo>
                <a:lnTo>
                  <a:pt x="3457659" y="691741"/>
                </a:lnTo>
                <a:lnTo>
                  <a:pt x="3465076" y="681226"/>
                </a:lnTo>
                <a:lnTo>
                  <a:pt x="3471294" y="670187"/>
                </a:lnTo>
                <a:lnTo>
                  <a:pt x="3476319" y="658626"/>
                </a:lnTo>
                <a:lnTo>
                  <a:pt x="3480155" y="646542"/>
                </a:lnTo>
                <a:lnTo>
                  <a:pt x="3482807" y="633937"/>
                </a:lnTo>
                <a:lnTo>
                  <a:pt x="3484279" y="620809"/>
                </a:lnTo>
                <a:lnTo>
                  <a:pt x="3484575" y="607161"/>
                </a:lnTo>
                <a:lnTo>
                  <a:pt x="3484498" y="604723"/>
                </a:lnTo>
                <a:lnTo>
                  <a:pt x="3483174" y="590085"/>
                </a:lnTo>
                <a:lnTo>
                  <a:pt x="3480409" y="576545"/>
                </a:lnTo>
                <a:lnTo>
                  <a:pt x="3476201" y="564103"/>
                </a:lnTo>
                <a:lnTo>
                  <a:pt x="3470552" y="552760"/>
                </a:lnTo>
                <a:lnTo>
                  <a:pt x="3463460" y="542516"/>
                </a:lnTo>
                <a:lnTo>
                  <a:pt x="3454927" y="533370"/>
                </a:lnTo>
                <a:lnTo>
                  <a:pt x="3444951" y="525322"/>
                </a:lnTo>
                <a:lnTo>
                  <a:pt x="3431862" y="517126"/>
                </a:lnTo>
                <a:lnTo>
                  <a:pt x="3420510" y="511473"/>
                </a:lnTo>
                <a:lnTo>
                  <a:pt x="3408741" y="506878"/>
                </a:lnTo>
                <a:lnTo>
                  <a:pt x="3396559" y="503342"/>
                </a:lnTo>
                <a:lnTo>
                  <a:pt x="3383968" y="500864"/>
                </a:lnTo>
                <a:lnTo>
                  <a:pt x="3370972" y="499444"/>
                </a:lnTo>
                <a:lnTo>
                  <a:pt x="3357575" y="499084"/>
                </a:lnTo>
                <a:lnTo>
                  <a:pt x="3355890" y="499101"/>
                </a:lnTo>
                <a:lnTo>
                  <a:pt x="3340506" y="498828"/>
                </a:lnTo>
                <a:lnTo>
                  <a:pt x="3326309" y="497762"/>
                </a:lnTo>
                <a:lnTo>
                  <a:pt x="3313297" y="495905"/>
                </a:lnTo>
                <a:lnTo>
                  <a:pt x="3301471" y="493257"/>
                </a:lnTo>
                <a:lnTo>
                  <a:pt x="3290830" y="489821"/>
                </a:lnTo>
                <a:lnTo>
                  <a:pt x="3281375" y="485597"/>
                </a:lnTo>
                <a:lnTo>
                  <a:pt x="3268714" y="476240"/>
                </a:lnTo>
                <a:lnTo>
                  <a:pt x="3262333" y="466369"/>
                </a:lnTo>
                <a:lnTo>
                  <a:pt x="3259784" y="454638"/>
                </a:lnTo>
                <a:lnTo>
                  <a:pt x="3261055" y="441045"/>
                </a:lnTo>
                <a:lnTo>
                  <a:pt x="3266493" y="424864"/>
                </a:lnTo>
                <a:lnTo>
                  <a:pt x="3273241" y="413879"/>
                </a:lnTo>
                <a:lnTo>
                  <a:pt x="3282058" y="404879"/>
                </a:lnTo>
                <a:lnTo>
                  <a:pt x="3292932" y="397865"/>
                </a:lnTo>
                <a:lnTo>
                  <a:pt x="3301045" y="394256"/>
                </a:lnTo>
                <a:lnTo>
                  <a:pt x="3312618" y="390549"/>
                </a:lnTo>
                <a:lnTo>
                  <a:pt x="3324902" y="388181"/>
                </a:lnTo>
                <a:lnTo>
                  <a:pt x="3337898" y="387153"/>
                </a:lnTo>
                <a:lnTo>
                  <a:pt x="3351606" y="387464"/>
                </a:lnTo>
                <a:lnTo>
                  <a:pt x="3365123" y="389182"/>
                </a:lnTo>
                <a:lnTo>
                  <a:pt x="3377522" y="392241"/>
                </a:lnTo>
                <a:lnTo>
                  <a:pt x="3389406" y="396687"/>
                </a:lnTo>
                <a:lnTo>
                  <a:pt x="3400787" y="402519"/>
                </a:lnTo>
                <a:lnTo>
                  <a:pt x="3411677" y="409740"/>
                </a:lnTo>
                <a:lnTo>
                  <a:pt x="3419591" y="414666"/>
                </a:lnTo>
                <a:lnTo>
                  <a:pt x="3430473" y="418007"/>
                </a:lnTo>
                <a:lnTo>
                  <a:pt x="3440989" y="417094"/>
                </a:lnTo>
                <a:lnTo>
                  <a:pt x="3451147" y="411925"/>
                </a:lnTo>
                <a:lnTo>
                  <a:pt x="3460953" y="402501"/>
                </a:lnTo>
                <a:lnTo>
                  <a:pt x="3460631" y="399553"/>
                </a:lnTo>
                <a:lnTo>
                  <a:pt x="3458036" y="386839"/>
                </a:lnTo>
                <a:lnTo>
                  <a:pt x="3453564" y="374974"/>
                </a:lnTo>
                <a:lnTo>
                  <a:pt x="3447207" y="363958"/>
                </a:lnTo>
                <a:lnTo>
                  <a:pt x="3438962" y="353792"/>
                </a:lnTo>
                <a:lnTo>
                  <a:pt x="3428822" y="344474"/>
                </a:lnTo>
                <a:lnTo>
                  <a:pt x="3419268" y="337852"/>
                </a:lnTo>
                <a:lnTo>
                  <a:pt x="3409290" y="332656"/>
                </a:lnTo>
                <a:lnTo>
                  <a:pt x="3398175" y="328319"/>
                </a:lnTo>
                <a:lnTo>
                  <a:pt x="3385922" y="324840"/>
                </a:lnTo>
                <a:lnTo>
                  <a:pt x="3372531" y="322221"/>
                </a:lnTo>
                <a:lnTo>
                  <a:pt x="3358002" y="320459"/>
                </a:lnTo>
                <a:lnTo>
                  <a:pt x="3342335" y="319557"/>
                </a:lnTo>
                <a:lnTo>
                  <a:pt x="3336988" y="319469"/>
                </a:lnTo>
                <a:lnTo>
                  <a:pt x="3323644" y="319880"/>
                </a:lnTo>
                <a:lnTo>
                  <a:pt x="3310659" y="321205"/>
                </a:lnTo>
                <a:lnTo>
                  <a:pt x="3298034" y="323442"/>
                </a:lnTo>
                <a:lnTo>
                  <a:pt x="3285770" y="326592"/>
                </a:lnTo>
                <a:lnTo>
                  <a:pt x="3273869" y="330656"/>
                </a:lnTo>
                <a:lnTo>
                  <a:pt x="3262332" y="335632"/>
                </a:lnTo>
                <a:lnTo>
                  <a:pt x="3251160" y="341521"/>
                </a:lnTo>
                <a:lnTo>
                  <a:pt x="3240354" y="348322"/>
                </a:lnTo>
                <a:lnTo>
                  <a:pt x="3232185" y="354361"/>
                </a:lnTo>
                <a:lnTo>
                  <a:pt x="3222257" y="363196"/>
                </a:lnTo>
                <a:lnTo>
                  <a:pt x="3213612" y="372805"/>
                </a:lnTo>
                <a:lnTo>
                  <a:pt x="3206246" y="383189"/>
                </a:lnTo>
                <a:lnTo>
                  <a:pt x="3200159" y="394347"/>
                </a:lnTo>
                <a:lnTo>
                  <a:pt x="3195350" y="406280"/>
                </a:lnTo>
                <a:lnTo>
                  <a:pt x="3191815" y="418989"/>
                </a:lnTo>
                <a:lnTo>
                  <a:pt x="3189554" y="432473"/>
                </a:lnTo>
                <a:lnTo>
                  <a:pt x="3188701" y="450824"/>
                </a:lnTo>
                <a:lnTo>
                  <a:pt x="3189562" y="463135"/>
                </a:lnTo>
                <a:lnTo>
                  <a:pt x="3191600" y="475254"/>
                </a:lnTo>
                <a:lnTo>
                  <a:pt x="3194817" y="487181"/>
                </a:lnTo>
                <a:lnTo>
                  <a:pt x="3199215" y="498916"/>
                </a:lnTo>
                <a:lnTo>
                  <a:pt x="3204798" y="510459"/>
                </a:lnTo>
                <a:lnTo>
                  <a:pt x="3211568" y="521810"/>
                </a:lnTo>
                <a:lnTo>
                  <a:pt x="3219526" y="532968"/>
                </a:lnTo>
                <a:lnTo>
                  <a:pt x="3231597" y="545925"/>
                </a:lnTo>
                <a:lnTo>
                  <a:pt x="3240422" y="552953"/>
                </a:lnTo>
                <a:lnTo>
                  <a:pt x="3250200" y="559114"/>
                </a:lnTo>
                <a:lnTo>
                  <a:pt x="3260932" y="564408"/>
                </a:lnTo>
                <a:lnTo>
                  <a:pt x="3272618" y="568835"/>
                </a:lnTo>
                <a:lnTo>
                  <a:pt x="3285259" y="572395"/>
                </a:lnTo>
                <a:lnTo>
                  <a:pt x="3298855" y="575088"/>
                </a:lnTo>
                <a:lnTo>
                  <a:pt x="3313407" y="576913"/>
                </a:lnTo>
                <a:lnTo>
                  <a:pt x="3328917" y="577872"/>
                </a:lnTo>
                <a:lnTo>
                  <a:pt x="3354609" y="577962"/>
                </a:lnTo>
                <a:lnTo>
                  <a:pt x="3370677" y="579078"/>
                </a:lnTo>
                <a:lnTo>
                  <a:pt x="3384004" y="581677"/>
                </a:lnTo>
                <a:lnTo>
                  <a:pt x="3394587" y="585759"/>
                </a:lnTo>
                <a:lnTo>
                  <a:pt x="3402425" y="591325"/>
                </a:lnTo>
                <a:lnTo>
                  <a:pt x="3407516" y="598375"/>
                </a:lnTo>
                <a:lnTo>
                  <a:pt x="3409858" y="606909"/>
                </a:lnTo>
                <a:lnTo>
                  <a:pt x="3409450" y="616926"/>
                </a:lnTo>
                <a:lnTo>
                  <a:pt x="3406289" y="628428"/>
                </a:lnTo>
                <a:lnTo>
                  <a:pt x="3400374" y="641413"/>
                </a:lnTo>
                <a:lnTo>
                  <a:pt x="3393734" y="651302"/>
                </a:lnTo>
                <a:lnTo>
                  <a:pt x="3388108" y="656992"/>
                </a:lnTo>
                <a:lnTo>
                  <a:pt x="3381623" y="661766"/>
                </a:lnTo>
                <a:lnTo>
                  <a:pt x="3374279" y="665623"/>
                </a:lnTo>
                <a:lnTo>
                  <a:pt x="3366076" y="668565"/>
                </a:lnTo>
                <a:lnTo>
                  <a:pt x="3357014" y="670591"/>
                </a:lnTo>
                <a:lnTo>
                  <a:pt x="3347094" y="671701"/>
                </a:lnTo>
                <a:lnTo>
                  <a:pt x="3336314" y="671895"/>
                </a:lnTo>
                <a:lnTo>
                  <a:pt x="3324674" y="671173"/>
                </a:lnTo>
                <a:lnTo>
                  <a:pt x="3312175" y="669535"/>
                </a:lnTo>
                <a:lnTo>
                  <a:pt x="3298817" y="666981"/>
                </a:lnTo>
                <a:lnTo>
                  <a:pt x="3284598" y="663511"/>
                </a:lnTo>
                <a:lnTo>
                  <a:pt x="3269520" y="659125"/>
                </a:lnTo>
                <a:lnTo>
                  <a:pt x="3253581" y="653823"/>
                </a:lnTo>
                <a:lnTo>
                  <a:pt x="3236782" y="647605"/>
                </a:lnTo>
                <a:lnTo>
                  <a:pt x="3219123" y="640471"/>
                </a:lnTo>
                <a:lnTo>
                  <a:pt x="3200603" y="6324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5618" y="5669521"/>
            <a:ext cx="187070" cy="284594"/>
          </a:xfrm>
          <a:custGeom>
            <a:avLst/>
            <a:gdLst/>
            <a:ahLst/>
            <a:cxnLst/>
            <a:rect l="l" t="t" r="r" b="b"/>
            <a:pathLst>
              <a:path w="187070" h="284594">
                <a:moveTo>
                  <a:pt x="96519" y="0"/>
                </a:moveTo>
                <a:lnTo>
                  <a:pt x="82848" y="760"/>
                </a:lnTo>
                <a:lnTo>
                  <a:pt x="70299" y="3042"/>
                </a:lnTo>
                <a:lnTo>
                  <a:pt x="58849" y="6846"/>
                </a:lnTo>
                <a:lnTo>
                  <a:pt x="46516" y="13701"/>
                </a:lnTo>
                <a:lnTo>
                  <a:pt x="36985" y="22089"/>
                </a:lnTo>
                <a:lnTo>
                  <a:pt x="28586" y="32744"/>
                </a:lnTo>
                <a:lnTo>
                  <a:pt x="22786" y="42610"/>
                </a:lnTo>
                <a:lnTo>
                  <a:pt x="17667" y="53527"/>
                </a:lnTo>
                <a:lnTo>
                  <a:pt x="12975" y="65896"/>
                </a:lnTo>
                <a:lnTo>
                  <a:pt x="8720" y="79717"/>
                </a:lnTo>
                <a:lnTo>
                  <a:pt x="5361" y="93401"/>
                </a:lnTo>
                <a:lnTo>
                  <a:pt x="3083" y="105680"/>
                </a:lnTo>
                <a:lnTo>
                  <a:pt x="1427" y="118258"/>
                </a:lnTo>
                <a:lnTo>
                  <a:pt x="399" y="131136"/>
                </a:lnTo>
                <a:lnTo>
                  <a:pt x="4" y="144316"/>
                </a:lnTo>
                <a:lnTo>
                  <a:pt x="0" y="145910"/>
                </a:lnTo>
                <a:lnTo>
                  <a:pt x="315" y="162222"/>
                </a:lnTo>
                <a:lnTo>
                  <a:pt x="1261" y="177488"/>
                </a:lnTo>
                <a:lnTo>
                  <a:pt x="2842" y="191707"/>
                </a:lnTo>
                <a:lnTo>
                  <a:pt x="5060" y="204880"/>
                </a:lnTo>
                <a:lnTo>
                  <a:pt x="7918" y="217005"/>
                </a:lnTo>
                <a:lnTo>
                  <a:pt x="11417" y="228084"/>
                </a:lnTo>
                <a:lnTo>
                  <a:pt x="15560" y="238116"/>
                </a:lnTo>
                <a:lnTo>
                  <a:pt x="20350" y="247101"/>
                </a:lnTo>
                <a:lnTo>
                  <a:pt x="31086" y="261385"/>
                </a:lnTo>
                <a:lnTo>
                  <a:pt x="40650" y="269971"/>
                </a:lnTo>
                <a:lnTo>
                  <a:pt x="51432" y="276582"/>
                </a:lnTo>
                <a:lnTo>
                  <a:pt x="63440" y="281219"/>
                </a:lnTo>
                <a:lnTo>
                  <a:pt x="76680" y="283882"/>
                </a:lnTo>
                <a:lnTo>
                  <a:pt x="88900" y="284594"/>
                </a:lnTo>
                <a:lnTo>
                  <a:pt x="102195" y="281845"/>
                </a:lnTo>
                <a:lnTo>
                  <a:pt x="114423" y="277957"/>
                </a:lnTo>
                <a:lnTo>
                  <a:pt x="125542" y="272930"/>
                </a:lnTo>
                <a:lnTo>
                  <a:pt x="139185" y="264045"/>
                </a:lnTo>
                <a:lnTo>
                  <a:pt x="148545" y="255551"/>
                </a:lnTo>
                <a:lnTo>
                  <a:pt x="157112" y="245494"/>
                </a:lnTo>
                <a:lnTo>
                  <a:pt x="165590" y="232615"/>
                </a:lnTo>
                <a:lnTo>
                  <a:pt x="171293" y="221509"/>
                </a:lnTo>
                <a:lnTo>
                  <a:pt x="176227" y="209414"/>
                </a:lnTo>
                <a:lnTo>
                  <a:pt x="179577" y="199136"/>
                </a:lnTo>
                <a:lnTo>
                  <a:pt x="182605" y="187280"/>
                </a:lnTo>
                <a:lnTo>
                  <a:pt x="184861" y="174991"/>
                </a:lnTo>
                <a:lnTo>
                  <a:pt x="186335" y="162269"/>
                </a:lnTo>
                <a:lnTo>
                  <a:pt x="187019" y="149113"/>
                </a:lnTo>
                <a:lnTo>
                  <a:pt x="187070" y="144310"/>
                </a:lnTo>
                <a:lnTo>
                  <a:pt x="187070" y="137083"/>
                </a:lnTo>
                <a:lnTo>
                  <a:pt x="186756" y="123742"/>
                </a:lnTo>
                <a:lnTo>
                  <a:pt x="185807" y="110821"/>
                </a:lnTo>
                <a:lnTo>
                  <a:pt x="184215" y="98322"/>
                </a:lnTo>
                <a:lnTo>
                  <a:pt x="181971" y="86246"/>
                </a:lnTo>
                <a:lnTo>
                  <a:pt x="177099" y="68053"/>
                </a:lnTo>
                <a:lnTo>
                  <a:pt x="172603" y="55881"/>
                </a:lnTo>
                <a:lnTo>
                  <a:pt x="167330" y="44852"/>
                </a:lnTo>
                <a:lnTo>
                  <a:pt x="155064" y="27069"/>
                </a:lnTo>
                <a:lnTo>
                  <a:pt x="146059" y="18101"/>
                </a:lnTo>
                <a:lnTo>
                  <a:pt x="135977" y="10766"/>
                </a:lnTo>
                <a:lnTo>
                  <a:pt x="123166" y="4517"/>
                </a:lnTo>
                <a:lnTo>
                  <a:pt x="110907" y="1227"/>
                </a:lnTo>
                <a:lnTo>
                  <a:pt x="97742" y="8"/>
                </a:lnTo>
                <a:lnTo>
                  <a:pt x="9651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2453" y="5668721"/>
            <a:ext cx="218439" cy="282587"/>
          </a:xfrm>
          <a:custGeom>
            <a:avLst/>
            <a:gdLst/>
            <a:ahLst/>
            <a:cxnLst/>
            <a:rect l="l" t="t" r="r" b="b"/>
            <a:pathLst>
              <a:path w="218439" h="282587">
                <a:moveTo>
                  <a:pt x="109093" y="0"/>
                </a:moveTo>
                <a:lnTo>
                  <a:pt x="95137" y="703"/>
                </a:lnTo>
                <a:lnTo>
                  <a:pt x="82229" y="2813"/>
                </a:lnTo>
                <a:lnTo>
                  <a:pt x="70370" y="6334"/>
                </a:lnTo>
                <a:lnTo>
                  <a:pt x="59562" y="11264"/>
                </a:lnTo>
                <a:lnTo>
                  <a:pt x="48661" y="18196"/>
                </a:lnTo>
                <a:lnTo>
                  <a:pt x="38875" y="26343"/>
                </a:lnTo>
                <a:lnTo>
                  <a:pt x="30239" y="35699"/>
                </a:lnTo>
                <a:lnTo>
                  <a:pt x="19550" y="51778"/>
                </a:lnTo>
                <a:lnTo>
                  <a:pt x="14101" y="63020"/>
                </a:lnTo>
                <a:lnTo>
                  <a:pt x="9548" y="75201"/>
                </a:lnTo>
                <a:lnTo>
                  <a:pt x="6350" y="86385"/>
                </a:lnTo>
                <a:lnTo>
                  <a:pt x="3776" y="98503"/>
                </a:lnTo>
                <a:lnTo>
                  <a:pt x="1860" y="110919"/>
                </a:lnTo>
                <a:lnTo>
                  <a:pt x="611" y="123634"/>
                </a:lnTo>
                <a:lnTo>
                  <a:pt x="38" y="136646"/>
                </a:lnTo>
                <a:lnTo>
                  <a:pt x="0" y="141084"/>
                </a:lnTo>
                <a:lnTo>
                  <a:pt x="317" y="155267"/>
                </a:lnTo>
                <a:lnTo>
                  <a:pt x="1265" y="168661"/>
                </a:lnTo>
                <a:lnTo>
                  <a:pt x="2838" y="181266"/>
                </a:lnTo>
                <a:lnTo>
                  <a:pt x="5030" y="193086"/>
                </a:lnTo>
                <a:lnTo>
                  <a:pt x="7835" y="204121"/>
                </a:lnTo>
                <a:lnTo>
                  <a:pt x="12331" y="217430"/>
                </a:lnTo>
                <a:lnTo>
                  <a:pt x="17620" y="229343"/>
                </a:lnTo>
                <a:lnTo>
                  <a:pt x="23754" y="239993"/>
                </a:lnTo>
                <a:lnTo>
                  <a:pt x="29718" y="248145"/>
                </a:lnTo>
                <a:lnTo>
                  <a:pt x="38623" y="257657"/>
                </a:lnTo>
                <a:lnTo>
                  <a:pt x="48543" y="265629"/>
                </a:lnTo>
                <a:lnTo>
                  <a:pt x="59476" y="272064"/>
                </a:lnTo>
                <a:lnTo>
                  <a:pt x="74880" y="278059"/>
                </a:lnTo>
                <a:lnTo>
                  <a:pt x="87078" y="280836"/>
                </a:lnTo>
                <a:lnTo>
                  <a:pt x="100188" y="282319"/>
                </a:lnTo>
                <a:lnTo>
                  <a:pt x="109093" y="282587"/>
                </a:lnTo>
                <a:lnTo>
                  <a:pt x="123088" y="281886"/>
                </a:lnTo>
                <a:lnTo>
                  <a:pt x="136005" y="279781"/>
                </a:lnTo>
                <a:lnTo>
                  <a:pt x="147855" y="276274"/>
                </a:lnTo>
                <a:lnTo>
                  <a:pt x="158750" y="271310"/>
                </a:lnTo>
                <a:lnTo>
                  <a:pt x="169651" y="264380"/>
                </a:lnTo>
                <a:lnTo>
                  <a:pt x="179437" y="256236"/>
                </a:lnTo>
                <a:lnTo>
                  <a:pt x="188073" y="246879"/>
                </a:lnTo>
                <a:lnTo>
                  <a:pt x="198757" y="230824"/>
                </a:lnTo>
                <a:lnTo>
                  <a:pt x="204219" y="219589"/>
                </a:lnTo>
                <a:lnTo>
                  <a:pt x="208765" y="207394"/>
                </a:lnTo>
                <a:lnTo>
                  <a:pt x="211962" y="195973"/>
                </a:lnTo>
                <a:lnTo>
                  <a:pt x="214597" y="183811"/>
                </a:lnTo>
                <a:lnTo>
                  <a:pt x="216548" y="171382"/>
                </a:lnTo>
                <a:lnTo>
                  <a:pt x="217814" y="158683"/>
                </a:lnTo>
                <a:lnTo>
                  <a:pt x="218397" y="145714"/>
                </a:lnTo>
                <a:lnTo>
                  <a:pt x="218439" y="141084"/>
                </a:lnTo>
                <a:lnTo>
                  <a:pt x="218115" y="127028"/>
                </a:lnTo>
                <a:lnTo>
                  <a:pt x="217146" y="113709"/>
                </a:lnTo>
                <a:lnTo>
                  <a:pt x="215538" y="101126"/>
                </a:lnTo>
                <a:lnTo>
                  <a:pt x="213298" y="89276"/>
                </a:lnTo>
                <a:lnTo>
                  <a:pt x="210566" y="78613"/>
                </a:lnTo>
                <a:lnTo>
                  <a:pt x="206044" y="65431"/>
                </a:lnTo>
                <a:lnTo>
                  <a:pt x="200732" y="53519"/>
                </a:lnTo>
                <a:lnTo>
                  <a:pt x="194605" y="42876"/>
                </a:lnTo>
                <a:lnTo>
                  <a:pt x="188595" y="34658"/>
                </a:lnTo>
                <a:lnTo>
                  <a:pt x="179736" y="25226"/>
                </a:lnTo>
                <a:lnTo>
                  <a:pt x="169813" y="17277"/>
                </a:lnTo>
                <a:lnTo>
                  <a:pt x="158828" y="10811"/>
                </a:lnTo>
                <a:lnTo>
                  <a:pt x="142791" y="4570"/>
                </a:lnTo>
                <a:lnTo>
                  <a:pt x="130540" y="1752"/>
                </a:lnTo>
                <a:lnTo>
                  <a:pt x="117567" y="259"/>
                </a:lnTo>
                <a:lnTo>
                  <a:pt x="10909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99129" y="5668721"/>
            <a:ext cx="190373" cy="279781"/>
          </a:xfrm>
          <a:custGeom>
            <a:avLst/>
            <a:gdLst/>
            <a:ahLst/>
            <a:cxnLst/>
            <a:rect l="l" t="t" r="r" b="b"/>
            <a:pathLst>
              <a:path w="190373" h="279780">
                <a:moveTo>
                  <a:pt x="94234" y="0"/>
                </a:moveTo>
                <a:lnTo>
                  <a:pt x="80074" y="876"/>
                </a:lnTo>
                <a:lnTo>
                  <a:pt x="66953" y="3507"/>
                </a:lnTo>
                <a:lnTo>
                  <a:pt x="54875" y="7892"/>
                </a:lnTo>
                <a:lnTo>
                  <a:pt x="43842" y="14033"/>
                </a:lnTo>
                <a:lnTo>
                  <a:pt x="33860" y="21930"/>
                </a:lnTo>
                <a:lnTo>
                  <a:pt x="25400" y="31000"/>
                </a:lnTo>
                <a:lnTo>
                  <a:pt x="19526" y="39230"/>
                </a:lnTo>
                <a:lnTo>
                  <a:pt x="14420" y="48608"/>
                </a:lnTo>
                <a:lnTo>
                  <a:pt x="10084" y="59136"/>
                </a:lnTo>
                <a:lnTo>
                  <a:pt x="6520" y="70812"/>
                </a:lnTo>
                <a:lnTo>
                  <a:pt x="3728" y="83637"/>
                </a:lnTo>
                <a:lnTo>
                  <a:pt x="1711" y="97611"/>
                </a:lnTo>
                <a:lnTo>
                  <a:pt x="468" y="112733"/>
                </a:lnTo>
                <a:lnTo>
                  <a:pt x="3" y="129003"/>
                </a:lnTo>
                <a:lnTo>
                  <a:pt x="0" y="130657"/>
                </a:lnTo>
                <a:lnTo>
                  <a:pt x="0" y="229463"/>
                </a:lnTo>
                <a:lnTo>
                  <a:pt x="7759" y="243574"/>
                </a:lnTo>
                <a:lnTo>
                  <a:pt x="15993" y="255028"/>
                </a:lnTo>
                <a:lnTo>
                  <a:pt x="24710" y="263826"/>
                </a:lnTo>
                <a:lnTo>
                  <a:pt x="33916" y="269968"/>
                </a:lnTo>
                <a:lnTo>
                  <a:pt x="52315" y="275948"/>
                </a:lnTo>
                <a:lnTo>
                  <a:pt x="64862" y="278344"/>
                </a:lnTo>
                <a:lnTo>
                  <a:pt x="77376" y="279588"/>
                </a:lnTo>
                <a:lnTo>
                  <a:pt x="84582" y="279781"/>
                </a:lnTo>
                <a:lnTo>
                  <a:pt x="98622" y="279014"/>
                </a:lnTo>
                <a:lnTo>
                  <a:pt x="111803" y="276713"/>
                </a:lnTo>
                <a:lnTo>
                  <a:pt x="124128" y="272879"/>
                </a:lnTo>
                <a:lnTo>
                  <a:pt x="135599" y="267511"/>
                </a:lnTo>
                <a:lnTo>
                  <a:pt x="146219" y="260610"/>
                </a:lnTo>
                <a:lnTo>
                  <a:pt x="155990" y="252174"/>
                </a:lnTo>
                <a:lnTo>
                  <a:pt x="167544" y="238423"/>
                </a:lnTo>
                <a:lnTo>
                  <a:pt x="173046" y="229223"/>
                </a:lnTo>
                <a:lnTo>
                  <a:pt x="177796" y="218956"/>
                </a:lnTo>
                <a:lnTo>
                  <a:pt x="181790" y="207625"/>
                </a:lnTo>
                <a:lnTo>
                  <a:pt x="185026" y="195228"/>
                </a:lnTo>
                <a:lnTo>
                  <a:pt x="187502" y="181766"/>
                </a:lnTo>
                <a:lnTo>
                  <a:pt x="189216" y="167239"/>
                </a:lnTo>
                <a:lnTo>
                  <a:pt x="190164" y="151647"/>
                </a:lnTo>
                <a:lnTo>
                  <a:pt x="190373" y="139484"/>
                </a:lnTo>
                <a:lnTo>
                  <a:pt x="190102" y="126148"/>
                </a:lnTo>
                <a:lnTo>
                  <a:pt x="189284" y="113232"/>
                </a:lnTo>
                <a:lnTo>
                  <a:pt x="187910" y="100735"/>
                </a:lnTo>
                <a:lnTo>
                  <a:pt x="185969" y="88659"/>
                </a:lnTo>
                <a:lnTo>
                  <a:pt x="182103" y="71879"/>
                </a:lnTo>
                <a:lnTo>
                  <a:pt x="177976" y="59637"/>
                </a:lnTo>
                <a:lnTo>
                  <a:pt x="172894" y="48475"/>
                </a:lnTo>
                <a:lnTo>
                  <a:pt x="161782" y="31768"/>
                </a:lnTo>
                <a:lnTo>
                  <a:pt x="152990" y="22660"/>
                </a:lnTo>
                <a:lnTo>
                  <a:pt x="142786" y="14629"/>
                </a:lnTo>
                <a:lnTo>
                  <a:pt x="127605" y="6262"/>
                </a:lnTo>
                <a:lnTo>
                  <a:pt x="115613" y="2397"/>
                </a:lnTo>
                <a:lnTo>
                  <a:pt x="102726" y="353"/>
                </a:lnTo>
                <a:lnTo>
                  <a:pt x="9423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90826" y="5667921"/>
            <a:ext cx="228854" cy="291414"/>
          </a:xfrm>
          <a:custGeom>
            <a:avLst/>
            <a:gdLst/>
            <a:ahLst/>
            <a:cxnLst/>
            <a:rect l="l" t="t" r="r" b="b"/>
            <a:pathLst>
              <a:path w="228854" h="291414">
                <a:moveTo>
                  <a:pt x="122300" y="0"/>
                </a:moveTo>
                <a:lnTo>
                  <a:pt x="107934" y="582"/>
                </a:lnTo>
                <a:lnTo>
                  <a:pt x="94650" y="2330"/>
                </a:lnTo>
                <a:lnTo>
                  <a:pt x="82425" y="5242"/>
                </a:lnTo>
                <a:lnTo>
                  <a:pt x="71238" y="9317"/>
                </a:lnTo>
                <a:lnTo>
                  <a:pt x="52817" y="19863"/>
                </a:lnTo>
                <a:lnTo>
                  <a:pt x="42772" y="27850"/>
                </a:lnTo>
                <a:lnTo>
                  <a:pt x="33897" y="36823"/>
                </a:lnTo>
                <a:lnTo>
                  <a:pt x="26543" y="46304"/>
                </a:lnTo>
                <a:lnTo>
                  <a:pt x="19950" y="56893"/>
                </a:lnTo>
                <a:lnTo>
                  <a:pt x="14383" y="68185"/>
                </a:lnTo>
                <a:lnTo>
                  <a:pt x="9831" y="80180"/>
                </a:lnTo>
                <a:lnTo>
                  <a:pt x="6281" y="92878"/>
                </a:lnTo>
                <a:lnTo>
                  <a:pt x="3586" y="105690"/>
                </a:lnTo>
                <a:lnTo>
                  <a:pt x="1679" y="118283"/>
                </a:lnTo>
                <a:lnTo>
                  <a:pt x="491" y="130908"/>
                </a:lnTo>
                <a:lnTo>
                  <a:pt x="11" y="143567"/>
                </a:lnTo>
                <a:lnTo>
                  <a:pt x="0" y="145910"/>
                </a:lnTo>
                <a:lnTo>
                  <a:pt x="333" y="160104"/>
                </a:lnTo>
                <a:lnTo>
                  <a:pt x="1335" y="173517"/>
                </a:lnTo>
                <a:lnTo>
                  <a:pt x="3005" y="186150"/>
                </a:lnTo>
                <a:lnTo>
                  <a:pt x="5342" y="198001"/>
                </a:lnTo>
                <a:lnTo>
                  <a:pt x="8348" y="209071"/>
                </a:lnTo>
                <a:lnTo>
                  <a:pt x="13522" y="223293"/>
                </a:lnTo>
                <a:lnTo>
                  <a:pt x="19082" y="235080"/>
                </a:lnTo>
                <a:lnTo>
                  <a:pt x="25444" y="245736"/>
                </a:lnTo>
                <a:lnTo>
                  <a:pt x="32607" y="255260"/>
                </a:lnTo>
                <a:lnTo>
                  <a:pt x="41819" y="264770"/>
                </a:lnTo>
                <a:lnTo>
                  <a:pt x="51777" y="272698"/>
                </a:lnTo>
                <a:lnTo>
                  <a:pt x="62658" y="279231"/>
                </a:lnTo>
                <a:lnTo>
                  <a:pt x="80860" y="286453"/>
                </a:lnTo>
                <a:lnTo>
                  <a:pt x="93013" y="289302"/>
                </a:lnTo>
                <a:lnTo>
                  <a:pt x="105926" y="290953"/>
                </a:lnTo>
                <a:lnTo>
                  <a:pt x="117856" y="291414"/>
                </a:lnTo>
                <a:lnTo>
                  <a:pt x="132031" y="290731"/>
                </a:lnTo>
                <a:lnTo>
                  <a:pt x="145076" y="288684"/>
                </a:lnTo>
                <a:lnTo>
                  <a:pt x="156991" y="285273"/>
                </a:lnTo>
                <a:lnTo>
                  <a:pt x="167777" y="280497"/>
                </a:lnTo>
                <a:lnTo>
                  <a:pt x="180498" y="272351"/>
                </a:lnTo>
                <a:lnTo>
                  <a:pt x="190153" y="264069"/>
                </a:lnTo>
                <a:lnTo>
                  <a:pt x="198650" y="254606"/>
                </a:lnTo>
                <a:lnTo>
                  <a:pt x="209883" y="237146"/>
                </a:lnTo>
                <a:lnTo>
                  <a:pt x="215166" y="225822"/>
                </a:lnTo>
                <a:lnTo>
                  <a:pt x="219533" y="213627"/>
                </a:lnTo>
                <a:lnTo>
                  <a:pt x="222885" y="200901"/>
                </a:lnTo>
                <a:lnTo>
                  <a:pt x="225293" y="188526"/>
                </a:lnTo>
                <a:lnTo>
                  <a:pt x="227091" y="175999"/>
                </a:lnTo>
                <a:lnTo>
                  <a:pt x="228267" y="163324"/>
                </a:lnTo>
                <a:lnTo>
                  <a:pt x="228813" y="150502"/>
                </a:lnTo>
                <a:lnTo>
                  <a:pt x="228854" y="145910"/>
                </a:lnTo>
                <a:lnTo>
                  <a:pt x="228499" y="132294"/>
                </a:lnTo>
                <a:lnTo>
                  <a:pt x="227432" y="119072"/>
                </a:lnTo>
                <a:lnTo>
                  <a:pt x="225653" y="106243"/>
                </a:lnTo>
                <a:lnTo>
                  <a:pt x="223157" y="93807"/>
                </a:lnTo>
                <a:lnTo>
                  <a:pt x="219943" y="81764"/>
                </a:lnTo>
                <a:lnTo>
                  <a:pt x="216008" y="70114"/>
                </a:lnTo>
                <a:lnTo>
                  <a:pt x="211962" y="60223"/>
                </a:lnTo>
                <a:lnTo>
                  <a:pt x="205854" y="47703"/>
                </a:lnTo>
                <a:lnTo>
                  <a:pt x="199081" y="36184"/>
                </a:lnTo>
                <a:lnTo>
                  <a:pt x="191645" y="25668"/>
                </a:lnTo>
                <a:lnTo>
                  <a:pt x="183546" y="16153"/>
                </a:lnTo>
                <a:lnTo>
                  <a:pt x="174782" y="7641"/>
                </a:lnTo>
                <a:lnTo>
                  <a:pt x="166624" y="1054"/>
                </a:lnTo>
                <a:lnTo>
                  <a:pt x="155956" y="584"/>
                </a:lnTo>
                <a:lnTo>
                  <a:pt x="142875" y="203"/>
                </a:lnTo>
                <a:lnTo>
                  <a:pt x="138303" y="63"/>
                </a:lnTo>
                <a:lnTo>
                  <a:pt x="134619" y="0"/>
                </a:lnTo>
                <a:lnTo>
                  <a:pt x="131572" y="0"/>
                </a:lnTo>
                <a:lnTo>
                  <a:pt x="128524" y="0"/>
                </a:lnTo>
                <a:lnTo>
                  <a:pt x="125475" y="0"/>
                </a:lnTo>
                <a:lnTo>
                  <a:pt x="12230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433" y="5613349"/>
            <a:ext cx="129562" cy="336617"/>
          </a:xfrm>
          <a:custGeom>
            <a:avLst/>
            <a:gdLst/>
            <a:ahLst/>
            <a:cxnLst/>
            <a:rect l="l" t="t" r="r" b="b"/>
            <a:pathLst>
              <a:path w="129562" h="336617">
                <a:moveTo>
                  <a:pt x="0" y="0"/>
                </a:moveTo>
                <a:lnTo>
                  <a:pt x="3783" y="10746"/>
                </a:lnTo>
                <a:lnTo>
                  <a:pt x="6890" y="22006"/>
                </a:lnTo>
                <a:lnTo>
                  <a:pt x="9325" y="33778"/>
                </a:lnTo>
                <a:lnTo>
                  <a:pt x="11090" y="46063"/>
                </a:lnTo>
                <a:lnTo>
                  <a:pt x="12188" y="58859"/>
                </a:lnTo>
                <a:lnTo>
                  <a:pt x="12623" y="72167"/>
                </a:lnTo>
                <a:lnTo>
                  <a:pt x="12398" y="85985"/>
                </a:lnTo>
                <a:lnTo>
                  <a:pt x="11683" y="98221"/>
                </a:lnTo>
                <a:lnTo>
                  <a:pt x="10752" y="111018"/>
                </a:lnTo>
                <a:lnTo>
                  <a:pt x="9928" y="123787"/>
                </a:lnTo>
                <a:lnTo>
                  <a:pt x="9211" y="136530"/>
                </a:lnTo>
                <a:lnTo>
                  <a:pt x="8604" y="149246"/>
                </a:lnTo>
                <a:lnTo>
                  <a:pt x="8106" y="161935"/>
                </a:lnTo>
                <a:lnTo>
                  <a:pt x="7720" y="174597"/>
                </a:lnTo>
                <a:lnTo>
                  <a:pt x="7446" y="187232"/>
                </a:lnTo>
                <a:lnTo>
                  <a:pt x="7285" y="199840"/>
                </a:lnTo>
                <a:lnTo>
                  <a:pt x="7238" y="211188"/>
                </a:lnTo>
                <a:lnTo>
                  <a:pt x="9263" y="227461"/>
                </a:lnTo>
                <a:lnTo>
                  <a:pt x="11496" y="242646"/>
                </a:lnTo>
                <a:lnTo>
                  <a:pt x="13940" y="256742"/>
                </a:lnTo>
                <a:lnTo>
                  <a:pt x="16595" y="269750"/>
                </a:lnTo>
                <a:lnTo>
                  <a:pt x="19463" y="281670"/>
                </a:lnTo>
                <a:lnTo>
                  <a:pt x="22546" y="292503"/>
                </a:lnTo>
                <a:lnTo>
                  <a:pt x="25844" y="302247"/>
                </a:lnTo>
                <a:lnTo>
                  <a:pt x="29360" y="310904"/>
                </a:lnTo>
                <a:lnTo>
                  <a:pt x="36311" y="322582"/>
                </a:lnTo>
                <a:lnTo>
                  <a:pt x="44766" y="330224"/>
                </a:lnTo>
                <a:lnTo>
                  <a:pt x="55210" y="334903"/>
                </a:lnTo>
                <a:lnTo>
                  <a:pt x="67642" y="336617"/>
                </a:lnTo>
                <a:lnTo>
                  <a:pt x="82062" y="335367"/>
                </a:lnTo>
                <a:lnTo>
                  <a:pt x="91968" y="332562"/>
                </a:lnTo>
                <a:lnTo>
                  <a:pt x="99719" y="325689"/>
                </a:lnTo>
                <a:lnTo>
                  <a:pt x="106572" y="313985"/>
                </a:lnTo>
                <a:lnTo>
                  <a:pt x="112530" y="297449"/>
                </a:lnTo>
                <a:lnTo>
                  <a:pt x="115174" y="287370"/>
                </a:lnTo>
                <a:lnTo>
                  <a:pt x="117595" y="276083"/>
                </a:lnTo>
                <a:lnTo>
                  <a:pt x="119792" y="263588"/>
                </a:lnTo>
                <a:lnTo>
                  <a:pt x="121767" y="249885"/>
                </a:lnTo>
                <a:lnTo>
                  <a:pt x="123519" y="234975"/>
                </a:lnTo>
                <a:lnTo>
                  <a:pt x="125048" y="218857"/>
                </a:lnTo>
                <a:lnTo>
                  <a:pt x="126355" y="201531"/>
                </a:lnTo>
                <a:lnTo>
                  <a:pt x="127440" y="182997"/>
                </a:lnTo>
                <a:lnTo>
                  <a:pt x="128303" y="163255"/>
                </a:lnTo>
                <a:lnTo>
                  <a:pt x="128944" y="142306"/>
                </a:lnTo>
                <a:lnTo>
                  <a:pt x="129364" y="120149"/>
                </a:lnTo>
                <a:lnTo>
                  <a:pt x="129562" y="96784"/>
                </a:lnTo>
                <a:lnTo>
                  <a:pt x="129539" y="72212"/>
                </a:lnTo>
                <a:lnTo>
                  <a:pt x="129539" y="66967"/>
                </a:lnTo>
                <a:lnTo>
                  <a:pt x="129412" y="61785"/>
                </a:lnTo>
                <a:lnTo>
                  <a:pt x="129412" y="56692"/>
                </a:lnTo>
                <a:lnTo>
                  <a:pt x="129412" y="51587"/>
                </a:lnTo>
                <a:lnTo>
                  <a:pt x="103250" y="45135"/>
                </a:lnTo>
                <a:lnTo>
                  <a:pt x="86165" y="40340"/>
                </a:lnTo>
                <a:lnTo>
                  <a:pt x="70464" y="35471"/>
                </a:lnTo>
                <a:lnTo>
                  <a:pt x="56148" y="30527"/>
                </a:lnTo>
                <a:lnTo>
                  <a:pt x="43215" y="25509"/>
                </a:lnTo>
                <a:lnTo>
                  <a:pt x="31666" y="20417"/>
                </a:lnTo>
                <a:lnTo>
                  <a:pt x="21501" y="15251"/>
                </a:lnTo>
                <a:lnTo>
                  <a:pt x="12721" y="10011"/>
                </a:lnTo>
                <a:lnTo>
                  <a:pt x="5324" y="469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9892" y="5610682"/>
            <a:ext cx="345552" cy="420001"/>
          </a:xfrm>
          <a:custGeom>
            <a:avLst/>
            <a:gdLst/>
            <a:ahLst/>
            <a:cxnLst/>
            <a:rect l="l" t="t" r="r" b="b"/>
            <a:pathLst>
              <a:path w="345552" h="420001">
                <a:moveTo>
                  <a:pt x="39243" y="0"/>
                </a:moveTo>
                <a:lnTo>
                  <a:pt x="52789" y="958"/>
                </a:lnTo>
                <a:lnTo>
                  <a:pt x="65375" y="3855"/>
                </a:lnTo>
                <a:lnTo>
                  <a:pt x="76961" y="8688"/>
                </a:lnTo>
                <a:lnTo>
                  <a:pt x="86106" y="14401"/>
                </a:lnTo>
                <a:lnTo>
                  <a:pt x="97432" y="23677"/>
                </a:lnTo>
                <a:lnTo>
                  <a:pt x="106341" y="33284"/>
                </a:lnTo>
                <a:lnTo>
                  <a:pt x="112862" y="43220"/>
                </a:lnTo>
                <a:lnTo>
                  <a:pt x="118143" y="57894"/>
                </a:lnTo>
                <a:lnTo>
                  <a:pt x="120052" y="68387"/>
                </a:lnTo>
                <a:lnTo>
                  <a:pt x="121424" y="80960"/>
                </a:lnTo>
                <a:lnTo>
                  <a:pt x="122258" y="95613"/>
                </a:lnTo>
                <a:lnTo>
                  <a:pt x="122554" y="112350"/>
                </a:lnTo>
                <a:lnTo>
                  <a:pt x="122555" y="113258"/>
                </a:lnTo>
                <a:lnTo>
                  <a:pt x="122555" y="260121"/>
                </a:lnTo>
                <a:lnTo>
                  <a:pt x="122759" y="277797"/>
                </a:lnTo>
                <a:lnTo>
                  <a:pt x="123365" y="292898"/>
                </a:lnTo>
                <a:lnTo>
                  <a:pt x="124359" y="305422"/>
                </a:lnTo>
                <a:lnTo>
                  <a:pt x="125727" y="315371"/>
                </a:lnTo>
                <a:lnTo>
                  <a:pt x="132983" y="333359"/>
                </a:lnTo>
                <a:lnTo>
                  <a:pt x="142439" y="342171"/>
                </a:lnTo>
                <a:lnTo>
                  <a:pt x="159710" y="349930"/>
                </a:lnTo>
                <a:lnTo>
                  <a:pt x="172119" y="352568"/>
                </a:lnTo>
                <a:lnTo>
                  <a:pt x="185589" y="353466"/>
                </a:lnTo>
                <a:lnTo>
                  <a:pt x="185800" y="353466"/>
                </a:lnTo>
                <a:lnTo>
                  <a:pt x="199046" y="352272"/>
                </a:lnTo>
                <a:lnTo>
                  <a:pt x="211266" y="348690"/>
                </a:lnTo>
                <a:lnTo>
                  <a:pt x="222467" y="342718"/>
                </a:lnTo>
                <a:lnTo>
                  <a:pt x="232654" y="334357"/>
                </a:lnTo>
                <a:lnTo>
                  <a:pt x="241834" y="323606"/>
                </a:lnTo>
                <a:lnTo>
                  <a:pt x="250315" y="308223"/>
                </a:lnTo>
                <a:lnTo>
                  <a:pt x="253907" y="298678"/>
                </a:lnTo>
                <a:lnTo>
                  <a:pt x="257103" y="287850"/>
                </a:lnTo>
                <a:lnTo>
                  <a:pt x="259902" y="275740"/>
                </a:lnTo>
                <a:lnTo>
                  <a:pt x="262306" y="262348"/>
                </a:lnTo>
                <a:lnTo>
                  <a:pt x="264315" y="247674"/>
                </a:lnTo>
                <a:lnTo>
                  <a:pt x="265931" y="231718"/>
                </a:lnTo>
                <a:lnTo>
                  <a:pt x="267154" y="214480"/>
                </a:lnTo>
                <a:lnTo>
                  <a:pt x="267588" y="206044"/>
                </a:lnTo>
                <a:lnTo>
                  <a:pt x="266869" y="189905"/>
                </a:lnTo>
                <a:lnTo>
                  <a:pt x="266148" y="174450"/>
                </a:lnTo>
                <a:lnTo>
                  <a:pt x="265426" y="159680"/>
                </a:lnTo>
                <a:lnTo>
                  <a:pt x="264703" y="145594"/>
                </a:lnTo>
                <a:lnTo>
                  <a:pt x="263978" y="132192"/>
                </a:lnTo>
                <a:lnTo>
                  <a:pt x="263249" y="119475"/>
                </a:lnTo>
                <a:lnTo>
                  <a:pt x="262518" y="107441"/>
                </a:lnTo>
                <a:lnTo>
                  <a:pt x="261782" y="96092"/>
                </a:lnTo>
                <a:lnTo>
                  <a:pt x="261042" y="85426"/>
                </a:lnTo>
                <a:lnTo>
                  <a:pt x="260297" y="75444"/>
                </a:lnTo>
                <a:lnTo>
                  <a:pt x="259460" y="65125"/>
                </a:lnTo>
                <a:lnTo>
                  <a:pt x="259311" y="48830"/>
                </a:lnTo>
                <a:lnTo>
                  <a:pt x="261701" y="34907"/>
                </a:lnTo>
                <a:lnTo>
                  <a:pt x="266635" y="23356"/>
                </a:lnTo>
                <a:lnTo>
                  <a:pt x="274116" y="14177"/>
                </a:lnTo>
                <a:lnTo>
                  <a:pt x="284149" y="7371"/>
                </a:lnTo>
                <a:lnTo>
                  <a:pt x="291972" y="4241"/>
                </a:lnTo>
                <a:lnTo>
                  <a:pt x="302454" y="2512"/>
                </a:lnTo>
                <a:lnTo>
                  <a:pt x="311713" y="4353"/>
                </a:lnTo>
                <a:lnTo>
                  <a:pt x="319751" y="9764"/>
                </a:lnTo>
                <a:lnTo>
                  <a:pt x="326568" y="18745"/>
                </a:lnTo>
                <a:lnTo>
                  <a:pt x="332163" y="31297"/>
                </a:lnTo>
                <a:lnTo>
                  <a:pt x="336537" y="47421"/>
                </a:lnTo>
                <a:lnTo>
                  <a:pt x="338455" y="58026"/>
                </a:lnTo>
                <a:lnTo>
                  <a:pt x="340057" y="69387"/>
                </a:lnTo>
                <a:lnTo>
                  <a:pt x="341456" y="80993"/>
                </a:lnTo>
                <a:lnTo>
                  <a:pt x="342652" y="92844"/>
                </a:lnTo>
                <a:lnTo>
                  <a:pt x="343642" y="104940"/>
                </a:lnTo>
                <a:lnTo>
                  <a:pt x="344428" y="117281"/>
                </a:lnTo>
                <a:lnTo>
                  <a:pt x="345009" y="129868"/>
                </a:lnTo>
                <a:lnTo>
                  <a:pt x="345383" y="142699"/>
                </a:lnTo>
                <a:lnTo>
                  <a:pt x="345552" y="155776"/>
                </a:lnTo>
                <a:lnTo>
                  <a:pt x="345513" y="169097"/>
                </a:lnTo>
                <a:lnTo>
                  <a:pt x="345267" y="182663"/>
                </a:lnTo>
                <a:lnTo>
                  <a:pt x="344813" y="196474"/>
                </a:lnTo>
                <a:lnTo>
                  <a:pt x="344423" y="205231"/>
                </a:lnTo>
                <a:lnTo>
                  <a:pt x="344715" y="218969"/>
                </a:lnTo>
                <a:lnTo>
                  <a:pt x="344318" y="232409"/>
                </a:lnTo>
                <a:lnTo>
                  <a:pt x="343230" y="245550"/>
                </a:lnTo>
                <a:lnTo>
                  <a:pt x="341453" y="258393"/>
                </a:lnTo>
                <a:lnTo>
                  <a:pt x="338985" y="270937"/>
                </a:lnTo>
                <a:lnTo>
                  <a:pt x="335826" y="283182"/>
                </a:lnTo>
                <a:lnTo>
                  <a:pt x="331977" y="295129"/>
                </a:lnTo>
                <a:lnTo>
                  <a:pt x="327435" y="306778"/>
                </a:lnTo>
                <a:lnTo>
                  <a:pt x="322202" y="318127"/>
                </a:lnTo>
                <a:lnTo>
                  <a:pt x="316276" y="329177"/>
                </a:lnTo>
                <a:lnTo>
                  <a:pt x="309657" y="339929"/>
                </a:lnTo>
                <a:lnTo>
                  <a:pt x="302346" y="350381"/>
                </a:lnTo>
                <a:lnTo>
                  <a:pt x="288458" y="367272"/>
                </a:lnTo>
                <a:lnTo>
                  <a:pt x="278710" y="377230"/>
                </a:lnTo>
                <a:lnTo>
                  <a:pt x="268571" y="386147"/>
                </a:lnTo>
                <a:lnTo>
                  <a:pt x="258041" y="394022"/>
                </a:lnTo>
                <a:lnTo>
                  <a:pt x="247121" y="400857"/>
                </a:lnTo>
                <a:lnTo>
                  <a:pt x="235812" y="406651"/>
                </a:lnTo>
                <a:lnTo>
                  <a:pt x="224115" y="411403"/>
                </a:lnTo>
                <a:lnTo>
                  <a:pt x="212028" y="415114"/>
                </a:lnTo>
                <a:lnTo>
                  <a:pt x="199555" y="417784"/>
                </a:lnTo>
                <a:lnTo>
                  <a:pt x="186694" y="419412"/>
                </a:lnTo>
                <a:lnTo>
                  <a:pt x="173446" y="419999"/>
                </a:lnTo>
                <a:lnTo>
                  <a:pt x="172593" y="420001"/>
                </a:lnTo>
                <a:lnTo>
                  <a:pt x="159439" y="419421"/>
                </a:lnTo>
                <a:lnTo>
                  <a:pt x="146660" y="417683"/>
                </a:lnTo>
                <a:lnTo>
                  <a:pt x="134253" y="414785"/>
                </a:lnTo>
                <a:lnTo>
                  <a:pt x="122221" y="410730"/>
                </a:lnTo>
                <a:lnTo>
                  <a:pt x="110561" y="405518"/>
                </a:lnTo>
                <a:lnTo>
                  <a:pt x="99276" y="399149"/>
                </a:lnTo>
                <a:lnTo>
                  <a:pt x="85301" y="389216"/>
                </a:lnTo>
                <a:lnTo>
                  <a:pt x="75265" y="380280"/>
                </a:lnTo>
                <a:lnTo>
                  <a:pt x="66665" y="370739"/>
                </a:lnTo>
                <a:lnTo>
                  <a:pt x="59502" y="360594"/>
                </a:lnTo>
                <a:lnTo>
                  <a:pt x="53776" y="349842"/>
                </a:lnTo>
                <a:lnTo>
                  <a:pt x="48024" y="333552"/>
                </a:lnTo>
                <a:lnTo>
                  <a:pt x="45460" y="322945"/>
                </a:lnTo>
                <a:lnTo>
                  <a:pt x="43361" y="311347"/>
                </a:lnTo>
                <a:lnTo>
                  <a:pt x="41729" y="298756"/>
                </a:lnTo>
                <a:lnTo>
                  <a:pt x="40561" y="285173"/>
                </a:lnTo>
                <a:lnTo>
                  <a:pt x="39860" y="270596"/>
                </a:lnTo>
                <a:lnTo>
                  <a:pt x="39624" y="254914"/>
                </a:lnTo>
                <a:lnTo>
                  <a:pt x="39624" y="110045"/>
                </a:lnTo>
                <a:lnTo>
                  <a:pt x="39217" y="92571"/>
                </a:lnTo>
                <a:lnTo>
                  <a:pt x="37987" y="78977"/>
                </a:lnTo>
                <a:lnTo>
                  <a:pt x="35915" y="69259"/>
                </a:lnTo>
                <a:lnTo>
                  <a:pt x="34543" y="65824"/>
                </a:lnTo>
                <a:lnTo>
                  <a:pt x="31241" y="59029"/>
                </a:lnTo>
                <a:lnTo>
                  <a:pt x="24764" y="56299"/>
                </a:lnTo>
                <a:lnTo>
                  <a:pt x="15239" y="57632"/>
                </a:lnTo>
                <a:lnTo>
                  <a:pt x="6289" y="54643"/>
                </a:lnTo>
                <a:lnTo>
                  <a:pt x="1196" y="42568"/>
                </a:lnTo>
                <a:lnTo>
                  <a:pt x="0" y="31153"/>
                </a:lnTo>
                <a:lnTo>
                  <a:pt x="2113" y="17127"/>
                </a:lnTo>
                <a:lnTo>
                  <a:pt x="9544" y="7280"/>
                </a:lnTo>
                <a:lnTo>
                  <a:pt x="22308" y="1611"/>
                </a:lnTo>
                <a:lnTo>
                  <a:pt x="31368" y="292"/>
                </a:lnTo>
                <a:lnTo>
                  <a:pt x="34035" y="101"/>
                </a:lnTo>
                <a:lnTo>
                  <a:pt x="36702" y="0"/>
                </a:lnTo>
                <a:lnTo>
                  <a:pt x="3924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6814" y="5608257"/>
            <a:ext cx="299058" cy="420013"/>
          </a:xfrm>
          <a:custGeom>
            <a:avLst/>
            <a:gdLst/>
            <a:ahLst/>
            <a:cxnLst/>
            <a:rect l="l" t="t" r="r" b="b"/>
            <a:pathLst>
              <a:path w="299058" h="420013">
                <a:moveTo>
                  <a:pt x="156818" y="88"/>
                </a:moveTo>
                <a:lnTo>
                  <a:pt x="172485" y="990"/>
                </a:lnTo>
                <a:lnTo>
                  <a:pt x="187013" y="2751"/>
                </a:lnTo>
                <a:lnTo>
                  <a:pt x="200404" y="5371"/>
                </a:lnTo>
                <a:lnTo>
                  <a:pt x="212658" y="8850"/>
                </a:lnTo>
                <a:lnTo>
                  <a:pt x="223773" y="13187"/>
                </a:lnTo>
                <a:lnTo>
                  <a:pt x="233750" y="18383"/>
                </a:lnTo>
                <a:lnTo>
                  <a:pt x="242590" y="24438"/>
                </a:lnTo>
                <a:lnTo>
                  <a:pt x="253445" y="34323"/>
                </a:lnTo>
                <a:lnTo>
                  <a:pt x="261690" y="44489"/>
                </a:lnTo>
                <a:lnTo>
                  <a:pt x="268046" y="55505"/>
                </a:lnTo>
                <a:lnTo>
                  <a:pt x="272519" y="67370"/>
                </a:lnTo>
                <a:lnTo>
                  <a:pt x="275113" y="80084"/>
                </a:lnTo>
                <a:lnTo>
                  <a:pt x="275436" y="83031"/>
                </a:lnTo>
                <a:lnTo>
                  <a:pt x="265629" y="92456"/>
                </a:lnTo>
                <a:lnTo>
                  <a:pt x="255472" y="97625"/>
                </a:lnTo>
                <a:lnTo>
                  <a:pt x="244955" y="98538"/>
                </a:lnTo>
                <a:lnTo>
                  <a:pt x="234073" y="95197"/>
                </a:lnTo>
                <a:lnTo>
                  <a:pt x="226160" y="90270"/>
                </a:lnTo>
                <a:lnTo>
                  <a:pt x="215270" y="83050"/>
                </a:lnTo>
                <a:lnTo>
                  <a:pt x="203888" y="77218"/>
                </a:lnTo>
                <a:lnTo>
                  <a:pt x="192004" y="72772"/>
                </a:lnTo>
                <a:lnTo>
                  <a:pt x="179605" y="69712"/>
                </a:lnTo>
                <a:lnTo>
                  <a:pt x="166680" y="68037"/>
                </a:lnTo>
                <a:lnTo>
                  <a:pt x="152381" y="67684"/>
                </a:lnTo>
                <a:lnTo>
                  <a:pt x="139384" y="68712"/>
                </a:lnTo>
                <a:lnTo>
                  <a:pt x="127100" y="71080"/>
                </a:lnTo>
                <a:lnTo>
                  <a:pt x="115528" y="74787"/>
                </a:lnTo>
                <a:lnTo>
                  <a:pt x="107415" y="78396"/>
                </a:lnTo>
                <a:lnTo>
                  <a:pt x="96540" y="85410"/>
                </a:lnTo>
                <a:lnTo>
                  <a:pt x="87724" y="94410"/>
                </a:lnTo>
                <a:lnTo>
                  <a:pt x="80975" y="105395"/>
                </a:lnTo>
                <a:lnTo>
                  <a:pt x="76305" y="118367"/>
                </a:lnTo>
                <a:lnTo>
                  <a:pt x="74266" y="135168"/>
                </a:lnTo>
                <a:lnTo>
                  <a:pt x="76815" y="146900"/>
                </a:lnTo>
                <a:lnTo>
                  <a:pt x="83196" y="156771"/>
                </a:lnTo>
                <a:lnTo>
                  <a:pt x="93419" y="164783"/>
                </a:lnTo>
                <a:lnTo>
                  <a:pt x="105313" y="170352"/>
                </a:lnTo>
                <a:lnTo>
                  <a:pt x="115953" y="173788"/>
                </a:lnTo>
                <a:lnTo>
                  <a:pt x="127779" y="176435"/>
                </a:lnTo>
                <a:lnTo>
                  <a:pt x="140791" y="178292"/>
                </a:lnTo>
                <a:lnTo>
                  <a:pt x="154989" y="179358"/>
                </a:lnTo>
                <a:lnTo>
                  <a:pt x="170372" y="179632"/>
                </a:lnTo>
                <a:lnTo>
                  <a:pt x="172058" y="179615"/>
                </a:lnTo>
                <a:lnTo>
                  <a:pt x="185454" y="179975"/>
                </a:lnTo>
                <a:lnTo>
                  <a:pt x="198450" y="181394"/>
                </a:lnTo>
                <a:lnTo>
                  <a:pt x="211041" y="183872"/>
                </a:lnTo>
                <a:lnTo>
                  <a:pt x="223223" y="187409"/>
                </a:lnTo>
                <a:lnTo>
                  <a:pt x="234992" y="192004"/>
                </a:lnTo>
                <a:lnTo>
                  <a:pt x="246345" y="197657"/>
                </a:lnTo>
                <a:lnTo>
                  <a:pt x="257276" y="204368"/>
                </a:lnTo>
                <a:lnTo>
                  <a:pt x="269409" y="213901"/>
                </a:lnTo>
                <a:lnTo>
                  <a:pt x="277943" y="223046"/>
                </a:lnTo>
                <a:lnTo>
                  <a:pt x="285034" y="233291"/>
                </a:lnTo>
                <a:lnTo>
                  <a:pt x="290683" y="244634"/>
                </a:lnTo>
                <a:lnTo>
                  <a:pt x="294891" y="257075"/>
                </a:lnTo>
                <a:lnTo>
                  <a:pt x="297657" y="270616"/>
                </a:lnTo>
                <a:lnTo>
                  <a:pt x="298980" y="285254"/>
                </a:lnTo>
                <a:lnTo>
                  <a:pt x="299058" y="287692"/>
                </a:lnTo>
                <a:lnTo>
                  <a:pt x="298761" y="301340"/>
                </a:lnTo>
                <a:lnTo>
                  <a:pt x="297289" y="314468"/>
                </a:lnTo>
                <a:lnTo>
                  <a:pt x="294638" y="327073"/>
                </a:lnTo>
                <a:lnTo>
                  <a:pt x="290802" y="339157"/>
                </a:lnTo>
                <a:lnTo>
                  <a:pt x="285777" y="350718"/>
                </a:lnTo>
                <a:lnTo>
                  <a:pt x="279558" y="361757"/>
                </a:lnTo>
                <a:lnTo>
                  <a:pt x="272141" y="372272"/>
                </a:lnTo>
                <a:lnTo>
                  <a:pt x="264387" y="381342"/>
                </a:lnTo>
                <a:lnTo>
                  <a:pt x="249315" y="394106"/>
                </a:lnTo>
                <a:lnTo>
                  <a:pt x="240226" y="399532"/>
                </a:lnTo>
                <a:lnTo>
                  <a:pt x="230102" y="404322"/>
                </a:lnTo>
                <a:lnTo>
                  <a:pt x="218941" y="408474"/>
                </a:lnTo>
                <a:lnTo>
                  <a:pt x="206746" y="411990"/>
                </a:lnTo>
                <a:lnTo>
                  <a:pt x="193515" y="414869"/>
                </a:lnTo>
                <a:lnTo>
                  <a:pt x="179248" y="417110"/>
                </a:lnTo>
                <a:lnTo>
                  <a:pt x="163946" y="418715"/>
                </a:lnTo>
                <a:lnTo>
                  <a:pt x="147609" y="419683"/>
                </a:lnTo>
                <a:lnTo>
                  <a:pt x="130235" y="420013"/>
                </a:lnTo>
                <a:lnTo>
                  <a:pt x="129894" y="420013"/>
                </a:lnTo>
                <a:lnTo>
                  <a:pt x="109071" y="414715"/>
                </a:lnTo>
                <a:lnTo>
                  <a:pt x="90069" y="409366"/>
                </a:lnTo>
                <a:lnTo>
                  <a:pt x="72885" y="403964"/>
                </a:lnTo>
                <a:lnTo>
                  <a:pt x="57520" y="398510"/>
                </a:lnTo>
                <a:lnTo>
                  <a:pt x="43973" y="393005"/>
                </a:lnTo>
                <a:lnTo>
                  <a:pt x="32244" y="387447"/>
                </a:lnTo>
                <a:lnTo>
                  <a:pt x="22331" y="381838"/>
                </a:lnTo>
                <a:lnTo>
                  <a:pt x="7954" y="370464"/>
                </a:lnTo>
                <a:lnTo>
                  <a:pt x="837" y="358882"/>
                </a:lnTo>
                <a:lnTo>
                  <a:pt x="0" y="353013"/>
                </a:lnTo>
                <a:lnTo>
                  <a:pt x="975" y="347093"/>
                </a:lnTo>
                <a:lnTo>
                  <a:pt x="2767" y="342861"/>
                </a:lnTo>
                <a:lnTo>
                  <a:pt x="15086" y="312952"/>
                </a:lnTo>
                <a:lnTo>
                  <a:pt x="33606" y="321002"/>
                </a:lnTo>
                <a:lnTo>
                  <a:pt x="51265" y="328136"/>
                </a:lnTo>
                <a:lnTo>
                  <a:pt x="68064" y="334354"/>
                </a:lnTo>
                <a:lnTo>
                  <a:pt x="84002" y="339656"/>
                </a:lnTo>
                <a:lnTo>
                  <a:pt x="99081" y="344042"/>
                </a:lnTo>
                <a:lnTo>
                  <a:pt x="113299" y="347512"/>
                </a:lnTo>
                <a:lnTo>
                  <a:pt x="126658" y="350066"/>
                </a:lnTo>
                <a:lnTo>
                  <a:pt x="139157" y="351704"/>
                </a:lnTo>
                <a:lnTo>
                  <a:pt x="150796" y="352426"/>
                </a:lnTo>
                <a:lnTo>
                  <a:pt x="161576" y="352232"/>
                </a:lnTo>
                <a:lnTo>
                  <a:pt x="171497" y="351122"/>
                </a:lnTo>
                <a:lnTo>
                  <a:pt x="180559" y="349096"/>
                </a:lnTo>
                <a:lnTo>
                  <a:pt x="188761" y="346154"/>
                </a:lnTo>
                <a:lnTo>
                  <a:pt x="196105" y="342296"/>
                </a:lnTo>
                <a:lnTo>
                  <a:pt x="202590" y="337523"/>
                </a:lnTo>
                <a:lnTo>
                  <a:pt x="208217" y="331833"/>
                </a:lnTo>
                <a:lnTo>
                  <a:pt x="212985" y="325227"/>
                </a:lnTo>
                <a:lnTo>
                  <a:pt x="220772" y="308958"/>
                </a:lnTo>
                <a:lnTo>
                  <a:pt x="223932" y="297457"/>
                </a:lnTo>
                <a:lnTo>
                  <a:pt x="224341" y="287440"/>
                </a:lnTo>
                <a:lnTo>
                  <a:pt x="221999" y="278906"/>
                </a:lnTo>
                <a:lnTo>
                  <a:pt x="216908" y="271856"/>
                </a:lnTo>
                <a:lnTo>
                  <a:pt x="209070" y="266290"/>
                </a:lnTo>
                <a:lnTo>
                  <a:pt x="198487" y="262208"/>
                </a:lnTo>
                <a:lnTo>
                  <a:pt x="185160" y="259609"/>
                </a:lnTo>
                <a:lnTo>
                  <a:pt x="169092" y="258493"/>
                </a:lnTo>
                <a:lnTo>
                  <a:pt x="159866" y="258495"/>
                </a:lnTo>
                <a:lnTo>
                  <a:pt x="143399" y="258403"/>
                </a:lnTo>
                <a:lnTo>
                  <a:pt x="127890" y="257444"/>
                </a:lnTo>
                <a:lnTo>
                  <a:pt x="113337" y="255618"/>
                </a:lnTo>
                <a:lnTo>
                  <a:pt x="99741" y="252926"/>
                </a:lnTo>
                <a:lnTo>
                  <a:pt x="87100" y="249366"/>
                </a:lnTo>
                <a:lnTo>
                  <a:pt x="75414" y="244939"/>
                </a:lnTo>
                <a:lnTo>
                  <a:pt x="64682" y="239645"/>
                </a:lnTo>
                <a:lnTo>
                  <a:pt x="54904" y="233484"/>
                </a:lnTo>
                <a:lnTo>
                  <a:pt x="46079" y="226456"/>
                </a:lnTo>
                <a:lnTo>
                  <a:pt x="38206" y="218561"/>
                </a:lnTo>
                <a:lnTo>
                  <a:pt x="26050" y="202341"/>
                </a:lnTo>
                <a:lnTo>
                  <a:pt x="19281" y="190990"/>
                </a:lnTo>
                <a:lnTo>
                  <a:pt x="13698" y="179447"/>
                </a:lnTo>
                <a:lnTo>
                  <a:pt x="9299" y="167712"/>
                </a:lnTo>
                <a:lnTo>
                  <a:pt x="6082" y="155785"/>
                </a:lnTo>
                <a:lnTo>
                  <a:pt x="4044" y="143666"/>
                </a:lnTo>
                <a:lnTo>
                  <a:pt x="3183" y="131355"/>
                </a:lnTo>
                <a:lnTo>
                  <a:pt x="3496" y="118852"/>
                </a:lnTo>
                <a:lnTo>
                  <a:pt x="6298" y="99519"/>
                </a:lnTo>
                <a:lnTo>
                  <a:pt x="9832" y="86811"/>
                </a:lnTo>
                <a:lnTo>
                  <a:pt x="14642" y="74878"/>
                </a:lnTo>
                <a:lnTo>
                  <a:pt x="20729" y="63720"/>
                </a:lnTo>
                <a:lnTo>
                  <a:pt x="28094" y="53336"/>
                </a:lnTo>
                <a:lnTo>
                  <a:pt x="36740" y="43727"/>
                </a:lnTo>
                <a:lnTo>
                  <a:pt x="46667" y="34891"/>
                </a:lnTo>
                <a:lnTo>
                  <a:pt x="54837" y="28853"/>
                </a:lnTo>
                <a:lnTo>
                  <a:pt x="65643" y="22051"/>
                </a:lnTo>
                <a:lnTo>
                  <a:pt x="76815" y="16162"/>
                </a:lnTo>
                <a:lnTo>
                  <a:pt x="88352" y="11186"/>
                </a:lnTo>
                <a:lnTo>
                  <a:pt x="100253" y="7123"/>
                </a:lnTo>
                <a:lnTo>
                  <a:pt x="112517" y="3973"/>
                </a:lnTo>
                <a:lnTo>
                  <a:pt x="125142" y="1736"/>
                </a:lnTo>
                <a:lnTo>
                  <a:pt x="138127" y="411"/>
                </a:lnTo>
                <a:lnTo>
                  <a:pt x="151470" y="0"/>
                </a:lnTo>
                <a:lnTo>
                  <a:pt x="156818" y="88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2430" y="5594565"/>
            <a:ext cx="360421" cy="427278"/>
          </a:xfrm>
          <a:custGeom>
            <a:avLst/>
            <a:gdLst/>
            <a:ahLst/>
            <a:cxnLst/>
            <a:rect l="l" t="t" r="r" b="b"/>
            <a:pathLst>
              <a:path w="360421" h="427278">
                <a:moveTo>
                  <a:pt x="66397" y="0"/>
                </a:moveTo>
                <a:lnTo>
                  <a:pt x="80069" y="1066"/>
                </a:lnTo>
                <a:lnTo>
                  <a:pt x="92665" y="4267"/>
                </a:lnTo>
                <a:lnTo>
                  <a:pt x="104185" y="9603"/>
                </a:lnTo>
                <a:lnTo>
                  <a:pt x="114629" y="17074"/>
                </a:lnTo>
                <a:lnTo>
                  <a:pt x="123166" y="25692"/>
                </a:lnTo>
                <a:lnTo>
                  <a:pt x="131031" y="36259"/>
                </a:lnTo>
                <a:lnTo>
                  <a:pt x="137179" y="47491"/>
                </a:lnTo>
                <a:lnTo>
                  <a:pt x="141617" y="59387"/>
                </a:lnTo>
                <a:lnTo>
                  <a:pt x="144351" y="71949"/>
                </a:lnTo>
                <a:lnTo>
                  <a:pt x="145387" y="85175"/>
                </a:lnTo>
                <a:lnTo>
                  <a:pt x="145391" y="85471"/>
                </a:lnTo>
                <a:lnTo>
                  <a:pt x="154489" y="71034"/>
                </a:lnTo>
                <a:lnTo>
                  <a:pt x="163805" y="57931"/>
                </a:lnTo>
                <a:lnTo>
                  <a:pt x="173340" y="46164"/>
                </a:lnTo>
                <a:lnTo>
                  <a:pt x="183092" y="35731"/>
                </a:lnTo>
                <a:lnTo>
                  <a:pt x="193059" y="26633"/>
                </a:lnTo>
                <a:lnTo>
                  <a:pt x="203242" y="18869"/>
                </a:lnTo>
                <a:lnTo>
                  <a:pt x="213638" y="12440"/>
                </a:lnTo>
                <a:lnTo>
                  <a:pt x="224247" y="7345"/>
                </a:lnTo>
                <a:lnTo>
                  <a:pt x="235068" y="3585"/>
                </a:lnTo>
                <a:lnTo>
                  <a:pt x="246099" y="1159"/>
                </a:lnTo>
                <a:lnTo>
                  <a:pt x="257340" y="67"/>
                </a:lnTo>
                <a:lnTo>
                  <a:pt x="260961" y="0"/>
                </a:lnTo>
                <a:lnTo>
                  <a:pt x="274601" y="717"/>
                </a:lnTo>
                <a:lnTo>
                  <a:pt x="287234" y="2869"/>
                </a:lnTo>
                <a:lnTo>
                  <a:pt x="298859" y="6455"/>
                </a:lnTo>
                <a:lnTo>
                  <a:pt x="309479" y="11477"/>
                </a:lnTo>
                <a:lnTo>
                  <a:pt x="319092" y="17933"/>
                </a:lnTo>
                <a:lnTo>
                  <a:pt x="327700" y="25824"/>
                </a:lnTo>
                <a:lnTo>
                  <a:pt x="335302" y="35150"/>
                </a:lnTo>
                <a:lnTo>
                  <a:pt x="341900" y="45910"/>
                </a:lnTo>
                <a:lnTo>
                  <a:pt x="347494" y="58105"/>
                </a:lnTo>
                <a:lnTo>
                  <a:pt x="352085" y="71736"/>
                </a:lnTo>
                <a:lnTo>
                  <a:pt x="355672" y="86801"/>
                </a:lnTo>
                <a:lnTo>
                  <a:pt x="358257" y="103301"/>
                </a:lnTo>
                <a:lnTo>
                  <a:pt x="359840" y="121235"/>
                </a:lnTo>
                <a:lnTo>
                  <a:pt x="360421" y="140605"/>
                </a:lnTo>
                <a:lnTo>
                  <a:pt x="360275" y="153479"/>
                </a:lnTo>
                <a:lnTo>
                  <a:pt x="360275" y="289204"/>
                </a:lnTo>
                <a:lnTo>
                  <a:pt x="359513" y="423468"/>
                </a:lnTo>
                <a:lnTo>
                  <a:pt x="278995" y="425284"/>
                </a:lnTo>
                <a:lnTo>
                  <a:pt x="276963" y="156260"/>
                </a:lnTo>
                <a:lnTo>
                  <a:pt x="276708" y="138718"/>
                </a:lnTo>
                <a:lnTo>
                  <a:pt x="275657" y="123532"/>
                </a:lnTo>
                <a:lnTo>
                  <a:pt x="273815" y="110701"/>
                </a:lnTo>
                <a:lnTo>
                  <a:pt x="267779" y="92103"/>
                </a:lnTo>
                <a:lnTo>
                  <a:pt x="259443" y="83255"/>
                </a:lnTo>
                <a:lnTo>
                  <a:pt x="248950" y="80450"/>
                </a:lnTo>
                <a:lnTo>
                  <a:pt x="235374" y="82022"/>
                </a:lnTo>
                <a:lnTo>
                  <a:pt x="220072" y="87897"/>
                </a:lnTo>
                <a:lnTo>
                  <a:pt x="206321" y="98801"/>
                </a:lnTo>
                <a:lnTo>
                  <a:pt x="191165" y="116044"/>
                </a:lnTo>
                <a:lnTo>
                  <a:pt x="183063" y="127042"/>
                </a:lnTo>
                <a:lnTo>
                  <a:pt x="174616" y="139626"/>
                </a:lnTo>
                <a:lnTo>
                  <a:pt x="165824" y="153794"/>
                </a:lnTo>
                <a:lnTo>
                  <a:pt x="156689" y="169548"/>
                </a:lnTo>
                <a:lnTo>
                  <a:pt x="150090" y="181521"/>
                </a:lnTo>
                <a:lnTo>
                  <a:pt x="150090" y="424510"/>
                </a:lnTo>
                <a:lnTo>
                  <a:pt x="78335" y="427278"/>
                </a:lnTo>
                <a:lnTo>
                  <a:pt x="78335" y="121348"/>
                </a:lnTo>
                <a:lnTo>
                  <a:pt x="77764" y="103071"/>
                </a:lnTo>
                <a:lnTo>
                  <a:pt x="76052" y="88549"/>
                </a:lnTo>
                <a:lnTo>
                  <a:pt x="69204" y="70770"/>
                </a:lnTo>
                <a:lnTo>
                  <a:pt x="56237" y="62674"/>
                </a:lnTo>
                <a:lnTo>
                  <a:pt x="50141" y="67017"/>
                </a:lnTo>
                <a:lnTo>
                  <a:pt x="39980" y="72558"/>
                </a:lnTo>
                <a:lnTo>
                  <a:pt x="27033" y="76914"/>
                </a:lnTo>
                <a:lnTo>
                  <a:pt x="25249" y="77368"/>
                </a:lnTo>
                <a:lnTo>
                  <a:pt x="1881" y="51879"/>
                </a:lnTo>
                <a:lnTo>
                  <a:pt x="0" y="39189"/>
                </a:lnTo>
                <a:lnTo>
                  <a:pt x="1232" y="28277"/>
                </a:lnTo>
                <a:lnTo>
                  <a:pt x="5575" y="19142"/>
                </a:lnTo>
                <a:lnTo>
                  <a:pt x="13026" y="11784"/>
                </a:lnTo>
                <a:lnTo>
                  <a:pt x="23580" y="6202"/>
                </a:lnTo>
                <a:lnTo>
                  <a:pt x="37235" y="2396"/>
                </a:lnTo>
                <a:lnTo>
                  <a:pt x="53987" y="367"/>
                </a:lnTo>
                <a:lnTo>
                  <a:pt x="6639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48252" y="5592953"/>
            <a:ext cx="386842" cy="433705"/>
          </a:xfrm>
          <a:custGeom>
            <a:avLst/>
            <a:gdLst/>
            <a:ahLst/>
            <a:cxnLst/>
            <a:rect l="l" t="t" r="r" b="b"/>
            <a:pathLst>
              <a:path w="386842" h="433704">
                <a:moveTo>
                  <a:pt x="197231" y="0"/>
                </a:moveTo>
                <a:lnTo>
                  <a:pt x="224074" y="1354"/>
                </a:lnTo>
                <a:lnTo>
                  <a:pt x="249298" y="5414"/>
                </a:lnTo>
                <a:lnTo>
                  <a:pt x="272877" y="12174"/>
                </a:lnTo>
                <a:lnTo>
                  <a:pt x="290568" y="19573"/>
                </a:lnTo>
                <a:lnTo>
                  <a:pt x="312735" y="32781"/>
                </a:lnTo>
                <a:lnTo>
                  <a:pt x="331658" y="49227"/>
                </a:lnTo>
                <a:lnTo>
                  <a:pt x="344822" y="65065"/>
                </a:lnTo>
                <a:lnTo>
                  <a:pt x="357949" y="86012"/>
                </a:lnTo>
                <a:lnTo>
                  <a:pt x="368890" y="109784"/>
                </a:lnTo>
                <a:lnTo>
                  <a:pt x="377029" y="134328"/>
                </a:lnTo>
                <a:lnTo>
                  <a:pt x="382318" y="158168"/>
                </a:lnTo>
                <a:lnTo>
                  <a:pt x="385590" y="183620"/>
                </a:lnTo>
                <a:lnTo>
                  <a:pt x="386830" y="210683"/>
                </a:lnTo>
                <a:lnTo>
                  <a:pt x="386842" y="213652"/>
                </a:lnTo>
                <a:lnTo>
                  <a:pt x="386566" y="227112"/>
                </a:lnTo>
                <a:lnTo>
                  <a:pt x="384365" y="253132"/>
                </a:lnTo>
                <a:lnTo>
                  <a:pt x="379962" y="277952"/>
                </a:lnTo>
                <a:lnTo>
                  <a:pt x="373358" y="301569"/>
                </a:lnTo>
                <a:lnTo>
                  <a:pt x="363287" y="327071"/>
                </a:lnTo>
                <a:lnTo>
                  <a:pt x="351340" y="349560"/>
                </a:lnTo>
                <a:lnTo>
                  <a:pt x="337283" y="369724"/>
                </a:lnTo>
                <a:lnTo>
                  <a:pt x="327063" y="381402"/>
                </a:lnTo>
                <a:lnTo>
                  <a:pt x="308154" y="397956"/>
                </a:lnTo>
                <a:lnTo>
                  <a:pt x="286258" y="411634"/>
                </a:lnTo>
                <a:lnTo>
                  <a:pt x="262679" y="421922"/>
                </a:lnTo>
                <a:lnTo>
                  <a:pt x="238911" y="428656"/>
                </a:lnTo>
                <a:lnTo>
                  <a:pt x="213462" y="432578"/>
                </a:lnTo>
                <a:lnTo>
                  <a:pt x="189230" y="433705"/>
                </a:lnTo>
                <a:lnTo>
                  <a:pt x="175524" y="433369"/>
                </a:lnTo>
                <a:lnTo>
                  <a:pt x="149418" y="430688"/>
                </a:lnTo>
                <a:lnTo>
                  <a:pt x="125052" y="425326"/>
                </a:lnTo>
                <a:lnTo>
                  <a:pt x="108076" y="419608"/>
                </a:lnTo>
                <a:lnTo>
                  <a:pt x="84303" y="407993"/>
                </a:lnTo>
                <a:lnTo>
                  <a:pt x="63823" y="393090"/>
                </a:lnTo>
                <a:lnTo>
                  <a:pt x="49275" y="378193"/>
                </a:lnTo>
                <a:lnTo>
                  <a:pt x="35074" y="358636"/>
                </a:lnTo>
                <a:lnTo>
                  <a:pt x="23092" y="336255"/>
                </a:lnTo>
                <a:lnTo>
                  <a:pt x="13272" y="311053"/>
                </a:lnTo>
                <a:lnTo>
                  <a:pt x="6970" y="288009"/>
                </a:lnTo>
                <a:lnTo>
                  <a:pt x="2701" y="263426"/>
                </a:lnTo>
                <a:lnTo>
                  <a:pt x="415" y="237110"/>
                </a:lnTo>
                <a:lnTo>
                  <a:pt x="0" y="219265"/>
                </a:lnTo>
                <a:lnTo>
                  <a:pt x="276" y="205694"/>
                </a:lnTo>
                <a:lnTo>
                  <a:pt x="2488" y="179566"/>
                </a:lnTo>
                <a:lnTo>
                  <a:pt x="6912" y="154790"/>
                </a:lnTo>
                <a:lnTo>
                  <a:pt x="13547" y="131365"/>
                </a:lnTo>
                <a:lnTo>
                  <a:pt x="23627" y="106193"/>
                </a:lnTo>
                <a:lnTo>
                  <a:pt x="35653" y="83758"/>
                </a:lnTo>
                <a:lnTo>
                  <a:pt x="49767" y="63571"/>
                </a:lnTo>
                <a:lnTo>
                  <a:pt x="59653" y="52316"/>
                </a:lnTo>
                <a:lnTo>
                  <a:pt x="78566" y="35775"/>
                </a:lnTo>
                <a:lnTo>
                  <a:pt x="100467" y="22095"/>
                </a:lnTo>
                <a:lnTo>
                  <a:pt x="124067" y="11790"/>
                </a:lnTo>
                <a:lnTo>
                  <a:pt x="147886" y="5035"/>
                </a:lnTo>
                <a:lnTo>
                  <a:pt x="173337" y="1111"/>
                </a:lnTo>
                <a:lnTo>
                  <a:pt x="19723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20642" y="5592953"/>
            <a:ext cx="348996" cy="591007"/>
          </a:xfrm>
          <a:custGeom>
            <a:avLst/>
            <a:gdLst/>
            <a:ahLst/>
            <a:cxnLst/>
            <a:rect l="l" t="t" r="r" b="b"/>
            <a:pathLst>
              <a:path w="348996" h="591007">
                <a:moveTo>
                  <a:pt x="175895" y="0"/>
                </a:moveTo>
                <a:lnTo>
                  <a:pt x="203594" y="1533"/>
                </a:lnTo>
                <a:lnTo>
                  <a:pt x="228823" y="6131"/>
                </a:lnTo>
                <a:lnTo>
                  <a:pt x="251560" y="13791"/>
                </a:lnTo>
                <a:lnTo>
                  <a:pt x="268805" y="22535"/>
                </a:lnTo>
                <a:lnTo>
                  <a:pt x="289685" y="37646"/>
                </a:lnTo>
                <a:lnTo>
                  <a:pt x="306714" y="56055"/>
                </a:lnTo>
                <a:lnTo>
                  <a:pt x="316757" y="71301"/>
                </a:lnTo>
                <a:lnTo>
                  <a:pt x="327947" y="93596"/>
                </a:lnTo>
                <a:lnTo>
                  <a:pt x="336761" y="118171"/>
                </a:lnTo>
                <a:lnTo>
                  <a:pt x="342095" y="139310"/>
                </a:lnTo>
                <a:lnTo>
                  <a:pt x="346206" y="163788"/>
                </a:lnTo>
                <a:lnTo>
                  <a:pt x="348481" y="189460"/>
                </a:lnTo>
                <a:lnTo>
                  <a:pt x="348996" y="209638"/>
                </a:lnTo>
                <a:lnTo>
                  <a:pt x="348739" y="223729"/>
                </a:lnTo>
                <a:lnTo>
                  <a:pt x="346688" y="250525"/>
                </a:lnTo>
                <a:lnTo>
                  <a:pt x="342599" y="275478"/>
                </a:lnTo>
                <a:lnTo>
                  <a:pt x="336485" y="298591"/>
                </a:lnTo>
                <a:lnTo>
                  <a:pt x="328877" y="319010"/>
                </a:lnTo>
                <a:lnTo>
                  <a:pt x="317445" y="342636"/>
                </a:lnTo>
                <a:lnTo>
                  <a:pt x="304138" y="363631"/>
                </a:lnTo>
                <a:lnTo>
                  <a:pt x="294386" y="375996"/>
                </a:lnTo>
                <a:lnTo>
                  <a:pt x="276136" y="394095"/>
                </a:lnTo>
                <a:lnTo>
                  <a:pt x="255333" y="408700"/>
                </a:lnTo>
                <a:lnTo>
                  <a:pt x="235585" y="418414"/>
                </a:lnTo>
                <a:lnTo>
                  <a:pt x="211542" y="426409"/>
                </a:lnTo>
                <a:lnTo>
                  <a:pt x="186578" y="431105"/>
                </a:lnTo>
                <a:lnTo>
                  <a:pt x="162687" y="432511"/>
                </a:lnTo>
                <a:lnTo>
                  <a:pt x="149774" y="432119"/>
                </a:lnTo>
                <a:lnTo>
                  <a:pt x="124578" y="428984"/>
                </a:lnTo>
                <a:lnTo>
                  <a:pt x="108585" y="425272"/>
                </a:lnTo>
                <a:lnTo>
                  <a:pt x="93862" y="419461"/>
                </a:lnTo>
                <a:lnTo>
                  <a:pt x="78634" y="401416"/>
                </a:lnTo>
                <a:lnTo>
                  <a:pt x="78486" y="400812"/>
                </a:lnTo>
                <a:lnTo>
                  <a:pt x="78486" y="591007"/>
                </a:lnTo>
                <a:lnTo>
                  <a:pt x="0" y="591007"/>
                </a:lnTo>
                <a:lnTo>
                  <a:pt x="0" y="200406"/>
                </a:lnTo>
                <a:lnTo>
                  <a:pt x="1136" y="174094"/>
                </a:lnTo>
                <a:lnTo>
                  <a:pt x="4544" y="148897"/>
                </a:lnTo>
                <a:lnTo>
                  <a:pt x="10224" y="124817"/>
                </a:lnTo>
                <a:lnTo>
                  <a:pt x="19532" y="98364"/>
                </a:lnTo>
                <a:lnTo>
                  <a:pt x="30430" y="75564"/>
                </a:lnTo>
                <a:lnTo>
                  <a:pt x="47531" y="49810"/>
                </a:lnTo>
                <a:lnTo>
                  <a:pt x="65607" y="32604"/>
                </a:lnTo>
                <a:lnTo>
                  <a:pt x="88114" y="18602"/>
                </a:lnTo>
                <a:lnTo>
                  <a:pt x="116119" y="7726"/>
                </a:lnTo>
                <a:lnTo>
                  <a:pt x="140738" y="2460"/>
                </a:lnTo>
                <a:lnTo>
                  <a:pt x="167559" y="127"/>
                </a:lnTo>
                <a:lnTo>
                  <a:pt x="17589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5481" y="5592953"/>
            <a:ext cx="416813" cy="433705"/>
          </a:xfrm>
          <a:custGeom>
            <a:avLst/>
            <a:gdLst/>
            <a:ahLst/>
            <a:cxnLst/>
            <a:rect l="l" t="t" r="r" b="b"/>
            <a:pathLst>
              <a:path w="416813" h="433704">
                <a:moveTo>
                  <a:pt x="175006" y="0"/>
                </a:moveTo>
                <a:lnTo>
                  <a:pt x="188073" y="498"/>
                </a:lnTo>
                <a:lnTo>
                  <a:pt x="200756" y="1993"/>
                </a:lnTo>
                <a:lnTo>
                  <a:pt x="213069" y="4484"/>
                </a:lnTo>
                <a:lnTo>
                  <a:pt x="220852" y="6629"/>
                </a:lnTo>
                <a:lnTo>
                  <a:pt x="232968" y="10900"/>
                </a:lnTo>
                <a:lnTo>
                  <a:pt x="244553" y="16183"/>
                </a:lnTo>
                <a:lnTo>
                  <a:pt x="255574" y="22475"/>
                </a:lnTo>
                <a:lnTo>
                  <a:pt x="260985" y="26085"/>
                </a:lnTo>
                <a:lnTo>
                  <a:pt x="271036" y="33801"/>
                </a:lnTo>
                <a:lnTo>
                  <a:pt x="280313" y="42435"/>
                </a:lnTo>
                <a:lnTo>
                  <a:pt x="288834" y="51984"/>
                </a:lnTo>
                <a:lnTo>
                  <a:pt x="293116" y="57505"/>
                </a:lnTo>
                <a:lnTo>
                  <a:pt x="297688" y="63690"/>
                </a:lnTo>
                <a:lnTo>
                  <a:pt x="300736" y="69824"/>
                </a:lnTo>
                <a:lnTo>
                  <a:pt x="302387" y="75895"/>
                </a:lnTo>
                <a:lnTo>
                  <a:pt x="303656" y="84378"/>
                </a:lnTo>
                <a:lnTo>
                  <a:pt x="309752" y="7226"/>
                </a:lnTo>
                <a:lnTo>
                  <a:pt x="384301" y="7226"/>
                </a:lnTo>
                <a:lnTo>
                  <a:pt x="349757" y="225069"/>
                </a:lnTo>
                <a:lnTo>
                  <a:pt x="349757" y="229298"/>
                </a:lnTo>
                <a:lnTo>
                  <a:pt x="349984" y="246113"/>
                </a:lnTo>
                <a:lnTo>
                  <a:pt x="350664" y="261678"/>
                </a:lnTo>
                <a:lnTo>
                  <a:pt x="351797" y="275993"/>
                </a:lnTo>
                <a:lnTo>
                  <a:pt x="353384" y="289057"/>
                </a:lnTo>
                <a:lnTo>
                  <a:pt x="355424" y="300871"/>
                </a:lnTo>
                <a:lnTo>
                  <a:pt x="357917" y="311434"/>
                </a:lnTo>
                <a:lnTo>
                  <a:pt x="360863" y="320748"/>
                </a:lnTo>
                <a:lnTo>
                  <a:pt x="363474" y="327139"/>
                </a:lnTo>
                <a:lnTo>
                  <a:pt x="370575" y="338658"/>
                </a:lnTo>
                <a:lnTo>
                  <a:pt x="379670" y="346859"/>
                </a:lnTo>
                <a:lnTo>
                  <a:pt x="390766" y="351741"/>
                </a:lnTo>
                <a:lnTo>
                  <a:pt x="403870" y="353303"/>
                </a:lnTo>
                <a:lnTo>
                  <a:pt x="411988" y="352742"/>
                </a:lnTo>
                <a:lnTo>
                  <a:pt x="416813" y="425323"/>
                </a:lnTo>
                <a:lnTo>
                  <a:pt x="401277" y="427263"/>
                </a:lnTo>
                <a:lnTo>
                  <a:pt x="387344" y="428294"/>
                </a:lnTo>
                <a:lnTo>
                  <a:pt x="375009" y="428417"/>
                </a:lnTo>
                <a:lnTo>
                  <a:pt x="364263" y="427629"/>
                </a:lnTo>
                <a:lnTo>
                  <a:pt x="358013" y="426605"/>
                </a:lnTo>
                <a:lnTo>
                  <a:pt x="345056" y="422873"/>
                </a:lnTo>
                <a:lnTo>
                  <a:pt x="333629" y="417353"/>
                </a:lnTo>
                <a:lnTo>
                  <a:pt x="323676" y="410051"/>
                </a:lnTo>
                <a:lnTo>
                  <a:pt x="314950" y="400787"/>
                </a:lnTo>
                <a:lnTo>
                  <a:pt x="307835" y="390256"/>
                </a:lnTo>
                <a:lnTo>
                  <a:pt x="302260" y="378548"/>
                </a:lnTo>
                <a:lnTo>
                  <a:pt x="297941" y="365720"/>
                </a:lnTo>
                <a:lnTo>
                  <a:pt x="295505" y="353319"/>
                </a:lnTo>
                <a:lnTo>
                  <a:pt x="294894" y="342620"/>
                </a:lnTo>
                <a:lnTo>
                  <a:pt x="290915" y="354958"/>
                </a:lnTo>
                <a:lnTo>
                  <a:pt x="279162" y="377383"/>
                </a:lnTo>
                <a:lnTo>
                  <a:pt x="262308" y="396812"/>
                </a:lnTo>
                <a:lnTo>
                  <a:pt x="247776" y="408406"/>
                </a:lnTo>
                <a:lnTo>
                  <a:pt x="226404" y="420453"/>
                </a:lnTo>
                <a:lnTo>
                  <a:pt x="202705" y="428639"/>
                </a:lnTo>
                <a:lnTo>
                  <a:pt x="176680" y="432963"/>
                </a:lnTo>
                <a:lnTo>
                  <a:pt x="159385" y="433705"/>
                </a:lnTo>
                <a:lnTo>
                  <a:pt x="145456" y="433244"/>
                </a:lnTo>
                <a:lnTo>
                  <a:pt x="119482" y="429559"/>
                </a:lnTo>
                <a:lnTo>
                  <a:pt x="96017" y="422187"/>
                </a:lnTo>
                <a:lnTo>
                  <a:pt x="75607" y="411504"/>
                </a:lnTo>
                <a:lnTo>
                  <a:pt x="55628" y="395636"/>
                </a:lnTo>
                <a:lnTo>
                  <a:pt x="39341" y="376021"/>
                </a:lnTo>
                <a:lnTo>
                  <a:pt x="26307" y="353085"/>
                </a:lnTo>
                <a:lnTo>
                  <a:pt x="16574" y="329502"/>
                </a:lnTo>
                <a:lnTo>
                  <a:pt x="9906" y="307403"/>
                </a:lnTo>
                <a:lnTo>
                  <a:pt x="4875" y="283748"/>
                </a:lnTo>
                <a:lnTo>
                  <a:pt x="1609" y="258754"/>
                </a:lnTo>
                <a:lnTo>
                  <a:pt x="108" y="232423"/>
                </a:lnTo>
                <a:lnTo>
                  <a:pt x="0" y="222885"/>
                </a:lnTo>
                <a:lnTo>
                  <a:pt x="241" y="209147"/>
                </a:lnTo>
                <a:lnTo>
                  <a:pt x="2182" y="182777"/>
                </a:lnTo>
                <a:lnTo>
                  <a:pt x="6078" y="157878"/>
                </a:lnTo>
                <a:lnTo>
                  <a:pt x="11944" y="134451"/>
                </a:lnTo>
                <a:lnTo>
                  <a:pt x="17517" y="117770"/>
                </a:lnTo>
                <a:lnTo>
                  <a:pt x="27764" y="93615"/>
                </a:lnTo>
                <a:lnTo>
                  <a:pt x="39820" y="71991"/>
                </a:lnTo>
                <a:lnTo>
                  <a:pt x="55730" y="50605"/>
                </a:lnTo>
                <a:lnTo>
                  <a:pt x="74207" y="33158"/>
                </a:lnTo>
                <a:lnTo>
                  <a:pt x="95673" y="19141"/>
                </a:lnTo>
                <a:lnTo>
                  <a:pt x="113921" y="10836"/>
                </a:lnTo>
                <a:lnTo>
                  <a:pt x="138071" y="3746"/>
                </a:lnTo>
                <a:lnTo>
                  <a:pt x="163648" y="335"/>
                </a:lnTo>
                <a:lnTo>
                  <a:pt x="17500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5515" y="5592953"/>
            <a:ext cx="416052" cy="433705"/>
          </a:xfrm>
          <a:custGeom>
            <a:avLst/>
            <a:gdLst/>
            <a:ahLst/>
            <a:cxnLst/>
            <a:rect l="l" t="t" r="r" b="b"/>
            <a:pathLst>
              <a:path w="416052" h="433704">
                <a:moveTo>
                  <a:pt x="201168" y="0"/>
                </a:moveTo>
                <a:lnTo>
                  <a:pt x="212674" y="88"/>
                </a:lnTo>
                <a:lnTo>
                  <a:pt x="225040" y="351"/>
                </a:lnTo>
                <a:lnTo>
                  <a:pt x="238238" y="786"/>
                </a:lnTo>
                <a:lnTo>
                  <a:pt x="249682" y="1270"/>
                </a:lnTo>
                <a:lnTo>
                  <a:pt x="262534" y="1869"/>
                </a:lnTo>
                <a:lnTo>
                  <a:pt x="275291" y="2461"/>
                </a:lnTo>
                <a:lnTo>
                  <a:pt x="287942" y="3044"/>
                </a:lnTo>
                <a:lnTo>
                  <a:pt x="300478" y="3618"/>
                </a:lnTo>
                <a:lnTo>
                  <a:pt x="309997" y="3979"/>
                </a:lnTo>
                <a:lnTo>
                  <a:pt x="318234" y="4138"/>
                </a:lnTo>
                <a:lnTo>
                  <a:pt x="327989" y="4222"/>
                </a:lnTo>
                <a:lnTo>
                  <a:pt x="339259" y="4232"/>
                </a:lnTo>
                <a:lnTo>
                  <a:pt x="352047" y="4168"/>
                </a:lnTo>
                <a:lnTo>
                  <a:pt x="366351" y="4029"/>
                </a:lnTo>
                <a:lnTo>
                  <a:pt x="382172" y="3815"/>
                </a:lnTo>
                <a:lnTo>
                  <a:pt x="399509" y="3528"/>
                </a:lnTo>
                <a:lnTo>
                  <a:pt x="416052" y="3213"/>
                </a:lnTo>
                <a:lnTo>
                  <a:pt x="416052" y="76161"/>
                </a:lnTo>
                <a:lnTo>
                  <a:pt x="401497" y="76124"/>
                </a:lnTo>
                <a:lnTo>
                  <a:pt x="388226" y="76008"/>
                </a:lnTo>
                <a:lnTo>
                  <a:pt x="376225" y="75814"/>
                </a:lnTo>
                <a:lnTo>
                  <a:pt x="366395" y="75565"/>
                </a:lnTo>
                <a:lnTo>
                  <a:pt x="353557" y="75063"/>
                </a:lnTo>
                <a:lnTo>
                  <a:pt x="340853" y="74352"/>
                </a:lnTo>
                <a:lnTo>
                  <a:pt x="328335" y="73432"/>
                </a:lnTo>
                <a:lnTo>
                  <a:pt x="327406" y="73355"/>
                </a:lnTo>
                <a:lnTo>
                  <a:pt x="335453" y="81160"/>
                </a:lnTo>
                <a:lnTo>
                  <a:pt x="350073" y="100686"/>
                </a:lnTo>
                <a:lnTo>
                  <a:pt x="362727" y="125431"/>
                </a:lnTo>
                <a:lnTo>
                  <a:pt x="368505" y="140504"/>
                </a:lnTo>
                <a:lnTo>
                  <a:pt x="374786" y="164198"/>
                </a:lnTo>
                <a:lnTo>
                  <a:pt x="378425" y="189768"/>
                </a:lnTo>
                <a:lnTo>
                  <a:pt x="379476" y="214452"/>
                </a:lnTo>
                <a:lnTo>
                  <a:pt x="379219" y="227927"/>
                </a:lnTo>
                <a:lnTo>
                  <a:pt x="377160" y="253962"/>
                </a:lnTo>
                <a:lnTo>
                  <a:pt x="373024" y="278773"/>
                </a:lnTo>
                <a:lnTo>
                  <a:pt x="367157" y="301205"/>
                </a:lnTo>
                <a:lnTo>
                  <a:pt x="357825" y="325858"/>
                </a:lnTo>
                <a:lnTo>
                  <a:pt x="346078" y="348412"/>
                </a:lnTo>
                <a:lnTo>
                  <a:pt x="331888" y="368866"/>
                </a:lnTo>
                <a:lnTo>
                  <a:pt x="322024" y="380236"/>
                </a:lnTo>
                <a:lnTo>
                  <a:pt x="303225" y="397217"/>
                </a:lnTo>
                <a:lnTo>
                  <a:pt x="281816" y="411275"/>
                </a:lnTo>
                <a:lnTo>
                  <a:pt x="259381" y="421740"/>
                </a:lnTo>
                <a:lnTo>
                  <a:pt x="235693" y="428818"/>
                </a:lnTo>
                <a:lnTo>
                  <a:pt x="210115" y="432778"/>
                </a:lnTo>
                <a:lnTo>
                  <a:pt x="189103" y="433705"/>
                </a:lnTo>
                <a:lnTo>
                  <a:pt x="175479" y="433349"/>
                </a:lnTo>
                <a:lnTo>
                  <a:pt x="149507" y="430500"/>
                </a:lnTo>
                <a:lnTo>
                  <a:pt x="125237" y="424799"/>
                </a:lnTo>
                <a:lnTo>
                  <a:pt x="110617" y="419658"/>
                </a:lnTo>
                <a:lnTo>
                  <a:pt x="87350" y="408213"/>
                </a:lnTo>
                <a:lnTo>
                  <a:pt x="66635" y="393531"/>
                </a:lnTo>
                <a:lnTo>
                  <a:pt x="50927" y="378358"/>
                </a:lnTo>
                <a:lnTo>
                  <a:pt x="35849" y="358995"/>
                </a:lnTo>
                <a:lnTo>
                  <a:pt x="23321" y="336923"/>
                </a:lnTo>
                <a:lnTo>
                  <a:pt x="13317" y="312138"/>
                </a:lnTo>
                <a:lnTo>
                  <a:pt x="6853" y="288687"/>
                </a:lnTo>
                <a:lnTo>
                  <a:pt x="2629" y="264121"/>
                </a:lnTo>
                <a:lnTo>
                  <a:pt x="394" y="237732"/>
                </a:lnTo>
                <a:lnTo>
                  <a:pt x="0" y="220065"/>
                </a:lnTo>
                <a:lnTo>
                  <a:pt x="264" y="206506"/>
                </a:lnTo>
                <a:lnTo>
                  <a:pt x="2387" y="180370"/>
                </a:lnTo>
                <a:lnTo>
                  <a:pt x="6649" y="155548"/>
                </a:lnTo>
                <a:lnTo>
                  <a:pt x="13066" y="132040"/>
                </a:lnTo>
                <a:lnTo>
                  <a:pt x="18063" y="118307"/>
                </a:lnTo>
                <a:lnTo>
                  <a:pt x="29161" y="94921"/>
                </a:lnTo>
                <a:lnTo>
                  <a:pt x="42784" y="73796"/>
                </a:lnTo>
                <a:lnTo>
                  <a:pt x="53086" y="61175"/>
                </a:lnTo>
                <a:lnTo>
                  <a:pt x="71242" y="43515"/>
                </a:lnTo>
                <a:lnTo>
                  <a:pt x="91861" y="28676"/>
                </a:lnTo>
                <a:lnTo>
                  <a:pt x="114890" y="16656"/>
                </a:lnTo>
                <a:lnTo>
                  <a:pt x="139405" y="7952"/>
                </a:lnTo>
                <a:lnTo>
                  <a:pt x="164024" y="2697"/>
                </a:lnTo>
                <a:lnTo>
                  <a:pt x="190337" y="215"/>
                </a:lnTo>
                <a:lnTo>
                  <a:pt x="20116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0812" y="5445252"/>
            <a:ext cx="133603" cy="139953"/>
          </a:xfrm>
          <a:custGeom>
            <a:avLst/>
            <a:gdLst/>
            <a:ahLst/>
            <a:cxnLst/>
            <a:rect l="l" t="t" r="r" b="b"/>
            <a:pathLst>
              <a:path w="133603" h="139953">
                <a:moveTo>
                  <a:pt x="41021" y="0"/>
                </a:moveTo>
                <a:lnTo>
                  <a:pt x="133603" y="0"/>
                </a:lnTo>
                <a:lnTo>
                  <a:pt x="59436" y="139573"/>
                </a:lnTo>
                <a:lnTo>
                  <a:pt x="0" y="139954"/>
                </a:lnTo>
                <a:lnTo>
                  <a:pt x="4102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3355" y="5348097"/>
            <a:ext cx="117982" cy="254825"/>
          </a:xfrm>
          <a:custGeom>
            <a:avLst/>
            <a:gdLst/>
            <a:ahLst/>
            <a:cxnLst/>
            <a:rect l="l" t="t" r="r" b="b"/>
            <a:pathLst>
              <a:path w="117982" h="254825">
                <a:moveTo>
                  <a:pt x="52704" y="0"/>
                </a:moveTo>
                <a:lnTo>
                  <a:pt x="42437" y="2200"/>
                </a:lnTo>
                <a:lnTo>
                  <a:pt x="32294" y="8788"/>
                </a:lnTo>
                <a:lnTo>
                  <a:pt x="22275" y="19748"/>
                </a:lnTo>
                <a:lnTo>
                  <a:pt x="17271" y="26923"/>
                </a:lnTo>
                <a:lnTo>
                  <a:pt x="12719" y="35206"/>
                </a:lnTo>
                <a:lnTo>
                  <a:pt x="8865" y="44861"/>
                </a:lnTo>
                <a:lnTo>
                  <a:pt x="5708" y="55893"/>
                </a:lnTo>
                <a:lnTo>
                  <a:pt x="3245" y="68302"/>
                </a:lnTo>
                <a:lnTo>
                  <a:pt x="1474" y="82090"/>
                </a:lnTo>
                <a:lnTo>
                  <a:pt x="394" y="97261"/>
                </a:lnTo>
                <a:lnTo>
                  <a:pt x="1" y="113816"/>
                </a:lnTo>
                <a:lnTo>
                  <a:pt x="0" y="115061"/>
                </a:lnTo>
                <a:lnTo>
                  <a:pt x="242" y="133108"/>
                </a:lnTo>
                <a:lnTo>
                  <a:pt x="969" y="149418"/>
                </a:lnTo>
                <a:lnTo>
                  <a:pt x="2180" y="163992"/>
                </a:lnTo>
                <a:lnTo>
                  <a:pt x="3877" y="176834"/>
                </a:lnTo>
                <a:lnTo>
                  <a:pt x="6058" y="187944"/>
                </a:lnTo>
                <a:lnTo>
                  <a:pt x="8723" y="197324"/>
                </a:lnTo>
                <a:lnTo>
                  <a:pt x="12953" y="207009"/>
                </a:lnTo>
                <a:lnTo>
                  <a:pt x="21704" y="215252"/>
                </a:lnTo>
                <a:lnTo>
                  <a:pt x="29435" y="219960"/>
                </a:lnTo>
                <a:lnTo>
                  <a:pt x="39403" y="225061"/>
                </a:lnTo>
                <a:lnTo>
                  <a:pt x="51609" y="230554"/>
                </a:lnTo>
                <a:lnTo>
                  <a:pt x="66052" y="236440"/>
                </a:lnTo>
                <a:lnTo>
                  <a:pt x="82733" y="242720"/>
                </a:lnTo>
                <a:lnTo>
                  <a:pt x="101650" y="249393"/>
                </a:lnTo>
                <a:lnTo>
                  <a:pt x="117982" y="254825"/>
                </a:lnTo>
                <a:lnTo>
                  <a:pt x="117856" y="251015"/>
                </a:lnTo>
                <a:lnTo>
                  <a:pt x="117611" y="228990"/>
                </a:lnTo>
                <a:lnTo>
                  <a:pt x="117337" y="208299"/>
                </a:lnTo>
                <a:lnTo>
                  <a:pt x="117033" y="188945"/>
                </a:lnTo>
                <a:lnTo>
                  <a:pt x="116698" y="170925"/>
                </a:lnTo>
                <a:lnTo>
                  <a:pt x="116334" y="154240"/>
                </a:lnTo>
                <a:lnTo>
                  <a:pt x="115941" y="138890"/>
                </a:lnTo>
                <a:lnTo>
                  <a:pt x="115518" y="124875"/>
                </a:lnTo>
                <a:lnTo>
                  <a:pt x="115067" y="112194"/>
                </a:lnTo>
                <a:lnTo>
                  <a:pt x="114586" y="100848"/>
                </a:lnTo>
                <a:lnTo>
                  <a:pt x="114078" y="90836"/>
                </a:lnTo>
                <a:lnTo>
                  <a:pt x="113541" y="82159"/>
                </a:lnTo>
                <a:lnTo>
                  <a:pt x="112383" y="68807"/>
                </a:lnTo>
                <a:lnTo>
                  <a:pt x="111125" y="60832"/>
                </a:lnTo>
                <a:lnTo>
                  <a:pt x="107218" y="48159"/>
                </a:lnTo>
                <a:lnTo>
                  <a:pt x="101945" y="36480"/>
                </a:lnTo>
                <a:lnTo>
                  <a:pt x="95319" y="25783"/>
                </a:lnTo>
                <a:lnTo>
                  <a:pt x="89153" y="18033"/>
                </a:lnTo>
                <a:lnTo>
                  <a:pt x="78799" y="8510"/>
                </a:lnTo>
                <a:lnTo>
                  <a:pt x="67501" y="2530"/>
                </a:lnTo>
                <a:lnTo>
                  <a:pt x="55283" y="71"/>
                </a:lnTo>
                <a:lnTo>
                  <a:pt x="5270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41297" y="5288788"/>
            <a:ext cx="308686" cy="729631"/>
          </a:xfrm>
          <a:custGeom>
            <a:avLst/>
            <a:gdLst/>
            <a:ahLst/>
            <a:cxnLst/>
            <a:rect l="l" t="t" r="r" b="b"/>
            <a:pathLst>
              <a:path w="308686" h="729631">
                <a:moveTo>
                  <a:pt x="151968" y="0"/>
                </a:moveTo>
                <a:lnTo>
                  <a:pt x="166306" y="701"/>
                </a:lnTo>
                <a:lnTo>
                  <a:pt x="179770" y="2805"/>
                </a:lnTo>
                <a:lnTo>
                  <a:pt x="192360" y="6308"/>
                </a:lnTo>
                <a:lnTo>
                  <a:pt x="204077" y="11209"/>
                </a:lnTo>
                <a:lnTo>
                  <a:pt x="214919" y="17506"/>
                </a:lnTo>
                <a:lnTo>
                  <a:pt x="224888" y="25195"/>
                </a:lnTo>
                <a:lnTo>
                  <a:pt x="233883" y="34162"/>
                </a:lnTo>
                <a:lnTo>
                  <a:pt x="242163" y="44169"/>
                </a:lnTo>
                <a:lnTo>
                  <a:pt x="249681" y="54573"/>
                </a:lnTo>
                <a:lnTo>
                  <a:pt x="256434" y="65375"/>
                </a:lnTo>
                <a:lnTo>
                  <a:pt x="262416" y="76578"/>
                </a:lnTo>
                <a:lnTo>
                  <a:pt x="267623" y="88184"/>
                </a:lnTo>
                <a:lnTo>
                  <a:pt x="272051" y="100195"/>
                </a:lnTo>
                <a:lnTo>
                  <a:pt x="275539" y="112014"/>
                </a:lnTo>
                <a:lnTo>
                  <a:pt x="278554" y="128866"/>
                </a:lnTo>
                <a:lnTo>
                  <a:pt x="280349" y="145242"/>
                </a:lnTo>
                <a:lnTo>
                  <a:pt x="281972" y="165731"/>
                </a:lnTo>
                <a:lnTo>
                  <a:pt x="282720" y="177518"/>
                </a:lnTo>
                <a:lnTo>
                  <a:pt x="283426" y="190334"/>
                </a:lnTo>
                <a:lnTo>
                  <a:pt x="284090" y="204178"/>
                </a:lnTo>
                <a:lnTo>
                  <a:pt x="284712" y="219050"/>
                </a:lnTo>
                <a:lnTo>
                  <a:pt x="285292" y="234950"/>
                </a:lnTo>
                <a:lnTo>
                  <a:pt x="285830" y="251879"/>
                </a:lnTo>
                <a:lnTo>
                  <a:pt x="286327" y="269836"/>
                </a:lnTo>
                <a:lnTo>
                  <a:pt x="286783" y="288821"/>
                </a:lnTo>
                <a:lnTo>
                  <a:pt x="287198" y="308835"/>
                </a:lnTo>
                <a:lnTo>
                  <a:pt x="287477" y="324231"/>
                </a:lnTo>
                <a:lnTo>
                  <a:pt x="287604" y="335089"/>
                </a:lnTo>
                <a:lnTo>
                  <a:pt x="307162" y="340804"/>
                </a:lnTo>
                <a:lnTo>
                  <a:pt x="308686" y="393979"/>
                </a:lnTo>
                <a:lnTo>
                  <a:pt x="288239" y="390194"/>
                </a:lnTo>
                <a:lnTo>
                  <a:pt x="288366" y="401205"/>
                </a:lnTo>
                <a:lnTo>
                  <a:pt x="288469" y="413691"/>
                </a:lnTo>
                <a:lnTo>
                  <a:pt x="288544" y="426431"/>
                </a:lnTo>
                <a:lnTo>
                  <a:pt x="288620" y="435228"/>
                </a:lnTo>
                <a:lnTo>
                  <a:pt x="288573" y="462506"/>
                </a:lnTo>
                <a:lnTo>
                  <a:pt x="288125" y="488444"/>
                </a:lnTo>
                <a:lnTo>
                  <a:pt x="287277" y="513041"/>
                </a:lnTo>
                <a:lnTo>
                  <a:pt x="286028" y="536297"/>
                </a:lnTo>
                <a:lnTo>
                  <a:pt x="284378" y="558213"/>
                </a:lnTo>
                <a:lnTo>
                  <a:pt x="282327" y="578788"/>
                </a:lnTo>
                <a:lnTo>
                  <a:pt x="279875" y="598023"/>
                </a:lnTo>
                <a:lnTo>
                  <a:pt x="277022" y="615918"/>
                </a:lnTo>
                <a:lnTo>
                  <a:pt x="273767" y="632472"/>
                </a:lnTo>
                <a:lnTo>
                  <a:pt x="270110" y="647685"/>
                </a:lnTo>
                <a:lnTo>
                  <a:pt x="266052" y="661558"/>
                </a:lnTo>
                <a:lnTo>
                  <a:pt x="261591" y="674091"/>
                </a:lnTo>
                <a:lnTo>
                  <a:pt x="256728" y="685283"/>
                </a:lnTo>
                <a:lnTo>
                  <a:pt x="251462" y="695135"/>
                </a:lnTo>
                <a:lnTo>
                  <a:pt x="239722" y="710817"/>
                </a:lnTo>
                <a:lnTo>
                  <a:pt x="226370" y="721137"/>
                </a:lnTo>
                <a:lnTo>
                  <a:pt x="211404" y="726097"/>
                </a:lnTo>
                <a:lnTo>
                  <a:pt x="195788" y="728026"/>
                </a:lnTo>
                <a:lnTo>
                  <a:pt x="180907" y="729204"/>
                </a:lnTo>
                <a:lnTo>
                  <a:pt x="166761" y="729631"/>
                </a:lnTo>
                <a:lnTo>
                  <a:pt x="153351" y="729306"/>
                </a:lnTo>
                <a:lnTo>
                  <a:pt x="140677" y="728230"/>
                </a:lnTo>
                <a:lnTo>
                  <a:pt x="128738" y="726402"/>
                </a:lnTo>
                <a:lnTo>
                  <a:pt x="117535" y="723822"/>
                </a:lnTo>
                <a:lnTo>
                  <a:pt x="107067" y="720491"/>
                </a:lnTo>
                <a:lnTo>
                  <a:pt x="89484" y="712254"/>
                </a:lnTo>
                <a:lnTo>
                  <a:pt x="78653" y="705181"/>
                </a:lnTo>
                <a:lnTo>
                  <a:pt x="68800" y="697169"/>
                </a:lnTo>
                <a:lnTo>
                  <a:pt x="59927" y="688219"/>
                </a:lnTo>
                <a:lnTo>
                  <a:pt x="52033" y="678330"/>
                </a:lnTo>
                <a:lnTo>
                  <a:pt x="45119" y="667502"/>
                </a:lnTo>
                <a:lnTo>
                  <a:pt x="39183" y="655735"/>
                </a:lnTo>
                <a:lnTo>
                  <a:pt x="34228" y="643029"/>
                </a:lnTo>
                <a:lnTo>
                  <a:pt x="28803" y="623627"/>
                </a:lnTo>
                <a:lnTo>
                  <a:pt x="26320" y="612431"/>
                </a:lnTo>
                <a:lnTo>
                  <a:pt x="24126" y="600825"/>
                </a:lnTo>
                <a:lnTo>
                  <a:pt x="22221" y="588812"/>
                </a:lnTo>
                <a:lnTo>
                  <a:pt x="20608" y="576390"/>
                </a:lnTo>
                <a:lnTo>
                  <a:pt x="19288" y="563559"/>
                </a:lnTo>
                <a:lnTo>
                  <a:pt x="18263" y="550320"/>
                </a:lnTo>
                <a:lnTo>
                  <a:pt x="17533" y="536672"/>
                </a:lnTo>
                <a:lnTo>
                  <a:pt x="17101" y="522615"/>
                </a:lnTo>
                <a:lnTo>
                  <a:pt x="16967" y="508990"/>
                </a:lnTo>
                <a:lnTo>
                  <a:pt x="18049" y="488053"/>
                </a:lnTo>
                <a:lnTo>
                  <a:pt x="19120" y="469350"/>
                </a:lnTo>
                <a:lnTo>
                  <a:pt x="20180" y="452882"/>
                </a:lnTo>
                <a:lnTo>
                  <a:pt x="21230" y="438649"/>
                </a:lnTo>
                <a:lnTo>
                  <a:pt x="22268" y="426650"/>
                </a:lnTo>
                <a:lnTo>
                  <a:pt x="24313" y="409354"/>
                </a:lnTo>
                <a:lnTo>
                  <a:pt x="25730" y="402526"/>
                </a:lnTo>
                <a:lnTo>
                  <a:pt x="24879" y="391526"/>
                </a:lnTo>
                <a:lnTo>
                  <a:pt x="14569" y="383917"/>
                </a:lnTo>
                <a:lnTo>
                  <a:pt x="12014" y="383006"/>
                </a:lnTo>
                <a:lnTo>
                  <a:pt x="4407" y="377728"/>
                </a:lnTo>
                <a:lnTo>
                  <a:pt x="411" y="368005"/>
                </a:lnTo>
                <a:lnTo>
                  <a:pt x="0" y="353836"/>
                </a:lnTo>
                <a:lnTo>
                  <a:pt x="2235" y="339280"/>
                </a:lnTo>
                <a:lnTo>
                  <a:pt x="5889" y="329301"/>
                </a:lnTo>
                <a:lnTo>
                  <a:pt x="12101" y="321334"/>
                </a:lnTo>
                <a:lnTo>
                  <a:pt x="20873" y="315380"/>
                </a:lnTo>
                <a:lnTo>
                  <a:pt x="32205" y="311438"/>
                </a:lnTo>
                <a:lnTo>
                  <a:pt x="46095" y="309508"/>
                </a:lnTo>
                <a:lnTo>
                  <a:pt x="62545" y="309590"/>
                </a:lnTo>
                <a:lnTo>
                  <a:pt x="79578" y="311391"/>
                </a:lnTo>
                <a:lnTo>
                  <a:pt x="69869" y="303361"/>
                </a:lnTo>
                <a:lnTo>
                  <a:pt x="60995" y="294677"/>
                </a:lnTo>
                <a:lnTo>
                  <a:pt x="52958" y="285340"/>
                </a:lnTo>
                <a:lnTo>
                  <a:pt x="45756" y="275351"/>
                </a:lnTo>
                <a:lnTo>
                  <a:pt x="39391" y="264711"/>
                </a:lnTo>
                <a:lnTo>
                  <a:pt x="33862" y="253420"/>
                </a:lnTo>
                <a:lnTo>
                  <a:pt x="29168" y="241480"/>
                </a:lnTo>
                <a:lnTo>
                  <a:pt x="25311" y="228892"/>
                </a:lnTo>
                <a:lnTo>
                  <a:pt x="22290" y="215656"/>
                </a:lnTo>
                <a:lnTo>
                  <a:pt x="20105" y="201773"/>
                </a:lnTo>
                <a:lnTo>
                  <a:pt x="18756" y="187244"/>
                </a:lnTo>
                <a:lnTo>
                  <a:pt x="18243" y="172071"/>
                </a:lnTo>
                <a:lnTo>
                  <a:pt x="18237" y="170306"/>
                </a:lnTo>
                <a:lnTo>
                  <a:pt x="18614" y="155049"/>
                </a:lnTo>
                <a:lnTo>
                  <a:pt x="19743" y="140467"/>
                </a:lnTo>
                <a:lnTo>
                  <a:pt x="21625" y="126560"/>
                </a:lnTo>
                <a:lnTo>
                  <a:pt x="24260" y="113328"/>
                </a:lnTo>
                <a:lnTo>
                  <a:pt x="27647" y="100772"/>
                </a:lnTo>
                <a:lnTo>
                  <a:pt x="31787" y="88892"/>
                </a:lnTo>
                <a:lnTo>
                  <a:pt x="36680" y="77686"/>
                </a:lnTo>
                <a:lnTo>
                  <a:pt x="42326" y="67156"/>
                </a:lnTo>
                <a:lnTo>
                  <a:pt x="48724" y="57302"/>
                </a:lnTo>
                <a:lnTo>
                  <a:pt x="55875" y="48123"/>
                </a:lnTo>
                <a:lnTo>
                  <a:pt x="69221" y="34271"/>
                </a:lnTo>
                <a:lnTo>
                  <a:pt x="79785" y="25318"/>
                </a:lnTo>
                <a:lnTo>
                  <a:pt x="90696" y="17718"/>
                </a:lnTo>
                <a:lnTo>
                  <a:pt x="101954" y="11470"/>
                </a:lnTo>
                <a:lnTo>
                  <a:pt x="113558" y="6576"/>
                </a:lnTo>
                <a:lnTo>
                  <a:pt x="125510" y="3034"/>
                </a:lnTo>
                <a:lnTo>
                  <a:pt x="137808" y="845"/>
                </a:lnTo>
                <a:lnTo>
                  <a:pt x="150453" y="9"/>
                </a:lnTo>
                <a:lnTo>
                  <a:pt x="15196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52628" y="1249679"/>
            <a:ext cx="4905756" cy="3410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</Words>
  <Application>Microsoft Office PowerPoint</Application>
  <PresentationFormat>Α4 (210x297 χιλ.)</PresentationFormat>
  <Paragraphs>1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Georgia</cp:lastModifiedBy>
  <cp:revision>1</cp:revision>
  <dcterms:modified xsi:type="dcterms:W3CDTF">2021-01-25T17:57:39Z</dcterms:modified>
</cp:coreProperties>
</file>