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9144000" cy="6858000"/>
  <p:notesSz cx="9144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jpg"/><Relationship Id="rId8" Type="http://schemas.openxmlformats.org/officeDocument/2006/relationships/image" Target="../media/image8.png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9.png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4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Λήψη</a:t>
            </a:r>
            <a:r>
              <a:rPr dirty="0" spc="70"/>
              <a:t> </a:t>
            </a:r>
            <a:r>
              <a:rPr dirty="0"/>
              <a:t>από</a:t>
            </a:r>
            <a:r>
              <a:rPr dirty="0" spc="75"/>
              <a:t> </a:t>
            </a:r>
            <a:r>
              <a:rPr dirty="0"/>
              <a:t>το</a:t>
            </a:r>
            <a:r>
              <a:rPr dirty="0" spc="70"/>
              <a:t> </a:t>
            </a:r>
            <a:r>
              <a:rPr dirty="0"/>
              <a:t>eduki.com</a:t>
            </a:r>
            <a:r>
              <a:rPr dirty="0" spc="75"/>
              <a:t> </a:t>
            </a:r>
            <a:r>
              <a:rPr dirty="0"/>
              <a:t>με</a:t>
            </a:r>
            <a:r>
              <a:rPr dirty="0" spc="70"/>
              <a:t> </a:t>
            </a:r>
            <a:r>
              <a:rPr dirty="0"/>
              <a:t>μοναδικό</a:t>
            </a:r>
            <a:r>
              <a:rPr dirty="0" spc="75"/>
              <a:t> </a:t>
            </a:r>
            <a:r>
              <a:rPr dirty="0"/>
              <a:t>αναγνωριστικό</a:t>
            </a:r>
            <a:r>
              <a:rPr dirty="0" spc="70"/>
              <a:t> </a:t>
            </a:r>
            <a:r>
              <a:rPr dirty="0" spc="-10"/>
              <a:t>93866429.</a:t>
            </a:r>
            <a:r>
              <a:rPr dirty="0" spc="75"/>
              <a:t> </a:t>
            </a:r>
            <a:r>
              <a:rPr dirty="0"/>
              <a:t>Μόνο</a:t>
            </a:r>
            <a:r>
              <a:rPr dirty="0" spc="75"/>
              <a:t> </a:t>
            </a:r>
            <a:r>
              <a:rPr dirty="0"/>
              <a:t>για</a:t>
            </a:r>
            <a:r>
              <a:rPr dirty="0" spc="70"/>
              <a:t> </a:t>
            </a:r>
            <a:r>
              <a:rPr dirty="0"/>
              <a:t>χρήση</a:t>
            </a:r>
            <a:r>
              <a:rPr dirty="0" spc="75"/>
              <a:t> </a:t>
            </a:r>
            <a:r>
              <a:rPr dirty="0"/>
              <a:t>στη</a:t>
            </a:r>
            <a:r>
              <a:rPr dirty="0" spc="70"/>
              <a:t> </a:t>
            </a:r>
            <a:r>
              <a:rPr dirty="0"/>
              <a:t>δική</a:t>
            </a:r>
            <a:r>
              <a:rPr dirty="0" spc="75"/>
              <a:t> </a:t>
            </a:r>
            <a:r>
              <a:rPr dirty="0"/>
              <a:t>σας</a:t>
            </a:r>
            <a:r>
              <a:rPr dirty="0" spc="70"/>
              <a:t> </a:t>
            </a:r>
            <a:r>
              <a:rPr dirty="0"/>
              <a:t>διδασκαλία.</a:t>
            </a:r>
            <a:r>
              <a:rPr dirty="0" spc="75"/>
              <a:t> </a:t>
            </a:r>
            <a:r>
              <a:rPr dirty="0"/>
              <a:t>Απαγορεύεται</a:t>
            </a:r>
            <a:r>
              <a:rPr dirty="0" spc="75"/>
              <a:t> </a:t>
            </a:r>
            <a:r>
              <a:rPr dirty="0"/>
              <a:t>η</a:t>
            </a:r>
            <a:r>
              <a:rPr dirty="0" spc="70"/>
              <a:t> </a:t>
            </a:r>
            <a:r>
              <a:rPr dirty="0" spc="-10"/>
              <a:t>διανομή.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012"/>
            <a:ext cx="9144000" cy="684598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24368" y="5445262"/>
            <a:ext cx="1106745" cy="108826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40171" y="5342902"/>
            <a:ext cx="1171575" cy="1171575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27982" y="5427827"/>
            <a:ext cx="1117053" cy="113647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87801" y="5485295"/>
            <a:ext cx="1098130" cy="109311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19630" y="5508294"/>
            <a:ext cx="1095375" cy="1095375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9514" y="5313845"/>
            <a:ext cx="1228001" cy="12297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4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Λήψη</a:t>
            </a:r>
            <a:r>
              <a:rPr dirty="0" spc="70"/>
              <a:t> </a:t>
            </a:r>
            <a:r>
              <a:rPr dirty="0"/>
              <a:t>από</a:t>
            </a:r>
            <a:r>
              <a:rPr dirty="0" spc="75"/>
              <a:t> </a:t>
            </a:r>
            <a:r>
              <a:rPr dirty="0"/>
              <a:t>το</a:t>
            </a:r>
            <a:r>
              <a:rPr dirty="0" spc="70"/>
              <a:t> </a:t>
            </a:r>
            <a:r>
              <a:rPr dirty="0"/>
              <a:t>eduki.com</a:t>
            </a:r>
            <a:r>
              <a:rPr dirty="0" spc="75"/>
              <a:t> </a:t>
            </a:r>
            <a:r>
              <a:rPr dirty="0"/>
              <a:t>με</a:t>
            </a:r>
            <a:r>
              <a:rPr dirty="0" spc="70"/>
              <a:t> </a:t>
            </a:r>
            <a:r>
              <a:rPr dirty="0"/>
              <a:t>μοναδικό</a:t>
            </a:r>
            <a:r>
              <a:rPr dirty="0" spc="75"/>
              <a:t> </a:t>
            </a:r>
            <a:r>
              <a:rPr dirty="0"/>
              <a:t>αναγνωριστικό</a:t>
            </a:r>
            <a:r>
              <a:rPr dirty="0" spc="70"/>
              <a:t> </a:t>
            </a:r>
            <a:r>
              <a:rPr dirty="0" spc="-10"/>
              <a:t>93866429.</a:t>
            </a:r>
            <a:r>
              <a:rPr dirty="0" spc="75"/>
              <a:t> </a:t>
            </a:r>
            <a:r>
              <a:rPr dirty="0"/>
              <a:t>Μόνο</a:t>
            </a:r>
            <a:r>
              <a:rPr dirty="0" spc="75"/>
              <a:t> </a:t>
            </a:r>
            <a:r>
              <a:rPr dirty="0"/>
              <a:t>για</a:t>
            </a:r>
            <a:r>
              <a:rPr dirty="0" spc="70"/>
              <a:t> </a:t>
            </a:r>
            <a:r>
              <a:rPr dirty="0"/>
              <a:t>χρήση</a:t>
            </a:r>
            <a:r>
              <a:rPr dirty="0" spc="75"/>
              <a:t> </a:t>
            </a:r>
            <a:r>
              <a:rPr dirty="0"/>
              <a:t>στη</a:t>
            </a:r>
            <a:r>
              <a:rPr dirty="0" spc="70"/>
              <a:t> </a:t>
            </a:r>
            <a:r>
              <a:rPr dirty="0"/>
              <a:t>δική</a:t>
            </a:r>
            <a:r>
              <a:rPr dirty="0" spc="75"/>
              <a:t> </a:t>
            </a:r>
            <a:r>
              <a:rPr dirty="0"/>
              <a:t>σας</a:t>
            </a:r>
            <a:r>
              <a:rPr dirty="0" spc="70"/>
              <a:t> </a:t>
            </a:r>
            <a:r>
              <a:rPr dirty="0"/>
              <a:t>διδασκαλία.</a:t>
            </a:r>
            <a:r>
              <a:rPr dirty="0" spc="75"/>
              <a:t> </a:t>
            </a:r>
            <a:r>
              <a:rPr dirty="0"/>
              <a:t>Απαγορεύεται</a:t>
            </a:r>
            <a:r>
              <a:rPr dirty="0" spc="75"/>
              <a:t> </a:t>
            </a:r>
            <a:r>
              <a:rPr dirty="0"/>
              <a:t>η</a:t>
            </a:r>
            <a:r>
              <a:rPr dirty="0" spc="70"/>
              <a:t> </a:t>
            </a:r>
            <a:r>
              <a:rPr dirty="0" spc="-10"/>
              <a:t>διανομή.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4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Λήψη</a:t>
            </a:r>
            <a:r>
              <a:rPr dirty="0" spc="70"/>
              <a:t> </a:t>
            </a:r>
            <a:r>
              <a:rPr dirty="0"/>
              <a:t>από</a:t>
            </a:r>
            <a:r>
              <a:rPr dirty="0" spc="75"/>
              <a:t> </a:t>
            </a:r>
            <a:r>
              <a:rPr dirty="0"/>
              <a:t>το</a:t>
            </a:r>
            <a:r>
              <a:rPr dirty="0" spc="70"/>
              <a:t> </a:t>
            </a:r>
            <a:r>
              <a:rPr dirty="0"/>
              <a:t>eduki.com</a:t>
            </a:r>
            <a:r>
              <a:rPr dirty="0" spc="75"/>
              <a:t> </a:t>
            </a:r>
            <a:r>
              <a:rPr dirty="0"/>
              <a:t>με</a:t>
            </a:r>
            <a:r>
              <a:rPr dirty="0" spc="70"/>
              <a:t> </a:t>
            </a:r>
            <a:r>
              <a:rPr dirty="0"/>
              <a:t>μοναδικό</a:t>
            </a:r>
            <a:r>
              <a:rPr dirty="0" spc="75"/>
              <a:t> </a:t>
            </a:r>
            <a:r>
              <a:rPr dirty="0"/>
              <a:t>αναγνωριστικό</a:t>
            </a:r>
            <a:r>
              <a:rPr dirty="0" spc="70"/>
              <a:t> </a:t>
            </a:r>
            <a:r>
              <a:rPr dirty="0" spc="-10"/>
              <a:t>93866429.</a:t>
            </a:r>
            <a:r>
              <a:rPr dirty="0" spc="75"/>
              <a:t> </a:t>
            </a:r>
            <a:r>
              <a:rPr dirty="0"/>
              <a:t>Μόνο</a:t>
            </a:r>
            <a:r>
              <a:rPr dirty="0" spc="75"/>
              <a:t> </a:t>
            </a:r>
            <a:r>
              <a:rPr dirty="0"/>
              <a:t>για</a:t>
            </a:r>
            <a:r>
              <a:rPr dirty="0" spc="70"/>
              <a:t> </a:t>
            </a:r>
            <a:r>
              <a:rPr dirty="0"/>
              <a:t>χρήση</a:t>
            </a:r>
            <a:r>
              <a:rPr dirty="0" spc="75"/>
              <a:t> </a:t>
            </a:r>
            <a:r>
              <a:rPr dirty="0"/>
              <a:t>στη</a:t>
            </a:r>
            <a:r>
              <a:rPr dirty="0" spc="70"/>
              <a:t> </a:t>
            </a:r>
            <a:r>
              <a:rPr dirty="0"/>
              <a:t>δική</a:t>
            </a:r>
            <a:r>
              <a:rPr dirty="0" spc="75"/>
              <a:t> </a:t>
            </a:r>
            <a:r>
              <a:rPr dirty="0"/>
              <a:t>σας</a:t>
            </a:r>
            <a:r>
              <a:rPr dirty="0" spc="70"/>
              <a:t> </a:t>
            </a:r>
            <a:r>
              <a:rPr dirty="0"/>
              <a:t>διδασκαλία.</a:t>
            </a:r>
            <a:r>
              <a:rPr dirty="0" spc="75"/>
              <a:t> </a:t>
            </a:r>
            <a:r>
              <a:rPr dirty="0"/>
              <a:t>Απαγορεύεται</a:t>
            </a:r>
            <a:r>
              <a:rPr dirty="0" spc="75"/>
              <a:t> </a:t>
            </a:r>
            <a:r>
              <a:rPr dirty="0"/>
              <a:t>η</a:t>
            </a:r>
            <a:r>
              <a:rPr dirty="0" spc="70"/>
              <a:t> </a:t>
            </a:r>
            <a:r>
              <a:rPr dirty="0" spc="-10"/>
              <a:t>διανομή.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026686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4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Λήψη</a:t>
            </a:r>
            <a:r>
              <a:rPr dirty="0" spc="70"/>
              <a:t> </a:t>
            </a:r>
            <a:r>
              <a:rPr dirty="0"/>
              <a:t>από</a:t>
            </a:r>
            <a:r>
              <a:rPr dirty="0" spc="75"/>
              <a:t> </a:t>
            </a:r>
            <a:r>
              <a:rPr dirty="0"/>
              <a:t>το</a:t>
            </a:r>
            <a:r>
              <a:rPr dirty="0" spc="70"/>
              <a:t> </a:t>
            </a:r>
            <a:r>
              <a:rPr dirty="0"/>
              <a:t>eduki.com</a:t>
            </a:r>
            <a:r>
              <a:rPr dirty="0" spc="75"/>
              <a:t> </a:t>
            </a:r>
            <a:r>
              <a:rPr dirty="0"/>
              <a:t>με</a:t>
            </a:r>
            <a:r>
              <a:rPr dirty="0" spc="70"/>
              <a:t> </a:t>
            </a:r>
            <a:r>
              <a:rPr dirty="0"/>
              <a:t>μοναδικό</a:t>
            </a:r>
            <a:r>
              <a:rPr dirty="0" spc="75"/>
              <a:t> </a:t>
            </a:r>
            <a:r>
              <a:rPr dirty="0"/>
              <a:t>αναγνωριστικό</a:t>
            </a:r>
            <a:r>
              <a:rPr dirty="0" spc="70"/>
              <a:t> </a:t>
            </a:r>
            <a:r>
              <a:rPr dirty="0" spc="-10"/>
              <a:t>93866429.</a:t>
            </a:r>
            <a:r>
              <a:rPr dirty="0" spc="75"/>
              <a:t> </a:t>
            </a:r>
            <a:r>
              <a:rPr dirty="0"/>
              <a:t>Μόνο</a:t>
            </a:r>
            <a:r>
              <a:rPr dirty="0" spc="75"/>
              <a:t> </a:t>
            </a:r>
            <a:r>
              <a:rPr dirty="0"/>
              <a:t>για</a:t>
            </a:r>
            <a:r>
              <a:rPr dirty="0" spc="70"/>
              <a:t> </a:t>
            </a:r>
            <a:r>
              <a:rPr dirty="0"/>
              <a:t>χρήση</a:t>
            </a:r>
            <a:r>
              <a:rPr dirty="0" spc="75"/>
              <a:t> </a:t>
            </a:r>
            <a:r>
              <a:rPr dirty="0"/>
              <a:t>στη</a:t>
            </a:r>
            <a:r>
              <a:rPr dirty="0" spc="70"/>
              <a:t> </a:t>
            </a:r>
            <a:r>
              <a:rPr dirty="0"/>
              <a:t>δική</a:t>
            </a:r>
            <a:r>
              <a:rPr dirty="0" spc="75"/>
              <a:t> </a:t>
            </a:r>
            <a:r>
              <a:rPr dirty="0"/>
              <a:t>σας</a:t>
            </a:r>
            <a:r>
              <a:rPr dirty="0" spc="70"/>
              <a:t> </a:t>
            </a:r>
            <a:r>
              <a:rPr dirty="0"/>
              <a:t>διδασκαλία.</a:t>
            </a:r>
            <a:r>
              <a:rPr dirty="0" spc="75"/>
              <a:t> </a:t>
            </a:r>
            <a:r>
              <a:rPr dirty="0"/>
              <a:t>Απαγορεύεται</a:t>
            </a:r>
            <a:r>
              <a:rPr dirty="0" spc="75"/>
              <a:t> </a:t>
            </a:r>
            <a:r>
              <a:rPr dirty="0"/>
              <a:t>η</a:t>
            </a:r>
            <a:r>
              <a:rPr dirty="0" spc="70"/>
              <a:t> </a:t>
            </a:r>
            <a:r>
              <a:rPr dirty="0" spc="-10"/>
              <a:t>διανομή.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4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Λήψη</a:t>
            </a:r>
            <a:r>
              <a:rPr dirty="0" spc="70"/>
              <a:t> </a:t>
            </a:r>
            <a:r>
              <a:rPr dirty="0"/>
              <a:t>από</a:t>
            </a:r>
            <a:r>
              <a:rPr dirty="0" spc="75"/>
              <a:t> </a:t>
            </a:r>
            <a:r>
              <a:rPr dirty="0"/>
              <a:t>το</a:t>
            </a:r>
            <a:r>
              <a:rPr dirty="0" spc="70"/>
              <a:t> </a:t>
            </a:r>
            <a:r>
              <a:rPr dirty="0"/>
              <a:t>eduki.com</a:t>
            </a:r>
            <a:r>
              <a:rPr dirty="0" spc="75"/>
              <a:t> </a:t>
            </a:r>
            <a:r>
              <a:rPr dirty="0"/>
              <a:t>με</a:t>
            </a:r>
            <a:r>
              <a:rPr dirty="0" spc="70"/>
              <a:t> </a:t>
            </a:r>
            <a:r>
              <a:rPr dirty="0"/>
              <a:t>μοναδικό</a:t>
            </a:r>
            <a:r>
              <a:rPr dirty="0" spc="75"/>
              <a:t> </a:t>
            </a:r>
            <a:r>
              <a:rPr dirty="0"/>
              <a:t>αναγνωριστικό</a:t>
            </a:r>
            <a:r>
              <a:rPr dirty="0" spc="70"/>
              <a:t> </a:t>
            </a:r>
            <a:r>
              <a:rPr dirty="0" spc="-10"/>
              <a:t>93866429.</a:t>
            </a:r>
            <a:r>
              <a:rPr dirty="0" spc="75"/>
              <a:t> </a:t>
            </a:r>
            <a:r>
              <a:rPr dirty="0"/>
              <a:t>Μόνο</a:t>
            </a:r>
            <a:r>
              <a:rPr dirty="0" spc="75"/>
              <a:t> </a:t>
            </a:r>
            <a:r>
              <a:rPr dirty="0"/>
              <a:t>για</a:t>
            </a:r>
            <a:r>
              <a:rPr dirty="0" spc="70"/>
              <a:t> </a:t>
            </a:r>
            <a:r>
              <a:rPr dirty="0"/>
              <a:t>χρήση</a:t>
            </a:r>
            <a:r>
              <a:rPr dirty="0" spc="75"/>
              <a:t> </a:t>
            </a:r>
            <a:r>
              <a:rPr dirty="0"/>
              <a:t>στη</a:t>
            </a:r>
            <a:r>
              <a:rPr dirty="0" spc="70"/>
              <a:t> </a:t>
            </a:r>
            <a:r>
              <a:rPr dirty="0"/>
              <a:t>δική</a:t>
            </a:r>
            <a:r>
              <a:rPr dirty="0" spc="75"/>
              <a:t> </a:t>
            </a:r>
            <a:r>
              <a:rPr dirty="0"/>
              <a:t>σας</a:t>
            </a:r>
            <a:r>
              <a:rPr dirty="0" spc="70"/>
              <a:t> </a:t>
            </a:r>
            <a:r>
              <a:rPr dirty="0"/>
              <a:t>διδασκαλία.</a:t>
            </a:r>
            <a:r>
              <a:rPr dirty="0" spc="75"/>
              <a:t> </a:t>
            </a:r>
            <a:r>
              <a:rPr dirty="0"/>
              <a:t>Απαγορεύεται</a:t>
            </a:r>
            <a:r>
              <a:rPr dirty="0" spc="75"/>
              <a:t> </a:t>
            </a:r>
            <a:r>
              <a:rPr dirty="0"/>
              <a:t>η</a:t>
            </a:r>
            <a:r>
              <a:rPr dirty="0" spc="70"/>
              <a:t> </a:t>
            </a:r>
            <a:r>
              <a:rPr dirty="0" spc="-10"/>
              <a:t>διανομή.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08953" y="2264486"/>
            <a:ext cx="815975" cy="14941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5988050" y="6758533"/>
            <a:ext cx="3155950" cy="94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" b="0" i="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Λήψη</a:t>
            </a:r>
            <a:r>
              <a:rPr dirty="0" spc="70"/>
              <a:t> </a:t>
            </a:r>
            <a:r>
              <a:rPr dirty="0"/>
              <a:t>από</a:t>
            </a:r>
            <a:r>
              <a:rPr dirty="0" spc="75"/>
              <a:t> </a:t>
            </a:r>
            <a:r>
              <a:rPr dirty="0"/>
              <a:t>το</a:t>
            </a:r>
            <a:r>
              <a:rPr dirty="0" spc="70"/>
              <a:t> </a:t>
            </a:r>
            <a:r>
              <a:rPr dirty="0"/>
              <a:t>eduki.com</a:t>
            </a:r>
            <a:r>
              <a:rPr dirty="0" spc="75"/>
              <a:t> </a:t>
            </a:r>
            <a:r>
              <a:rPr dirty="0"/>
              <a:t>με</a:t>
            </a:r>
            <a:r>
              <a:rPr dirty="0" spc="70"/>
              <a:t> </a:t>
            </a:r>
            <a:r>
              <a:rPr dirty="0"/>
              <a:t>μοναδικό</a:t>
            </a:r>
            <a:r>
              <a:rPr dirty="0" spc="75"/>
              <a:t> </a:t>
            </a:r>
            <a:r>
              <a:rPr dirty="0"/>
              <a:t>αναγνωριστικό</a:t>
            </a:r>
            <a:r>
              <a:rPr dirty="0" spc="70"/>
              <a:t> </a:t>
            </a:r>
            <a:r>
              <a:rPr dirty="0" spc="-10"/>
              <a:t>93866429.</a:t>
            </a:r>
            <a:r>
              <a:rPr dirty="0" spc="75"/>
              <a:t> </a:t>
            </a:r>
            <a:r>
              <a:rPr dirty="0"/>
              <a:t>Μόνο</a:t>
            </a:r>
            <a:r>
              <a:rPr dirty="0" spc="75"/>
              <a:t> </a:t>
            </a:r>
            <a:r>
              <a:rPr dirty="0"/>
              <a:t>για</a:t>
            </a:r>
            <a:r>
              <a:rPr dirty="0" spc="70"/>
              <a:t> </a:t>
            </a:r>
            <a:r>
              <a:rPr dirty="0"/>
              <a:t>χρήση</a:t>
            </a:r>
            <a:r>
              <a:rPr dirty="0" spc="75"/>
              <a:t> </a:t>
            </a:r>
            <a:r>
              <a:rPr dirty="0"/>
              <a:t>στη</a:t>
            </a:r>
            <a:r>
              <a:rPr dirty="0" spc="70"/>
              <a:t> </a:t>
            </a:r>
            <a:r>
              <a:rPr dirty="0"/>
              <a:t>δική</a:t>
            </a:r>
            <a:r>
              <a:rPr dirty="0" spc="75"/>
              <a:t> </a:t>
            </a:r>
            <a:r>
              <a:rPr dirty="0"/>
              <a:t>σας</a:t>
            </a:r>
            <a:r>
              <a:rPr dirty="0" spc="70"/>
              <a:t> </a:t>
            </a:r>
            <a:r>
              <a:rPr dirty="0"/>
              <a:t>διδασκαλία.</a:t>
            </a:r>
            <a:r>
              <a:rPr dirty="0" spc="75"/>
              <a:t> </a:t>
            </a:r>
            <a:r>
              <a:rPr dirty="0"/>
              <a:t>Απαγορεύεται</a:t>
            </a:r>
            <a:r>
              <a:rPr dirty="0" spc="75"/>
              <a:t> </a:t>
            </a:r>
            <a:r>
              <a:rPr dirty="0"/>
              <a:t>η</a:t>
            </a:r>
            <a:r>
              <a:rPr dirty="0" spc="70"/>
              <a:t> </a:t>
            </a:r>
            <a:r>
              <a:rPr dirty="0" spc="-10"/>
              <a:t>διανομή.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514" y="227660"/>
              <a:ext cx="8640953" cy="638797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26385" y="1502105"/>
            <a:ext cx="4779645" cy="1864360"/>
          </a:xfrm>
          <a:prstGeom prst="rect"/>
        </p:spPr>
        <p:txBody>
          <a:bodyPr wrap="square" lIns="0" tIns="3810" rIns="0" bIns="0" rtlCol="0" vert="horz">
            <a:spAutoFit/>
          </a:bodyPr>
          <a:lstStyle/>
          <a:p>
            <a:pPr marL="710565" marR="5080" indent="-698500">
              <a:lnSpc>
                <a:spcPct val="101000"/>
              </a:lnSpc>
              <a:spcBef>
                <a:spcPts val="30"/>
              </a:spcBef>
            </a:pPr>
            <a:r>
              <a:rPr dirty="0" sz="6000" spc="-145">
                <a:latin typeface="Trebuchet MS"/>
                <a:cs typeface="Trebuchet MS"/>
              </a:rPr>
              <a:t>Irregular</a:t>
            </a:r>
            <a:r>
              <a:rPr dirty="0" sz="6000" spc="-275">
                <a:latin typeface="Trebuchet MS"/>
                <a:cs typeface="Trebuchet MS"/>
              </a:rPr>
              <a:t> </a:t>
            </a:r>
            <a:r>
              <a:rPr dirty="0" sz="6000" spc="-70">
                <a:latin typeface="Trebuchet MS"/>
                <a:cs typeface="Trebuchet MS"/>
              </a:rPr>
              <a:t>verbs </a:t>
            </a:r>
            <a:r>
              <a:rPr dirty="0" sz="6000" spc="-265">
                <a:latin typeface="Trebuchet MS"/>
                <a:cs typeface="Trebuchet MS"/>
              </a:rPr>
              <a:t>(in</a:t>
            </a:r>
            <a:r>
              <a:rPr dirty="0" sz="6000" spc="5">
                <a:latin typeface="Trebuchet MS"/>
                <a:cs typeface="Trebuchet MS"/>
              </a:rPr>
              <a:t> </a:t>
            </a:r>
            <a:r>
              <a:rPr dirty="0" sz="6000" spc="-95">
                <a:latin typeface="Trebuchet MS"/>
                <a:cs typeface="Trebuchet MS"/>
              </a:rPr>
              <a:t>groups)</a:t>
            </a:r>
            <a:endParaRPr sz="6000">
              <a:latin typeface="Trebuchet MS"/>
              <a:cs typeface="Trebuchet MS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40563" y="2824860"/>
            <a:ext cx="9088755" cy="4008120"/>
            <a:chOff x="40563" y="2824860"/>
            <a:chExt cx="9088755" cy="400812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48503" y="2824860"/>
              <a:ext cx="3081248" cy="339431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7627" y="3158743"/>
              <a:ext cx="2359025" cy="20383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563" y="3778389"/>
              <a:ext cx="3108299" cy="2837243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13839" y="6003925"/>
              <a:ext cx="914908" cy="828655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Λήψη</a:t>
            </a:r>
            <a:r>
              <a:rPr dirty="0" spc="70"/>
              <a:t> </a:t>
            </a:r>
            <a:r>
              <a:rPr dirty="0"/>
              <a:t>από</a:t>
            </a:r>
            <a:r>
              <a:rPr dirty="0" spc="75"/>
              <a:t> </a:t>
            </a:r>
            <a:r>
              <a:rPr dirty="0"/>
              <a:t>το</a:t>
            </a:r>
            <a:r>
              <a:rPr dirty="0" spc="70"/>
              <a:t> </a:t>
            </a:r>
            <a:r>
              <a:rPr dirty="0"/>
              <a:t>eduki.com</a:t>
            </a:r>
            <a:r>
              <a:rPr dirty="0" spc="75"/>
              <a:t> </a:t>
            </a:r>
            <a:r>
              <a:rPr dirty="0"/>
              <a:t>με</a:t>
            </a:r>
            <a:r>
              <a:rPr dirty="0" spc="70"/>
              <a:t> </a:t>
            </a:r>
            <a:r>
              <a:rPr dirty="0"/>
              <a:t>μοναδικό</a:t>
            </a:r>
            <a:r>
              <a:rPr dirty="0" spc="75"/>
              <a:t> </a:t>
            </a:r>
            <a:r>
              <a:rPr dirty="0"/>
              <a:t>αναγνωριστικό</a:t>
            </a:r>
            <a:r>
              <a:rPr dirty="0" spc="70"/>
              <a:t> </a:t>
            </a:r>
            <a:r>
              <a:rPr dirty="0" spc="-10"/>
              <a:t>93866429.</a:t>
            </a:r>
            <a:r>
              <a:rPr dirty="0" spc="75"/>
              <a:t> </a:t>
            </a:r>
            <a:r>
              <a:rPr dirty="0"/>
              <a:t>Μόνο</a:t>
            </a:r>
            <a:r>
              <a:rPr dirty="0" spc="75"/>
              <a:t> </a:t>
            </a:r>
            <a:r>
              <a:rPr dirty="0"/>
              <a:t>για</a:t>
            </a:r>
            <a:r>
              <a:rPr dirty="0" spc="70"/>
              <a:t> </a:t>
            </a:r>
            <a:r>
              <a:rPr dirty="0"/>
              <a:t>χρήση</a:t>
            </a:r>
            <a:r>
              <a:rPr dirty="0" spc="75"/>
              <a:t> </a:t>
            </a:r>
            <a:r>
              <a:rPr dirty="0"/>
              <a:t>στη</a:t>
            </a:r>
            <a:r>
              <a:rPr dirty="0" spc="70"/>
              <a:t> </a:t>
            </a:r>
            <a:r>
              <a:rPr dirty="0"/>
              <a:t>δική</a:t>
            </a:r>
            <a:r>
              <a:rPr dirty="0" spc="75"/>
              <a:t> </a:t>
            </a:r>
            <a:r>
              <a:rPr dirty="0"/>
              <a:t>σας</a:t>
            </a:r>
            <a:r>
              <a:rPr dirty="0" spc="70"/>
              <a:t> </a:t>
            </a:r>
            <a:r>
              <a:rPr dirty="0"/>
              <a:t>διδασκαλία.</a:t>
            </a:r>
            <a:r>
              <a:rPr dirty="0" spc="75"/>
              <a:t> </a:t>
            </a:r>
            <a:r>
              <a:rPr dirty="0"/>
              <a:t>Απαγορεύεται</a:t>
            </a:r>
            <a:r>
              <a:rPr dirty="0" spc="75"/>
              <a:t> </a:t>
            </a:r>
            <a:r>
              <a:rPr dirty="0"/>
              <a:t>η</a:t>
            </a:r>
            <a:r>
              <a:rPr dirty="0" spc="70"/>
              <a:t> </a:t>
            </a:r>
            <a:r>
              <a:rPr dirty="0" spc="-10"/>
              <a:t>διανομή.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26686" cy="68580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2651505" y="3850081"/>
            <a:ext cx="1124585" cy="198247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algn="just" marL="12700" marR="5080" indent="146050">
              <a:lnSpc>
                <a:spcPct val="100499"/>
              </a:lnSpc>
              <a:spcBef>
                <a:spcPts val="75"/>
              </a:spcBef>
            </a:pPr>
            <a:r>
              <a:rPr dirty="0" sz="3200" spc="135">
                <a:latin typeface="Lucida Sans Unicode"/>
                <a:cs typeface="Lucida Sans Unicode"/>
              </a:rPr>
              <a:t>feel </a:t>
            </a:r>
            <a:r>
              <a:rPr dirty="0" sz="3200" spc="-20">
                <a:latin typeface="Lucida Sans Unicode"/>
                <a:cs typeface="Lucida Sans Unicode"/>
              </a:rPr>
              <a:t>keep </a:t>
            </a:r>
            <a:r>
              <a:rPr dirty="0" sz="3200" spc="-10">
                <a:latin typeface="Lucida Sans Unicode"/>
                <a:cs typeface="Lucida Sans Unicode"/>
              </a:rPr>
              <a:t>sleep </a:t>
            </a:r>
            <a:r>
              <a:rPr dirty="0" sz="3200" spc="130">
                <a:latin typeface="Lucida Sans Unicode"/>
                <a:cs typeface="Lucida Sans Unicode"/>
              </a:rPr>
              <a:t>leave</a:t>
            </a:r>
            <a:endParaRPr sz="3200">
              <a:latin typeface="Lucida Sans Unicode"/>
              <a:cs typeface="Lucida Sans Unicode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63495" y="1063752"/>
            <a:ext cx="5135880" cy="1063752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5383148" y="3850081"/>
            <a:ext cx="1005840" cy="198247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algn="just" marL="12700" marR="5080" indent="125095">
              <a:lnSpc>
                <a:spcPct val="100499"/>
              </a:lnSpc>
              <a:spcBef>
                <a:spcPts val="75"/>
              </a:spcBef>
            </a:pPr>
            <a:r>
              <a:rPr dirty="0" sz="3200" spc="130">
                <a:latin typeface="Lucida Sans Unicode"/>
                <a:cs typeface="Lucida Sans Unicode"/>
              </a:rPr>
              <a:t>felt </a:t>
            </a:r>
            <a:r>
              <a:rPr dirty="0" sz="3200" spc="-20">
                <a:latin typeface="Lucida Sans Unicode"/>
                <a:cs typeface="Lucida Sans Unicode"/>
              </a:rPr>
              <a:t>kept </a:t>
            </a:r>
            <a:r>
              <a:rPr dirty="0" sz="3200" spc="-10">
                <a:latin typeface="Lucida Sans Unicode"/>
                <a:cs typeface="Lucida Sans Unicode"/>
              </a:rPr>
              <a:t>slept </a:t>
            </a:r>
            <a:r>
              <a:rPr dirty="0" sz="3200" spc="130">
                <a:latin typeface="Lucida Sans Unicode"/>
                <a:cs typeface="Lucida Sans Unicode"/>
              </a:rPr>
              <a:t>left</a:t>
            </a:r>
            <a:endParaRPr sz="3200">
              <a:latin typeface="Lucida Sans Unicode"/>
              <a:cs typeface="Lucida Sans Unicode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95191" y="1954910"/>
            <a:ext cx="2187702" cy="2347849"/>
          </a:xfrm>
          <a:prstGeom prst="rect">
            <a:avLst/>
          </a:prstGeom>
        </p:spPr>
      </p:pic>
      <p:sp>
        <p:nvSpPr>
          <p:cNvPr id="7" name="object 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Λήψη</a:t>
            </a:r>
            <a:r>
              <a:rPr dirty="0" spc="70"/>
              <a:t> </a:t>
            </a:r>
            <a:r>
              <a:rPr dirty="0"/>
              <a:t>από</a:t>
            </a:r>
            <a:r>
              <a:rPr dirty="0" spc="75"/>
              <a:t> </a:t>
            </a:r>
            <a:r>
              <a:rPr dirty="0"/>
              <a:t>το</a:t>
            </a:r>
            <a:r>
              <a:rPr dirty="0" spc="70"/>
              <a:t> </a:t>
            </a:r>
            <a:r>
              <a:rPr dirty="0"/>
              <a:t>eduki.com</a:t>
            </a:r>
            <a:r>
              <a:rPr dirty="0" spc="75"/>
              <a:t> </a:t>
            </a:r>
            <a:r>
              <a:rPr dirty="0"/>
              <a:t>με</a:t>
            </a:r>
            <a:r>
              <a:rPr dirty="0" spc="70"/>
              <a:t> </a:t>
            </a:r>
            <a:r>
              <a:rPr dirty="0"/>
              <a:t>μοναδικό</a:t>
            </a:r>
            <a:r>
              <a:rPr dirty="0" spc="75"/>
              <a:t> </a:t>
            </a:r>
            <a:r>
              <a:rPr dirty="0"/>
              <a:t>αναγνωριστικό</a:t>
            </a:r>
            <a:r>
              <a:rPr dirty="0" spc="70"/>
              <a:t> </a:t>
            </a:r>
            <a:r>
              <a:rPr dirty="0" spc="-10"/>
              <a:t>93866429.</a:t>
            </a:r>
            <a:r>
              <a:rPr dirty="0" spc="75"/>
              <a:t> </a:t>
            </a:r>
            <a:r>
              <a:rPr dirty="0"/>
              <a:t>Μόνο</a:t>
            </a:r>
            <a:r>
              <a:rPr dirty="0" spc="75"/>
              <a:t> </a:t>
            </a:r>
            <a:r>
              <a:rPr dirty="0"/>
              <a:t>για</a:t>
            </a:r>
            <a:r>
              <a:rPr dirty="0" spc="70"/>
              <a:t> </a:t>
            </a:r>
            <a:r>
              <a:rPr dirty="0"/>
              <a:t>χρήση</a:t>
            </a:r>
            <a:r>
              <a:rPr dirty="0" spc="75"/>
              <a:t> </a:t>
            </a:r>
            <a:r>
              <a:rPr dirty="0"/>
              <a:t>στη</a:t>
            </a:r>
            <a:r>
              <a:rPr dirty="0" spc="70"/>
              <a:t> </a:t>
            </a:r>
            <a:r>
              <a:rPr dirty="0"/>
              <a:t>δική</a:t>
            </a:r>
            <a:r>
              <a:rPr dirty="0" spc="75"/>
              <a:t> </a:t>
            </a:r>
            <a:r>
              <a:rPr dirty="0"/>
              <a:t>σας</a:t>
            </a:r>
            <a:r>
              <a:rPr dirty="0" spc="70"/>
              <a:t> </a:t>
            </a:r>
            <a:r>
              <a:rPr dirty="0"/>
              <a:t>διδασκαλία.</a:t>
            </a:r>
            <a:r>
              <a:rPr dirty="0" spc="75"/>
              <a:t> </a:t>
            </a:r>
            <a:r>
              <a:rPr dirty="0"/>
              <a:t>Απαγορεύεται</a:t>
            </a:r>
            <a:r>
              <a:rPr dirty="0" spc="75"/>
              <a:t> </a:t>
            </a:r>
            <a:r>
              <a:rPr dirty="0"/>
              <a:t>η</a:t>
            </a:r>
            <a:r>
              <a:rPr dirty="0" spc="70"/>
              <a:t> </a:t>
            </a:r>
            <a:r>
              <a:rPr dirty="0" spc="-10"/>
              <a:t>διανομή.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3419347" y="2264486"/>
            <a:ext cx="1004569" cy="198247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algn="ctr" marL="12700" marR="5080">
              <a:lnSpc>
                <a:spcPct val="100499"/>
              </a:lnSpc>
              <a:spcBef>
                <a:spcPts val="75"/>
              </a:spcBef>
            </a:pPr>
            <a:r>
              <a:rPr dirty="0" sz="3200" spc="-10">
                <a:latin typeface="Lucida Sans Unicode"/>
                <a:cs typeface="Lucida Sans Unicode"/>
              </a:rPr>
              <a:t>stick </a:t>
            </a:r>
            <a:r>
              <a:rPr dirty="0" sz="3200" spc="-25">
                <a:latin typeface="Lucida Sans Unicode"/>
                <a:cs typeface="Lucida Sans Unicode"/>
              </a:rPr>
              <a:t>hang dig sting</a:t>
            </a:r>
            <a:endParaRPr sz="3200">
              <a:latin typeface="Lucida Sans Unicode"/>
              <a:cs typeface="Lucida Sans Unicode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72453" y="1063752"/>
            <a:ext cx="6569709" cy="5794375"/>
            <a:chOff x="72453" y="1063752"/>
            <a:chExt cx="6569709" cy="579437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21280" y="1063752"/>
              <a:ext cx="4020312" cy="10637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453" y="3487038"/>
              <a:ext cx="3327527" cy="3370961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38265" y="2264486"/>
            <a:ext cx="1158240" cy="1982470"/>
          </a:xfrm>
          <a:prstGeom prst="rect"/>
        </p:spPr>
        <p:txBody>
          <a:bodyPr wrap="square" lIns="0" tIns="9525" rIns="0" bIns="0" rtlCol="0" vert="horz">
            <a:spAutoFit/>
          </a:bodyPr>
          <a:lstStyle/>
          <a:p>
            <a:pPr algn="ctr" marL="12700" marR="5080" indent="635">
              <a:lnSpc>
                <a:spcPct val="100499"/>
              </a:lnSpc>
              <a:spcBef>
                <a:spcPts val="75"/>
              </a:spcBef>
            </a:pPr>
            <a:r>
              <a:rPr dirty="0" spc="45"/>
              <a:t>stuck </a:t>
            </a:r>
            <a:r>
              <a:rPr dirty="0" spc="-20"/>
              <a:t>hung </a:t>
            </a:r>
            <a:r>
              <a:rPr dirty="0" spc="-25"/>
              <a:t>dug </a:t>
            </a:r>
            <a:r>
              <a:rPr dirty="0" spc="-10"/>
              <a:t>stung</a:t>
            </a:r>
          </a:p>
        </p:txBody>
      </p:sp>
      <p:sp>
        <p:nvSpPr>
          <p:cNvPr id="7" name="object 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Λήψη</a:t>
            </a:r>
            <a:r>
              <a:rPr dirty="0" spc="70"/>
              <a:t> </a:t>
            </a:r>
            <a:r>
              <a:rPr dirty="0"/>
              <a:t>από</a:t>
            </a:r>
            <a:r>
              <a:rPr dirty="0" spc="75"/>
              <a:t> </a:t>
            </a:r>
            <a:r>
              <a:rPr dirty="0"/>
              <a:t>το</a:t>
            </a:r>
            <a:r>
              <a:rPr dirty="0" spc="70"/>
              <a:t> </a:t>
            </a:r>
            <a:r>
              <a:rPr dirty="0"/>
              <a:t>eduki.com</a:t>
            </a:r>
            <a:r>
              <a:rPr dirty="0" spc="75"/>
              <a:t> </a:t>
            </a:r>
            <a:r>
              <a:rPr dirty="0"/>
              <a:t>με</a:t>
            </a:r>
            <a:r>
              <a:rPr dirty="0" spc="70"/>
              <a:t> </a:t>
            </a:r>
            <a:r>
              <a:rPr dirty="0"/>
              <a:t>μοναδικό</a:t>
            </a:r>
            <a:r>
              <a:rPr dirty="0" spc="75"/>
              <a:t> </a:t>
            </a:r>
            <a:r>
              <a:rPr dirty="0"/>
              <a:t>αναγνωριστικό</a:t>
            </a:r>
            <a:r>
              <a:rPr dirty="0" spc="70"/>
              <a:t> </a:t>
            </a:r>
            <a:r>
              <a:rPr dirty="0" spc="-10"/>
              <a:t>93866429.</a:t>
            </a:r>
            <a:r>
              <a:rPr dirty="0" spc="75"/>
              <a:t> </a:t>
            </a:r>
            <a:r>
              <a:rPr dirty="0"/>
              <a:t>Μόνο</a:t>
            </a:r>
            <a:r>
              <a:rPr dirty="0" spc="75"/>
              <a:t> </a:t>
            </a:r>
            <a:r>
              <a:rPr dirty="0"/>
              <a:t>για</a:t>
            </a:r>
            <a:r>
              <a:rPr dirty="0" spc="70"/>
              <a:t> </a:t>
            </a:r>
            <a:r>
              <a:rPr dirty="0"/>
              <a:t>χρήση</a:t>
            </a:r>
            <a:r>
              <a:rPr dirty="0" spc="75"/>
              <a:t> </a:t>
            </a:r>
            <a:r>
              <a:rPr dirty="0"/>
              <a:t>στη</a:t>
            </a:r>
            <a:r>
              <a:rPr dirty="0" spc="70"/>
              <a:t> </a:t>
            </a:r>
            <a:r>
              <a:rPr dirty="0"/>
              <a:t>δική</a:t>
            </a:r>
            <a:r>
              <a:rPr dirty="0" spc="75"/>
              <a:t> </a:t>
            </a:r>
            <a:r>
              <a:rPr dirty="0"/>
              <a:t>σας</a:t>
            </a:r>
            <a:r>
              <a:rPr dirty="0" spc="70"/>
              <a:t> </a:t>
            </a:r>
            <a:r>
              <a:rPr dirty="0"/>
              <a:t>διδασκαλία.</a:t>
            </a:r>
            <a:r>
              <a:rPr dirty="0" spc="75"/>
              <a:t> </a:t>
            </a:r>
            <a:r>
              <a:rPr dirty="0"/>
              <a:t>Απαγορεύεται</a:t>
            </a:r>
            <a:r>
              <a:rPr dirty="0" spc="75"/>
              <a:t> </a:t>
            </a:r>
            <a:r>
              <a:rPr dirty="0"/>
              <a:t>η</a:t>
            </a:r>
            <a:r>
              <a:rPr dirty="0" spc="70"/>
              <a:t> </a:t>
            </a:r>
            <a:r>
              <a:rPr dirty="0" spc="-10"/>
              <a:t>διανομή.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958464" y="2264486"/>
            <a:ext cx="739140" cy="1494155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 algn="just" marL="12700" marR="5080">
              <a:lnSpc>
                <a:spcPct val="100699"/>
              </a:lnSpc>
              <a:spcBef>
                <a:spcPts val="65"/>
              </a:spcBef>
            </a:pPr>
            <a:r>
              <a:rPr dirty="0" sz="3200" spc="145">
                <a:latin typeface="Lucida Sans Unicode"/>
                <a:cs typeface="Lucida Sans Unicode"/>
              </a:rPr>
              <a:t>say </a:t>
            </a:r>
            <a:r>
              <a:rPr dirty="0" sz="3200" spc="25">
                <a:latin typeface="Lucida Sans Unicode"/>
                <a:cs typeface="Lucida Sans Unicode"/>
              </a:rPr>
              <a:t>pay </a:t>
            </a:r>
            <a:r>
              <a:rPr dirty="0" sz="3200" spc="60">
                <a:latin typeface="Lucida Sans Unicode"/>
                <a:cs typeface="Lucida Sans Unicode"/>
              </a:rPr>
              <a:t>lay</a:t>
            </a:r>
            <a:endParaRPr sz="3200">
              <a:latin typeface="Lucida Sans Unicode"/>
              <a:cs typeface="Lucida Sans Unicode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96311" y="1063752"/>
            <a:ext cx="4267199" cy="106375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255" rIns="0" bIns="0" rtlCol="0" vert="horz">
            <a:spAutoFit/>
          </a:bodyPr>
          <a:lstStyle/>
          <a:p>
            <a:pPr algn="just" marL="12700" marR="5080">
              <a:lnSpc>
                <a:spcPct val="100699"/>
              </a:lnSpc>
              <a:spcBef>
                <a:spcPts val="65"/>
              </a:spcBef>
            </a:pPr>
            <a:r>
              <a:rPr dirty="0" spc="-45"/>
              <a:t>said </a:t>
            </a:r>
            <a:r>
              <a:rPr dirty="0" spc="-140"/>
              <a:t>paid </a:t>
            </a:r>
            <a:r>
              <a:rPr dirty="0" spc="-20"/>
              <a:t>laid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1955" y="3630817"/>
            <a:ext cx="6226810" cy="3227705"/>
            <a:chOff x="1955" y="3630817"/>
            <a:chExt cx="6226810" cy="322770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1494" y="3630817"/>
              <a:ext cx="3156711" cy="322718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55" y="3753778"/>
              <a:ext cx="2875381" cy="3015297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Λήψη</a:t>
            </a:r>
            <a:r>
              <a:rPr dirty="0" spc="70"/>
              <a:t> </a:t>
            </a:r>
            <a:r>
              <a:rPr dirty="0"/>
              <a:t>από</a:t>
            </a:r>
            <a:r>
              <a:rPr dirty="0" spc="75"/>
              <a:t> </a:t>
            </a:r>
            <a:r>
              <a:rPr dirty="0"/>
              <a:t>το</a:t>
            </a:r>
            <a:r>
              <a:rPr dirty="0" spc="70"/>
              <a:t> </a:t>
            </a:r>
            <a:r>
              <a:rPr dirty="0"/>
              <a:t>eduki.com</a:t>
            </a:r>
            <a:r>
              <a:rPr dirty="0" spc="75"/>
              <a:t> </a:t>
            </a:r>
            <a:r>
              <a:rPr dirty="0"/>
              <a:t>με</a:t>
            </a:r>
            <a:r>
              <a:rPr dirty="0" spc="70"/>
              <a:t> </a:t>
            </a:r>
            <a:r>
              <a:rPr dirty="0"/>
              <a:t>μοναδικό</a:t>
            </a:r>
            <a:r>
              <a:rPr dirty="0" spc="75"/>
              <a:t> </a:t>
            </a:r>
            <a:r>
              <a:rPr dirty="0"/>
              <a:t>αναγνωριστικό</a:t>
            </a:r>
            <a:r>
              <a:rPr dirty="0" spc="70"/>
              <a:t> </a:t>
            </a:r>
            <a:r>
              <a:rPr dirty="0" spc="-10"/>
              <a:t>93866429.</a:t>
            </a:r>
            <a:r>
              <a:rPr dirty="0" spc="75"/>
              <a:t> </a:t>
            </a:r>
            <a:r>
              <a:rPr dirty="0"/>
              <a:t>Μόνο</a:t>
            </a:r>
            <a:r>
              <a:rPr dirty="0" spc="75"/>
              <a:t> </a:t>
            </a:r>
            <a:r>
              <a:rPr dirty="0"/>
              <a:t>για</a:t>
            </a:r>
            <a:r>
              <a:rPr dirty="0" spc="70"/>
              <a:t> </a:t>
            </a:r>
            <a:r>
              <a:rPr dirty="0"/>
              <a:t>χρήση</a:t>
            </a:r>
            <a:r>
              <a:rPr dirty="0" spc="75"/>
              <a:t> </a:t>
            </a:r>
            <a:r>
              <a:rPr dirty="0"/>
              <a:t>στη</a:t>
            </a:r>
            <a:r>
              <a:rPr dirty="0" spc="70"/>
              <a:t> </a:t>
            </a:r>
            <a:r>
              <a:rPr dirty="0"/>
              <a:t>δική</a:t>
            </a:r>
            <a:r>
              <a:rPr dirty="0" spc="75"/>
              <a:t> </a:t>
            </a:r>
            <a:r>
              <a:rPr dirty="0"/>
              <a:t>σας</a:t>
            </a:r>
            <a:r>
              <a:rPr dirty="0" spc="70"/>
              <a:t> </a:t>
            </a:r>
            <a:r>
              <a:rPr dirty="0"/>
              <a:t>διδασκαλία.</a:t>
            </a:r>
            <a:r>
              <a:rPr dirty="0" spc="75"/>
              <a:t> </a:t>
            </a:r>
            <a:r>
              <a:rPr dirty="0"/>
              <a:t>Απαγορεύεται</a:t>
            </a:r>
            <a:r>
              <a:rPr dirty="0" spc="75"/>
              <a:t> </a:t>
            </a:r>
            <a:r>
              <a:rPr dirty="0"/>
              <a:t>η</a:t>
            </a:r>
            <a:r>
              <a:rPr dirty="0" spc="70"/>
              <a:t> </a:t>
            </a:r>
            <a:r>
              <a:rPr dirty="0" spc="-10"/>
              <a:t>διανομή.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26686" cy="68580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1989201" y="3346450"/>
            <a:ext cx="700405" cy="1006475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33655" marR="5080" indent="-21590">
              <a:lnSpc>
                <a:spcPct val="101299"/>
              </a:lnSpc>
              <a:spcBef>
                <a:spcPts val="40"/>
              </a:spcBef>
            </a:pPr>
            <a:r>
              <a:rPr dirty="0" sz="3200" spc="-20">
                <a:latin typeface="Lucida Sans Unicode"/>
                <a:cs typeface="Lucida Sans Unicode"/>
              </a:rPr>
              <a:t>sell tell</a:t>
            </a:r>
            <a:endParaRPr sz="3200">
              <a:latin typeface="Lucida Sans Unicode"/>
              <a:cs typeface="Lucida Sans Unicode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04288" y="1063752"/>
            <a:ext cx="4651248" cy="1063752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6080886" y="3346450"/>
            <a:ext cx="807085" cy="1006475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33655" marR="5080" indent="-21590">
              <a:lnSpc>
                <a:spcPct val="101299"/>
              </a:lnSpc>
              <a:spcBef>
                <a:spcPts val="40"/>
              </a:spcBef>
            </a:pPr>
            <a:r>
              <a:rPr dirty="0" sz="3200" spc="-110">
                <a:latin typeface="Lucida Sans Unicode"/>
                <a:cs typeface="Lucida Sans Unicode"/>
              </a:rPr>
              <a:t>sold </a:t>
            </a:r>
            <a:r>
              <a:rPr dirty="0" sz="3200" spc="-45">
                <a:latin typeface="Lucida Sans Unicode"/>
                <a:cs typeface="Lucida Sans Unicode"/>
              </a:rPr>
              <a:t>told</a:t>
            </a:r>
            <a:endParaRPr sz="3200">
              <a:latin typeface="Lucida Sans Unicode"/>
              <a:cs typeface="Lucida Sans Unicode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26410" y="1875307"/>
            <a:ext cx="3091307" cy="4121658"/>
          </a:xfrm>
          <a:prstGeom prst="rect">
            <a:avLst/>
          </a:prstGeom>
        </p:spPr>
      </p:pic>
      <p:sp>
        <p:nvSpPr>
          <p:cNvPr id="7" name="object 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Λήψη</a:t>
            </a:r>
            <a:r>
              <a:rPr dirty="0" spc="70"/>
              <a:t> </a:t>
            </a:r>
            <a:r>
              <a:rPr dirty="0"/>
              <a:t>από</a:t>
            </a:r>
            <a:r>
              <a:rPr dirty="0" spc="75"/>
              <a:t> </a:t>
            </a:r>
            <a:r>
              <a:rPr dirty="0"/>
              <a:t>το</a:t>
            </a:r>
            <a:r>
              <a:rPr dirty="0" spc="70"/>
              <a:t> </a:t>
            </a:r>
            <a:r>
              <a:rPr dirty="0"/>
              <a:t>eduki.com</a:t>
            </a:r>
            <a:r>
              <a:rPr dirty="0" spc="75"/>
              <a:t> </a:t>
            </a:r>
            <a:r>
              <a:rPr dirty="0"/>
              <a:t>με</a:t>
            </a:r>
            <a:r>
              <a:rPr dirty="0" spc="70"/>
              <a:t> </a:t>
            </a:r>
            <a:r>
              <a:rPr dirty="0"/>
              <a:t>μοναδικό</a:t>
            </a:r>
            <a:r>
              <a:rPr dirty="0" spc="75"/>
              <a:t> </a:t>
            </a:r>
            <a:r>
              <a:rPr dirty="0"/>
              <a:t>αναγνωριστικό</a:t>
            </a:r>
            <a:r>
              <a:rPr dirty="0" spc="70"/>
              <a:t> </a:t>
            </a:r>
            <a:r>
              <a:rPr dirty="0" spc="-10"/>
              <a:t>93866429.</a:t>
            </a:r>
            <a:r>
              <a:rPr dirty="0" spc="75"/>
              <a:t> </a:t>
            </a:r>
            <a:r>
              <a:rPr dirty="0"/>
              <a:t>Μόνο</a:t>
            </a:r>
            <a:r>
              <a:rPr dirty="0" spc="75"/>
              <a:t> </a:t>
            </a:r>
            <a:r>
              <a:rPr dirty="0"/>
              <a:t>για</a:t>
            </a:r>
            <a:r>
              <a:rPr dirty="0" spc="70"/>
              <a:t> </a:t>
            </a:r>
            <a:r>
              <a:rPr dirty="0"/>
              <a:t>χρήση</a:t>
            </a:r>
            <a:r>
              <a:rPr dirty="0" spc="75"/>
              <a:t> </a:t>
            </a:r>
            <a:r>
              <a:rPr dirty="0"/>
              <a:t>στη</a:t>
            </a:r>
            <a:r>
              <a:rPr dirty="0" spc="70"/>
              <a:t> </a:t>
            </a:r>
            <a:r>
              <a:rPr dirty="0"/>
              <a:t>δική</a:t>
            </a:r>
            <a:r>
              <a:rPr dirty="0" spc="75"/>
              <a:t> </a:t>
            </a:r>
            <a:r>
              <a:rPr dirty="0"/>
              <a:t>σας</a:t>
            </a:r>
            <a:r>
              <a:rPr dirty="0" spc="70"/>
              <a:t> </a:t>
            </a:r>
            <a:r>
              <a:rPr dirty="0"/>
              <a:t>διδασκαλία.</a:t>
            </a:r>
            <a:r>
              <a:rPr dirty="0" spc="75"/>
              <a:t> </a:t>
            </a:r>
            <a:r>
              <a:rPr dirty="0"/>
              <a:t>Απαγορεύεται</a:t>
            </a:r>
            <a:r>
              <a:rPr dirty="0" spc="75"/>
              <a:t> </a:t>
            </a:r>
            <a:r>
              <a:rPr dirty="0"/>
              <a:t>η</a:t>
            </a:r>
            <a:r>
              <a:rPr dirty="0" spc="70"/>
              <a:t> </a:t>
            </a:r>
            <a:r>
              <a:rPr dirty="0" spc="-10"/>
              <a:t>διανομή.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3790" y="2941142"/>
            <a:ext cx="830580" cy="1006475"/>
          </a:xfrm>
          <a:prstGeom prst="rect"/>
        </p:spPr>
        <p:txBody>
          <a:bodyPr wrap="square" lIns="0" tIns="5715" rIns="0" bIns="0" rtlCol="0" vert="horz">
            <a:spAutoFit/>
          </a:bodyPr>
          <a:lstStyle/>
          <a:p>
            <a:pPr marL="12700" marR="5080" indent="27305">
              <a:lnSpc>
                <a:spcPct val="101299"/>
              </a:lnSpc>
              <a:spcBef>
                <a:spcPts val="45"/>
              </a:spcBef>
            </a:pPr>
            <a:r>
              <a:rPr dirty="0" spc="-20"/>
              <a:t>bite </a:t>
            </a:r>
            <a:r>
              <a:rPr dirty="0" spc="-110"/>
              <a:t>hide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1063752"/>
            <a:ext cx="8728710" cy="5794375"/>
            <a:chOff x="0" y="1063752"/>
            <a:chExt cx="8728710" cy="579437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21407" y="1063752"/>
              <a:ext cx="5020056" cy="10637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952470"/>
              <a:ext cx="3405327" cy="39055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6288" y="4290796"/>
              <a:ext cx="1852041" cy="2567203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6375019" y="2951225"/>
            <a:ext cx="574675" cy="1006475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12700" marR="5080" indent="27305">
              <a:lnSpc>
                <a:spcPct val="101299"/>
              </a:lnSpc>
              <a:spcBef>
                <a:spcPts val="40"/>
              </a:spcBef>
            </a:pPr>
            <a:r>
              <a:rPr dirty="0" sz="3200" spc="-30">
                <a:latin typeface="Lucida Sans Unicode"/>
                <a:cs typeface="Lucida Sans Unicode"/>
              </a:rPr>
              <a:t>bit </a:t>
            </a:r>
            <a:r>
              <a:rPr dirty="0" sz="3200" spc="-220">
                <a:latin typeface="Lucida Sans Unicode"/>
                <a:cs typeface="Lucida Sans Unicode"/>
              </a:rPr>
              <a:t>hid</a:t>
            </a:r>
            <a:endParaRPr sz="3200">
              <a:latin typeface="Lucida Sans Unicode"/>
              <a:cs typeface="Lucida Sans Unicode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Λήψη</a:t>
            </a:r>
            <a:r>
              <a:rPr dirty="0" spc="70"/>
              <a:t> </a:t>
            </a:r>
            <a:r>
              <a:rPr dirty="0"/>
              <a:t>από</a:t>
            </a:r>
            <a:r>
              <a:rPr dirty="0" spc="75"/>
              <a:t> </a:t>
            </a:r>
            <a:r>
              <a:rPr dirty="0"/>
              <a:t>το</a:t>
            </a:r>
            <a:r>
              <a:rPr dirty="0" spc="70"/>
              <a:t> </a:t>
            </a:r>
            <a:r>
              <a:rPr dirty="0"/>
              <a:t>eduki.com</a:t>
            </a:r>
            <a:r>
              <a:rPr dirty="0" spc="75"/>
              <a:t> </a:t>
            </a:r>
            <a:r>
              <a:rPr dirty="0"/>
              <a:t>με</a:t>
            </a:r>
            <a:r>
              <a:rPr dirty="0" spc="70"/>
              <a:t> </a:t>
            </a:r>
            <a:r>
              <a:rPr dirty="0"/>
              <a:t>μοναδικό</a:t>
            </a:r>
            <a:r>
              <a:rPr dirty="0" spc="75"/>
              <a:t> </a:t>
            </a:r>
            <a:r>
              <a:rPr dirty="0"/>
              <a:t>αναγνωριστικό</a:t>
            </a:r>
            <a:r>
              <a:rPr dirty="0" spc="70"/>
              <a:t> </a:t>
            </a:r>
            <a:r>
              <a:rPr dirty="0" spc="-10"/>
              <a:t>93866429.</a:t>
            </a:r>
            <a:r>
              <a:rPr dirty="0" spc="75"/>
              <a:t> </a:t>
            </a:r>
            <a:r>
              <a:rPr dirty="0"/>
              <a:t>Μόνο</a:t>
            </a:r>
            <a:r>
              <a:rPr dirty="0" spc="75"/>
              <a:t> </a:t>
            </a:r>
            <a:r>
              <a:rPr dirty="0"/>
              <a:t>για</a:t>
            </a:r>
            <a:r>
              <a:rPr dirty="0" spc="70"/>
              <a:t> </a:t>
            </a:r>
            <a:r>
              <a:rPr dirty="0"/>
              <a:t>χρήση</a:t>
            </a:r>
            <a:r>
              <a:rPr dirty="0" spc="75"/>
              <a:t> </a:t>
            </a:r>
            <a:r>
              <a:rPr dirty="0"/>
              <a:t>στη</a:t>
            </a:r>
            <a:r>
              <a:rPr dirty="0" spc="70"/>
              <a:t> </a:t>
            </a:r>
            <a:r>
              <a:rPr dirty="0"/>
              <a:t>δική</a:t>
            </a:r>
            <a:r>
              <a:rPr dirty="0" spc="75"/>
              <a:t> </a:t>
            </a:r>
            <a:r>
              <a:rPr dirty="0"/>
              <a:t>σας</a:t>
            </a:r>
            <a:r>
              <a:rPr dirty="0" spc="70"/>
              <a:t> </a:t>
            </a:r>
            <a:r>
              <a:rPr dirty="0"/>
              <a:t>διδασκαλία.</a:t>
            </a:r>
            <a:r>
              <a:rPr dirty="0" spc="75"/>
              <a:t> </a:t>
            </a:r>
            <a:r>
              <a:rPr dirty="0"/>
              <a:t>Απαγορεύεται</a:t>
            </a:r>
            <a:r>
              <a:rPr dirty="0" spc="75"/>
              <a:t> </a:t>
            </a:r>
            <a:r>
              <a:rPr dirty="0"/>
              <a:t>η</a:t>
            </a:r>
            <a:r>
              <a:rPr dirty="0" spc="70"/>
              <a:t> </a:t>
            </a:r>
            <a:r>
              <a:rPr dirty="0" spc="-10"/>
              <a:t>διανομή.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003298" y="2553462"/>
            <a:ext cx="814705" cy="1006475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12700" marR="5080" indent="76200">
              <a:lnSpc>
                <a:spcPct val="101299"/>
              </a:lnSpc>
              <a:spcBef>
                <a:spcPts val="40"/>
              </a:spcBef>
            </a:pPr>
            <a:r>
              <a:rPr dirty="0" sz="3200" spc="-20">
                <a:latin typeface="Lucida Sans Unicode"/>
                <a:cs typeface="Lucida Sans Unicode"/>
              </a:rPr>
              <a:t>fall </a:t>
            </a:r>
            <a:r>
              <a:rPr dirty="0" sz="3200" spc="-185">
                <a:latin typeface="Lucida Sans Unicode"/>
                <a:cs typeface="Lucida Sans Unicode"/>
              </a:rPr>
              <a:t>hold</a:t>
            </a:r>
            <a:endParaRPr sz="3200">
              <a:latin typeface="Lucida Sans Unicode"/>
              <a:cs typeface="Lucida Sans Unicode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2566416" y="1063752"/>
            <a:ext cx="6577965" cy="5794375"/>
            <a:chOff x="2566416" y="1063752"/>
            <a:chExt cx="6577965" cy="579437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66416" y="1063752"/>
              <a:ext cx="4126991" cy="10637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12105" y="2348867"/>
              <a:ext cx="3731895" cy="450913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67910" y="2553462"/>
            <a:ext cx="843280" cy="1006475"/>
          </a:xfrm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12700" marR="5080" indent="85090">
              <a:lnSpc>
                <a:spcPct val="101299"/>
              </a:lnSpc>
              <a:spcBef>
                <a:spcPts val="40"/>
              </a:spcBef>
            </a:pPr>
            <a:r>
              <a:rPr dirty="0" spc="40"/>
              <a:t>fell </a:t>
            </a:r>
            <a:r>
              <a:rPr dirty="0" spc="-85"/>
              <a:t>held</a:t>
            </a:r>
          </a:p>
        </p:txBody>
      </p:sp>
      <p:sp>
        <p:nvSpPr>
          <p:cNvPr id="7" name="object 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Λήψη</a:t>
            </a:r>
            <a:r>
              <a:rPr dirty="0" spc="70"/>
              <a:t> </a:t>
            </a:r>
            <a:r>
              <a:rPr dirty="0"/>
              <a:t>από</a:t>
            </a:r>
            <a:r>
              <a:rPr dirty="0" spc="75"/>
              <a:t> </a:t>
            </a:r>
            <a:r>
              <a:rPr dirty="0"/>
              <a:t>το</a:t>
            </a:r>
            <a:r>
              <a:rPr dirty="0" spc="70"/>
              <a:t> </a:t>
            </a:r>
            <a:r>
              <a:rPr dirty="0"/>
              <a:t>eduki.com</a:t>
            </a:r>
            <a:r>
              <a:rPr dirty="0" spc="75"/>
              <a:t> </a:t>
            </a:r>
            <a:r>
              <a:rPr dirty="0"/>
              <a:t>με</a:t>
            </a:r>
            <a:r>
              <a:rPr dirty="0" spc="70"/>
              <a:t> </a:t>
            </a:r>
            <a:r>
              <a:rPr dirty="0"/>
              <a:t>μοναδικό</a:t>
            </a:r>
            <a:r>
              <a:rPr dirty="0" spc="75"/>
              <a:t> </a:t>
            </a:r>
            <a:r>
              <a:rPr dirty="0"/>
              <a:t>αναγνωριστικό</a:t>
            </a:r>
            <a:r>
              <a:rPr dirty="0" spc="70"/>
              <a:t> </a:t>
            </a:r>
            <a:r>
              <a:rPr dirty="0" spc="-10"/>
              <a:t>93866429.</a:t>
            </a:r>
            <a:r>
              <a:rPr dirty="0" spc="75"/>
              <a:t> </a:t>
            </a:r>
            <a:r>
              <a:rPr dirty="0"/>
              <a:t>Μόνο</a:t>
            </a:r>
            <a:r>
              <a:rPr dirty="0" spc="75"/>
              <a:t> </a:t>
            </a:r>
            <a:r>
              <a:rPr dirty="0"/>
              <a:t>για</a:t>
            </a:r>
            <a:r>
              <a:rPr dirty="0" spc="70"/>
              <a:t> </a:t>
            </a:r>
            <a:r>
              <a:rPr dirty="0"/>
              <a:t>χρήση</a:t>
            </a:r>
            <a:r>
              <a:rPr dirty="0" spc="75"/>
              <a:t> </a:t>
            </a:r>
            <a:r>
              <a:rPr dirty="0"/>
              <a:t>στη</a:t>
            </a:r>
            <a:r>
              <a:rPr dirty="0" spc="70"/>
              <a:t> </a:t>
            </a:r>
            <a:r>
              <a:rPr dirty="0"/>
              <a:t>δική</a:t>
            </a:r>
            <a:r>
              <a:rPr dirty="0" spc="75"/>
              <a:t> </a:t>
            </a:r>
            <a:r>
              <a:rPr dirty="0"/>
              <a:t>σας</a:t>
            </a:r>
            <a:r>
              <a:rPr dirty="0" spc="70"/>
              <a:t> </a:t>
            </a:r>
            <a:r>
              <a:rPr dirty="0"/>
              <a:t>διδασκαλία.</a:t>
            </a:r>
            <a:r>
              <a:rPr dirty="0" spc="75"/>
              <a:t> </a:t>
            </a:r>
            <a:r>
              <a:rPr dirty="0"/>
              <a:t>Απαγορεύεται</a:t>
            </a:r>
            <a:r>
              <a:rPr dirty="0" spc="75"/>
              <a:t> </a:t>
            </a:r>
            <a:r>
              <a:rPr dirty="0"/>
              <a:t>η</a:t>
            </a:r>
            <a:r>
              <a:rPr dirty="0" spc="70"/>
              <a:t> </a:t>
            </a:r>
            <a:r>
              <a:rPr dirty="0" spc="-10"/>
              <a:t>διανομή.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26686" cy="68580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2791714" y="1935226"/>
            <a:ext cx="840105" cy="4053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52069" marR="44450">
              <a:lnSpc>
                <a:spcPct val="100000"/>
              </a:lnSpc>
              <a:spcBef>
                <a:spcPts val="100"/>
              </a:spcBef>
            </a:pPr>
            <a:r>
              <a:rPr dirty="0" sz="2400" spc="-25">
                <a:latin typeface="Lucida Sans Unicode"/>
                <a:cs typeface="Lucida Sans Unicode"/>
              </a:rPr>
              <a:t>be do </a:t>
            </a:r>
            <a:r>
              <a:rPr dirty="0" sz="2400" spc="70">
                <a:latin typeface="Lucida Sans Unicode"/>
                <a:cs typeface="Lucida Sans Unicode"/>
              </a:rPr>
              <a:t>have </a:t>
            </a:r>
            <a:r>
              <a:rPr dirty="0" sz="2400" spc="-25">
                <a:latin typeface="Lucida Sans Unicode"/>
                <a:cs typeface="Lucida Sans Unicode"/>
              </a:rPr>
              <a:t>go</a:t>
            </a:r>
            <a:endParaRPr sz="2400">
              <a:latin typeface="Lucida Sans Unicode"/>
              <a:cs typeface="Lucida Sans Unicode"/>
            </a:endParaRPr>
          </a:p>
          <a:p>
            <a:pPr algn="ctr" marL="12700" marR="5080">
              <a:lnSpc>
                <a:spcPct val="100200"/>
              </a:lnSpc>
            </a:pPr>
            <a:r>
              <a:rPr dirty="0" sz="2400" spc="-20">
                <a:latin typeface="Lucida Sans Unicode"/>
                <a:cs typeface="Lucida Sans Unicode"/>
              </a:rPr>
              <a:t>make </a:t>
            </a:r>
            <a:r>
              <a:rPr dirty="0" sz="2400" spc="130">
                <a:latin typeface="Lucida Sans Unicode"/>
                <a:cs typeface="Lucida Sans Unicode"/>
              </a:rPr>
              <a:t>eat </a:t>
            </a:r>
            <a:r>
              <a:rPr dirty="0" sz="2400" spc="110">
                <a:latin typeface="Lucida Sans Unicode"/>
                <a:cs typeface="Lucida Sans Unicode"/>
              </a:rPr>
              <a:t>see </a:t>
            </a:r>
            <a:r>
              <a:rPr dirty="0" sz="2400" spc="40">
                <a:latin typeface="Lucida Sans Unicode"/>
                <a:cs typeface="Lucida Sans Unicode"/>
              </a:rPr>
              <a:t>hear </a:t>
            </a:r>
            <a:r>
              <a:rPr dirty="0" sz="2400" spc="-20">
                <a:latin typeface="Lucida Sans Unicode"/>
                <a:cs typeface="Lucida Sans Unicode"/>
              </a:rPr>
              <a:t>find </a:t>
            </a:r>
            <a:r>
              <a:rPr dirty="0" sz="2400" spc="-10">
                <a:latin typeface="Lucida Sans Unicode"/>
                <a:cs typeface="Lucida Sans Unicode"/>
              </a:rPr>
              <a:t>light </a:t>
            </a:r>
            <a:r>
              <a:rPr dirty="0" sz="2400" spc="-25">
                <a:latin typeface="Lucida Sans Unicode"/>
                <a:cs typeface="Lucida Sans Unicode"/>
              </a:rPr>
              <a:t>lie</a:t>
            </a:r>
            <a:endParaRPr sz="2400">
              <a:latin typeface="Lucida Sans Unicode"/>
              <a:cs typeface="Lucida Sans Unicode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87295" y="880872"/>
            <a:ext cx="5288280" cy="1246631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5254244" y="1935226"/>
            <a:ext cx="1518920" cy="4053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90855" marR="5080" indent="-478790">
              <a:lnSpc>
                <a:spcPct val="100000"/>
              </a:lnSpc>
              <a:spcBef>
                <a:spcPts val="100"/>
              </a:spcBef>
            </a:pPr>
            <a:r>
              <a:rPr dirty="0" sz="2400" spc="50">
                <a:latin typeface="Lucida Sans Unicode"/>
                <a:cs typeface="Lucida Sans Unicode"/>
              </a:rPr>
              <a:t>was/were </a:t>
            </a:r>
            <a:r>
              <a:rPr dirty="0" sz="2400" spc="-25">
                <a:latin typeface="Lucida Sans Unicode"/>
                <a:cs typeface="Lucida Sans Unicode"/>
              </a:rPr>
              <a:t>did had</a:t>
            </a:r>
            <a:endParaRPr sz="2400">
              <a:latin typeface="Lucida Sans Unicode"/>
              <a:cs typeface="Lucida Sans Unicode"/>
            </a:endParaRPr>
          </a:p>
          <a:p>
            <a:pPr algn="ctr" marL="329565" marR="320040" indent="-6985">
              <a:lnSpc>
                <a:spcPct val="100000"/>
              </a:lnSpc>
              <a:spcBef>
                <a:spcPts val="5"/>
              </a:spcBef>
            </a:pPr>
            <a:r>
              <a:rPr dirty="0" sz="2400" spc="90">
                <a:latin typeface="Lucida Sans Unicode"/>
                <a:cs typeface="Lucida Sans Unicode"/>
              </a:rPr>
              <a:t>went </a:t>
            </a:r>
            <a:r>
              <a:rPr dirty="0" sz="2400" spc="-20">
                <a:latin typeface="Lucida Sans Unicode"/>
                <a:cs typeface="Lucida Sans Unicode"/>
              </a:rPr>
              <a:t>made </a:t>
            </a:r>
            <a:r>
              <a:rPr dirty="0" sz="2400" spc="140">
                <a:latin typeface="Lucida Sans Unicode"/>
                <a:cs typeface="Lucida Sans Unicode"/>
              </a:rPr>
              <a:t>ate </a:t>
            </a:r>
            <a:r>
              <a:rPr dirty="0" sz="2400" spc="90">
                <a:latin typeface="Lucida Sans Unicode"/>
                <a:cs typeface="Lucida Sans Unicode"/>
              </a:rPr>
              <a:t>saw </a:t>
            </a:r>
            <a:r>
              <a:rPr dirty="0" sz="2400" spc="-10">
                <a:latin typeface="Lucida Sans Unicode"/>
                <a:cs typeface="Lucida Sans Unicode"/>
              </a:rPr>
              <a:t>heard </a:t>
            </a:r>
            <a:r>
              <a:rPr dirty="0" sz="2400" spc="-30">
                <a:latin typeface="Lucida Sans Unicode"/>
                <a:cs typeface="Lucida Sans Unicode"/>
              </a:rPr>
              <a:t>found </a:t>
            </a:r>
            <a:r>
              <a:rPr dirty="0" sz="2400" spc="-25">
                <a:latin typeface="Lucida Sans Unicode"/>
                <a:cs typeface="Lucida Sans Unicode"/>
              </a:rPr>
              <a:t>lit</a:t>
            </a:r>
            <a:endParaRPr sz="2400">
              <a:latin typeface="Lucida Sans Unicode"/>
              <a:cs typeface="Lucida Sans Unicode"/>
            </a:endParaRP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dirty="0" sz="2400" spc="40">
                <a:latin typeface="Lucida Sans Unicode"/>
                <a:cs typeface="Lucida Sans Unicode"/>
              </a:rPr>
              <a:t>lay</a:t>
            </a:r>
            <a:endParaRPr sz="2400">
              <a:latin typeface="Lucida Sans Unicode"/>
              <a:cs typeface="Lucida Sans Unicode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395541" y="3086861"/>
            <a:ext cx="8501380" cy="3771265"/>
            <a:chOff x="395541" y="3086861"/>
            <a:chExt cx="8501380" cy="377126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04279" y="3086861"/>
              <a:ext cx="2092578" cy="377113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5541" y="3826446"/>
              <a:ext cx="2066163" cy="2324862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Λήψη</a:t>
            </a:r>
            <a:r>
              <a:rPr dirty="0" spc="70"/>
              <a:t> </a:t>
            </a:r>
            <a:r>
              <a:rPr dirty="0"/>
              <a:t>από</a:t>
            </a:r>
            <a:r>
              <a:rPr dirty="0" spc="75"/>
              <a:t> </a:t>
            </a:r>
            <a:r>
              <a:rPr dirty="0"/>
              <a:t>το</a:t>
            </a:r>
            <a:r>
              <a:rPr dirty="0" spc="70"/>
              <a:t> </a:t>
            </a:r>
            <a:r>
              <a:rPr dirty="0"/>
              <a:t>eduki.com</a:t>
            </a:r>
            <a:r>
              <a:rPr dirty="0" spc="75"/>
              <a:t> </a:t>
            </a:r>
            <a:r>
              <a:rPr dirty="0"/>
              <a:t>με</a:t>
            </a:r>
            <a:r>
              <a:rPr dirty="0" spc="70"/>
              <a:t> </a:t>
            </a:r>
            <a:r>
              <a:rPr dirty="0"/>
              <a:t>μοναδικό</a:t>
            </a:r>
            <a:r>
              <a:rPr dirty="0" spc="75"/>
              <a:t> </a:t>
            </a:r>
            <a:r>
              <a:rPr dirty="0"/>
              <a:t>αναγνωριστικό</a:t>
            </a:r>
            <a:r>
              <a:rPr dirty="0" spc="70"/>
              <a:t> </a:t>
            </a:r>
            <a:r>
              <a:rPr dirty="0" spc="-10"/>
              <a:t>93866429.</a:t>
            </a:r>
            <a:r>
              <a:rPr dirty="0" spc="75"/>
              <a:t> </a:t>
            </a:r>
            <a:r>
              <a:rPr dirty="0"/>
              <a:t>Μόνο</a:t>
            </a:r>
            <a:r>
              <a:rPr dirty="0" spc="75"/>
              <a:t> </a:t>
            </a:r>
            <a:r>
              <a:rPr dirty="0"/>
              <a:t>για</a:t>
            </a:r>
            <a:r>
              <a:rPr dirty="0" spc="70"/>
              <a:t> </a:t>
            </a:r>
            <a:r>
              <a:rPr dirty="0"/>
              <a:t>χρήση</a:t>
            </a:r>
            <a:r>
              <a:rPr dirty="0" spc="75"/>
              <a:t> </a:t>
            </a:r>
            <a:r>
              <a:rPr dirty="0"/>
              <a:t>στη</a:t>
            </a:r>
            <a:r>
              <a:rPr dirty="0" spc="70"/>
              <a:t> </a:t>
            </a:r>
            <a:r>
              <a:rPr dirty="0"/>
              <a:t>δική</a:t>
            </a:r>
            <a:r>
              <a:rPr dirty="0" spc="75"/>
              <a:t> </a:t>
            </a:r>
            <a:r>
              <a:rPr dirty="0"/>
              <a:t>σας</a:t>
            </a:r>
            <a:r>
              <a:rPr dirty="0" spc="70"/>
              <a:t> </a:t>
            </a:r>
            <a:r>
              <a:rPr dirty="0"/>
              <a:t>διδασκαλία.</a:t>
            </a:r>
            <a:r>
              <a:rPr dirty="0" spc="75"/>
              <a:t> </a:t>
            </a:r>
            <a:r>
              <a:rPr dirty="0"/>
              <a:t>Απαγορεύεται</a:t>
            </a:r>
            <a:r>
              <a:rPr dirty="0" spc="75"/>
              <a:t> </a:t>
            </a:r>
            <a:r>
              <a:rPr dirty="0"/>
              <a:t>η</a:t>
            </a:r>
            <a:r>
              <a:rPr dirty="0" spc="70"/>
              <a:t> </a:t>
            </a:r>
            <a:r>
              <a:rPr dirty="0" spc="-10"/>
              <a:t>διανομή.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54988" y="245110"/>
            <a:ext cx="5340985" cy="185928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 indent="423545">
              <a:lnSpc>
                <a:spcPct val="100000"/>
              </a:lnSpc>
              <a:spcBef>
                <a:spcPts val="105"/>
              </a:spcBef>
            </a:pPr>
            <a:r>
              <a:rPr dirty="0" sz="4000" spc="530"/>
              <a:t>Thank</a:t>
            </a:r>
            <a:r>
              <a:rPr dirty="0" sz="4000" spc="480"/>
              <a:t> </a:t>
            </a:r>
            <a:r>
              <a:rPr dirty="0" sz="4000" spc="565"/>
              <a:t>you</a:t>
            </a:r>
            <a:r>
              <a:rPr dirty="0" sz="4000" spc="480"/>
              <a:t> </a:t>
            </a:r>
            <a:r>
              <a:rPr dirty="0" sz="4000" spc="810"/>
              <a:t>for </a:t>
            </a:r>
            <a:r>
              <a:rPr dirty="0" sz="4000" spc="480"/>
              <a:t>downloading</a:t>
            </a:r>
            <a:r>
              <a:rPr dirty="0" sz="4000" spc="440"/>
              <a:t> </a:t>
            </a:r>
            <a:r>
              <a:rPr dirty="0" sz="4000" spc="585"/>
              <a:t>this</a:t>
            </a:r>
            <a:endParaRPr sz="4000"/>
          </a:p>
          <a:p>
            <a:pPr marL="1387475">
              <a:lnSpc>
                <a:spcPct val="100000"/>
              </a:lnSpc>
              <a:spcBef>
                <a:spcPts val="30"/>
              </a:spcBef>
            </a:pPr>
            <a:r>
              <a:rPr dirty="0" sz="4000" spc="455"/>
              <a:t>product!</a:t>
            </a:r>
            <a:endParaRPr sz="4000"/>
          </a:p>
        </p:txBody>
      </p:sp>
      <p:sp>
        <p:nvSpPr>
          <p:cNvPr id="3" name="object 3" descr=""/>
          <p:cNvSpPr txBox="1"/>
          <p:nvPr/>
        </p:nvSpPr>
        <p:spPr>
          <a:xfrm>
            <a:off x="4745228" y="2433269"/>
            <a:ext cx="3202305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70">
                <a:latin typeface="Tahoma"/>
                <a:cs typeface="Tahoma"/>
              </a:rPr>
              <a:t>Copyright</a:t>
            </a:r>
            <a:r>
              <a:rPr dirty="0" sz="1800" spc="-70">
                <a:latin typeface="Tahoma"/>
                <a:cs typeface="Tahoma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©</a:t>
            </a:r>
            <a:r>
              <a:rPr dirty="0" sz="1800" spc="125" b="1">
                <a:latin typeface="Times New Roman"/>
                <a:cs typeface="Times New Roman"/>
              </a:rPr>
              <a:t> </a:t>
            </a:r>
            <a:r>
              <a:rPr dirty="0" sz="1800" spc="-235">
                <a:latin typeface="Tahoma"/>
                <a:cs typeface="Tahoma"/>
              </a:rPr>
              <a:t>VouLa</a:t>
            </a:r>
            <a:r>
              <a:rPr dirty="0" sz="1800" spc="-55">
                <a:latin typeface="Tahoma"/>
                <a:cs typeface="Tahoma"/>
              </a:rPr>
              <a:t> </a:t>
            </a:r>
            <a:r>
              <a:rPr dirty="0" sz="1800" spc="-190">
                <a:latin typeface="Tahoma"/>
                <a:cs typeface="Tahoma"/>
              </a:rPr>
              <a:t>Papadimitriou</a:t>
            </a:r>
            <a:r>
              <a:rPr dirty="0" sz="1800" spc="-70">
                <a:latin typeface="Tahoma"/>
                <a:cs typeface="Tahoma"/>
              </a:rPr>
              <a:t> </a:t>
            </a:r>
            <a:r>
              <a:rPr dirty="0" sz="1800" spc="-135">
                <a:latin typeface="Tahoma"/>
                <a:cs typeface="Tahoma"/>
              </a:rPr>
              <a:t>2020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492048" y="4807965"/>
            <a:ext cx="447611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-220">
                <a:latin typeface="Tahoma"/>
                <a:cs typeface="Tahoma"/>
              </a:rPr>
              <a:t>Credits</a:t>
            </a:r>
            <a:r>
              <a:rPr dirty="0" sz="2000" spc="-105">
                <a:latin typeface="Tahoma"/>
                <a:cs typeface="Tahoma"/>
              </a:rPr>
              <a:t> </a:t>
            </a:r>
            <a:r>
              <a:rPr dirty="0" sz="2000">
                <a:latin typeface="Tahoma"/>
                <a:cs typeface="Tahoma"/>
              </a:rPr>
              <a:t>for</a:t>
            </a:r>
            <a:r>
              <a:rPr dirty="0" sz="2000" spc="-65">
                <a:latin typeface="Tahoma"/>
                <a:cs typeface="Tahoma"/>
              </a:rPr>
              <a:t> </a:t>
            </a:r>
            <a:r>
              <a:rPr dirty="0" sz="2000" spc="-260">
                <a:latin typeface="Tahoma"/>
                <a:cs typeface="Tahoma"/>
              </a:rPr>
              <a:t>cLipart,</a:t>
            </a:r>
            <a:r>
              <a:rPr dirty="0" sz="2000" spc="-75">
                <a:latin typeface="Tahoma"/>
                <a:cs typeface="Tahoma"/>
              </a:rPr>
              <a:t> </a:t>
            </a:r>
            <a:r>
              <a:rPr dirty="0" sz="2000" spc="-195">
                <a:latin typeface="Tahoma"/>
                <a:cs typeface="Tahoma"/>
              </a:rPr>
              <a:t>border,</a:t>
            </a:r>
            <a:r>
              <a:rPr dirty="0" sz="2000" spc="-75">
                <a:latin typeface="Tahoma"/>
                <a:cs typeface="Tahoma"/>
              </a:rPr>
              <a:t> </a:t>
            </a:r>
            <a:r>
              <a:rPr dirty="0" sz="2000" spc="-155">
                <a:latin typeface="Tahoma"/>
                <a:cs typeface="Tahoma"/>
              </a:rPr>
              <a:t>frames</a:t>
            </a:r>
            <a:r>
              <a:rPr dirty="0" sz="2000" spc="-90">
                <a:latin typeface="Tahoma"/>
                <a:cs typeface="Tahoma"/>
              </a:rPr>
              <a:t> </a:t>
            </a:r>
            <a:r>
              <a:rPr dirty="0" sz="2000" spc="-475">
                <a:latin typeface="Tahoma"/>
                <a:cs typeface="Tahoma"/>
              </a:rPr>
              <a:t>&amp;</a:t>
            </a:r>
            <a:r>
              <a:rPr dirty="0" sz="2000" spc="-5">
                <a:latin typeface="Tahoma"/>
                <a:cs typeface="Tahoma"/>
              </a:rPr>
              <a:t> </a:t>
            </a:r>
            <a:r>
              <a:rPr dirty="0" sz="2000" spc="-225">
                <a:latin typeface="Tahoma"/>
                <a:cs typeface="Tahoma"/>
              </a:rPr>
              <a:t>backgrounds: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179514" y="1378966"/>
            <a:ext cx="8592820" cy="3844925"/>
            <a:chOff x="179514" y="1378966"/>
            <a:chExt cx="8592820" cy="384492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514" y="1378966"/>
              <a:ext cx="3318383" cy="362546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85049" y="3836542"/>
              <a:ext cx="1387094" cy="138709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Λήψη</a:t>
            </a:r>
            <a:r>
              <a:rPr dirty="0" spc="70"/>
              <a:t> </a:t>
            </a:r>
            <a:r>
              <a:rPr dirty="0"/>
              <a:t>από</a:t>
            </a:r>
            <a:r>
              <a:rPr dirty="0" spc="75"/>
              <a:t> </a:t>
            </a:r>
            <a:r>
              <a:rPr dirty="0"/>
              <a:t>το</a:t>
            </a:r>
            <a:r>
              <a:rPr dirty="0" spc="70"/>
              <a:t> </a:t>
            </a:r>
            <a:r>
              <a:rPr dirty="0"/>
              <a:t>eduki.com</a:t>
            </a:r>
            <a:r>
              <a:rPr dirty="0" spc="75"/>
              <a:t> </a:t>
            </a:r>
            <a:r>
              <a:rPr dirty="0"/>
              <a:t>με</a:t>
            </a:r>
            <a:r>
              <a:rPr dirty="0" spc="70"/>
              <a:t> </a:t>
            </a:r>
            <a:r>
              <a:rPr dirty="0"/>
              <a:t>μοναδικό</a:t>
            </a:r>
            <a:r>
              <a:rPr dirty="0" spc="75"/>
              <a:t> </a:t>
            </a:r>
            <a:r>
              <a:rPr dirty="0"/>
              <a:t>αναγνωριστικό</a:t>
            </a:r>
            <a:r>
              <a:rPr dirty="0" spc="70"/>
              <a:t> </a:t>
            </a:r>
            <a:r>
              <a:rPr dirty="0" spc="-10"/>
              <a:t>93866429.</a:t>
            </a:r>
            <a:r>
              <a:rPr dirty="0" spc="75"/>
              <a:t> </a:t>
            </a:r>
            <a:r>
              <a:rPr dirty="0"/>
              <a:t>Μόνο</a:t>
            </a:r>
            <a:r>
              <a:rPr dirty="0" spc="75"/>
              <a:t> </a:t>
            </a:r>
            <a:r>
              <a:rPr dirty="0"/>
              <a:t>για</a:t>
            </a:r>
            <a:r>
              <a:rPr dirty="0" spc="70"/>
              <a:t> </a:t>
            </a:r>
            <a:r>
              <a:rPr dirty="0"/>
              <a:t>χρήση</a:t>
            </a:r>
            <a:r>
              <a:rPr dirty="0" spc="75"/>
              <a:t> </a:t>
            </a:r>
            <a:r>
              <a:rPr dirty="0"/>
              <a:t>στη</a:t>
            </a:r>
            <a:r>
              <a:rPr dirty="0" spc="70"/>
              <a:t> </a:t>
            </a:r>
            <a:r>
              <a:rPr dirty="0"/>
              <a:t>δική</a:t>
            </a:r>
            <a:r>
              <a:rPr dirty="0" spc="75"/>
              <a:t> </a:t>
            </a:r>
            <a:r>
              <a:rPr dirty="0"/>
              <a:t>σας</a:t>
            </a:r>
            <a:r>
              <a:rPr dirty="0" spc="70"/>
              <a:t> </a:t>
            </a:r>
            <a:r>
              <a:rPr dirty="0"/>
              <a:t>διδασκαλία.</a:t>
            </a:r>
            <a:r>
              <a:rPr dirty="0" spc="75"/>
              <a:t> </a:t>
            </a:r>
            <a:r>
              <a:rPr dirty="0"/>
              <a:t>Απαγορεύεται</a:t>
            </a:r>
            <a:r>
              <a:rPr dirty="0" spc="75"/>
              <a:t> </a:t>
            </a:r>
            <a:r>
              <a:rPr dirty="0"/>
              <a:t>η</a:t>
            </a:r>
            <a:r>
              <a:rPr dirty="0" spc="70"/>
              <a:t> </a:t>
            </a:r>
            <a:r>
              <a:rPr dirty="0" spc="-10"/>
              <a:t>διανομή.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97" y="0"/>
              <a:ext cx="9036431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7607" y="1039367"/>
              <a:ext cx="4956048" cy="1094231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2347341" y="2133346"/>
            <a:ext cx="975360" cy="33216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95"/>
              </a:spcBef>
            </a:pPr>
            <a:r>
              <a:rPr dirty="0" sz="2400" spc="45">
                <a:latin typeface="Lucida Sans Unicode"/>
                <a:cs typeface="Lucida Sans Unicode"/>
              </a:rPr>
              <a:t>write </a:t>
            </a:r>
            <a:r>
              <a:rPr dirty="0" sz="2400" spc="-10">
                <a:latin typeface="Lucida Sans Unicode"/>
                <a:cs typeface="Lucida Sans Unicode"/>
              </a:rPr>
              <a:t>drive </a:t>
            </a:r>
            <a:r>
              <a:rPr dirty="0" sz="2400" spc="-20">
                <a:latin typeface="Lucida Sans Unicode"/>
                <a:cs typeface="Lucida Sans Unicode"/>
              </a:rPr>
              <a:t>ride </a:t>
            </a:r>
            <a:r>
              <a:rPr dirty="0" sz="2400" spc="75">
                <a:latin typeface="Lucida Sans Unicode"/>
                <a:cs typeface="Lucida Sans Unicode"/>
              </a:rPr>
              <a:t>wake </a:t>
            </a:r>
            <a:r>
              <a:rPr dirty="0" sz="2400" spc="90">
                <a:latin typeface="Lucida Sans Unicode"/>
                <a:cs typeface="Lucida Sans Unicode"/>
              </a:rPr>
              <a:t>wear </a:t>
            </a:r>
            <a:r>
              <a:rPr dirty="0" sz="2400" spc="75">
                <a:latin typeface="Lucida Sans Unicode"/>
                <a:cs typeface="Lucida Sans Unicode"/>
              </a:rPr>
              <a:t>steal </a:t>
            </a:r>
            <a:r>
              <a:rPr dirty="0" sz="2400" spc="40">
                <a:latin typeface="Lucida Sans Unicode"/>
                <a:cs typeface="Lucida Sans Unicode"/>
              </a:rPr>
              <a:t>get </a:t>
            </a:r>
            <a:r>
              <a:rPr dirty="0" sz="2400" spc="45">
                <a:latin typeface="Lucida Sans Unicode"/>
                <a:cs typeface="Lucida Sans Unicode"/>
              </a:rPr>
              <a:t>forget </a:t>
            </a:r>
            <a:r>
              <a:rPr dirty="0" sz="2400" spc="-25">
                <a:latin typeface="Lucida Sans Unicode"/>
                <a:cs typeface="Lucida Sans Unicode"/>
              </a:rPr>
              <a:t>win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796409" y="2133346"/>
            <a:ext cx="954405" cy="33216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95"/>
              </a:spcBef>
            </a:pPr>
            <a:r>
              <a:rPr dirty="0" sz="2400" spc="60">
                <a:latin typeface="Lucida Sans Unicode"/>
                <a:cs typeface="Lucida Sans Unicode"/>
              </a:rPr>
              <a:t>wrote </a:t>
            </a:r>
            <a:r>
              <a:rPr dirty="0" sz="2400" spc="-10">
                <a:latin typeface="Lucida Sans Unicode"/>
                <a:cs typeface="Lucida Sans Unicode"/>
              </a:rPr>
              <a:t>drove </a:t>
            </a:r>
            <a:r>
              <a:rPr dirty="0" sz="2400" spc="-20">
                <a:latin typeface="Lucida Sans Unicode"/>
                <a:cs typeface="Lucida Sans Unicode"/>
              </a:rPr>
              <a:t>rode woke wore </a:t>
            </a:r>
            <a:r>
              <a:rPr dirty="0" sz="2400" spc="-10">
                <a:latin typeface="Lucida Sans Unicode"/>
                <a:cs typeface="Lucida Sans Unicode"/>
              </a:rPr>
              <a:t>stole </a:t>
            </a:r>
            <a:r>
              <a:rPr dirty="0" sz="2400" spc="-25">
                <a:latin typeface="Lucida Sans Unicode"/>
                <a:cs typeface="Lucida Sans Unicode"/>
              </a:rPr>
              <a:t>got </a:t>
            </a:r>
            <a:r>
              <a:rPr dirty="0" sz="2400" spc="-10">
                <a:latin typeface="Lucida Sans Unicode"/>
                <a:cs typeface="Lucida Sans Unicode"/>
              </a:rPr>
              <a:t>forgot </a:t>
            </a:r>
            <a:r>
              <a:rPr dirty="0" sz="2400" spc="-25">
                <a:latin typeface="Lucida Sans Unicode"/>
                <a:cs typeface="Lucida Sans Unicode"/>
              </a:rPr>
              <a:t>won</a:t>
            </a:r>
            <a:endParaRPr sz="2400">
              <a:latin typeface="Lucida Sans Unicode"/>
              <a:cs typeface="Lucida Sans Unicode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5560" y="3062808"/>
            <a:ext cx="3163785" cy="3795191"/>
          </a:xfrm>
          <a:prstGeom prst="rect">
            <a:avLst/>
          </a:prstGeom>
        </p:spPr>
      </p:pic>
      <p:sp>
        <p:nvSpPr>
          <p:cNvPr id="8" name="object 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Λήψη</a:t>
            </a:r>
            <a:r>
              <a:rPr dirty="0" spc="70"/>
              <a:t> </a:t>
            </a:r>
            <a:r>
              <a:rPr dirty="0"/>
              <a:t>από</a:t>
            </a:r>
            <a:r>
              <a:rPr dirty="0" spc="75"/>
              <a:t> </a:t>
            </a:r>
            <a:r>
              <a:rPr dirty="0"/>
              <a:t>το</a:t>
            </a:r>
            <a:r>
              <a:rPr dirty="0" spc="70"/>
              <a:t> </a:t>
            </a:r>
            <a:r>
              <a:rPr dirty="0"/>
              <a:t>eduki.com</a:t>
            </a:r>
            <a:r>
              <a:rPr dirty="0" spc="75"/>
              <a:t> </a:t>
            </a:r>
            <a:r>
              <a:rPr dirty="0"/>
              <a:t>με</a:t>
            </a:r>
            <a:r>
              <a:rPr dirty="0" spc="70"/>
              <a:t> </a:t>
            </a:r>
            <a:r>
              <a:rPr dirty="0"/>
              <a:t>μοναδικό</a:t>
            </a:r>
            <a:r>
              <a:rPr dirty="0" spc="75"/>
              <a:t> </a:t>
            </a:r>
            <a:r>
              <a:rPr dirty="0"/>
              <a:t>αναγνωριστικό</a:t>
            </a:r>
            <a:r>
              <a:rPr dirty="0" spc="70"/>
              <a:t> </a:t>
            </a:r>
            <a:r>
              <a:rPr dirty="0" spc="-10"/>
              <a:t>93866429.</a:t>
            </a:r>
            <a:r>
              <a:rPr dirty="0" spc="75"/>
              <a:t> </a:t>
            </a:r>
            <a:r>
              <a:rPr dirty="0"/>
              <a:t>Μόνο</a:t>
            </a:r>
            <a:r>
              <a:rPr dirty="0" spc="75"/>
              <a:t> </a:t>
            </a:r>
            <a:r>
              <a:rPr dirty="0"/>
              <a:t>για</a:t>
            </a:r>
            <a:r>
              <a:rPr dirty="0" spc="70"/>
              <a:t> </a:t>
            </a:r>
            <a:r>
              <a:rPr dirty="0"/>
              <a:t>χρήση</a:t>
            </a:r>
            <a:r>
              <a:rPr dirty="0" spc="75"/>
              <a:t> </a:t>
            </a:r>
            <a:r>
              <a:rPr dirty="0"/>
              <a:t>στη</a:t>
            </a:r>
            <a:r>
              <a:rPr dirty="0" spc="70"/>
              <a:t> </a:t>
            </a:r>
            <a:r>
              <a:rPr dirty="0"/>
              <a:t>δική</a:t>
            </a:r>
            <a:r>
              <a:rPr dirty="0" spc="75"/>
              <a:t> </a:t>
            </a:r>
            <a:r>
              <a:rPr dirty="0"/>
              <a:t>σας</a:t>
            </a:r>
            <a:r>
              <a:rPr dirty="0" spc="70"/>
              <a:t> </a:t>
            </a:r>
            <a:r>
              <a:rPr dirty="0"/>
              <a:t>διδασκαλία.</a:t>
            </a:r>
            <a:r>
              <a:rPr dirty="0" spc="75"/>
              <a:t> </a:t>
            </a:r>
            <a:r>
              <a:rPr dirty="0"/>
              <a:t>Απαγορεύεται</a:t>
            </a:r>
            <a:r>
              <a:rPr dirty="0" spc="75"/>
              <a:t> </a:t>
            </a:r>
            <a:r>
              <a:rPr dirty="0"/>
              <a:t>η</a:t>
            </a:r>
            <a:r>
              <a:rPr dirty="0" spc="70"/>
              <a:t> </a:t>
            </a:r>
            <a:r>
              <a:rPr dirty="0" spc="-10"/>
              <a:t>διανομή.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97" y="0"/>
              <a:ext cx="9036431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1992" y="1039367"/>
              <a:ext cx="4904232" cy="1094231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3925570" y="2133346"/>
            <a:ext cx="822960" cy="33216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95"/>
              </a:spcBef>
            </a:pPr>
            <a:r>
              <a:rPr dirty="0" sz="2400" spc="-65">
                <a:latin typeface="Lucida Sans Unicode"/>
                <a:cs typeface="Lucida Sans Unicode"/>
              </a:rPr>
              <a:t>begin </a:t>
            </a:r>
            <a:r>
              <a:rPr dirty="0" sz="2400" spc="-10">
                <a:latin typeface="Lucida Sans Unicode"/>
                <a:cs typeface="Lucida Sans Unicode"/>
              </a:rPr>
              <a:t>drink </a:t>
            </a:r>
            <a:r>
              <a:rPr dirty="0" sz="2400" spc="-20">
                <a:latin typeface="Lucida Sans Unicode"/>
                <a:cs typeface="Lucida Sans Unicode"/>
              </a:rPr>
              <a:t>swim sing ring </a:t>
            </a:r>
            <a:r>
              <a:rPr dirty="0" sz="2400" spc="-25">
                <a:latin typeface="Lucida Sans Unicode"/>
                <a:cs typeface="Lucida Sans Unicode"/>
              </a:rPr>
              <a:t>run sit </a:t>
            </a:r>
            <a:r>
              <a:rPr dirty="0" sz="2400" spc="-20">
                <a:latin typeface="Lucida Sans Unicode"/>
                <a:cs typeface="Lucida Sans Unicode"/>
              </a:rPr>
              <a:t>give come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5876671" y="2133346"/>
            <a:ext cx="946785" cy="33216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95"/>
              </a:spcBef>
            </a:pPr>
            <a:r>
              <a:rPr dirty="0" sz="2400" spc="-10">
                <a:latin typeface="Lucida Sans Unicode"/>
                <a:cs typeface="Lucida Sans Unicode"/>
              </a:rPr>
              <a:t>began drank </a:t>
            </a:r>
            <a:r>
              <a:rPr dirty="0" sz="2400" spc="-20">
                <a:latin typeface="Lucida Sans Unicode"/>
                <a:cs typeface="Lucida Sans Unicode"/>
              </a:rPr>
              <a:t>swam sang rang </a:t>
            </a:r>
            <a:r>
              <a:rPr dirty="0" sz="2400" spc="40">
                <a:latin typeface="Lucida Sans Unicode"/>
                <a:cs typeface="Lucida Sans Unicode"/>
              </a:rPr>
              <a:t>ran </a:t>
            </a:r>
            <a:r>
              <a:rPr dirty="0" sz="2400" spc="110">
                <a:latin typeface="Lucida Sans Unicode"/>
                <a:cs typeface="Lucida Sans Unicode"/>
              </a:rPr>
              <a:t>sat </a:t>
            </a:r>
            <a:r>
              <a:rPr dirty="0" sz="2400" spc="70">
                <a:latin typeface="Lucida Sans Unicode"/>
                <a:cs typeface="Lucida Sans Unicode"/>
              </a:rPr>
              <a:t>gave </a:t>
            </a:r>
            <a:r>
              <a:rPr dirty="0" sz="2400" spc="40">
                <a:latin typeface="Lucida Sans Unicode"/>
                <a:cs typeface="Lucida Sans Unicode"/>
              </a:rPr>
              <a:t>came</a:t>
            </a:r>
            <a:endParaRPr sz="2400">
              <a:latin typeface="Lucida Sans Unicode"/>
              <a:cs typeface="Lucida Sans Unicode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7537" y="2132812"/>
            <a:ext cx="2918968" cy="3636137"/>
          </a:xfrm>
          <a:prstGeom prst="rect">
            <a:avLst/>
          </a:prstGeom>
        </p:spPr>
      </p:pic>
      <p:sp>
        <p:nvSpPr>
          <p:cNvPr id="8" name="object 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Λήψη</a:t>
            </a:r>
            <a:r>
              <a:rPr dirty="0" spc="70"/>
              <a:t> </a:t>
            </a:r>
            <a:r>
              <a:rPr dirty="0"/>
              <a:t>από</a:t>
            </a:r>
            <a:r>
              <a:rPr dirty="0" spc="75"/>
              <a:t> </a:t>
            </a:r>
            <a:r>
              <a:rPr dirty="0"/>
              <a:t>το</a:t>
            </a:r>
            <a:r>
              <a:rPr dirty="0" spc="70"/>
              <a:t> </a:t>
            </a:r>
            <a:r>
              <a:rPr dirty="0"/>
              <a:t>eduki.com</a:t>
            </a:r>
            <a:r>
              <a:rPr dirty="0" spc="75"/>
              <a:t> </a:t>
            </a:r>
            <a:r>
              <a:rPr dirty="0"/>
              <a:t>με</a:t>
            </a:r>
            <a:r>
              <a:rPr dirty="0" spc="70"/>
              <a:t> </a:t>
            </a:r>
            <a:r>
              <a:rPr dirty="0"/>
              <a:t>μοναδικό</a:t>
            </a:r>
            <a:r>
              <a:rPr dirty="0" spc="75"/>
              <a:t> </a:t>
            </a:r>
            <a:r>
              <a:rPr dirty="0"/>
              <a:t>αναγνωριστικό</a:t>
            </a:r>
            <a:r>
              <a:rPr dirty="0" spc="70"/>
              <a:t> </a:t>
            </a:r>
            <a:r>
              <a:rPr dirty="0" spc="-10"/>
              <a:t>93866429.</a:t>
            </a:r>
            <a:r>
              <a:rPr dirty="0" spc="75"/>
              <a:t> </a:t>
            </a:r>
            <a:r>
              <a:rPr dirty="0"/>
              <a:t>Μόνο</a:t>
            </a:r>
            <a:r>
              <a:rPr dirty="0" spc="75"/>
              <a:t> </a:t>
            </a:r>
            <a:r>
              <a:rPr dirty="0"/>
              <a:t>για</a:t>
            </a:r>
            <a:r>
              <a:rPr dirty="0" spc="70"/>
              <a:t> </a:t>
            </a:r>
            <a:r>
              <a:rPr dirty="0"/>
              <a:t>χρήση</a:t>
            </a:r>
            <a:r>
              <a:rPr dirty="0" spc="75"/>
              <a:t> </a:t>
            </a:r>
            <a:r>
              <a:rPr dirty="0"/>
              <a:t>στη</a:t>
            </a:r>
            <a:r>
              <a:rPr dirty="0" spc="70"/>
              <a:t> </a:t>
            </a:r>
            <a:r>
              <a:rPr dirty="0"/>
              <a:t>δική</a:t>
            </a:r>
            <a:r>
              <a:rPr dirty="0" spc="75"/>
              <a:t> </a:t>
            </a:r>
            <a:r>
              <a:rPr dirty="0"/>
              <a:t>σας</a:t>
            </a:r>
            <a:r>
              <a:rPr dirty="0" spc="70"/>
              <a:t> </a:t>
            </a:r>
            <a:r>
              <a:rPr dirty="0"/>
              <a:t>διδασκαλία.</a:t>
            </a:r>
            <a:r>
              <a:rPr dirty="0" spc="75"/>
              <a:t> </a:t>
            </a:r>
            <a:r>
              <a:rPr dirty="0"/>
              <a:t>Απαγορεύεται</a:t>
            </a:r>
            <a:r>
              <a:rPr dirty="0" spc="75"/>
              <a:t> </a:t>
            </a:r>
            <a:r>
              <a:rPr dirty="0"/>
              <a:t>η</a:t>
            </a:r>
            <a:r>
              <a:rPr dirty="0" spc="70"/>
              <a:t> </a:t>
            </a:r>
            <a:r>
              <a:rPr dirty="0" spc="-10"/>
              <a:t>διανομή.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97" y="0"/>
              <a:ext cx="9036431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1992" y="1039367"/>
              <a:ext cx="4907280" cy="1094231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1771014" y="2133346"/>
            <a:ext cx="970280" cy="29559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5"/>
              </a:spcBef>
            </a:pPr>
            <a:r>
              <a:rPr dirty="0" sz="2400" spc="-10">
                <a:latin typeface="Lucida Sans Unicode"/>
                <a:cs typeface="Lucida Sans Unicode"/>
              </a:rPr>
              <a:t>spend </a:t>
            </a:r>
            <a:r>
              <a:rPr dirty="0" sz="2400" spc="-20">
                <a:latin typeface="Lucida Sans Unicode"/>
                <a:cs typeface="Lucida Sans Unicode"/>
              </a:rPr>
              <a:t>send </a:t>
            </a:r>
            <a:r>
              <a:rPr dirty="0" sz="2400" spc="-10">
                <a:latin typeface="Lucida Sans Unicode"/>
                <a:cs typeface="Lucida Sans Unicode"/>
              </a:rPr>
              <a:t>build </a:t>
            </a:r>
            <a:r>
              <a:rPr dirty="0" sz="2400" spc="40">
                <a:latin typeface="Lucida Sans Unicode"/>
                <a:cs typeface="Lucida Sans Unicode"/>
              </a:rPr>
              <a:t>learn </a:t>
            </a:r>
            <a:r>
              <a:rPr dirty="0" sz="2400" spc="-20">
                <a:latin typeface="Lucida Sans Unicode"/>
                <a:cs typeface="Lucida Sans Unicode"/>
              </a:rPr>
              <a:t>burn </a:t>
            </a:r>
            <a:r>
              <a:rPr dirty="0" sz="2400" spc="-10">
                <a:latin typeface="Lucida Sans Unicode"/>
                <a:cs typeface="Lucida Sans Unicode"/>
              </a:rPr>
              <a:t>dream smell </a:t>
            </a:r>
            <a:r>
              <a:rPr dirty="0" sz="2400" spc="-20">
                <a:latin typeface="Lucida Sans Unicode"/>
                <a:cs typeface="Lucida Sans Unicode"/>
              </a:rPr>
              <a:t>lose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6092697" y="2133346"/>
            <a:ext cx="1108075" cy="29559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5"/>
              </a:spcBef>
            </a:pPr>
            <a:r>
              <a:rPr dirty="0" sz="2400" spc="-10">
                <a:latin typeface="Lucida Sans Unicode"/>
                <a:cs typeface="Lucida Sans Unicode"/>
              </a:rPr>
              <a:t>spent </a:t>
            </a:r>
            <a:r>
              <a:rPr dirty="0" sz="2400" spc="95">
                <a:latin typeface="Lucida Sans Unicode"/>
                <a:cs typeface="Lucida Sans Unicode"/>
              </a:rPr>
              <a:t>sent </a:t>
            </a:r>
            <a:r>
              <a:rPr dirty="0" sz="2400" spc="-10">
                <a:latin typeface="Lucida Sans Unicode"/>
                <a:cs typeface="Lucida Sans Unicode"/>
              </a:rPr>
              <a:t>built </a:t>
            </a:r>
            <a:r>
              <a:rPr dirty="0" sz="2400" spc="60">
                <a:latin typeface="Lucida Sans Unicode"/>
                <a:cs typeface="Lucida Sans Unicode"/>
              </a:rPr>
              <a:t>learnt </a:t>
            </a:r>
            <a:r>
              <a:rPr dirty="0" sz="2400" spc="-10">
                <a:latin typeface="Lucida Sans Unicode"/>
                <a:cs typeface="Lucida Sans Unicode"/>
              </a:rPr>
              <a:t>burnt dreamt smelt </a:t>
            </a:r>
            <a:r>
              <a:rPr dirty="0" sz="2400" spc="-20">
                <a:latin typeface="Lucida Sans Unicode"/>
                <a:cs typeface="Lucida Sans Unicode"/>
              </a:rPr>
              <a:t>lost</a:t>
            </a:r>
            <a:endParaRPr sz="2400">
              <a:latin typeface="Lucida Sans Unicode"/>
              <a:cs typeface="Lucida Sans Unicode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43783" y="2132812"/>
            <a:ext cx="2991104" cy="3714115"/>
          </a:xfrm>
          <a:prstGeom prst="rect">
            <a:avLst/>
          </a:prstGeom>
        </p:spPr>
      </p:pic>
      <p:sp>
        <p:nvSpPr>
          <p:cNvPr id="8" name="object 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Λήψη</a:t>
            </a:r>
            <a:r>
              <a:rPr dirty="0" spc="70"/>
              <a:t> </a:t>
            </a:r>
            <a:r>
              <a:rPr dirty="0"/>
              <a:t>από</a:t>
            </a:r>
            <a:r>
              <a:rPr dirty="0" spc="75"/>
              <a:t> </a:t>
            </a:r>
            <a:r>
              <a:rPr dirty="0"/>
              <a:t>το</a:t>
            </a:r>
            <a:r>
              <a:rPr dirty="0" spc="70"/>
              <a:t> </a:t>
            </a:r>
            <a:r>
              <a:rPr dirty="0"/>
              <a:t>eduki.com</a:t>
            </a:r>
            <a:r>
              <a:rPr dirty="0" spc="75"/>
              <a:t> </a:t>
            </a:r>
            <a:r>
              <a:rPr dirty="0"/>
              <a:t>με</a:t>
            </a:r>
            <a:r>
              <a:rPr dirty="0" spc="70"/>
              <a:t> </a:t>
            </a:r>
            <a:r>
              <a:rPr dirty="0"/>
              <a:t>μοναδικό</a:t>
            </a:r>
            <a:r>
              <a:rPr dirty="0" spc="75"/>
              <a:t> </a:t>
            </a:r>
            <a:r>
              <a:rPr dirty="0"/>
              <a:t>αναγνωριστικό</a:t>
            </a:r>
            <a:r>
              <a:rPr dirty="0" spc="70"/>
              <a:t> </a:t>
            </a:r>
            <a:r>
              <a:rPr dirty="0" spc="-10"/>
              <a:t>93866429.</a:t>
            </a:r>
            <a:r>
              <a:rPr dirty="0" spc="75"/>
              <a:t> </a:t>
            </a:r>
            <a:r>
              <a:rPr dirty="0"/>
              <a:t>Μόνο</a:t>
            </a:r>
            <a:r>
              <a:rPr dirty="0" spc="75"/>
              <a:t> </a:t>
            </a:r>
            <a:r>
              <a:rPr dirty="0"/>
              <a:t>για</a:t>
            </a:r>
            <a:r>
              <a:rPr dirty="0" spc="70"/>
              <a:t> </a:t>
            </a:r>
            <a:r>
              <a:rPr dirty="0"/>
              <a:t>χρήση</a:t>
            </a:r>
            <a:r>
              <a:rPr dirty="0" spc="75"/>
              <a:t> </a:t>
            </a:r>
            <a:r>
              <a:rPr dirty="0"/>
              <a:t>στη</a:t>
            </a:r>
            <a:r>
              <a:rPr dirty="0" spc="70"/>
              <a:t> </a:t>
            </a:r>
            <a:r>
              <a:rPr dirty="0"/>
              <a:t>δική</a:t>
            </a:r>
            <a:r>
              <a:rPr dirty="0" spc="75"/>
              <a:t> </a:t>
            </a:r>
            <a:r>
              <a:rPr dirty="0"/>
              <a:t>σας</a:t>
            </a:r>
            <a:r>
              <a:rPr dirty="0" spc="70"/>
              <a:t> </a:t>
            </a:r>
            <a:r>
              <a:rPr dirty="0"/>
              <a:t>διδασκαλία.</a:t>
            </a:r>
            <a:r>
              <a:rPr dirty="0" spc="75"/>
              <a:t> </a:t>
            </a:r>
            <a:r>
              <a:rPr dirty="0"/>
              <a:t>Απαγορεύεται</a:t>
            </a:r>
            <a:r>
              <a:rPr dirty="0" spc="75"/>
              <a:t> </a:t>
            </a:r>
            <a:r>
              <a:rPr dirty="0"/>
              <a:t>η</a:t>
            </a:r>
            <a:r>
              <a:rPr dirty="0" spc="70"/>
              <a:t> </a:t>
            </a:r>
            <a:r>
              <a:rPr dirty="0" spc="-10"/>
              <a:t>διανομή.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97" y="0"/>
              <a:ext cx="9036431" cy="6858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80488" y="1097280"/>
              <a:ext cx="4514088" cy="1267968"/>
            </a:xfrm>
            <a:prstGeom prst="rect">
              <a:avLst/>
            </a:prstGeom>
          </p:spPr>
        </p:pic>
      </p:grpSp>
      <p:sp>
        <p:nvSpPr>
          <p:cNvPr id="5" name="object 5" descr=""/>
          <p:cNvSpPr txBox="1"/>
          <p:nvPr/>
        </p:nvSpPr>
        <p:spPr>
          <a:xfrm>
            <a:off x="3967988" y="2298953"/>
            <a:ext cx="711835" cy="29559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5"/>
              </a:spcBef>
            </a:pPr>
            <a:r>
              <a:rPr dirty="0" sz="2400" spc="-20">
                <a:latin typeface="Lucida Sans Unicode"/>
                <a:cs typeface="Lucida Sans Unicode"/>
              </a:rPr>
              <a:t>read </a:t>
            </a:r>
            <a:r>
              <a:rPr dirty="0" sz="2400" spc="-25">
                <a:latin typeface="Lucida Sans Unicode"/>
                <a:cs typeface="Lucida Sans Unicode"/>
              </a:rPr>
              <a:t>put </a:t>
            </a:r>
            <a:r>
              <a:rPr dirty="0" sz="2400" spc="45">
                <a:latin typeface="Lucida Sans Unicode"/>
                <a:cs typeface="Lucida Sans Unicode"/>
              </a:rPr>
              <a:t>cut </a:t>
            </a:r>
            <a:r>
              <a:rPr dirty="0" sz="2400" spc="-20">
                <a:latin typeface="Lucida Sans Unicode"/>
                <a:cs typeface="Lucida Sans Unicode"/>
              </a:rPr>
              <a:t>hurt </a:t>
            </a:r>
            <a:r>
              <a:rPr dirty="0" sz="2400" spc="35">
                <a:latin typeface="Lucida Sans Unicode"/>
                <a:cs typeface="Lucida Sans Unicode"/>
              </a:rPr>
              <a:t>cost </a:t>
            </a:r>
            <a:r>
              <a:rPr dirty="0" sz="2400" spc="-25">
                <a:latin typeface="Lucida Sans Unicode"/>
                <a:cs typeface="Lucida Sans Unicode"/>
              </a:rPr>
              <a:t>hit </a:t>
            </a:r>
            <a:r>
              <a:rPr dirty="0" sz="2400" spc="120">
                <a:latin typeface="Lucida Sans Unicode"/>
                <a:cs typeface="Lucida Sans Unicode"/>
              </a:rPr>
              <a:t>set </a:t>
            </a:r>
            <a:r>
              <a:rPr dirty="0" sz="2400" spc="35">
                <a:latin typeface="Lucida Sans Unicode"/>
                <a:cs typeface="Lucida Sans Unicode"/>
              </a:rPr>
              <a:t>let</a:t>
            </a:r>
            <a:endParaRPr sz="2400">
              <a:latin typeface="Lucida Sans Unicode"/>
              <a:cs typeface="Lucida Sans Unicode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6381115" y="2285746"/>
            <a:ext cx="711835" cy="29559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5"/>
              </a:spcBef>
            </a:pPr>
            <a:r>
              <a:rPr dirty="0" sz="2400" spc="-20">
                <a:latin typeface="Lucida Sans Unicode"/>
                <a:cs typeface="Lucida Sans Unicode"/>
              </a:rPr>
              <a:t>read </a:t>
            </a:r>
            <a:r>
              <a:rPr dirty="0" sz="2400" spc="-25">
                <a:latin typeface="Lucida Sans Unicode"/>
                <a:cs typeface="Lucida Sans Unicode"/>
              </a:rPr>
              <a:t>put </a:t>
            </a:r>
            <a:r>
              <a:rPr dirty="0" sz="2400" spc="45">
                <a:latin typeface="Lucida Sans Unicode"/>
                <a:cs typeface="Lucida Sans Unicode"/>
              </a:rPr>
              <a:t>cut </a:t>
            </a:r>
            <a:r>
              <a:rPr dirty="0" sz="2400" spc="-20">
                <a:latin typeface="Lucida Sans Unicode"/>
                <a:cs typeface="Lucida Sans Unicode"/>
              </a:rPr>
              <a:t>hurt </a:t>
            </a:r>
            <a:r>
              <a:rPr dirty="0" sz="2400" spc="35">
                <a:latin typeface="Lucida Sans Unicode"/>
                <a:cs typeface="Lucida Sans Unicode"/>
              </a:rPr>
              <a:t>cost </a:t>
            </a:r>
            <a:r>
              <a:rPr dirty="0" sz="2400" spc="-25">
                <a:latin typeface="Lucida Sans Unicode"/>
                <a:cs typeface="Lucida Sans Unicode"/>
              </a:rPr>
              <a:t>hit </a:t>
            </a:r>
            <a:r>
              <a:rPr dirty="0" sz="2400" spc="120">
                <a:latin typeface="Lucida Sans Unicode"/>
                <a:cs typeface="Lucida Sans Unicode"/>
              </a:rPr>
              <a:t>set </a:t>
            </a:r>
            <a:r>
              <a:rPr dirty="0" sz="2400" spc="35">
                <a:latin typeface="Lucida Sans Unicode"/>
                <a:cs typeface="Lucida Sans Unicode"/>
              </a:rPr>
              <a:t>let</a:t>
            </a:r>
            <a:endParaRPr sz="2400">
              <a:latin typeface="Lucida Sans Unicode"/>
              <a:cs typeface="Lucida Sans Unicode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11297" y="2636917"/>
            <a:ext cx="2901315" cy="4221480"/>
            <a:chOff x="11297" y="2636917"/>
            <a:chExt cx="2901315" cy="422148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47634" y="2636917"/>
              <a:ext cx="1364602" cy="387157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97" y="3630421"/>
              <a:ext cx="2585847" cy="3227578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Λήψη</a:t>
            </a:r>
            <a:r>
              <a:rPr dirty="0" spc="70"/>
              <a:t> </a:t>
            </a:r>
            <a:r>
              <a:rPr dirty="0"/>
              <a:t>από</a:t>
            </a:r>
            <a:r>
              <a:rPr dirty="0" spc="75"/>
              <a:t> </a:t>
            </a:r>
            <a:r>
              <a:rPr dirty="0"/>
              <a:t>το</a:t>
            </a:r>
            <a:r>
              <a:rPr dirty="0" spc="70"/>
              <a:t> </a:t>
            </a:r>
            <a:r>
              <a:rPr dirty="0"/>
              <a:t>eduki.com</a:t>
            </a:r>
            <a:r>
              <a:rPr dirty="0" spc="75"/>
              <a:t> </a:t>
            </a:r>
            <a:r>
              <a:rPr dirty="0"/>
              <a:t>με</a:t>
            </a:r>
            <a:r>
              <a:rPr dirty="0" spc="70"/>
              <a:t> </a:t>
            </a:r>
            <a:r>
              <a:rPr dirty="0"/>
              <a:t>μοναδικό</a:t>
            </a:r>
            <a:r>
              <a:rPr dirty="0" spc="75"/>
              <a:t> </a:t>
            </a:r>
            <a:r>
              <a:rPr dirty="0"/>
              <a:t>αναγνωριστικό</a:t>
            </a:r>
            <a:r>
              <a:rPr dirty="0" spc="70"/>
              <a:t> </a:t>
            </a:r>
            <a:r>
              <a:rPr dirty="0" spc="-10"/>
              <a:t>93866429.</a:t>
            </a:r>
            <a:r>
              <a:rPr dirty="0" spc="75"/>
              <a:t> </a:t>
            </a:r>
            <a:r>
              <a:rPr dirty="0"/>
              <a:t>Μόνο</a:t>
            </a:r>
            <a:r>
              <a:rPr dirty="0" spc="75"/>
              <a:t> </a:t>
            </a:r>
            <a:r>
              <a:rPr dirty="0"/>
              <a:t>για</a:t>
            </a:r>
            <a:r>
              <a:rPr dirty="0" spc="70"/>
              <a:t> </a:t>
            </a:r>
            <a:r>
              <a:rPr dirty="0"/>
              <a:t>χρήση</a:t>
            </a:r>
            <a:r>
              <a:rPr dirty="0" spc="75"/>
              <a:t> </a:t>
            </a:r>
            <a:r>
              <a:rPr dirty="0"/>
              <a:t>στη</a:t>
            </a:r>
            <a:r>
              <a:rPr dirty="0" spc="70"/>
              <a:t> </a:t>
            </a:r>
            <a:r>
              <a:rPr dirty="0"/>
              <a:t>δική</a:t>
            </a:r>
            <a:r>
              <a:rPr dirty="0" spc="75"/>
              <a:t> </a:t>
            </a:r>
            <a:r>
              <a:rPr dirty="0"/>
              <a:t>σας</a:t>
            </a:r>
            <a:r>
              <a:rPr dirty="0" spc="70"/>
              <a:t> </a:t>
            </a:r>
            <a:r>
              <a:rPr dirty="0"/>
              <a:t>διδασκαλία.</a:t>
            </a:r>
            <a:r>
              <a:rPr dirty="0" spc="75"/>
              <a:t> </a:t>
            </a:r>
            <a:r>
              <a:rPr dirty="0"/>
              <a:t>Απαγορεύεται</a:t>
            </a:r>
            <a:r>
              <a:rPr dirty="0" spc="75"/>
              <a:t> </a:t>
            </a:r>
            <a:r>
              <a:rPr dirty="0"/>
              <a:t>η</a:t>
            </a:r>
            <a:r>
              <a:rPr dirty="0" spc="70"/>
              <a:t> </a:t>
            </a:r>
            <a:r>
              <a:rPr dirty="0" spc="-10"/>
              <a:t>διανομή.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05756" cy="68580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3300476" y="2285187"/>
            <a:ext cx="1173480" cy="295783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80"/>
              </a:spcBef>
            </a:pPr>
            <a:r>
              <a:rPr dirty="0" sz="3200" spc="-10">
                <a:latin typeface="Lucida Sans Unicode"/>
                <a:cs typeface="Lucida Sans Unicode"/>
              </a:rPr>
              <a:t>think </a:t>
            </a:r>
            <a:r>
              <a:rPr dirty="0" sz="3200" spc="105">
                <a:latin typeface="Lucida Sans Unicode"/>
                <a:cs typeface="Lucida Sans Unicode"/>
              </a:rPr>
              <a:t>teach </a:t>
            </a:r>
            <a:r>
              <a:rPr dirty="0" sz="3200" spc="100">
                <a:latin typeface="Lucida Sans Unicode"/>
                <a:cs typeface="Lucida Sans Unicode"/>
              </a:rPr>
              <a:t>catch </a:t>
            </a:r>
            <a:r>
              <a:rPr dirty="0" sz="3200" spc="-10">
                <a:latin typeface="Lucida Sans Unicode"/>
                <a:cs typeface="Lucida Sans Unicode"/>
              </a:rPr>
              <a:t>bring </a:t>
            </a:r>
            <a:r>
              <a:rPr dirty="0" sz="3200" spc="-25">
                <a:latin typeface="Lucida Sans Unicode"/>
                <a:cs typeface="Lucida Sans Unicode"/>
              </a:rPr>
              <a:t>buy </a:t>
            </a:r>
            <a:r>
              <a:rPr dirty="0" sz="3200" spc="-10">
                <a:latin typeface="Lucida Sans Unicode"/>
                <a:cs typeface="Lucida Sans Unicode"/>
              </a:rPr>
              <a:t>fight</a:t>
            </a:r>
            <a:endParaRPr sz="3200">
              <a:latin typeface="Lucida Sans Unicode"/>
              <a:cs typeface="Lucida Sans Unicode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0"/>
            <a:ext cx="7010400" cy="3069590"/>
            <a:chOff x="0" y="0"/>
            <a:chExt cx="7010400" cy="30695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578735" cy="3069082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49423" y="1063752"/>
              <a:ext cx="4760976" cy="1063752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5300598" y="2273045"/>
            <a:ext cx="1549400" cy="295783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80"/>
              </a:spcBef>
            </a:pPr>
            <a:r>
              <a:rPr dirty="0" sz="3200" spc="-60">
                <a:latin typeface="Lucida Sans Unicode"/>
                <a:cs typeface="Lucida Sans Unicode"/>
              </a:rPr>
              <a:t>thought </a:t>
            </a:r>
            <a:r>
              <a:rPr dirty="0" sz="3200" spc="-10">
                <a:latin typeface="Lucida Sans Unicode"/>
                <a:cs typeface="Lucida Sans Unicode"/>
              </a:rPr>
              <a:t>taught caught </a:t>
            </a:r>
            <a:r>
              <a:rPr dirty="0" sz="3200" spc="-80">
                <a:latin typeface="Lucida Sans Unicode"/>
                <a:cs typeface="Lucida Sans Unicode"/>
              </a:rPr>
              <a:t>brought </a:t>
            </a:r>
            <a:r>
              <a:rPr dirty="0" sz="3200" spc="-10">
                <a:latin typeface="Lucida Sans Unicode"/>
                <a:cs typeface="Lucida Sans Unicode"/>
              </a:rPr>
              <a:t>bought fought</a:t>
            </a:r>
            <a:endParaRPr sz="3200">
              <a:latin typeface="Lucida Sans Unicode"/>
              <a:cs typeface="Lucida Sans Unicode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Λήψη</a:t>
            </a:r>
            <a:r>
              <a:rPr dirty="0" spc="70"/>
              <a:t> </a:t>
            </a:r>
            <a:r>
              <a:rPr dirty="0"/>
              <a:t>από</a:t>
            </a:r>
            <a:r>
              <a:rPr dirty="0" spc="75"/>
              <a:t> </a:t>
            </a:r>
            <a:r>
              <a:rPr dirty="0"/>
              <a:t>το</a:t>
            </a:r>
            <a:r>
              <a:rPr dirty="0" spc="70"/>
              <a:t> </a:t>
            </a:r>
            <a:r>
              <a:rPr dirty="0"/>
              <a:t>eduki.com</a:t>
            </a:r>
            <a:r>
              <a:rPr dirty="0" spc="75"/>
              <a:t> </a:t>
            </a:r>
            <a:r>
              <a:rPr dirty="0"/>
              <a:t>με</a:t>
            </a:r>
            <a:r>
              <a:rPr dirty="0" spc="70"/>
              <a:t> </a:t>
            </a:r>
            <a:r>
              <a:rPr dirty="0"/>
              <a:t>μοναδικό</a:t>
            </a:r>
            <a:r>
              <a:rPr dirty="0" spc="75"/>
              <a:t> </a:t>
            </a:r>
            <a:r>
              <a:rPr dirty="0"/>
              <a:t>αναγνωριστικό</a:t>
            </a:r>
            <a:r>
              <a:rPr dirty="0" spc="70"/>
              <a:t> </a:t>
            </a:r>
            <a:r>
              <a:rPr dirty="0" spc="-10"/>
              <a:t>93866429.</a:t>
            </a:r>
            <a:r>
              <a:rPr dirty="0" spc="75"/>
              <a:t> </a:t>
            </a:r>
            <a:r>
              <a:rPr dirty="0"/>
              <a:t>Μόνο</a:t>
            </a:r>
            <a:r>
              <a:rPr dirty="0" spc="75"/>
              <a:t> </a:t>
            </a:r>
            <a:r>
              <a:rPr dirty="0"/>
              <a:t>για</a:t>
            </a:r>
            <a:r>
              <a:rPr dirty="0" spc="70"/>
              <a:t> </a:t>
            </a:r>
            <a:r>
              <a:rPr dirty="0"/>
              <a:t>χρήση</a:t>
            </a:r>
            <a:r>
              <a:rPr dirty="0" spc="75"/>
              <a:t> </a:t>
            </a:r>
            <a:r>
              <a:rPr dirty="0"/>
              <a:t>στη</a:t>
            </a:r>
            <a:r>
              <a:rPr dirty="0" spc="70"/>
              <a:t> </a:t>
            </a:r>
            <a:r>
              <a:rPr dirty="0"/>
              <a:t>δική</a:t>
            </a:r>
            <a:r>
              <a:rPr dirty="0" spc="75"/>
              <a:t> </a:t>
            </a:r>
            <a:r>
              <a:rPr dirty="0"/>
              <a:t>σας</a:t>
            </a:r>
            <a:r>
              <a:rPr dirty="0" spc="70"/>
              <a:t> </a:t>
            </a:r>
            <a:r>
              <a:rPr dirty="0"/>
              <a:t>διδασκαλία.</a:t>
            </a:r>
            <a:r>
              <a:rPr dirty="0" spc="75"/>
              <a:t> </a:t>
            </a:r>
            <a:r>
              <a:rPr dirty="0"/>
              <a:t>Απαγορεύεται</a:t>
            </a:r>
            <a:r>
              <a:rPr dirty="0" spc="75"/>
              <a:t> </a:t>
            </a:r>
            <a:r>
              <a:rPr dirty="0"/>
              <a:t>η</a:t>
            </a:r>
            <a:r>
              <a:rPr dirty="0" spc="70"/>
              <a:t> </a:t>
            </a:r>
            <a:r>
              <a:rPr dirty="0" spc="-10"/>
              <a:t>διανομή.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26686" cy="68580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2110485" y="2273045"/>
            <a:ext cx="1173480" cy="295783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80"/>
              </a:spcBef>
            </a:pPr>
            <a:r>
              <a:rPr dirty="0" sz="3200" spc="-20">
                <a:latin typeface="Lucida Sans Unicode"/>
                <a:cs typeface="Lucida Sans Unicode"/>
              </a:rPr>
              <a:t>know grow </a:t>
            </a:r>
            <a:r>
              <a:rPr dirty="0" sz="3200" spc="-10">
                <a:latin typeface="Lucida Sans Unicode"/>
                <a:cs typeface="Lucida Sans Unicode"/>
              </a:rPr>
              <a:t>throw </a:t>
            </a:r>
            <a:r>
              <a:rPr dirty="0" sz="3200" spc="-20">
                <a:latin typeface="Lucida Sans Unicode"/>
                <a:cs typeface="Lucida Sans Unicode"/>
              </a:rPr>
              <a:t>blow </a:t>
            </a:r>
            <a:r>
              <a:rPr dirty="0" sz="3200" spc="100">
                <a:latin typeface="Lucida Sans Unicode"/>
                <a:cs typeface="Lucida Sans Unicode"/>
              </a:rPr>
              <a:t>fly </a:t>
            </a:r>
            <a:r>
              <a:rPr dirty="0" sz="3200" spc="35">
                <a:latin typeface="Lucida Sans Unicode"/>
                <a:cs typeface="Lucida Sans Unicode"/>
              </a:rPr>
              <a:t>draw</a:t>
            </a:r>
            <a:endParaRPr sz="3200">
              <a:latin typeface="Lucida Sans Unicode"/>
              <a:cs typeface="Lucida Sans Unicode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2343911" y="1063752"/>
            <a:ext cx="6800215" cy="5794375"/>
            <a:chOff x="2343911" y="1063752"/>
            <a:chExt cx="6800215" cy="5794375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43911" y="1063752"/>
              <a:ext cx="4571999" cy="10637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88252" y="3652951"/>
              <a:ext cx="2555748" cy="32050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18046" y="4860340"/>
              <a:ext cx="1741424" cy="1997659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4652264" y="2273045"/>
            <a:ext cx="1200785" cy="295783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80"/>
              </a:spcBef>
            </a:pPr>
            <a:r>
              <a:rPr dirty="0" sz="3200" spc="45">
                <a:latin typeface="Lucida Sans Unicode"/>
                <a:cs typeface="Lucida Sans Unicode"/>
              </a:rPr>
              <a:t>knew grew </a:t>
            </a:r>
            <a:r>
              <a:rPr dirty="0" sz="3200" spc="75">
                <a:latin typeface="Lucida Sans Unicode"/>
                <a:cs typeface="Lucida Sans Unicode"/>
              </a:rPr>
              <a:t>threw </a:t>
            </a:r>
            <a:r>
              <a:rPr dirty="0" sz="3200" spc="-20">
                <a:latin typeface="Lucida Sans Unicode"/>
                <a:cs typeface="Lucida Sans Unicode"/>
              </a:rPr>
              <a:t>blew </a:t>
            </a:r>
            <a:r>
              <a:rPr dirty="0" sz="3200" spc="105">
                <a:latin typeface="Lucida Sans Unicode"/>
                <a:cs typeface="Lucida Sans Unicode"/>
              </a:rPr>
              <a:t>flew </a:t>
            </a:r>
            <a:r>
              <a:rPr dirty="0" sz="3200" spc="35">
                <a:latin typeface="Lucida Sans Unicode"/>
                <a:cs typeface="Lucida Sans Unicode"/>
              </a:rPr>
              <a:t>drew</a:t>
            </a:r>
            <a:endParaRPr sz="3200">
              <a:latin typeface="Lucida Sans Unicode"/>
              <a:cs typeface="Lucida Sans Unicode"/>
            </a:endParaRPr>
          </a:p>
        </p:txBody>
      </p:sp>
      <p:sp>
        <p:nvSpPr>
          <p:cNvPr id="9" name="object 9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Λήψη</a:t>
            </a:r>
            <a:r>
              <a:rPr dirty="0" spc="70"/>
              <a:t> </a:t>
            </a:r>
            <a:r>
              <a:rPr dirty="0"/>
              <a:t>από</a:t>
            </a:r>
            <a:r>
              <a:rPr dirty="0" spc="75"/>
              <a:t> </a:t>
            </a:r>
            <a:r>
              <a:rPr dirty="0"/>
              <a:t>το</a:t>
            </a:r>
            <a:r>
              <a:rPr dirty="0" spc="70"/>
              <a:t> </a:t>
            </a:r>
            <a:r>
              <a:rPr dirty="0"/>
              <a:t>eduki.com</a:t>
            </a:r>
            <a:r>
              <a:rPr dirty="0" spc="75"/>
              <a:t> </a:t>
            </a:r>
            <a:r>
              <a:rPr dirty="0"/>
              <a:t>με</a:t>
            </a:r>
            <a:r>
              <a:rPr dirty="0" spc="70"/>
              <a:t> </a:t>
            </a:r>
            <a:r>
              <a:rPr dirty="0"/>
              <a:t>μοναδικό</a:t>
            </a:r>
            <a:r>
              <a:rPr dirty="0" spc="75"/>
              <a:t> </a:t>
            </a:r>
            <a:r>
              <a:rPr dirty="0"/>
              <a:t>αναγνωριστικό</a:t>
            </a:r>
            <a:r>
              <a:rPr dirty="0" spc="70"/>
              <a:t> </a:t>
            </a:r>
            <a:r>
              <a:rPr dirty="0" spc="-10"/>
              <a:t>93866429.</a:t>
            </a:r>
            <a:r>
              <a:rPr dirty="0" spc="75"/>
              <a:t> </a:t>
            </a:r>
            <a:r>
              <a:rPr dirty="0"/>
              <a:t>Μόνο</a:t>
            </a:r>
            <a:r>
              <a:rPr dirty="0" spc="75"/>
              <a:t> </a:t>
            </a:r>
            <a:r>
              <a:rPr dirty="0"/>
              <a:t>για</a:t>
            </a:r>
            <a:r>
              <a:rPr dirty="0" spc="70"/>
              <a:t> </a:t>
            </a:r>
            <a:r>
              <a:rPr dirty="0"/>
              <a:t>χρήση</a:t>
            </a:r>
            <a:r>
              <a:rPr dirty="0" spc="75"/>
              <a:t> </a:t>
            </a:r>
            <a:r>
              <a:rPr dirty="0"/>
              <a:t>στη</a:t>
            </a:r>
            <a:r>
              <a:rPr dirty="0" spc="70"/>
              <a:t> </a:t>
            </a:r>
            <a:r>
              <a:rPr dirty="0"/>
              <a:t>δική</a:t>
            </a:r>
            <a:r>
              <a:rPr dirty="0" spc="75"/>
              <a:t> </a:t>
            </a:r>
            <a:r>
              <a:rPr dirty="0"/>
              <a:t>σας</a:t>
            </a:r>
            <a:r>
              <a:rPr dirty="0" spc="70"/>
              <a:t> </a:t>
            </a:r>
            <a:r>
              <a:rPr dirty="0"/>
              <a:t>διδασκαλία.</a:t>
            </a:r>
            <a:r>
              <a:rPr dirty="0" spc="75"/>
              <a:t> </a:t>
            </a:r>
            <a:r>
              <a:rPr dirty="0"/>
              <a:t>Απαγορεύεται</a:t>
            </a:r>
            <a:r>
              <a:rPr dirty="0" spc="75"/>
              <a:t> </a:t>
            </a:r>
            <a:r>
              <a:rPr dirty="0"/>
              <a:t>η</a:t>
            </a:r>
            <a:r>
              <a:rPr dirty="0" spc="70"/>
              <a:t> </a:t>
            </a:r>
            <a:r>
              <a:rPr dirty="0" spc="-10"/>
              <a:t>διανομή.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26686" cy="6858000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3129152" y="2329129"/>
            <a:ext cx="1598295" cy="22269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85"/>
              </a:spcBef>
            </a:pPr>
            <a:r>
              <a:rPr dirty="0" sz="3600" spc="100">
                <a:latin typeface="Lucida Sans Unicode"/>
                <a:cs typeface="Lucida Sans Unicode"/>
              </a:rPr>
              <a:t>meet </a:t>
            </a:r>
            <a:r>
              <a:rPr dirty="0" sz="3600" spc="150">
                <a:latin typeface="Lucida Sans Unicode"/>
                <a:cs typeface="Lucida Sans Unicode"/>
              </a:rPr>
              <a:t>feed </a:t>
            </a:r>
            <a:r>
              <a:rPr dirty="0" sz="3600" spc="-10">
                <a:latin typeface="Lucida Sans Unicode"/>
                <a:cs typeface="Lucida Sans Unicode"/>
              </a:rPr>
              <a:t>choose shoot</a:t>
            </a:r>
            <a:endParaRPr sz="3600">
              <a:latin typeface="Lucida Sans Unicode"/>
              <a:cs typeface="Lucida Sans Unicode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20574" y="1063752"/>
            <a:ext cx="7340600" cy="5641975"/>
            <a:chOff x="20574" y="1063752"/>
            <a:chExt cx="7340600" cy="5641975"/>
          </a:xfrm>
        </p:grpSpPr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8903" y="1063752"/>
              <a:ext cx="5462016" cy="10637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74" y="1916836"/>
              <a:ext cx="3467353" cy="4788446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5732779" y="2329129"/>
            <a:ext cx="1341755" cy="22269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85"/>
              </a:spcBef>
            </a:pPr>
            <a:r>
              <a:rPr dirty="0" sz="3600" spc="45">
                <a:latin typeface="Lucida Sans Unicode"/>
                <a:cs typeface="Lucida Sans Unicode"/>
              </a:rPr>
              <a:t>met </a:t>
            </a:r>
            <a:r>
              <a:rPr dirty="0" sz="3600" spc="120">
                <a:latin typeface="Lucida Sans Unicode"/>
                <a:cs typeface="Lucida Sans Unicode"/>
              </a:rPr>
              <a:t>fed </a:t>
            </a:r>
            <a:r>
              <a:rPr dirty="0" sz="3600" spc="-10">
                <a:latin typeface="Lucida Sans Unicode"/>
                <a:cs typeface="Lucida Sans Unicode"/>
              </a:rPr>
              <a:t>chose </a:t>
            </a:r>
            <a:r>
              <a:rPr dirty="0" sz="3600" spc="-20">
                <a:latin typeface="Lucida Sans Unicode"/>
                <a:cs typeface="Lucida Sans Unicode"/>
              </a:rPr>
              <a:t>shot</a:t>
            </a:r>
            <a:endParaRPr sz="3600">
              <a:latin typeface="Lucida Sans Unicode"/>
              <a:cs typeface="Lucida Sans Unicode"/>
            </a:endParaRPr>
          </a:p>
        </p:txBody>
      </p:sp>
      <p:sp>
        <p:nvSpPr>
          <p:cNvPr id="8" name="object 8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Λήψη</a:t>
            </a:r>
            <a:r>
              <a:rPr dirty="0" spc="70"/>
              <a:t> </a:t>
            </a:r>
            <a:r>
              <a:rPr dirty="0"/>
              <a:t>από</a:t>
            </a:r>
            <a:r>
              <a:rPr dirty="0" spc="75"/>
              <a:t> </a:t>
            </a:r>
            <a:r>
              <a:rPr dirty="0"/>
              <a:t>το</a:t>
            </a:r>
            <a:r>
              <a:rPr dirty="0" spc="70"/>
              <a:t> </a:t>
            </a:r>
            <a:r>
              <a:rPr dirty="0"/>
              <a:t>eduki.com</a:t>
            </a:r>
            <a:r>
              <a:rPr dirty="0" spc="75"/>
              <a:t> </a:t>
            </a:r>
            <a:r>
              <a:rPr dirty="0"/>
              <a:t>με</a:t>
            </a:r>
            <a:r>
              <a:rPr dirty="0" spc="70"/>
              <a:t> </a:t>
            </a:r>
            <a:r>
              <a:rPr dirty="0"/>
              <a:t>μοναδικό</a:t>
            </a:r>
            <a:r>
              <a:rPr dirty="0" spc="75"/>
              <a:t> </a:t>
            </a:r>
            <a:r>
              <a:rPr dirty="0"/>
              <a:t>αναγνωριστικό</a:t>
            </a:r>
            <a:r>
              <a:rPr dirty="0" spc="70"/>
              <a:t> </a:t>
            </a:r>
            <a:r>
              <a:rPr dirty="0" spc="-10"/>
              <a:t>93866429.</a:t>
            </a:r>
            <a:r>
              <a:rPr dirty="0" spc="75"/>
              <a:t> </a:t>
            </a:r>
            <a:r>
              <a:rPr dirty="0"/>
              <a:t>Μόνο</a:t>
            </a:r>
            <a:r>
              <a:rPr dirty="0" spc="75"/>
              <a:t> </a:t>
            </a:r>
            <a:r>
              <a:rPr dirty="0"/>
              <a:t>για</a:t>
            </a:r>
            <a:r>
              <a:rPr dirty="0" spc="70"/>
              <a:t> </a:t>
            </a:r>
            <a:r>
              <a:rPr dirty="0"/>
              <a:t>χρήση</a:t>
            </a:r>
            <a:r>
              <a:rPr dirty="0" spc="75"/>
              <a:t> </a:t>
            </a:r>
            <a:r>
              <a:rPr dirty="0"/>
              <a:t>στη</a:t>
            </a:r>
            <a:r>
              <a:rPr dirty="0" spc="70"/>
              <a:t> </a:t>
            </a:r>
            <a:r>
              <a:rPr dirty="0"/>
              <a:t>δική</a:t>
            </a:r>
            <a:r>
              <a:rPr dirty="0" spc="75"/>
              <a:t> </a:t>
            </a:r>
            <a:r>
              <a:rPr dirty="0"/>
              <a:t>σας</a:t>
            </a:r>
            <a:r>
              <a:rPr dirty="0" spc="70"/>
              <a:t> </a:t>
            </a:r>
            <a:r>
              <a:rPr dirty="0"/>
              <a:t>διδασκαλία.</a:t>
            </a:r>
            <a:r>
              <a:rPr dirty="0" spc="75"/>
              <a:t> </a:t>
            </a:r>
            <a:r>
              <a:rPr dirty="0"/>
              <a:t>Απαγορεύεται</a:t>
            </a:r>
            <a:r>
              <a:rPr dirty="0" spc="75"/>
              <a:t> </a:t>
            </a:r>
            <a:r>
              <a:rPr dirty="0"/>
              <a:t>η</a:t>
            </a:r>
            <a:r>
              <a:rPr dirty="0" spc="70"/>
              <a:t> </a:t>
            </a:r>
            <a:r>
              <a:rPr dirty="0" spc="-10"/>
              <a:t>διανομή.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105916" y="2335225"/>
            <a:ext cx="2322830" cy="198247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algn="ctr" marL="12065" marR="5080" indent="1270">
              <a:lnSpc>
                <a:spcPct val="100499"/>
              </a:lnSpc>
              <a:spcBef>
                <a:spcPts val="75"/>
              </a:spcBef>
            </a:pPr>
            <a:r>
              <a:rPr dirty="0" sz="3200" spc="114">
                <a:latin typeface="Lucida Sans Unicode"/>
                <a:cs typeface="Lucida Sans Unicode"/>
              </a:rPr>
              <a:t>take </a:t>
            </a:r>
            <a:r>
              <a:rPr dirty="0" sz="3200" spc="-10">
                <a:latin typeface="Lucida Sans Unicode"/>
                <a:cs typeface="Lucida Sans Unicode"/>
              </a:rPr>
              <a:t>mistake </a:t>
            </a:r>
            <a:r>
              <a:rPr dirty="0" sz="3200" spc="50">
                <a:latin typeface="Lucida Sans Unicode"/>
                <a:cs typeface="Lucida Sans Unicode"/>
              </a:rPr>
              <a:t>stand </a:t>
            </a:r>
            <a:r>
              <a:rPr dirty="0" sz="3200" spc="-10">
                <a:latin typeface="Lucida Sans Unicode"/>
                <a:cs typeface="Lucida Sans Unicode"/>
              </a:rPr>
              <a:t>understand</a:t>
            </a:r>
            <a:endParaRPr sz="3200">
              <a:latin typeface="Lucida Sans Unicode"/>
              <a:cs typeface="Lucida Sans Unicode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2410967" y="1063752"/>
            <a:ext cx="4441190" cy="5195570"/>
            <a:chOff x="2410967" y="1063752"/>
            <a:chExt cx="4441190" cy="519557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10967" y="1063752"/>
              <a:ext cx="4440935" cy="10637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38829" y="2559113"/>
              <a:ext cx="2466467" cy="369963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847715" y="2335225"/>
            <a:ext cx="2273935" cy="1982470"/>
          </a:xfrm>
          <a:prstGeom prst="rect"/>
        </p:spPr>
        <p:txBody>
          <a:bodyPr wrap="square" lIns="0" tIns="9525" rIns="0" bIns="0" rtlCol="0" vert="horz">
            <a:spAutoFit/>
          </a:bodyPr>
          <a:lstStyle/>
          <a:p>
            <a:pPr algn="ctr" marL="12700" marR="5080" indent="2540">
              <a:lnSpc>
                <a:spcPct val="100499"/>
              </a:lnSpc>
              <a:spcBef>
                <a:spcPts val="75"/>
              </a:spcBef>
            </a:pPr>
            <a:r>
              <a:rPr dirty="0" spc="-20"/>
              <a:t>took </a:t>
            </a:r>
            <a:r>
              <a:rPr dirty="0" spc="-10"/>
              <a:t>mistook stood </a:t>
            </a:r>
            <a:r>
              <a:rPr dirty="0" spc="-25"/>
              <a:t>understood</a:t>
            </a:r>
          </a:p>
        </p:txBody>
      </p:sp>
      <p:sp>
        <p:nvSpPr>
          <p:cNvPr id="7" name="object 7" descr="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Λήψη</a:t>
            </a:r>
            <a:r>
              <a:rPr dirty="0" spc="70"/>
              <a:t> </a:t>
            </a:r>
            <a:r>
              <a:rPr dirty="0"/>
              <a:t>από</a:t>
            </a:r>
            <a:r>
              <a:rPr dirty="0" spc="75"/>
              <a:t> </a:t>
            </a:r>
            <a:r>
              <a:rPr dirty="0"/>
              <a:t>το</a:t>
            </a:r>
            <a:r>
              <a:rPr dirty="0" spc="70"/>
              <a:t> </a:t>
            </a:r>
            <a:r>
              <a:rPr dirty="0"/>
              <a:t>eduki.com</a:t>
            </a:r>
            <a:r>
              <a:rPr dirty="0" spc="75"/>
              <a:t> </a:t>
            </a:r>
            <a:r>
              <a:rPr dirty="0"/>
              <a:t>με</a:t>
            </a:r>
            <a:r>
              <a:rPr dirty="0" spc="70"/>
              <a:t> </a:t>
            </a:r>
            <a:r>
              <a:rPr dirty="0"/>
              <a:t>μοναδικό</a:t>
            </a:r>
            <a:r>
              <a:rPr dirty="0" spc="75"/>
              <a:t> </a:t>
            </a:r>
            <a:r>
              <a:rPr dirty="0"/>
              <a:t>αναγνωριστικό</a:t>
            </a:r>
            <a:r>
              <a:rPr dirty="0" spc="70"/>
              <a:t> </a:t>
            </a:r>
            <a:r>
              <a:rPr dirty="0" spc="-10"/>
              <a:t>93866429.</a:t>
            </a:r>
            <a:r>
              <a:rPr dirty="0" spc="75"/>
              <a:t> </a:t>
            </a:r>
            <a:r>
              <a:rPr dirty="0"/>
              <a:t>Μόνο</a:t>
            </a:r>
            <a:r>
              <a:rPr dirty="0" spc="75"/>
              <a:t> </a:t>
            </a:r>
            <a:r>
              <a:rPr dirty="0"/>
              <a:t>για</a:t>
            </a:r>
            <a:r>
              <a:rPr dirty="0" spc="70"/>
              <a:t> </a:t>
            </a:r>
            <a:r>
              <a:rPr dirty="0"/>
              <a:t>χρήση</a:t>
            </a:r>
            <a:r>
              <a:rPr dirty="0" spc="75"/>
              <a:t> </a:t>
            </a:r>
            <a:r>
              <a:rPr dirty="0"/>
              <a:t>στη</a:t>
            </a:r>
            <a:r>
              <a:rPr dirty="0" spc="70"/>
              <a:t> </a:t>
            </a:r>
            <a:r>
              <a:rPr dirty="0"/>
              <a:t>δική</a:t>
            </a:r>
            <a:r>
              <a:rPr dirty="0" spc="75"/>
              <a:t> </a:t>
            </a:r>
            <a:r>
              <a:rPr dirty="0"/>
              <a:t>σας</a:t>
            </a:r>
            <a:r>
              <a:rPr dirty="0" spc="70"/>
              <a:t> </a:t>
            </a:r>
            <a:r>
              <a:rPr dirty="0"/>
              <a:t>διδασκαλία.</a:t>
            </a:r>
            <a:r>
              <a:rPr dirty="0" spc="75"/>
              <a:t> </a:t>
            </a:r>
            <a:r>
              <a:rPr dirty="0"/>
              <a:t>Απαγορεύεται</a:t>
            </a:r>
            <a:r>
              <a:rPr dirty="0" spc="75"/>
              <a:t> </a:t>
            </a:r>
            <a:r>
              <a:rPr dirty="0"/>
              <a:t>η</a:t>
            </a:r>
            <a:r>
              <a:rPr dirty="0" spc="70"/>
              <a:t> </a:t>
            </a:r>
            <a:r>
              <a:rPr dirty="0" spc="-10"/>
              <a:t>διανομή.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2026-04-01T18:22:36Z</dcterms:created>
  <dcterms:modified xsi:type="dcterms:W3CDTF">2026-04-01T18:22:36Z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2026-04-01T00:00:00Z</vt:filetime>
  </property>
  <property fmtid="{D5CDD505-2E9C-101B-9397-08002B2CF9AE}" pid="3" name="LastSaved">
    <vt:filetime>2026-04-01T00:00:00Z</vt:filetime>
  </property>
  <property fmtid="{D5CDD505-2E9C-101B-9397-08002B2CF9AE}" pid="4" name="Producer">
    <vt:lpwstr>3-Heights™ PDF Merge Split Shell 6.12.1.11 (http://www.pdf-tools.com)</vt:lpwstr>
  </property>
</Properties>
</file>