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6858000" cy="9144000"/>
  <p:embeddedFontLst>
    <p:embeddedFont>
      <p:font typeface="AC Diary Girl" panose="020B0604020202020204" charset="-95"/>
      <p:regular r:id="rId8"/>
    </p:embeddedFont>
    <p:embeddedFont>
      <p:font typeface="Nunito" pitchFamily="2" charset="0"/>
      <p:regular r:id="rId9"/>
    </p:embeddedFont>
    <p:embeddedFont>
      <p:font typeface="Poppins" panose="000005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073fbbfaa41800d2f2a51e9/horizontal-infographic-review-biographies-6th-gra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4.sv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Freeform 3"/>
          <p:cNvSpPr/>
          <p:nvPr/>
        </p:nvSpPr>
        <p:spPr>
          <a:xfrm rot="-465442">
            <a:off x="15105791" y="2458225"/>
            <a:ext cx="2013817" cy="2206373"/>
          </a:xfrm>
          <a:custGeom>
            <a:avLst/>
            <a:gdLst/>
            <a:ahLst/>
            <a:cxnLst/>
            <a:rect l="l" t="t" r="r" b="b"/>
            <a:pathLst>
              <a:path w="2013817" h="2206373">
                <a:moveTo>
                  <a:pt x="0" y="0"/>
                </a:moveTo>
                <a:lnTo>
                  <a:pt x="2013817" y="0"/>
                </a:lnTo>
                <a:lnTo>
                  <a:pt x="2013817" y="2206373"/>
                </a:lnTo>
                <a:lnTo>
                  <a:pt x="0" y="2206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4316" y="285716"/>
            <a:ext cx="3000396" cy="3500462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25094" y="8627655"/>
            <a:ext cx="3434206" cy="630645"/>
          </a:xfrm>
          <a:custGeom>
            <a:avLst/>
            <a:gdLst/>
            <a:ahLst/>
            <a:cxnLst/>
            <a:rect l="l" t="t" r="r" b="b"/>
            <a:pathLst>
              <a:path w="3434206" h="630645">
                <a:moveTo>
                  <a:pt x="0" y="0"/>
                </a:moveTo>
                <a:lnTo>
                  <a:pt x="3434206" y="0"/>
                </a:lnTo>
                <a:lnTo>
                  <a:pt x="3434206" y="630645"/>
                </a:lnTo>
                <a:lnTo>
                  <a:pt x="0" y="630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7417">
            <a:off x="1699513" y="6606455"/>
            <a:ext cx="3549699" cy="2562238"/>
          </a:xfrm>
          <a:custGeom>
            <a:avLst/>
            <a:gdLst/>
            <a:ahLst/>
            <a:cxnLst/>
            <a:rect l="l" t="t" r="r" b="b"/>
            <a:pathLst>
              <a:path w="3549699" h="2562238">
                <a:moveTo>
                  <a:pt x="0" y="0"/>
                </a:moveTo>
                <a:lnTo>
                  <a:pt x="3549700" y="0"/>
                </a:lnTo>
                <a:lnTo>
                  <a:pt x="3549700" y="2562237"/>
                </a:lnTo>
                <a:lnTo>
                  <a:pt x="0" y="25622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14553" y="3089402"/>
            <a:ext cx="8187208" cy="205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sz="573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How to write a Biography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64703" y="5958600"/>
            <a:ext cx="704692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5"/>
              </a:lnSpc>
            </a:pPr>
            <a:r>
              <a:rPr lang="en-US" sz="366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English 6</a:t>
            </a:r>
            <a:r>
              <a:rPr lang="en-US" sz="3660" baseline="3000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th</a:t>
            </a:r>
            <a:r>
              <a:rPr lang="en-US" sz="3660" dirty="0">
                <a:solidFill>
                  <a:srgbClr val="337271"/>
                </a:solidFill>
                <a:latin typeface="Nunito"/>
                <a:ea typeface="Nunito"/>
                <a:cs typeface="Nunito"/>
                <a:sym typeface="Nunito"/>
              </a:rPr>
              <a:t> Grade</a:t>
            </a:r>
          </a:p>
          <a:p>
            <a:pPr algn="ctr">
              <a:lnSpc>
                <a:spcPts val="5125"/>
              </a:lnSpc>
            </a:pPr>
            <a:endParaRPr lang="en-US" sz="366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5125"/>
              </a:lnSpc>
            </a:pPr>
            <a:endParaRPr lang="en-US" sz="3660" dirty="0">
              <a:solidFill>
                <a:srgbClr val="33727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93798" y="1363243"/>
            <a:ext cx="12461000" cy="6550013"/>
          </a:xfrm>
          <a:custGeom>
            <a:avLst/>
            <a:gdLst/>
            <a:ahLst/>
            <a:cxnLst/>
            <a:rect l="l" t="t" r="r" b="b"/>
            <a:pathLst>
              <a:path w="12461000" h="6550013">
                <a:moveTo>
                  <a:pt x="0" y="0"/>
                </a:moveTo>
                <a:lnTo>
                  <a:pt x="12461000" y="0"/>
                </a:lnTo>
                <a:lnTo>
                  <a:pt x="12461000" y="6550013"/>
                </a:lnTo>
                <a:lnTo>
                  <a:pt x="0" y="655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7929554" y="8572524"/>
            <a:ext cx="756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C Diary Girl" charset="-95"/>
                <a:ea typeface="AC Diary Girl" charset="-95"/>
                <a:cs typeface="Nunito Bold Italics"/>
                <a:sym typeface="Nunito Bold Italics"/>
              </a:rPr>
              <a:t>English 6th Grade, Pupil’s Book, Unit 4, Lesson 2, 3. Practice</a:t>
            </a:r>
            <a:endParaRPr lang="el-G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4247" y="3227329"/>
            <a:ext cx="4346741" cy="861971"/>
            <a:chOff x="0" y="0"/>
            <a:chExt cx="1144821" cy="2270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4821" cy="227021"/>
            </a:xfrm>
            <a:custGeom>
              <a:avLst/>
              <a:gdLst/>
              <a:ahLst/>
              <a:cxnLst/>
              <a:rect l="l" t="t" r="r" b="b"/>
              <a:pathLst>
                <a:path w="1144821" h="227021">
                  <a:moveTo>
                    <a:pt x="0" y="0"/>
                  </a:moveTo>
                  <a:lnTo>
                    <a:pt x="1144821" y="0"/>
                  </a:lnTo>
                  <a:lnTo>
                    <a:pt x="1144821" y="227021"/>
                  </a:lnTo>
                  <a:lnTo>
                    <a:pt x="0" y="227021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44821" cy="265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4247" y="4746525"/>
            <a:ext cx="4346741" cy="758825"/>
            <a:chOff x="0" y="0"/>
            <a:chExt cx="1144821" cy="199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4821" cy="199855"/>
            </a:xfrm>
            <a:custGeom>
              <a:avLst/>
              <a:gdLst/>
              <a:ahLst/>
              <a:cxnLst/>
              <a:rect l="l" t="t" r="r" b="b"/>
              <a:pathLst>
                <a:path w="1144821" h="199855">
                  <a:moveTo>
                    <a:pt x="0" y="0"/>
                  </a:moveTo>
                  <a:lnTo>
                    <a:pt x="1144821" y="0"/>
                  </a:lnTo>
                  <a:lnTo>
                    <a:pt x="1144821" y="199855"/>
                  </a:lnTo>
                  <a:lnTo>
                    <a:pt x="0" y="199855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44821" cy="23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247" y="6057800"/>
            <a:ext cx="4346741" cy="715664"/>
            <a:chOff x="0" y="0"/>
            <a:chExt cx="1144821" cy="188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4821" cy="188488"/>
            </a:xfrm>
            <a:custGeom>
              <a:avLst/>
              <a:gdLst/>
              <a:ahLst/>
              <a:cxnLst/>
              <a:rect l="l" t="t" r="r" b="b"/>
              <a:pathLst>
                <a:path w="1144821" h="188488">
                  <a:moveTo>
                    <a:pt x="0" y="0"/>
                  </a:moveTo>
                  <a:lnTo>
                    <a:pt x="1144821" y="0"/>
                  </a:lnTo>
                  <a:lnTo>
                    <a:pt x="1144821" y="188488"/>
                  </a:lnTo>
                  <a:lnTo>
                    <a:pt x="0" y="188488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44821" cy="226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247" y="7167804"/>
            <a:ext cx="4346741" cy="842115"/>
            <a:chOff x="0" y="0"/>
            <a:chExt cx="1144821" cy="2217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4821" cy="221792"/>
            </a:xfrm>
            <a:custGeom>
              <a:avLst/>
              <a:gdLst/>
              <a:ahLst/>
              <a:cxnLst/>
              <a:rect l="l" t="t" r="r" b="b"/>
              <a:pathLst>
                <a:path w="1144821" h="221792">
                  <a:moveTo>
                    <a:pt x="0" y="0"/>
                  </a:moveTo>
                  <a:lnTo>
                    <a:pt x="1144821" y="0"/>
                  </a:lnTo>
                  <a:lnTo>
                    <a:pt x="1144821" y="221792"/>
                  </a:lnTo>
                  <a:lnTo>
                    <a:pt x="0" y="221792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44821" cy="259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4247" y="8396566"/>
            <a:ext cx="4346741" cy="758825"/>
            <a:chOff x="0" y="0"/>
            <a:chExt cx="1144821" cy="1998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4821" cy="199855"/>
            </a:xfrm>
            <a:custGeom>
              <a:avLst/>
              <a:gdLst/>
              <a:ahLst/>
              <a:cxnLst/>
              <a:rect l="l" t="t" r="r" b="b"/>
              <a:pathLst>
                <a:path w="1144821" h="199855">
                  <a:moveTo>
                    <a:pt x="0" y="0"/>
                  </a:moveTo>
                  <a:lnTo>
                    <a:pt x="1144821" y="0"/>
                  </a:lnTo>
                  <a:lnTo>
                    <a:pt x="1144821" y="199855"/>
                  </a:lnTo>
                  <a:lnTo>
                    <a:pt x="0" y="199855"/>
                  </a:lnTo>
                  <a:close/>
                </a:path>
              </a:pathLst>
            </a:custGeom>
            <a:solidFill>
              <a:srgbClr val="33727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44821" cy="23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57720" y="785782"/>
            <a:ext cx="79933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2"/>
              </a:lnSpc>
            </a:pPr>
            <a:r>
              <a:rPr lang="en-US" sz="4815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The Parts of a Biography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4536" y="3187600"/>
            <a:ext cx="4119690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7773" y="4603650"/>
            <a:ext cx="4119690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Early Years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4247" y="5887060"/>
            <a:ext cx="4346741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Career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5463" y="7057183"/>
            <a:ext cx="4388763" cy="91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Personal Life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7773" y="8253691"/>
            <a:ext cx="4233215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29224" y="3235225"/>
            <a:ext cx="12858776" cy="585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     </a:t>
            </a:r>
            <a:r>
              <a:rPr lang="en-US" sz="3000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Name, Surname, Date and place of birth/death, profession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60500" y="4754074"/>
            <a:ext cx="9556960" cy="58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Family, education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215042" y="6063524"/>
            <a:ext cx="70009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Work, honors and awards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43944" y="7240556"/>
            <a:ext cx="105438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      Extra information about their personal life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64150" y="8421022"/>
            <a:ext cx="83233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Why is this person important?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4350"/>
            <a:ext cx="18288000" cy="105013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pic>
        <p:nvPicPr>
          <p:cNvPr id="6" name="Picture 5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50"/>
            <a:ext cx="18288000" cy="9572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9752" y="9572656"/>
            <a:ext cx="882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C Diary Girl" charset="-95"/>
                <a:ea typeface="AC Diary Girl" charset="-95"/>
              </a:rPr>
              <a:t>https://drive.google.com/file/d/1lgwEX04nqe9kZxbkp95h6Q-IR1XVM6qw/view</a:t>
            </a:r>
            <a:endParaRPr lang="el-GR" i="1" dirty="0">
              <a:latin typeface="AC Diary Girl" charset="-95"/>
              <a:ea typeface="AC Diary Girl" charset="-95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71638" y="3089402"/>
            <a:ext cx="1543060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sz="573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Time for a project!</a:t>
            </a:r>
          </a:p>
          <a:p>
            <a:pPr algn="ctr">
              <a:lnSpc>
                <a:spcPts val="8022"/>
              </a:lnSpc>
            </a:pPr>
            <a:r>
              <a:rPr lang="en-US" sz="200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  <a:hlinkClick r:id="rId3"/>
              </a:rPr>
              <a:t>https://view.genially.com/6073fbbfaa41800d2f2a51e9/horizontal-infographic-review-biographies-6th-grade</a:t>
            </a:r>
            <a:endParaRPr lang="en-US" sz="2000" dirty="0">
              <a:solidFill>
                <a:srgbClr val="337271"/>
              </a:solidFill>
              <a:latin typeface="AC Diary Girl"/>
              <a:ea typeface="AC Diary Girl"/>
              <a:cs typeface="AC Diary Girl"/>
              <a:sym typeface="AC Diary Girl"/>
            </a:endParaRPr>
          </a:p>
          <a:p>
            <a:pPr algn="ctr">
              <a:lnSpc>
                <a:spcPts val="8022"/>
              </a:lnSpc>
            </a:pPr>
            <a:endParaRPr lang="en-US" sz="2000" dirty="0">
              <a:solidFill>
                <a:srgbClr val="337271"/>
              </a:solidFill>
              <a:latin typeface="AC Diary Girl"/>
              <a:ea typeface="AC Diary Girl"/>
              <a:cs typeface="AC Diary Girl"/>
              <a:sym typeface="AC Diary Girl"/>
            </a:endParaRPr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178057" y="6143632"/>
            <a:ext cx="4009335" cy="2654618"/>
          </a:xfrm>
          <a:prstGeom prst="teardrop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reeform 5"/>
          <p:cNvSpPr/>
          <p:nvPr/>
        </p:nvSpPr>
        <p:spPr>
          <a:xfrm>
            <a:off x="13825094" y="8627655"/>
            <a:ext cx="3434206" cy="630645"/>
          </a:xfrm>
          <a:custGeom>
            <a:avLst/>
            <a:gdLst/>
            <a:ahLst/>
            <a:cxnLst/>
            <a:rect l="l" t="t" r="r" b="b"/>
            <a:pathLst>
              <a:path w="3434206" h="630645">
                <a:moveTo>
                  <a:pt x="0" y="0"/>
                </a:moveTo>
                <a:lnTo>
                  <a:pt x="3434206" y="0"/>
                </a:lnTo>
                <a:lnTo>
                  <a:pt x="3434206" y="630645"/>
                </a:lnTo>
                <a:lnTo>
                  <a:pt x="0" y="6306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714316" y="285716"/>
            <a:ext cx="2571768" cy="3143272"/>
          </a:xfrm>
          <a:custGeom>
            <a:avLst/>
            <a:gdLst/>
            <a:ahLst/>
            <a:cxnLst/>
            <a:rect l="l" t="t" r="r" b="b"/>
            <a:pathLst>
              <a:path w="3808435" h="4114800">
                <a:moveTo>
                  <a:pt x="0" y="0"/>
                </a:moveTo>
                <a:lnTo>
                  <a:pt x="3808435" y="0"/>
                </a:lnTo>
                <a:lnTo>
                  <a:pt x="38084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86348" y="3929054"/>
            <a:ext cx="8187208" cy="9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sz="573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AC Diary Girl"/>
              </a:rPr>
              <a:t>Thank you </a:t>
            </a:r>
            <a:r>
              <a:rPr lang="en-US" sz="5730" dirty="0">
                <a:solidFill>
                  <a:srgbClr val="337271"/>
                </a:solidFill>
                <a:latin typeface="AC Diary Girl"/>
                <a:ea typeface="AC Diary Girl"/>
                <a:cs typeface="AC Diary Girl"/>
                <a:sym typeface="Wingdings" pitchFamily="2" charset="2"/>
              </a:rPr>
              <a:t>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105</Words>
  <Application>Microsoft Office PowerPoint</Application>
  <PresentationFormat>Προσαρμογή</PresentationFormat>
  <Paragraphs>18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AC Diary Girl</vt:lpstr>
      <vt:lpstr>Poppins</vt:lpstr>
      <vt:lpstr>Nunito</vt:lpstr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Biography</dc:title>
  <cp:lastModifiedBy>Charalampos Ioannidis</cp:lastModifiedBy>
  <cp:revision>24</cp:revision>
  <dcterms:created xsi:type="dcterms:W3CDTF">2006-08-16T00:00:00Z</dcterms:created>
  <dcterms:modified xsi:type="dcterms:W3CDTF">2026-04-01T17:58:15Z</dcterms:modified>
  <dc:identifier>DAGmZ-PkgyI</dc:identifier>
</cp:coreProperties>
</file>