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6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9894F-DCB7-429E-B87D-8E6C9CD1F004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2ED50-6FC3-470A-B165-CBE21B741181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Merry  Christmas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Christmas tree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C:\Users\user04\AppData\Local\Microsoft\Windows\Temporary Internet Files\Content.IE5\2GRP00A6\decor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360725"/>
            <a:ext cx="6120680" cy="54972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Santa  </a:t>
            </a:r>
            <a:r>
              <a:rPr lang="en-US" dirty="0" err="1" smtClean="0"/>
              <a:t>klaoys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3" name="Picture 5" descr="C:\Users\user04\AppData\Local\Microsoft\Windows\Temporary Internet Files\Content.IE5\2NM3SNFU\santa-claus-pics-010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19724"/>
            <a:ext cx="5976664" cy="5438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3079" name="Picture 7" descr="C:\Users\user04\AppData\Local\Microsoft\Windows\Temporary Internet Files\Content.IE5\2GRP00A6\christmas-1023848_64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445630"/>
            <a:ext cx="6840760" cy="48312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</Words>
  <Application>Microsoft Office PowerPoint</Application>
  <PresentationFormat>Προβολή στην οθόνη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Merry  Christmas</vt:lpstr>
      <vt:lpstr>Christmas tree</vt:lpstr>
      <vt:lpstr>Santa  klaoys</vt:lpstr>
      <vt:lpstr>stars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Merry  Christmas</dc:title>
  <dc:creator>user04</dc:creator>
  <cp:lastModifiedBy>user04</cp:lastModifiedBy>
  <cp:revision>3</cp:revision>
  <dcterms:created xsi:type="dcterms:W3CDTF">2019-12-09T09:01:27Z</dcterms:created>
  <dcterms:modified xsi:type="dcterms:W3CDTF">2019-12-09T09:25:33Z</dcterms:modified>
</cp:coreProperties>
</file>