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98FE-C9FF-4D13-91C6-8F9CCBDC485B}" type="datetimeFigureOut">
              <a:rPr lang="el-GR" smtClean="0"/>
              <a:t>9/12/2019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CED0-7DB5-4A9A-8B26-C4BD030360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69660" y="332656"/>
            <a:ext cx="7734788" cy="1872208"/>
          </a:xfrm>
        </p:spPr>
        <p:txBody>
          <a:bodyPr/>
          <a:lstStyle/>
          <a:p>
            <a:r>
              <a:rPr lang="en-US" dirty="0" smtClean="0"/>
              <a:t>Happy New Year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kala-xristougena-SN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8" cy="49145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Προβολή στην οθόνη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Happy New Year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</dc:title>
  <dc:creator>user09</dc:creator>
  <cp:lastModifiedBy>user09</cp:lastModifiedBy>
  <cp:revision>2</cp:revision>
  <dcterms:created xsi:type="dcterms:W3CDTF">2019-12-09T09:00:35Z</dcterms:created>
  <dcterms:modified xsi:type="dcterms:W3CDTF">2019-12-09T09:18:52Z</dcterms:modified>
</cp:coreProperties>
</file>