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87E56-A427-4C56-999B-DB6B06B0341B}" type="datetimeFigureOut">
              <a:rPr lang="el-GR" smtClean="0"/>
              <a:t>9/12/2019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2E4A-267B-4D6C-988A-EA913FB4E86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672414" cy="1571636"/>
          </a:xfrm>
        </p:spPr>
        <p:txBody>
          <a:bodyPr/>
          <a:lstStyle/>
          <a:p>
            <a:r>
              <a:rPr lang="el-GR" dirty="0" smtClean="0"/>
              <a:t>Καλά  </a:t>
            </a:r>
            <a:r>
              <a:rPr lang="el-GR" dirty="0"/>
              <a:t>	</a:t>
            </a:r>
            <a:r>
              <a:rPr lang="el-GR" dirty="0" smtClean="0"/>
              <a:t>Χριστούγεννα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Εικόνα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3071810"/>
            <a:ext cx="6472283" cy="294194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</Words>
  <Application>Microsoft Office PowerPoint</Application>
  <PresentationFormat>Προβολή στην οθόνη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Καλά   Χριστούγεννα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Καλά   Χριστούγεννα</dc:title>
  <dc:creator>User2</dc:creator>
  <cp:lastModifiedBy>User2</cp:lastModifiedBy>
  <cp:revision>1</cp:revision>
  <dcterms:created xsi:type="dcterms:W3CDTF">2019-12-09T09:04:55Z</dcterms:created>
  <dcterms:modified xsi:type="dcterms:W3CDTF">2019-12-09T09:13:28Z</dcterms:modified>
</cp:coreProperties>
</file>