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4" r:id="rId18"/>
    <p:sldId id="295" r:id="rId19"/>
    <p:sldId id="287" r:id="rId20"/>
    <p:sldId id="291" r:id="rId21"/>
    <p:sldId id="293" r:id="rId22"/>
    <p:sldId id="288" r:id="rId23"/>
    <p:sldId id="290" r:id="rId24"/>
    <p:sldId id="299" r:id="rId25"/>
    <p:sldId id="286" r:id="rId26"/>
    <p:sldId id="298" r:id="rId27"/>
    <p:sldId id="289" r:id="rId28"/>
    <p:sldId id="292" r:id="rId29"/>
    <p:sldId id="296" r:id="rId30"/>
    <p:sldId id="297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7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42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9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85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50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40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7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7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1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0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2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D4C6-74FA-4D36-AF5D-24E0E2AB94AF}" type="datetimeFigureOut">
              <a:rPr lang="el-GR" smtClean="0"/>
              <a:t>9/10/2018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351D-24B0-4234-8D4E-365CA785D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7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Î³Î»ÏÏÏÎ± Î¼Î¬Î¸Î·Î¼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58362" y="2694354"/>
            <a:ext cx="7772400" cy="2387600"/>
          </a:xfrm>
        </p:spPr>
        <p:txBody>
          <a:bodyPr/>
          <a:lstStyle/>
          <a:p>
            <a:r>
              <a:rPr lang="en-US" dirty="0" smtClean="0"/>
              <a:t>School Subjects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86954" y="5202238"/>
            <a:ext cx="6858000" cy="1655762"/>
          </a:xfrm>
        </p:spPr>
        <p:txBody>
          <a:bodyPr/>
          <a:lstStyle/>
          <a:p>
            <a:r>
              <a:rPr lang="en-US" dirty="0" smtClean="0"/>
              <a:t>Agapi Dendaki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78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Studies</a:t>
            </a:r>
            <a:endParaRPr lang="el-GR" dirty="0"/>
          </a:p>
        </p:txBody>
      </p:sp>
      <p:pic>
        <p:nvPicPr>
          <p:cNvPr id="10242" name="Picture 2" descr="ÎÏÎ¿ÏÎ­Î»ÎµÏÎ¼Î± ÎµÎ¹ÎºÏÎ½Î±Ï Î³Î¹Î± environmental stud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76078"/>
            <a:ext cx="7886700" cy="34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Studies</a:t>
            </a:r>
            <a:endParaRPr lang="el-GR" dirty="0"/>
          </a:p>
        </p:txBody>
      </p:sp>
      <p:pic>
        <p:nvPicPr>
          <p:cNvPr id="11268" name="Picture 4" descr="ÎÏÎ¿ÏÎ­Î»ÎµÏÎ¼Î± ÎµÎ¹ÎºÏÎ½Î±Ï Î³Î¹Î± relig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2" y="1825625"/>
            <a:ext cx="69986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Education</a:t>
            </a:r>
            <a:endParaRPr lang="el-GR" dirty="0"/>
          </a:p>
        </p:txBody>
      </p:sp>
      <p:pic>
        <p:nvPicPr>
          <p:cNvPr id="12290" name="Picture 2" descr="ÎÏÎ¿ÏÎ­Î»ÎµÏÎ¼Î± ÎµÎ¹ÎºÏÎ½Î±Ï Î³Î¹Î± physical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2372518"/>
            <a:ext cx="4679379" cy="35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and Political Studies</a:t>
            </a:r>
            <a:endParaRPr lang="el-GR" dirty="0"/>
          </a:p>
        </p:txBody>
      </p:sp>
      <p:pic>
        <p:nvPicPr>
          <p:cNvPr id="13314" name="Picture 2" descr="ÎÏÎ¿ÏÎ­Î»ÎµÏÎ¼Î± ÎµÎ¹ÎºÏÎ½Î±Ï Î³Î¹Î± human righ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45087"/>
            <a:ext cx="7886700" cy="33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Physics/Science </a:t>
            </a:r>
            <a:endParaRPr lang="el-GR" dirty="0"/>
          </a:p>
        </p:txBody>
      </p:sp>
      <p:pic>
        <p:nvPicPr>
          <p:cNvPr id="14338" name="Picture 2" descr="ÎÏÎ¿ÏÎ­Î»ÎµÏÎ¼Î± ÎµÎ¹ÎºÏÎ½Î±Ï Î³Î¹Î± sci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8" y="2066192"/>
            <a:ext cx="7858386" cy="41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l-GR" dirty="0"/>
          </a:p>
        </p:txBody>
      </p:sp>
      <p:pic>
        <p:nvPicPr>
          <p:cNvPr id="15362" name="Picture 2" descr="ÎÏÎ¿ÏÎ­Î»ÎµÏÎ¼Î± ÎµÎ¹ÎºÏÎ½Î±Ï Î³Î¹Î± his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97" y="1825625"/>
            <a:ext cx="65356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25625"/>
            <a:ext cx="4286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Information Technology</a:t>
            </a:r>
          </a:p>
          <a:p>
            <a:pPr marL="0" indent="0">
              <a:buNone/>
            </a:pPr>
            <a:r>
              <a:rPr lang="en-US" dirty="0" smtClean="0"/>
              <a:t>Environmental Studies</a:t>
            </a:r>
          </a:p>
          <a:p>
            <a:pPr marL="0" indent="0">
              <a:buNone/>
            </a:pPr>
            <a:r>
              <a:rPr lang="en-US" dirty="0" smtClean="0"/>
              <a:t>Religious Studies</a:t>
            </a:r>
          </a:p>
          <a:p>
            <a:pPr marL="0" indent="0">
              <a:buNone/>
            </a:pPr>
            <a:r>
              <a:rPr lang="en-US" dirty="0" smtClean="0"/>
              <a:t>Physical </a:t>
            </a:r>
            <a:r>
              <a:rPr lang="en-US" dirty="0"/>
              <a:t>Education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/>
              <a:t>and Political </a:t>
            </a:r>
            <a:r>
              <a:rPr lang="en-US" dirty="0" smtClean="0"/>
              <a:t>Studies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Physics/Science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History</a:t>
            </a:r>
            <a:endParaRPr lang="el-GR" dirty="0"/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424853" y="2114399"/>
            <a:ext cx="2505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Language 	</a:t>
            </a:r>
          </a:p>
          <a:p>
            <a:r>
              <a:rPr lang="en-US" sz="2800" dirty="0" err="1" smtClean="0"/>
              <a:t>Maths</a:t>
            </a:r>
            <a:endParaRPr lang="en-US" sz="2800" dirty="0" smtClean="0"/>
          </a:p>
          <a:p>
            <a:r>
              <a:rPr lang="en-US" sz="2800" dirty="0" smtClean="0"/>
              <a:t>English/French</a:t>
            </a:r>
          </a:p>
          <a:p>
            <a:r>
              <a:rPr lang="en-US" sz="2800" dirty="0" smtClean="0"/>
              <a:t>Geography 	</a:t>
            </a:r>
          </a:p>
          <a:p>
            <a:r>
              <a:rPr lang="en-US" sz="2800" dirty="0" smtClean="0"/>
              <a:t>Art	</a:t>
            </a:r>
          </a:p>
          <a:p>
            <a:r>
              <a:rPr lang="en-US" sz="2800" dirty="0" smtClean="0"/>
              <a:t>Drama </a:t>
            </a:r>
            <a:endParaRPr lang="el-GR" sz="2800" dirty="0" smtClean="0"/>
          </a:p>
          <a:p>
            <a:r>
              <a:rPr lang="en-US" sz="2800" dirty="0" smtClean="0"/>
              <a:t>Music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026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ÎÏÎ¿ÏÎ­Î»ÎµÏÎ¼Î± ÎµÎ¹ÎºÏÎ½Î±Ï Î³Î¹Î± environmental stud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5" y="1520705"/>
            <a:ext cx="7886699" cy="34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734667" y="51811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Environmental Studies</a:t>
            </a:r>
            <a:endParaRPr lang="el-GR" dirty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90549" y="-14883"/>
            <a:ext cx="79248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Earthquakes are often followed by tsunamis.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70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2. The </a:t>
            </a:r>
            <a:r>
              <a:rPr lang="en-US" dirty="0"/>
              <a:t>majority of the Greek people are Christians.</a:t>
            </a:r>
            <a:endParaRPr lang="el-GR" dirty="0"/>
          </a:p>
        </p:txBody>
      </p:sp>
      <p:pic>
        <p:nvPicPr>
          <p:cNvPr id="11268" name="Picture 4" descr="ÎÏÎ¿ÏÎ­Î»ÎµÏÎ¼Î± ÎµÎ¹ÎºÏÎ½Î±Ï Î³Î¹Î± relig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9" y="1507572"/>
            <a:ext cx="69986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628650" y="5420830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Religious Studies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0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1294" y="0"/>
            <a:ext cx="7886700" cy="1325563"/>
          </a:xfrm>
        </p:spPr>
        <p:txBody>
          <a:bodyPr/>
          <a:lstStyle/>
          <a:p>
            <a:r>
              <a:rPr lang="en-US" dirty="0" smtClean="0"/>
              <a:t>3. How </a:t>
            </a:r>
            <a:r>
              <a:rPr lang="en-US" dirty="0"/>
              <a:t>much is 3 times 12?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074" name="Picture 2" descr="ÎÏÎ¿ÏÎ­Î»ÎµÏÎ¼Î± ÎµÎ¹ÎºÏÎ½Î±Ï Î³Î¹Î± math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4" y="1325563"/>
            <a:ext cx="7886700" cy="41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741294" y="5449180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Maths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1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</a:t>
            </a:r>
            <a:endParaRPr lang="el-GR" dirty="0"/>
          </a:p>
        </p:txBody>
      </p:sp>
      <p:pic>
        <p:nvPicPr>
          <p:cNvPr id="2050" name="Picture 2" descr="ÎÏÎ¿ÏÎ­Î»ÎµÏÎ¼Î± ÎµÎ¹ÎºÏÎ½Î±Ï Î³Î¹Î± Î³Î»ÏÏÏÎ± Î¼Î¬Î¸Î·Î¼Î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69" y="2212058"/>
            <a:ext cx="4894385" cy="36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2612" y="0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4. Now </a:t>
            </a:r>
            <a:r>
              <a:rPr lang="en-US" dirty="0"/>
              <a:t>put on a very angry expression on your face. </a:t>
            </a:r>
            <a:endParaRPr lang="el-GR" dirty="0"/>
          </a:p>
        </p:txBody>
      </p:sp>
      <p:pic>
        <p:nvPicPr>
          <p:cNvPr id="7170" name="Picture 2" descr="ÎÏÎ¿ÏÎ­Î»ÎµÏÎ¼Î± ÎµÎ¹ÎºÏÎ½Î±Ï Î³Î¹Î± dra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52" y="1325563"/>
            <a:ext cx="5630962" cy="42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49746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Drama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42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7104" y="0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5. Pin </a:t>
            </a:r>
            <a:r>
              <a:rPr lang="en-US" dirty="0"/>
              <a:t>the icon of Movie Maker on your desktop.</a:t>
            </a:r>
            <a:endParaRPr lang="el-GR" dirty="0"/>
          </a:p>
        </p:txBody>
      </p:sp>
      <p:pic>
        <p:nvPicPr>
          <p:cNvPr id="9218" name="Picture 2" descr="ÎÏÎ¿ÏÎ­Î»ÎµÏÎ¼Î± ÎµÎ¹ÎºÏÎ½Î±Ï Î³Î¹Î± i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1" y="1834417"/>
            <a:ext cx="4959117" cy="35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Information Technology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-8792"/>
            <a:ext cx="851535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6. Turn </a:t>
            </a:r>
            <a:r>
              <a:rPr lang="en-US" dirty="0"/>
              <a:t>to your partner and talk about your daily routine. (Do not use Greek.)</a:t>
            </a:r>
            <a:endParaRPr lang="el-GR" dirty="0"/>
          </a:p>
        </p:txBody>
      </p:sp>
      <p:pic>
        <p:nvPicPr>
          <p:cNvPr id="4098" name="Picture 2" descr="ÎÏÎ¿ÏÎ­Î»ÎµÏÎ¼Î± ÎµÎ¹ÎºÏÎ½Î±Ï Î³Î¹Î± foreign langu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9033"/>
            <a:ext cx="7886700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820807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English/French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4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49" y="23158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7. If </a:t>
            </a:r>
            <a:r>
              <a:rPr lang="en-US" dirty="0"/>
              <a:t>you mix red and blue, what </a:t>
            </a:r>
            <a:r>
              <a:rPr lang="en-US" dirty="0" err="1"/>
              <a:t>colour</a:t>
            </a:r>
            <a:r>
              <a:rPr lang="en-US" dirty="0"/>
              <a:t> do you get?</a:t>
            </a:r>
            <a:endParaRPr lang="el-GR" dirty="0"/>
          </a:p>
        </p:txBody>
      </p:sp>
      <p:pic>
        <p:nvPicPr>
          <p:cNvPr id="6150" name="Picture 6" descr="ÎÏÎ¿ÏÎ­Î»ÎµÏÎ¼Î± ÎµÎ¹ÎºÏÎ½Î±Ï Î³Î¹Î±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2" y="1539946"/>
            <a:ext cx="5676598" cy="37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847311" y="5514181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Art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0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9624" y="0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8. The </a:t>
            </a:r>
            <a:r>
              <a:rPr lang="en-US" dirty="0"/>
              <a:t>French Revolution started in 1789.</a:t>
            </a:r>
            <a:endParaRPr lang="el-GR" dirty="0"/>
          </a:p>
        </p:txBody>
      </p:sp>
      <p:pic>
        <p:nvPicPr>
          <p:cNvPr id="15362" name="Picture 2" descr="ÎÏÎ¿ÏÎ­Î»ÎµÏÎ¼Î± ÎµÎ¹ÎºÏÎ½Î±Ï Î³Î¹Î± his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9" y="1467672"/>
            <a:ext cx="5891734" cy="3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290720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History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2903" y="-1456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9. The </a:t>
            </a:r>
            <a:r>
              <a:rPr lang="en-US" dirty="0"/>
              <a:t>subject must agree with the verb in a sentence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2050" name="Picture 2" descr="ÎÏÎ¿ÏÎ­Î»ÎµÏÎ¼Î± ÎµÎ¹ÎºÏÎ½Î±Ï Î³Î¹Î± Î³Î»ÏÏÏÎ± Î¼Î¬Î¸Î·Î¼Î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1" y="1589206"/>
            <a:ext cx="4894385" cy="36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Language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04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907" y="0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10. Isaac </a:t>
            </a:r>
            <a:r>
              <a:rPr lang="en-US" dirty="0"/>
              <a:t>Newton discovered the law of gravity.</a:t>
            </a:r>
            <a:endParaRPr lang="el-GR" dirty="0"/>
          </a:p>
        </p:txBody>
      </p:sp>
      <p:pic>
        <p:nvPicPr>
          <p:cNvPr id="14338" name="Picture 2" descr="ÎÏÎ¿ÏÎ­Î»ÎµÏÎ¼Î± ÎµÎ¹ÎºÏÎ½Î±Ï Î³Î¹Î± sci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1690689"/>
            <a:ext cx="6722618" cy="35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623907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Physics/Science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2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6615" y="0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11. Greece </a:t>
            </a:r>
            <a:r>
              <a:rPr lang="en-US" dirty="0"/>
              <a:t>borders Albania. </a:t>
            </a:r>
            <a:endParaRPr lang="el-GR" dirty="0"/>
          </a:p>
        </p:txBody>
      </p:sp>
      <p:pic>
        <p:nvPicPr>
          <p:cNvPr id="5122" name="Picture 2" descr="ÎÏÎ¿ÏÎ­Î»ÎµÏÎ¼Î± ÎµÎ¹ÎºÏÎ½Î±Ï Î³Î¹Î± ge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3" y="1325563"/>
            <a:ext cx="3482423" cy="34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622024" y="547076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Geography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8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2633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12. Use </a:t>
            </a:r>
            <a:r>
              <a:rPr lang="en-US" dirty="0"/>
              <a:t>the diaphragm to breathe and open your mouth widely to sing.</a:t>
            </a:r>
            <a:endParaRPr lang="el-GR" dirty="0"/>
          </a:p>
        </p:txBody>
      </p:sp>
      <p:pic>
        <p:nvPicPr>
          <p:cNvPr id="8194" name="Picture 2" descr="ÎÏÎ¿ÏÎ­Î»ÎµÏÎ¼Î± ÎµÎ¹ÎºÏÎ½Î±Ï Î³Î¹Î± mus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7" y="1642121"/>
            <a:ext cx="4764538" cy="32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522633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Music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3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8406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13. Run </a:t>
            </a:r>
            <a:r>
              <a:rPr lang="en-US" dirty="0"/>
              <a:t>around the playground to warm up</a:t>
            </a:r>
            <a:r>
              <a:rPr lang="en-US" dirty="0" smtClean="0"/>
              <a:t>. </a:t>
            </a:r>
            <a:r>
              <a:rPr lang="en-US" dirty="0"/>
              <a:t>Three laps are enough. </a:t>
            </a:r>
            <a:r>
              <a:rPr lang="en-US" dirty="0" smtClean="0"/>
              <a:t>. </a:t>
            </a:r>
            <a:endParaRPr lang="el-GR" dirty="0"/>
          </a:p>
        </p:txBody>
      </p:sp>
      <p:pic>
        <p:nvPicPr>
          <p:cNvPr id="12290" name="Picture 2" descr="ÎÏÎ¿ÏÎ­Î»ÎµÏÎ¼Î± ÎµÎ¹ÎºÏÎ½Î±Ï Î³Î¹Î± physical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03" y="1564136"/>
            <a:ext cx="4679379" cy="35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668406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Physical Education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endParaRPr lang="el-GR" dirty="0"/>
          </a:p>
        </p:txBody>
      </p:sp>
      <p:pic>
        <p:nvPicPr>
          <p:cNvPr id="3074" name="Picture 2" descr="ÎÏÎ¿ÏÎ­Î»ÎµÏÎ¼Î± ÎµÎ¹ÎºÏÎ½Î±Ï Î³Î¹Î± math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39485"/>
            <a:ext cx="7886700" cy="41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893" y="0"/>
            <a:ext cx="7759978" cy="189506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14. Democracy </a:t>
            </a:r>
            <a:r>
              <a:rPr lang="en-US" dirty="0"/>
              <a:t>is a regime where people go to elections and decide who will represent them.</a:t>
            </a:r>
            <a:endParaRPr lang="el-GR" dirty="0"/>
          </a:p>
        </p:txBody>
      </p:sp>
      <p:pic>
        <p:nvPicPr>
          <p:cNvPr id="13314" name="Picture 2" descr="ÎÏÎ¿ÏÎ­Î»ÎµÏÎ¼Î± ÎµÎ¹ÎºÏÎ½Î±Ï Î³Î¹Î± human righ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7" y="1991281"/>
            <a:ext cx="7886700" cy="33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588893" y="5532437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Social and Political Studies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6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English/French</a:t>
            </a:r>
            <a:endParaRPr lang="el-GR" dirty="0"/>
          </a:p>
        </p:txBody>
      </p:sp>
      <p:pic>
        <p:nvPicPr>
          <p:cNvPr id="4098" name="Picture 2" descr="ÎÏÎ¿ÏÎ­Î»ÎµÏÎ¼Î± ÎµÎ¹ÎºÏÎ½Î±Ï Î³Î¹Î± foreign langu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61064"/>
            <a:ext cx="7886700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</a:t>
            </a:r>
            <a:endParaRPr lang="el-GR" dirty="0"/>
          </a:p>
        </p:txBody>
      </p:sp>
      <p:pic>
        <p:nvPicPr>
          <p:cNvPr id="5122" name="Picture 2" descr="ÎÏÎ¿ÏÎ­Î»ÎµÏÎ¼Î± ÎµÎ¹ÎºÏÎ½Î±Ï Î³Î¹Î± ge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2334419"/>
            <a:ext cx="4269398" cy="42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  <a:endParaRPr lang="el-GR" dirty="0"/>
          </a:p>
        </p:txBody>
      </p:sp>
      <p:pic>
        <p:nvPicPr>
          <p:cNvPr id="6150" name="Picture 6" descr="ÎÏÎ¿ÏÎ­Î»ÎµÏÎ¼Î± ÎµÎ¹ÎºÏÎ½Î±Ï Î³Î¹Î±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97" y="1825625"/>
            <a:ext cx="65294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 </a:t>
            </a:r>
            <a:endParaRPr lang="el-GR" dirty="0"/>
          </a:p>
        </p:txBody>
      </p:sp>
      <p:pic>
        <p:nvPicPr>
          <p:cNvPr id="7170" name="Picture 2" descr="ÎÏÎ¿ÏÎ­Î»ÎµÏÎ¼Î± ÎµÎ¹ÎºÏÎ½Î±Ï Î³Î¹Î± dra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69" y="1874098"/>
            <a:ext cx="6119445" cy="45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  <a:endParaRPr lang="el-GR" dirty="0"/>
          </a:p>
        </p:txBody>
      </p:sp>
      <p:pic>
        <p:nvPicPr>
          <p:cNvPr id="8194" name="Picture 2" descr="ÎÏÎ¿ÏÎ­Î»ÎµÏÎ¼Î± ÎµÎ¹ÎºÏÎ½Î±Ï Î³Î¹Î± mus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87" y="2066191"/>
            <a:ext cx="5924581" cy="40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 </a:t>
            </a:r>
            <a:endParaRPr lang="el-GR" dirty="0"/>
          </a:p>
        </p:txBody>
      </p:sp>
      <p:pic>
        <p:nvPicPr>
          <p:cNvPr id="9218" name="Picture 2" descr="ÎÏÎ¿ÏÎ­Î»ÎµÏÎ¼Î± ÎµÎ¹ÎºÏÎ½Î±Ï Î³Î¹Î± i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35" y="1834417"/>
            <a:ext cx="6381573" cy="45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223</Words>
  <Application>Microsoft Office PowerPoint</Application>
  <PresentationFormat>Προβολή στην οθόνη (4:3)</PresentationFormat>
  <Paragraphs>59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Θέμα του Office</vt:lpstr>
      <vt:lpstr>School Subjects</vt:lpstr>
      <vt:lpstr>Language </vt:lpstr>
      <vt:lpstr>Maths</vt:lpstr>
      <vt:lpstr>English/French</vt:lpstr>
      <vt:lpstr>Geography </vt:lpstr>
      <vt:lpstr>Art</vt:lpstr>
      <vt:lpstr>Drama </vt:lpstr>
      <vt:lpstr>Music</vt:lpstr>
      <vt:lpstr>Information Technology </vt:lpstr>
      <vt:lpstr>Environmental Studies</vt:lpstr>
      <vt:lpstr>Religious Studies</vt:lpstr>
      <vt:lpstr>Physical Education</vt:lpstr>
      <vt:lpstr>Social and Political Studies</vt:lpstr>
      <vt:lpstr>Physics/Science </vt:lpstr>
      <vt:lpstr>History</vt:lpstr>
      <vt:lpstr>School subjects</vt:lpstr>
      <vt:lpstr>Environmental Studies</vt:lpstr>
      <vt:lpstr>2. The majority of the Greek people are Christians.</vt:lpstr>
      <vt:lpstr>3. How much is 3 times 12?  </vt:lpstr>
      <vt:lpstr>4. Now put on a very angry expression on your face. </vt:lpstr>
      <vt:lpstr>5. Pin the icon of Movie Maker on your desktop.</vt:lpstr>
      <vt:lpstr>6. Turn to your partner and talk about your daily routine. (Do not use Greek.)</vt:lpstr>
      <vt:lpstr>7. If you mix red and blue, what colour do you get?</vt:lpstr>
      <vt:lpstr>8. The French Revolution started in 1789.</vt:lpstr>
      <vt:lpstr>9. The subject must agree with the verb in a sentence.</vt:lpstr>
      <vt:lpstr>10. Isaac Newton discovered the law of gravity.</vt:lpstr>
      <vt:lpstr>11. Greece borders Albania. </vt:lpstr>
      <vt:lpstr>12. Use the diaphragm to breathe and open your mouth widely to sing.</vt:lpstr>
      <vt:lpstr>13. Run around the playground to warm up. Three laps are enough. . </vt:lpstr>
      <vt:lpstr>14. Democracy is a regime where people go to elections and decide who will represent them.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Subjects</dc:title>
  <dc:creator>Agapi Dendaki</dc:creator>
  <cp:lastModifiedBy>Agapi Dendaki</cp:lastModifiedBy>
  <cp:revision>11</cp:revision>
  <dcterms:created xsi:type="dcterms:W3CDTF">2018-10-09T17:56:44Z</dcterms:created>
  <dcterms:modified xsi:type="dcterms:W3CDTF">2018-10-09T20:09:34Z</dcterms:modified>
</cp:coreProperties>
</file>