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68" r:id="rId2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EEEE35-002C-DE69-C08C-22F78B55A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33F57F3-718A-02FD-A49F-1B5E39EE7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A9F13D-7EB0-B046-A112-9740DDE5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220C95B-93C2-0BEA-33DF-99725B23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60FB371-6D70-2980-8911-CCEF4669B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870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82B855-6BBE-973E-A3E2-F4BB4D1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2E621E1-4D82-AD33-1890-6E8FADD65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C2BD2F7-1E28-7E25-0D8C-61966A10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6A58A11-3520-BF56-D690-F4D6E89A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55A72F0-062B-D21D-D939-109916A8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396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85FC10D7-4974-219A-B371-D366FA867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C350FBA-4A43-C240-76CA-89DC2F243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6DF16D-1088-DF9F-E029-E0D76199D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2517D75-AC10-3EC4-9F45-35AC1E4E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4A74F53-633A-A3BD-27B9-1A6A614DA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613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AAB354-D679-7DAA-5758-F7C854F81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837F083-199F-AE46-804A-BB39C5659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38A2B9A-0DEF-5048-1742-D5F83CBCA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41C9586-A320-055B-924D-3636C68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BF1D51-82FF-8185-3748-6BDFC99D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299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E4A345-CD12-B877-638D-FDB60A78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222083A-3F2A-B0A4-A6B9-6CCDFBA5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930F771-B6C6-E4B1-FD8B-BA1C50B1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62069C1-9C8C-6387-7E67-241DEFE6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D408DAD-3714-203F-FE66-5FB424B6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834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13B4E0-9449-754A-B2D6-6EF1D4F1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D4065AE-6017-8CAD-C358-8C18913B1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D425D40-7E7A-6B50-7AAC-75F8AEBC1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4E597E4-A1ED-DCD7-CE49-A6B70664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9FE6BA2-643F-37D5-883D-C3BFF209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B1D7DAB-CA4F-BCCD-54BB-A33C4835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258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1B9623-DD8F-3DB0-1EBA-1FC4EB9C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91D37BB-B474-9570-5961-06A87D7B0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1A7CB01-C414-2EF2-90AC-96F94322C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A0A9B9E-B67A-4608-BE50-4035529F6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55C5A3D-67E5-C733-3DE3-8B3622D8D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0E747E8-93BB-FF6F-CE81-08BE2D64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6FE0BCA-20A5-D7B4-4309-46C92094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F950EAE-8074-69E6-13AE-245AF293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782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9B9A09-1255-48F5-DC54-AF51ECE6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8D4F987-3A01-D951-1BF2-F6613765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EDF929D-3D3B-D622-293B-2B2ACA1C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ADC82F-54F7-D48D-FB06-529BDE7C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885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683A33F-C8DC-7CE0-5288-995268CC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D814423-E818-8A30-18CD-DDAB8DF22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2BD5D7E-B317-6A76-0F75-A8238331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786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E2D0EF-54A6-F174-FFD9-0445A913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3D50B9-1E19-E2CA-26FA-5F8B919B6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23DFF30-D5D4-6B5B-13C8-99F2F5CB1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802B9F2-507D-D9E6-4A10-7044A8AD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3924E73-856B-0C55-D9FC-A06B0C28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BBEE549-7B53-54A3-AB93-A7805352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030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34F05B-9B65-9965-B7E5-9D012BCE7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6E08788-81B0-1CCE-15D4-C85099AE1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2C274D5-7227-7B06-7BB2-4889B6731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661788E-7304-ED7C-3F27-20619DC1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BE25B40-7231-0DA0-8E03-08099DBC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AE32BF4-316A-FB35-7C50-EBFCFBB4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088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5BA87A6F-2FAB-145D-5C74-ABB5C1507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0BD6F7A-45E6-E737-2157-DE1B1BE27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21BD922-2A4B-CA9A-0AAA-CFE5AB9DF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6FA37-F11E-48CD-B42C-9F0F27902AB9}" type="datetimeFigureOut">
              <a:rPr lang="el-GR" smtClean="0"/>
              <a:t>24/5/2026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9246DC8-0386-3734-C566-72BECCD4C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18ECF0D-98B9-410D-0F85-039275ABD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A82ACF-690E-4A9C-A638-0F49615E44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957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wf5K3pP2IU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vKcHALJCcM&amp;list=RDnvKcHALJCcM&amp;start_radio=1" TargetMode="External"/><Relationship Id="rId2" Type="http://schemas.openxmlformats.org/officeDocument/2006/relationships/hyperlink" Target="https://www.youtube.com/watch?v=A6cpbUHlpk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E01823-A852-978D-1CC4-BC77C8697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148" y="1564814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Mindfulness for students</a:t>
            </a:r>
            <a:endParaRPr lang="el-GR" sz="7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CFB63BD-2F73-5418-014D-32BBD13BB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600" y="5053781"/>
            <a:ext cx="6184490" cy="112259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l-GR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l-GR" baseline="30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lang="el-GR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Πειραματικό Δημοτικό Σχολείο Θεσσαλονίκης</a:t>
            </a:r>
          </a:p>
          <a:p>
            <a:pPr algn="r"/>
            <a:r>
              <a:rPr lang="el-GR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2025-2026</a:t>
            </a:r>
          </a:p>
          <a:p>
            <a:pPr algn="r"/>
            <a:r>
              <a:rPr lang="el-GR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Στ1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FADD21-BAE6-67BE-9BF2-6975D1ECD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0" y="3632692"/>
            <a:ext cx="2387600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4F71005-BE7F-D024-390C-CC487B86A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2" y="254060"/>
            <a:ext cx="1449118" cy="157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97DCC0A-437B-752C-87F4-2E228A876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52" y="-471980"/>
            <a:ext cx="3810000" cy="261937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33BDD65-4D4F-2625-35B0-3918F5A9E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420" y="662637"/>
            <a:ext cx="1552868" cy="70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503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F0E96-269B-402D-ABE5-B40AE6AD2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0F005D-D6A2-D739-F2ED-C94EEEBA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1 (b)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334BE67F-20B9-45EA-8C4E-FBB964D87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8" b="48961"/>
          <a:stretch>
            <a:fillRect/>
          </a:stretch>
        </p:blipFill>
        <p:spPr>
          <a:xfrm>
            <a:off x="951064" y="1690688"/>
            <a:ext cx="9875830" cy="379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32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D4A81-7285-8F2A-01E9-4E9A860EB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F22109-710E-8E0B-1706-2E15CC1A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1 (c)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5A8A2E47-91C5-E8D7-DFCC-B3F5AA25C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4" b="22875"/>
          <a:stretch>
            <a:fillRect/>
          </a:stretch>
        </p:blipFill>
        <p:spPr>
          <a:xfrm>
            <a:off x="1017288" y="1690688"/>
            <a:ext cx="10258691" cy="3942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390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E87BF-BF5A-D506-AC05-1EFB86603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5A34EB-55CA-C42D-4008-8A26BE92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1 (d)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05D8BCF-BA56-88DF-219D-5683F928C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71034"/>
          <a:stretch>
            <a:fillRect/>
          </a:stretch>
        </p:blipFill>
        <p:spPr>
          <a:xfrm>
            <a:off x="1353207" y="1617115"/>
            <a:ext cx="9191212" cy="480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298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45B0A-7F8D-243D-3721-8A740DCE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C719D1-C3D7-1696-6B05-F263F1E0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2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117FA7E-D191-83E8-E74E-817EC9CFF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01" y="2261284"/>
            <a:ext cx="5945275" cy="4458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D843CC-AB99-75C4-8C96-87CB7F8313B9}"/>
              </a:ext>
            </a:extLst>
          </p:cNvPr>
          <p:cNvSpPr txBox="1"/>
          <p:nvPr/>
        </p:nvSpPr>
        <p:spPr>
          <a:xfrm>
            <a:off x="622997" y="1444422"/>
            <a:ext cx="59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Συμπληρώνουμε με χρώματα τον κύκλο…</a:t>
            </a:r>
          </a:p>
        </p:txBody>
      </p:sp>
    </p:spTree>
    <p:extLst>
      <p:ext uri="{BB962C8B-B14F-4D97-AF65-F5344CB8AC3E}">
        <p14:creationId xmlns:p14="http://schemas.microsoft.com/office/powerpoint/2010/main" val="392835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D6631-85D1-DC25-ADAE-9790C88EF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FD98C5-0D1B-2276-EAA6-CEA4F7E3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</a:t>
            </a:r>
            <a:r>
              <a:rPr lang="el-GR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C9CC1-44F3-80AE-3640-586FA66D5923}"/>
              </a:ext>
            </a:extLst>
          </p:cNvPr>
          <p:cNvSpPr txBox="1"/>
          <p:nvPr/>
        </p:nvSpPr>
        <p:spPr>
          <a:xfrm>
            <a:off x="622997" y="1444422"/>
            <a:ext cx="59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Senses Nature Walk</a:t>
            </a:r>
            <a:r>
              <a:rPr lang="el-GR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BA33FDA-415F-FB0C-9DE6-4AE7666B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7114"/>
            <a:ext cx="4616821" cy="615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364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73E1B-C596-58C1-D933-6832EEF5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CECFD9-7B71-0FD0-37C2-3233F3DD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4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56279-26D2-D073-3AFA-69BE05D0C4BF}"/>
              </a:ext>
            </a:extLst>
          </p:cNvPr>
          <p:cNvSpPr txBox="1"/>
          <p:nvPr/>
        </p:nvSpPr>
        <p:spPr>
          <a:xfrm>
            <a:off x="622997" y="1444422"/>
            <a:ext cx="59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Something red, something orange, something yellow</a:t>
            </a:r>
            <a:r>
              <a:rPr lang="el-GR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015DB35-A49B-AB39-A287-EF88015E5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/>
          <a:stretch>
            <a:fillRect/>
          </a:stretch>
        </p:blipFill>
        <p:spPr>
          <a:xfrm>
            <a:off x="5805225" y="916965"/>
            <a:ext cx="5550215" cy="557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167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ABB290-FC2E-D81B-9B68-E78E979A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Where?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E518A00-B06A-1799-F8EE-B139B8178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940" y="293913"/>
            <a:ext cx="3526971" cy="627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0E2381E-55AA-C647-39F8-63028C9D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4" y="1483752"/>
            <a:ext cx="7019453" cy="324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79FEF30D-56CE-3A3D-117C-3C2C10FB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7" b="35238"/>
          <a:stretch>
            <a:fillRect/>
          </a:stretch>
        </p:blipFill>
        <p:spPr>
          <a:xfrm rot="20785531">
            <a:off x="4946039" y="4633120"/>
            <a:ext cx="3097142" cy="185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92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E2327-3F24-DC2B-E6A3-4A4672A58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A80AB8-C55B-977F-BF99-5C99D6C6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Aruba…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48B44A76-8913-5F3D-D5CD-6F24B736C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t="34432" r="28865" b="30549"/>
          <a:stretch>
            <a:fillRect/>
          </a:stretch>
        </p:blipFill>
        <p:spPr>
          <a:xfrm>
            <a:off x="134626" y="1419382"/>
            <a:ext cx="6636437" cy="3604793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5E766CC-D74D-40B1-7182-5B307606F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37509" r="32161" b="19560"/>
          <a:stretch>
            <a:fillRect/>
          </a:stretch>
        </p:blipFill>
        <p:spPr>
          <a:xfrm>
            <a:off x="6887646" y="3027119"/>
            <a:ext cx="5280260" cy="360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9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49AA3-F130-4413-F236-4E4271C95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B4CB32-439F-BD8E-8EE8-CBF1B8F8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Aruba…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44E940C-AE21-D72C-D549-8B114C4FB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9084" r="5568" b="4176"/>
          <a:stretch>
            <a:fillRect/>
          </a:stretch>
        </p:blipFill>
        <p:spPr>
          <a:xfrm>
            <a:off x="3959051" y="544251"/>
            <a:ext cx="7254910" cy="594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112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DA4BA7-97E1-94E6-9373-2B7676BC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attention!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B6C0F4A-8160-4078-0234-47376436B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577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ABAF199-26C7-69F0-8ED2-7F80BE30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01" y="742164"/>
            <a:ext cx="4766330" cy="93735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Why?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3BBF1A-FE04-E263-D39B-8792DB5A1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 focus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attention, self-control, classroom participation, compassion.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academic performance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ability to resolve conflict, overall well-being.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Decreased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levels of stress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depression, anxiety, disruptive behavior.</a:t>
            </a:r>
          </a:p>
          <a:p>
            <a:endParaRPr lang="el-GR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D833C1A-3DC9-3207-4BCC-C78D540F6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92" y="1819656"/>
            <a:ext cx="4142232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92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707977B-FF46-321D-F715-3031A4359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9134" r="5197" b="43812"/>
          <a:stretch>
            <a:fillRect/>
          </a:stretch>
        </p:blipFill>
        <p:spPr>
          <a:xfrm>
            <a:off x="1056549" y="591203"/>
            <a:ext cx="10078902" cy="59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73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5400E5F-1435-2903-88E0-A764286D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Mindfulness for Kids - Video</a:t>
            </a:r>
            <a:endParaRPr lang="el-GR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96AC4C6-F169-7532-1F3D-C17D16A2E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53" y="3209958"/>
            <a:ext cx="4765949" cy="2507669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Be the pond</a:t>
            </a:r>
            <a:endParaRPr lang="en-US" sz="3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Kids Zen Den</a:t>
            </a:r>
            <a:endParaRPr lang="en-US" sz="32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5C5500C-6B55-1D6E-F0EB-47097D1DC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392" y="2232229"/>
            <a:ext cx="4142232" cy="33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73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2FA748-01D8-0DB5-5F42-B2821D00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Mindfulness for Kids - Music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2BF96D5-8FB9-CCAA-FE35-F6119FC71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0515"/>
            <a:ext cx="10515600" cy="3276447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Bliss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What a wonderful world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l-GR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5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2C4DF7-3DC9-B2D9-B46F-25FF5C52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Mindfulness in our classroom</a:t>
            </a:r>
            <a:endParaRPr lang="el-GR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C43CFE3-5E00-C911-C3FF-41F5FB10B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9"/>
          <a:stretch>
            <a:fillRect/>
          </a:stretch>
        </p:blipFill>
        <p:spPr>
          <a:xfrm>
            <a:off x="521254" y="1690688"/>
            <a:ext cx="275451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0242906-5347-1694-F2C1-8FB39BBE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7" b="44868"/>
          <a:stretch>
            <a:fillRect/>
          </a:stretch>
        </p:blipFill>
        <p:spPr>
          <a:xfrm>
            <a:off x="3911589" y="1690688"/>
            <a:ext cx="3263503" cy="106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8C611CB-DFCB-C22F-1811-AB8F7AE15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t="46344" r="63160" b="22007"/>
          <a:stretch>
            <a:fillRect/>
          </a:stretch>
        </p:blipFill>
        <p:spPr>
          <a:xfrm>
            <a:off x="3911589" y="2931649"/>
            <a:ext cx="1791955" cy="356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A3CE1EC-DAD7-1EE8-A07C-EADA2993E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8" t="49771" r="28923" b="27651"/>
          <a:stretch>
            <a:fillRect/>
          </a:stretch>
        </p:blipFill>
        <p:spPr>
          <a:xfrm>
            <a:off x="6095999" y="3155183"/>
            <a:ext cx="3175819" cy="329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C9E5FFB-71DD-6B49-C680-F12851832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462">
            <a:off x="9001659" y="1263700"/>
            <a:ext cx="2762250" cy="16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04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7A9D6D-4FDB-D3C7-D66D-7CF8AAB3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How?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465B09D-0B83-84BE-9A4A-012747A4B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2575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04D44-2C4E-6484-33F6-D245DFA68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91713D-5789-30DC-31DD-2B39C1C4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How?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88F418-6FD7-5349-5D81-72A553002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3499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F233B0-2D44-527D-10D4-FD560353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 1 (a)</a:t>
            </a:r>
            <a:endParaRPr lang="el-GR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3DFC73A-46B8-FF36-DCB7-FD14F8B69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9" b="67077"/>
          <a:stretch>
            <a:fillRect/>
          </a:stretch>
        </p:blipFill>
        <p:spPr>
          <a:xfrm>
            <a:off x="1352336" y="1545018"/>
            <a:ext cx="9549314" cy="5097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83928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135</Words>
  <Application>Microsoft Office PowerPoint</Application>
  <PresentationFormat>Ευρεία οθόνη</PresentationFormat>
  <Paragraphs>35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Θέμα του Office</vt:lpstr>
      <vt:lpstr>Mindfulness for students</vt:lpstr>
      <vt:lpstr>Why?</vt:lpstr>
      <vt:lpstr>Παρουσίαση του PowerPoint</vt:lpstr>
      <vt:lpstr>Mindfulness for Kids - Video</vt:lpstr>
      <vt:lpstr>Mindfulness for Kids - Music</vt:lpstr>
      <vt:lpstr>Mindfulness in our classroom</vt:lpstr>
      <vt:lpstr>How?</vt:lpstr>
      <vt:lpstr>How?</vt:lpstr>
      <vt:lpstr>Exercise 1 (a)</vt:lpstr>
      <vt:lpstr>Exercise 1 (b)</vt:lpstr>
      <vt:lpstr>Exercise 1 (c)</vt:lpstr>
      <vt:lpstr>Exercise 1 (d)</vt:lpstr>
      <vt:lpstr>Exercise 2</vt:lpstr>
      <vt:lpstr>Exercise 3</vt:lpstr>
      <vt:lpstr>Exercise 4</vt:lpstr>
      <vt:lpstr>Where?</vt:lpstr>
      <vt:lpstr>Aruba…</vt:lpstr>
      <vt:lpstr>Aruba…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KOUTLI PANAGIOTA</dc:creator>
  <cp:lastModifiedBy>KOUTLI PANAGIOTA</cp:lastModifiedBy>
  <cp:revision>4</cp:revision>
  <dcterms:created xsi:type="dcterms:W3CDTF">2026-05-24T13:40:58Z</dcterms:created>
  <dcterms:modified xsi:type="dcterms:W3CDTF">2026-05-24T14:58:11Z</dcterms:modified>
</cp:coreProperties>
</file>