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1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D74FB4C-CC3C-48EC-97DF-D13B0EC3290D}" type="datetimeFigureOut">
              <a:rPr lang="el-GR" smtClean="0"/>
              <a:t>1/12/2025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09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1/12/2025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8066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1/12/2025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606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1/12/2025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5868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1/12/2025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072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1/12/2025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3615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1/12/2025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5985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1/12/2025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8539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1/12/2025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6024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1/12/2025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86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4FB4C-CC3C-48EC-97DF-D13B0EC3290D}" type="datetimeFigureOut">
              <a:rPr lang="el-GR" smtClean="0"/>
              <a:t>1/12/2025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7179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ED74FB4C-CC3C-48EC-97DF-D13B0EC3290D}" type="datetimeFigureOut">
              <a:rPr lang="el-GR" smtClean="0"/>
              <a:t>1/12/2025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2D2846E-5990-4E44-B774-0B4F2B7C7D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795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kathleenkirkpoetry.blogspot.com/2012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c-nd/3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es-es/foto/biblioteca-charles-dickens-clasicos-colegio-1560093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www.youtube.com/watch?v=3mMN693-F3U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s://www.bethfishreads.com/2013/03/review-life-of-pi-movie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reakradioproducer.blogspot.com/2012/12/de-dos-peliculas-sobre-la-supervivencia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c-sa/3.0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24119/chat%20icon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sheninger.blogspot.com/2019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/3.0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215412/black-and-white-prize-ribbon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9D861E1-2FA2-5F73-3E0E-F5190FA672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Life of pie</a:t>
            </a: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063D2E73-28A4-70DF-BE1B-3B11B2B864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1st grade Junior High School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5273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3BD8D-6B48-B8C7-B4D5-79979E6B6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C25095-31AF-04C8-4984-9AE30084B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Life of Pie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C644423-5549-9331-085B-2A8A39339C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3745500" cy="331012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Take a vocabulary quiz</a:t>
            </a:r>
          </a:p>
          <a:p>
            <a:r>
              <a:rPr lang="en-GB" dirty="0"/>
              <a:t>Watch a video</a:t>
            </a:r>
          </a:p>
          <a:p>
            <a:r>
              <a:rPr lang="en-GB" dirty="0"/>
              <a:t>Read </a:t>
            </a:r>
            <a:r>
              <a:rPr lang="en-GB"/>
              <a:t>a review of a book.</a:t>
            </a:r>
            <a:endParaRPr lang="en-GB" dirty="0"/>
          </a:p>
          <a:p>
            <a:r>
              <a:rPr lang="en-GB" dirty="0"/>
              <a:t>Evaluate the book</a:t>
            </a:r>
          </a:p>
          <a:p>
            <a:pPr lvl="0"/>
            <a:r>
              <a:rPr lang="en-GB" dirty="0"/>
              <a:t>Self- evaluation questionnaire </a:t>
            </a:r>
          </a:p>
          <a:p>
            <a:pPr lvl="0"/>
            <a:r>
              <a:rPr lang="en-GB" dirty="0"/>
              <a:t>Writing: A short </a:t>
            </a:r>
            <a:r>
              <a:rPr lang="en-GB" dirty="0" err="1"/>
              <a:t>factfile</a:t>
            </a:r>
            <a:r>
              <a:rPr lang="en-GB" dirty="0"/>
              <a:t> about the Life of Pie</a:t>
            </a:r>
          </a:p>
          <a:p>
            <a:pPr lvl="0"/>
            <a:endParaRPr lang="el-GR" dirty="0"/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8DD35847-B414-B083-1314-A2E3F2D79B2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320014" y="2057400"/>
            <a:ext cx="2954696" cy="4022725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3A5059-0A6C-CC6D-4324-79CBC67E11AD}"/>
              </a:ext>
            </a:extLst>
          </p:cNvPr>
          <p:cNvSpPr txBox="1"/>
          <p:nvPr/>
        </p:nvSpPr>
        <p:spPr>
          <a:xfrm>
            <a:off x="7320014" y="6080125"/>
            <a:ext cx="295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00">
                <a:hlinkClick r:id="rId3" tooltip="https://kathleenkirkpoetry.blogspot.com/2012/"/>
              </a:rPr>
              <a:t>Αυτή η φωτογραφία</a:t>
            </a:r>
            <a:r>
              <a:rPr lang="el-GR" sz="900"/>
              <a:t> από Άγνωστος συντάκτης με άδεια χρήσης </a:t>
            </a:r>
            <a:r>
              <a:rPr lang="el-GR" sz="900">
                <a:hlinkClick r:id="rId4" tooltip="https://creativecommons.org/licenses/by-nc-nd/3.0/"/>
              </a:rPr>
              <a:t>CC BY-NC-ND</a:t>
            </a:r>
            <a:endParaRPr lang="el-GR" sz="900"/>
          </a:p>
        </p:txBody>
      </p:sp>
    </p:spTree>
    <p:extLst>
      <p:ext uri="{BB962C8B-B14F-4D97-AF65-F5344CB8AC3E}">
        <p14:creationId xmlns:p14="http://schemas.microsoft.com/office/powerpoint/2010/main" val="2895463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F63FD4B-9731-2F3F-4F6A-54ABADEC9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Previously …….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C77B268-7870-9369-3110-E37C0FC4059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Last time, we browsed through various books in groups and wrote some evaluations.</a:t>
            </a:r>
          </a:p>
          <a:p>
            <a:pPr marL="0" indent="0">
              <a:buNone/>
            </a:pPr>
            <a:r>
              <a:rPr lang="en-GB" dirty="0"/>
              <a:t>Let’s take a short vocabulary quiz.</a:t>
            </a:r>
            <a:endParaRPr lang="el-GR" dirty="0"/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04CC15B3-EF30-7695-0BA1-E800DAEC75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267450" y="2628916"/>
            <a:ext cx="4754563" cy="2879692"/>
          </a:xfrm>
        </p:spPr>
      </p:pic>
    </p:spTree>
    <p:extLst>
      <p:ext uri="{BB962C8B-B14F-4D97-AF65-F5344CB8AC3E}">
        <p14:creationId xmlns:p14="http://schemas.microsoft.com/office/powerpoint/2010/main" val="2277145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F37FBB-15F5-2CF8-6A4C-D81682DD1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Video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90571C9-5B0D-A713-0BD8-C71DD6E588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Have you ever watched a film that was based on a book?</a:t>
            </a:r>
          </a:p>
          <a:p>
            <a:r>
              <a:rPr lang="en-GB" dirty="0"/>
              <a:t>Let’s watch the </a:t>
            </a:r>
            <a:r>
              <a:rPr lang="en-GB" dirty="0">
                <a:hlinkClick r:id="rId2"/>
              </a:rPr>
              <a:t>trailer</a:t>
            </a:r>
            <a:r>
              <a:rPr lang="en-GB" dirty="0"/>
              <a:t> of the film ‘The life of Pie’.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l-GR" dirty="0"/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304E13FD-DBD2-192C-DF90-24439FFEB0F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997927" y="1809136"/>
            <a:ext cx="3788059" cy="427099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417A3F-32CE-1964-5637-5741FF6F2D86}"/>
              </a:ext>
            </a:extLst>
          </p:cNvPr>
          <p:cNvSpPr txBox="1"/>
          <p:nvPr/>
        </p:nvSpPr>
        <p:spPr>
          <a:xfrm>
            <a:off x="6997927" y="6080125"/>
            <a:ext cx="3788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00">
                <a:hlinkClick r:id="rId4" tooltip="https://www.bethfishreads.com/2013/03/review-life-of-pi-movie.html"/>
              </a:rPr>
              <a:t>Αυτή η φωτογραφία</a:t>
            </a:r>
            <a:r>
              <a:rPr lang="el-GR" sz="900"/>
              <a:t> από Άγνωστος συντάκτης με άδεια χρήσης </a:t>
            </a:r>
            <a:r>
              <a:rPr lang="el-GR" sz="900">
                <a:hlinkClick r:id="rId5" tooltip="https://creativecommons.org/licenses/by-nc-nd/3.0/"/>
              </a:rPr>
              <a:t>CC BY-NC-ND</a:t>
            </a:r>
            <a:endParaRPr lang="el-GR" sz="900"/>
          </a:p>
        </p:txBody>
      </p:sp>
    </p:spTree>
    <p:extLst>
      <p:ext uri="{BB962C8B-B14F-4D97-AF65-F5344CB8AC3E}">
        <p14:creationId xmlns:p14="http://schemas.microsoft.com/office/powerpoint/2010/main" val="1165975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65EB6C-D182-70E0-44DE-B5FDDD767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Reading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D79BBDC-CD9D-8EEF-86EC-6F7953937C1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Let’s read a review.</a:t>
            </a:r>
            <a:endParaRPr lang="el-GR" dirty="0"/>
          </a:p>
        </p:txBody>
      </p:sp>
      <p:pic>
        <p:nvPicPr>
          <p:cNvPr id="8" name="Θέση περιεχομένου 7">
            <a:extLst>
              <a:ext uri="{FF2B5EF4-FFF2-40B4-BE49-F238E27FC236}">
                <a16:creationId xmlns:a16="http://schemas.microsoft.com/office/drawing/2014/main" id="{2839E37C-7842-D3BD-FDAC-691D3A31F21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267450" y="1622323"/>
            <a:ext cx="4754563" cy="3765087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95B4B2-7798-0126-5F1C-7C7B3BA3724E}"/>
              </a:ext>
            </a:extLst>
          </p:cNvPr>
          <p:cNvSpPr txBox="1"/>
          <p:nvPr/>
        </p:nvSpPr>
        <p:spPr>
          <a:xfrm>
            <a:off x="6267450" y="5387410"/>
            <a:ext cx="47545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00">
                <a:hlinkClick r:id="rId3" tooltip="https://freakradioproducer.blogspot.com/2012/12/de-dos-peliculas-sobre-la-supervivencia.html"/>
              </a:rPr>
              <a:t>Αυτή η φωτογραφία</a:t>
            </a:r>
            <a:r>
              <a:rPr lang="el-GR" sz="900"/>
              <a:t> από Άγνωστος συντάκτης με άδεια χρήσης </a:t>
            </a:r>
            <a:r>
              <a:rPr lang="el-GR" sz="900">
                <a:hlinkClick r:id="rId4" tooltip="https://creativecommons.org/licenses/by-nc-sa/3.0/"/>
              </a:rPr>
              <a:t>CC BY-SA-NC</a:t>
            </a:r>
            <a:endParaRPr lang="el-GR" sz="900"/>
          </a:p>
        </p:txBody>
      </p:sp>
    </p:spTree>
    <p:extLst>
      <p:ext uri="{BB962C8B-B14F-4D97-AF65-F5344CB8AC3E}">
        <p14:creationId xmlns:p14="http://schemas.microsoft.com/office/powerpoint/2010/main" val="2721482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40CE63A-1E06-E8BE-3AC7-2DD3C7AF2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dirty="0"/>
              <a:t>Let’s speak in pairs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1FF52F9-48D8-FC71-518C-0B1A3AA0FD4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endParaRPr lang="en-GB" dirty="0"/>
          </a:p>
          <a:p>
            <a:endParaRPr lang="el-GR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19A7201-EE6B-BF57-D889-2261289C419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endParaRPr lang="en-GB" dirty="0"/>
          </a:p>
          <a:p>
            <a:endParaRPr lang="en-GB" dirty="0"/>
          </a:p>
          <a:p>
            <a:endParaRPr lang="el-GR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910F364F-72DF-F333-D4CD-33E9EDE16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096000" y="2057399"/>
            <a:ext cx="4680155" cy="38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507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813CF-2D90-15F5-A594-AEEBAD357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53377BA-19D4-6A3A-4CEC-B8E4B8CC7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/>
              <a:t>Self- evaluation questionnaire</a:t>
            </a:r>
            <a:endParaRPr lang="el-GR" dirty="0"/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B51EEA62-2AD0-899B-1F7D-CF963935FAB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43000" y="2824652"/>
            <a:ext cx="4754563" cy="2488221"/>
          </a:xfrm>
        </p:spPr>
      </p:pic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09EBAEB-4A78-79EA-DD38-D9CBCE8C6EB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endParaRPr lang="el-GR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A55DA5-7666-F3DE-6C26-45E62AD6ED53}"/>
              </a:ext>
            </a:extLst>
          </p:cNvPr>
          <p:cNvSpPr txBox="1"/>
          <p:nvPr/>
        </p:nvSpPr>
        <p:spPr>
          <a:xfrm>
            <a:off x="1298575" y="5450162"/>
            <a:ext cx="635092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00">
                <a:hlinkClick r:id="rId3" tooltip="https://esheninger.blogspot.com/2019/"/>
              </a:rPr>
              <a:t>Αυτή η φωτογραφία</a:t>
            </a:r>
            <a:r>
              <a:rPr lang="el-GR" sz="900"/>
              <a:t> από Άγνωστος συντάκτης με άδεια χρήσης </a:t>
            </a:r>
            <a:r>
              <a:rPr lang="el-GR" sz="900">
                <a:hlinkClick r:id="rId4" tooltip="https://creativecommons.org/licenses/by/3.0/"/>
              </a:rPr>
              <a:t>CC BY</a:t>
            </a:r>
            <a:endParaRPr lang="el-GR" sz="900"/>
          </a:p>
        </p:txBody>
      </p:sp>
    </p:spTree>
    <p:extLst>
      <p:ext uri="{BB962C8B-B14F-4D97-AF65-F5344CB8AC3E}">
        <p14:creationId xmlns:p14="http://schemas.microsoft.com/office/powerpoint/2010/main" val="788897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D9CD883-5DFD-D039-8C75-89E6AF56A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Well done to all of you!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431BA9D-71AC-7054-6A2C-8C61E584428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n-GB" dirty="0"/>
              <a:t>Today we revised words about books</a:t>
            </a:r>
          </a:p>
          <a:p>
            <a:r>
              <a:rPr lang="en-GB" dirty="0"/>
              <a:t>Watched a video about the Life of Pie</a:t>
            </a:r>
          </a:p>
          <a:p>
            <a:r>
              <a:rPr lang="en-GB" dirty="0"/>
              <a:t>Read a review about the book</a:t>
            </a:r>
          </a:p>
          <a:p>
            <a:r>
              <a:rPr lang="en-GB" dirty="0"/>
              <a:t>Evaluated the book</a:t>
            </a:r>
          </a:p>
          <a:p>
            <a:r>
              <a:rPr lang="en-GB" dirty="0"/>
              <a:t>Completed a questionnaire about the use of video, reading strategies, vocabulary, </a:t>
            </a:r>
            <a:r>
              <a:rPr lang="en-GB" dirty="0" err="1"/>
              <a:t>pairwork</a:t>
            </a:r>
            <a:endParaRPr lang="en-GB" dirty="0"/>
          </a:p>
          <a:p>
            <a:pPr lvl="0"/>
            <a:r>
              <a:rPr lang="en-GB" dirty="0"/>
              <a:t>Homework: Writing: A </a:t>
            </a:r>
            <a:r>
              <a:rPr lang="en-GB" dirty="0" err="1"/>
              <a:t>factfile</a:t>
            </a:r>
            <a:r>
              <a:rPr lang="en-GB" dirty="0"/>
              <a:t> about the Life of Pie.</a:t>
            </a:r>
          </a:p>
          <a:p>
            <a:endParaRPr lang="el-GR" dirty="0"/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B75140EF-23C1-762D-39D8-F8E254B76F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525073" y="2057400"/>
            <a:ext cx="2239316" cy="4022725"/>
          </a:xfrm>
        </p:spPr>
      </p:pic>
    </p:spTree>
    <p:extLst>
      <p:ext uri="{BB962C8B-B14F-4D97-AF65-F5344CB8AC3E}">
        <p14:creationId xmlns:p14="http://schemas.microsoft.com/office/powerpoint/2010/main" val="1016419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1441462-28F5-F5CB-6C08-C5551A83F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THANK YOU!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8E402EA-6471-8E5F-687F-D98CC8B5736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D58CC67-D977-BB55-F943-A89313990F6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46544"/>
      </p:ext>
    </p:extLst>
  </p:cSld>
  <p:clrMapOvr>
    <a:masterClrMapping/>
  </p:clrMapOvr>
</p:sld>
</file>

<file path=ppt/theme/theme1.xml><?xml version="1.0" encoding="utf-8"?>
<a:theme xmlns:a="http://schemas.openxmlformats.org/drawingml/2006/main" name="Βάση">
  <a:themeElements>
    <a:clrScheme name="Βάση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Βάση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Βάση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TM03457444[[fn=Βάση]]</Template>
  <TotalTime>337</TotalTime>
  <Words>209</Words>
  <Application>Microsoft Office PowerPoint</Application>
  <PresentationFormat>Ευρεία οθόνη</PresentationFormat>
  <Paragraphs>35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1" baseType="lpstr">
      <vt:lpstr>Corbel</vt:lpstr>
      <vt:lpstr>Βάση</vt:lpstr>
      <vt:lpstr>Life of pie</vt:lpstr>
      <vt:lpstr>Life of Pie</vt:lpstr>
      <vt:lpstr>Previously …….</vt:lpstr>
      <vt:lpstr>Video</vt:lpstr>
      <vt:lpstr>Reading</vt:lpstr>
      <vt:lpstr>Let’s speak in pairs</vt:lpstr>
      <vt:lpstr>Self- evaluation questionnaire</vt:lpstr>
      <vt:lpstr>Well done to all of you!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AIMILIA MICHELIOUDAKI</dc:creator>
  <cp:lastModifiedBy>AIMILIA MICHELIOUDAKI</cp:lastModifiedBy>
  <cp:revision>30</cp:revision>
  <dcterms:created xsi:type="dcterms:W3CDTF">2025-11-03T21:22:44Z</dcterms:created>
  <dcterms:modified xsi:type="dcterms:W3CDTF">2025-12-01T17:35:07Z</dcterms:modified>
</cp:coreProperties>
</file>