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9.xml" ContentType="application/vnd.openxmlformats-officedocument.drawingml.diagramStyle+xml"/>
  <Override PartName="/ppt/diagrams/quickStyle10.xml" ContentType="application/vnd.openxmlformats-officedocument.drawingml.diagramStyle+xml"/>
  <Override PartName="/ppt/diagrams/quickStyle11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CA7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B0D7AD-2D97-46F7-ADB7-10A5F691BBE8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AFE6018F-43EA-4770-9174-77A9A5D90D1E}">
      <dgm:prSet phldrT="[Κείμενο]"/>
      <dgm:spPr/>
      <dgm:t>
        <a:bodyPr/>
        <a:lstStyle/>
        <a:p>
          <a:r>
            <a:rPr lang="el-GR" dirty="0" smtClean="0"/>
            <a:t>Εξωτερική μετανάστευση είναι η μετακίνηση ατόμων ή ομάδων σε άλλη χώρα</a:t>
          </a:r>
          <a:endParaRPr lang="el-GR" dirty="0"/>
        </a:p>
      </dgm:t>
    </dgm:pt>
    <dgm:pt modelId="{10311CF3-8A14-407C-A666-7F26708FAA09}" type="parTrans" cxnId="{38E369C1-609D-4C75-B1CA-9CA627AB5551}">
      <dgm:prSet/>
      <dgm:spPr/>
      <dgm:t>
        <a:bodyPr/>
        <a:lstStyle/>
        <a:p>
          <a:endParaRPr lang="el-GR"/>
        </a:p>
      </dgm:t>
    </dgm:pt>
    <dgm:pt modelId="{6E9B1442-1E70-47A1-B7BD-6BD2018D7CB8}" type="sibTrans" cxnId="{38E369C1-609D-4C75-B1CA-9CA627AB5551}">
      <dgm:prSet/>
      <dgm:spPr/>
      <dgm:t>
        <a:bodyPr/>
        <a:lstStyle/>
        <a:p>
          <a:endParaRPr lang="el-GR"/>
        </a:p>
      </dgm:t>
    </dgm:pt>
    <dgm:pt modelId="{36AF2130-684D-4B3A-8839-FEF897F4439F}">
      <dgm:prSet phldrT="[Κείμενο]"/>
      <dgm:spPr/>
      <dgm:t>
        <a:bodyPr/>
        <a:lstStyle/>
        <a:p>
          <a:r>
            <a:rPr lang="el-GR" dirty="0" smtClean="0"/>
            <a:t>χώρα προέλευσης</a:t>
          </a:r>
          <a:endParaRPr lang="el-GR" dirty="0"/>
        </a:p>
      </dgm:t>
    </dgm:pt>
    <dgm:pt modelId="{CB5BC039-0418-4A13-8AD3-A2DF8D07EFA5}" type="parTrans" cxnId="{14E1AF31-C48B-419F-922E-0C99D325AAB7}">
      <dgm:prSet/>
      <dgm:spPr/>
      <dgm:t>
        <a:bodyPr/>
        <a:lstStyle/>
        <a:p>
          <a:endParaRPr lang="el-GR"/>
        </a:p>
      </dgm:t>
    </dgm:pt>
    <dgm:pt modelId="{55260720-B04F-484C-B49A-5239D463D29A}" type="sibTrans" cxnId="{14E1AF31-C48B-419F-922E-0C99D325AAB7}">
      <dgm:prSet/>
      <dgm:spPr/>
      <dgm:t>
        <a:bodyPr/>
        <a:lstStyle/>
        <a:p>
          <a:endParaRPr lang="el-GR"/>
        </a:p>
      </dgm:t>
    </dgm:pt>
    <dgm:pt modelId="{8F9AE07E-8914-4923-97AC-C17FDA51D551}">
      <dgm:prSet phldrT="[Κείμενο]"/>
      <dgm:spPr/>
      <dgm:t>
        <a:bodyPr/>
        <a:lstStyle/>
        <a:p>
          <a:r>
            <a:rPr lang="el-GR" dirty="0" smtClean="0"/>
            <a:t>Ηπειρωτική Προς </a:t>
          </a:r>
          <a:r>
            <a:rPr lang="el-GR" dirty="0" smtClean="0"/>
            <a:t>την  ίδια ήπειρο</a:t>
          </a:r>
          <a:endParaRPr lang="el-GR" dirty="0"/>
        </a:p>
      </dgm:t>
    </dgm:pt>
    <dgm:pt modelId="{6014EB16-6593-4A06-BBB9-D581C91D73A4}" type="parTrans" cxnId="{A218162F-A80F-4519-A3AE-DF2C42ACFC36}">
      <dgm:prSet/>
      <dgm:spPr/>
      <dgm:t>
        <a:bodyPr/>
        <a:lstStyle/>
        <a:p>
          <a:endParaRPr lang="el-GR"/>
        </a:p>
      </dgm:t>
    </dgm:pt>
    <dgm:pt modelId="{5734016B-C22C-4FEF-BABE-6886CD2FA4DA}" type="sibTrans" cxnId="{A218162F-A80F-4519-A3AE-DF2C42ACFC36}">
      <dgm:prSet/>
      <dgm:spPr/>
      <dgm:t>
        <a:bodyPr/>
        <a:lstStyle/>
        <a:p>
          <a:endParaRPr lang="el-GR"/>
        </a:p>
      </dgm:t>
    </dgm:pt>
    <dgm:pt modelId="{9DAC31F0-29E9-4E1A-A76F-0B97EA9B21F2}">
      <dgm:prSet phldrT="[Κείμενο]"/>
      <dgm:spPr/>
      <dgm:t>
        <a:bodyPr/>
        <a:lstStyle/>
        <a:p>
          <a:r>
            <a:rPr lang="el-GR" dirty="0" smtClean="0"/>
            <a:t>Υπερπόντια: προς άλλες ηπείρους</a:t>
          </a:r>
          <a:endParaRPr lang="el-GR" dirty="0"/>
        </a:p>
      </dgm:t>
    </dgm:pt>
    <dgm:pt modelId="{F54A04FC-EF7A-498D-B5CD-B8D4F45CF88E}" type="parTrans" cxnId="{5637971E-9FA7-4781-918A-621D42FA0ED2}">
      <dgm:prSet/>
      <dgm:spPr/>
      <dgm:t>
        <a:bodyPr/>
        <a:lstStyle/>
        <a:p>
          <a:endParaRPr lang="el-GR"/>
        </a:p>
      </dgm:t>
    </dgm:pt>
    <dgm:pt modelId="{59E326F1-C95E-465C-B10B-7FF5D39E69C7}" type="sibTrans" cxnId="{5637971E-9FA7-4781-918A-621D42FA0ED2}">
      <dgm:prSet/>
      <dgm:spPr/>
      <dgm:t>
        <a:bodyPr/>
        <a:lstStyle/>
        <a:p>
          <a:endParaRPr lang="el-GR"/>
        </a:p>
      </dgm:t>
    </dgm:pt>
    <dgm:pt modelId="{5D1E4E74-CF3E-4621-B480-69D7AF1FC39E}">
      <dgm:prSet phldrT="[Κείμενο]"/>
      <dgm:spPr/>
      <dgm:t>
        <a:bodyPr/>
        <a:lstStyle/>
        <a:p>
          <a:r>
            <a:rPr lang="el-GR" dirty="0" smtClean="0"/>
            <a:t>χώρα υποδοχής</a:t>
          </a:r>
          <a:endParaRPr lang="el-GR" dirty="0"/>
        </a:p>
      </dgm:t>
    </dgm:pt>
    <dgm:pt modelId="{BCE15410-4689-4308-9DD0-08E31C1F5ACA}" type="parTrans" cxnId="{554357D8-FF5B-42BE-91D0-9C785ACB3557}">
      <dgm:prSet/>
      <dgm:spPr/>
      <dgm:t>
        <a:bodyPr/>
        <a:lstStyle/>
        <a:p>
          <a:endParaRPr lang="el-GR"/>
        </a:p>
      </dgm:t>
    </dgm:pt>
    <dgm:pt modelId="{F646F188-592B-4BF5-8F74-A2105C4C20AF}" type="sibTrans" cxnId="{554357D8-FF5B-42BE-91D0-9C785ACB3557}">
      <dgm:prSet/>
      <dgm:spPr/>
      <dgm:t>
        <a:bodyPr/>
        <a:lstStyle/>
        <a:p>
          <a:endParaRPr lang="el-GR"/>
        </a:p>
      </dgm:t>
    </dgm:pt>
    <dgm:pt modelId="{9178BA41-5683-43FF-B2F7-D1FA74D8707D}" type="pres">
      <dgm:prSet presAssocID="{16B0D7AD-2D97-46F7-ADB7-10A5F691BBE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112DA80F-EF84-4C40-8651-A1FFC5EF0847}" type="pres">
      <dgm:prSet presAssocID="{AFE6018F-43EA-4770-9174-77A9A5D90D1E}" presName="hierRoot1" presStyleCnt="0"/>
      <dgm:spPr/>
    </dgm:pt>
    <dgm:pt modelId="{85FE4BFF-DE7F-4EA2-95D6-9C50AE7611CB}" type="pres">
      <dgm:prSet presAssocID="{AFE6018F-43EA-4770-9174-77A9A5D90D1E}" presName="composite" presStyleCnt="0"/>
      <dgm:spPr/>
    </dgm:pt>
    <dgm:pt modelId="{2A36D174-7EBD-4F40-A002-857C7C9217DF}" type="pres">
      <dgm:prSet presAssocID="{AFE6018F-43EA-4770-9174-77A9A5D90D1E}" presName="background" presStyleLbl="node0" presStyleIdx="0" presStyleCnt="1"/>
      <dgm:spPr/>
    </dgm:pt>
    <dgm:pt modelId="{A99FF595-2A1F-413D-9EE2-03388965951E}" type="pres">
      <dgm:prSet presAssocID="{AFE6018F-43EA-4770-9174-77A9A5D90D1E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5DEC791A-AAF8-44BF-B92A-2E744D49C96B}" type="pres">
      <dgm:prSet presAssocID="{AFE6018F-43EA-4770-9174-77A9A5D90D1E}" presName="hierChild2" presStyleCnt="0"/>
      <dgm:spPr/>
    </dgm:pt>
    <dgm:pt modelId="{DDE3D334-0719-4CE1-A83A-BF5566E0A93F}" type="pres">
      <dgm:prSet presAssocID="{CB5BC039-0418-4A13-8AD3-A2DF8D07EFA5}" presName="Name10" presStyleLbl="parChTrans1D2" presStyleIdx="0" presStyleCnt="2"/>
      <dgm:spPr/>
      <dgm:t>
        <a:bodyPr/>
        <a:lstStyle/>
        <a:p>
          <a:endParaRPr lang="el-GR"/>
        </a:p>
      </dgm:t>
    </dgm:pt>
    <dgm:pt modelId="{8D9E48B5-6EE4-4434-8497-53A59CC627D2}" type="pres">
      <dgm:prSet presAssocID="{36AF2130-684D-4B3A-8839-FEF897F4439F}" presName="hierRoot2" presStyleCnt="0"/>
      <dgm:spPr/>
    </dgm:pt>
    <dgm:pt modelId="{73D41CDF-10E6-49D9-80A1-D56F308E25F2}" type="pres">
      <dgm:prSet presAssocID="{36AF2130-684D-4B3A-8839-FEF897F4439F}" presName="composite2" presStyleCnt="0"/>
      <dgm:spPr/>
    </dgm:pt>
    <dgm:pt modelId="{36A62470-893D-4C8E-9C55-08AFF74D6089}" type="pres">
      <dgm:prSet presAssocID="{36AF2130-684D-4B3A-8839-FEF897F4439F}" presName="background2" presStyleLbl="node2" presStyleIdx="0" presStyleCnt="2"/>
      <dgm:spPr/>
    </dgm:pt>
    <dgm:pt modelId="{D7945407-27EE-4ABB-8A8F-140B9ACF8D60}" type="pres">
      <dgm:prSet presAssocID="{36AF2130-684D-4B3A-8839-FEF897F4439F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DDE82BE9-9450-47FC-8347-1022D17E64A8}" type="pres">
      <dgm:prSet presAssocID="{36AF2130-684D-4B3A-8839-FEF897F4439F}" presName="hierChild3" presStyleCnt="0"/>
      <dgm:spPr/>
    </dgm:pt>
    <dgm:pt modelId="{A052FB73-5289-498F-A588-D227A3E05251}" type="pres">
      <dgm:prSet presAssocID="{6014EB16-6593-4A06-BBB9-D581C91D73A4}" presName="Name17" presStyleLbl="parChTrans1D3" presStyleIdx="0" presStyleCnt="2"/>
      <dgm:spPr/>
      <dgm:t>
        <a:bodyPr/>
        <a:lstStyle/>
        <a:p>
          <a:endParaRPr lang="el-GR"/>
        </a:p>
      </dgm:t>
    </dgm:pt>
    <dgm:pt modelId="{34C3152F-4B11-409F-BB6D-6550F20E129A}" type="pres">
      <dgm:prSet presAssocID="{8F9AE07E-8914-4923-97AC-C17FDA51D551}" presName="hierRoot3" presStyleCnt="0"/>
      <dgm:spPr/>
    </dgm:pt>
    <dgm:pt modelId="{B7C41D09-096F-4755-AB6A-91B865F4830D}" type="pres">
      <dgm:prSet presAssocID="{8F9AE07E-8914-4923-97AC-C17FDA51D551}" presName="composite3" presStyleCnt="0"/>
      <dgm:spPr/>
    </dgm:pt>
    <dgm:pt modelId="{D7317C4D-DDB0-431E-BDFE-6741DF43F5B2}" type="pres">
      <dgm:prSet presAssocID="{8F9AE07E-8914-4923-97AC-C17FDA51D551}" presName="background3" presStyleLbl="node3" presStyleIdx="0" presStyleCnt="2"/>
      <dgm:spPr/>
    </dgm:pt>
    <dgm:pt modelId="{C03E2E53-E97C-4744-A53C-80DF4B9B5B43}" type="pres">
      <dgm:prSet presAssocID="{8F9AE07E-8914-4923-97AC-C17FDA51D551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A9860DA7-1BCB-4C63-A31A-2FF7055D5EAE}" type="pres">
      <dgm:prSet presAssocID="{8F9AE07E-8914-4923-97AC-C17FDA51D551}" presName="hierChild4" presStyleCnt="0"/>
      <dgm:spPr/>
    </dgm:pt>
    <dgm:pt modelId="{F13950D7-61C7-4FB2-B363-6FA82833967E}" type="pres">
      <dgm:prSet presAssocID="{F54A04FC-EF7A-498D-B5CD-B8D4F45CF88E}" presName="Name17" presStyleLbl="parChTrans1D3" presStyleIdx="1" presStyleCnt="2"/>
      <dgm:spPr/>
      <dgm:t>
        <a:bodyPr/>
        <a:lstStyle/>
        <a:p>
          <a:endParaRPr lang="el-GR"/>
        </a:p>
      </dgm:t>
    </dgm:pt>
    <dgm:pt modelId="{5A3DD481-5A75-4DD8-ACAE-AF1B0289B0FE}" type="pres">
      <dgm:prSet presAssocID="{9DAC31F0-29E9-4E1A-A76F-0B97EA9B21F2}" presName="hierRoot3" presStyleCnt="0"/>
      <dgm:spPr/>
    </dgm:pt>
    <dgm:pt modelId="{8F9DFA99-A8A9-45A7-A6B0-E742E5F9D489}" type="pres">
      <dgm:prSet presAssocID="{9DAC31F0-29E9-4E1A-A76F-0B97EA9B21F2}" presName="composite3" presStyleCnt="0"/>
      <dgm:spPr/>
    </dgm:pt>
    <dgm:pt modelId="{CCB76112-C8E0-40C5-B306-767F65178B25}" type="pres">
      <dgm:prSet presAssocID="{9DAC31F0-29E9-4E1A-A76F-0B97EA9B21F2}" presName="background3" presStyleLbl="node3" presStyleIdx="1" presStyleCnt="2"/>
      <dgm:spPr/>
    </dgm:pt>
    <dgm:pt modelId="{05AD810A-908A-4077-9366-68C721A191B0}" type="pres">
      <dgm:prSet presAssocID="{9DAC31F0-29E9-4E1A-A76F-0B97EA9B21F2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64678475-94AA-440F-A2EA-65309FA8DAA8}" type="pres">
      <dgm:prSet presAssocID="{9DAC31F0-29E9-4E1A-A76F-0B97EA9B21F2}" presName="hierChild4" presStyleCnt="0"/>
      <dgm:spPr/>
    </dgm:pt>
    <dgm:pt modelId="{827A63A0-D19F-434C-86FF-DED459ABA0B5}" type="pres">
      <dgm:prSet presAssocID="{BCE15410-4689-4308-9DD0-08E31C1F5ACA}" presName="Name10" presStyleLbl="parChTrans1D2" presStyleIdx="1" presStyleCnt="2"/>
      <dgm:spPr/>
      <dgm:t>
        <a:bodyPr/>
        <a:lstStyle/>
        <a:p>
          <a:endParaRPr lang="el-GR"/>
        </a:p>
      </dgm:t>
    </dgm:pt>
    <dgm:pt modelId="{DECDFCB9-57C7-465A-BBB3-3A2F75C248F1}" type="pres">
      <dgm:prSet presAssocID="{5D1E4E74-CF3E-4621-B480-69D7AF1FC39E}" presName="hierRoot2" presStyleCnt="0"/>
      <dgm:spPr/>
    </dgm:pt>
    <dgm:pt modelId="{4BD80832-0EC6-4EF4-8B2A-692F1942BBE9}" type="pres">
      <dgm:prSet presAssocID="{5D1E4E74-CF3E-4621-B480-69D7AF1FC39E}" presName="composite2" presStyleCnt="0"/>
      <dgm:spPr/>
    </dgm:pt>
    <dgm:pt modelId="{7822E7A5-9A70-4ADE-88AE-7282C016397C}" type="pres">
      <dgm:prSet presAssocID="{5D1E4E74-CF3E-4621-B480-69D7AF1FC39E}" presName="background2" presStyleLbl="node2" presStyleIdx="1" presStyleCnt="2"/>
      <dgm:spPr/>
    </dgm:pt>
    <dgm:pt modelId="{BB6D1174-F97C-441E-974E-527D8B632828}" type="pres">
      <dgm:prSet presAssocID="{5D1E4E74-CF3E-4621-B480-69D7AF1FC39E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698859D3-DEF6-44A9-BFC8-95D4C2945F2C}" type="pres">
      <dgm:prSet presAssocID="{5D1E4E74-CF3E-4621-B480-69D7AF1FC39E}" presName="hierChild3" presStyleCnt="0"/>
      <dgm:spPr/>
    </dgm:pt>
  </dgm:ptLst>
  <dgm:cxnLst>
    <dgm:cxn modelId="{34C31100-BAE4-4975-BF9E-F80EAB0D9491}" type="presOf" srcId="{AFE6018F-43EA-4770-9174-77A9A5D90D1E}" destId="{A99FF595-2A1F-413D-9EE2-03388965951E}" srcOrd="0" destOrd="0" presId="urn:microsoft.com/office/officeart/2005/8/layout/hierarchy1"/>
    <dgm:cxn modelId="{554357D8-FF5B-42BE-91D0-9C785ACB3557}" srcId="{AFE6018F-43EA-4770-9174-77A9A5D90D1E}" destId="{5D1E4E74-CF3E-4621-B480-69D7AF1FC39E}" srcOrd="1" destOrd="0" parTransId="{BCE15410-4689-4308-9DD0-08E31C1F5ACA}" sibTransId="{F646F188-592B-4BF5-8F74-A2105C4C20AF}"/>
    <dgm:cxn modelId="{1A5110E5-7F63-467C-B04C-FA6C69B54886}" type="presOf" srcId="{6014EB16-6593-4A06-BBB9-D581C91D73A4}" destId="{A052FB73-5289-498F-A588-D227A3E05251}" srcOrd="0" destOrd="0" presId="urn:microsoft.com/office/officeart/2005/8/layout/hierarchy1"/>
    <dgm:cxn modelId="{A218162F-A80F-4519-A3AE-DF2C42ACFC36}" srcId="{36AF2130-684D-4B3A-8839-FEF897F4439F}" destId="{8F9AE07E-8914-4923-97AC-C17FDA51D551}" srcOrd="0" destOrd="0" parTransId="{6014EB16-6593-4A06-BBB9-D581C91D73A4}" sibTransId="{5734016B-C22C-4FEF-BABE-6886CD2FA4DA}"/>
    <dgm:cxn modelId="{7C900F29-BDE5-4845-9366-F0123F1C5E56}" type="presOf" srcId="{CB5BC039-0418-4A13-8AD3-A2DF8D07EFA5}" destId="{DDE3D334-0719-4CE1-A83A-BF5566E0A93F}" srcOrd="0" destOrd="0" presId="urn:microsoft.com/office/officeart/2005/8/layout/hierarchy1"/>
    <dgm:cxn modelId="{5637971E-9FA7-4781-918A-621D42FA0ED2}" srcId="{36AF2130-684D-4B3A-8839-FEF897F4439F}" destId="{9DAC31F0-29E9-4E1A-A76F-0B97EA9B21F2}" srcOrd="1" destOrd="0" parTransId="{F54A04FC-EF7A-498D-B5CD-B8D4F45CF88E}" sibTransId="{59E326F1-C95E-465C-B10B-7FF5D39E69C7}"/>
    <dgm:cxn modelId="{1223D769-5A29-44E6-9AF2-23D01C807FAC}" type="presOf" srcId="{8F9AE07E-8914-4923-97AC-C17FDA51D551}" destId="{C03E2E53-E97C-4744-A53C-80DF4B9B5B43}" srcOrd="0" destOrd="0" presId="urn:microsoft.com/office/officeart/2005/8/layout/hierarchy1"/>
    <dgm:cxn modelId="{719E7D3C-45B4-4B27-8E2E-375E16EEBC9F}" type="presOf" srcId="{36AF2130-684D-4B3A-8839-FEF897F4439F}" destId="{D7945407-27EE-4ABB-8A8F-140B9ACF8D60}" srcOrd="0" destOrd="0" presId="urn:microsoft.com/office/officeart/2005/8/layout/hierarchy1"/>
    <dgm:cxn modelId="{14E1AF31-C48B-419F-922E-0C99D325AAB7}" srcId="{AFE6018F-43EA-4770-9174-77A9A5D90D1E}" destId="{36AF2130-684D-4B3A-8839-FEF897F4439F}" srcOrd="0" destOrd="0" parTransId="{CB5BC039-0418-4A13-8AD3-A2DF8D07EFA5}" sibTransId="{55260720-B04F-484C-B49A-5239D463D29A}"/>
    <dgm:cxn modelId="{09BCBA04-9A37-43EE-91E0-33F268E47934}" type="presOf" srcId="{9DAC31F0-29E9-4E1A-A76F-0B97EA9B21F2}" destId="{05AD810A-908A-4077-9366-68C721A191B0}" srcOrd="0" destOrd="0" presId="urn:microsoft.com/office/officeart/2005/8/layout/hierarchy1"/>
    <dgm:cxn modelId="{ABC59483-3ADE-4AE2-AD81-00FA282F79D8}" type="presOf" srcId="{BCE15410-4689-4308-9DD0-08E31C1F5ACA}" destId="{827A63A0-D19F-434C-86FF-DED459ABA0B5}" srcOrd="0" destOrd="0" presId="urn:microsoft.com/office/officeart/2005/8/layout/hierarchy1"/>
    <dgm:cxn modelId="{9E86D936-76A1-4693-B221-58F468560634}" type="presOf" srcId="{5D1E4E74-CF3E-4621-B480-69D7AF1FC39E}" destId="{BB6D1174-F97C-441E-974E-527D8B632828}" srcOrd="0" destOrd="0" presId="urn:microsoft.com/office/officeart/2005/8/layout/hierarchy1"/>
    <dgm:cxn modelId="{38E369C1-609D-4C75-B1CA-9CA627AB5551}" srcId="{16B0D7AD-2D97-46F7-ADB7-10A5F691BBE8}" destId="{AFE6018F-43EA-4770-9174-77A9A5D90D1E}" srcOrd="0" destOrd="0" parTransId="{10311CF3-8A14-407C-A666-7F26708FAA09}" sibTransId="{6E9B1442-1E70-47A1-B7BD-6BD2018D7CB8}"/>
    <dgm:cxn modelId="{9C326496-8775-400D-A6B2-19E5142B44A0}" type="presOf" srcId="{F54A04FC-EF7A-498D-B5CD-B8D4F45CF88E}" destId="{F13950D7-61C7-4FB2-B363-6FA82833967E}" srcOrd="0" destOrd="0" presId="urn:microsoft.com/office/officeart/2005/8/layout/hierarchy1"/>
    <dgm:cxn modelId="{3A12D659-5C6E-4E5B-91DA-8FB7F6C466D8}" type="presOf" srcId="{16B0D7AD-2D97-46F7-ADB7-10A5F691BBE8}" destId="{9178BA41-5683-43FF-B2F7-D1FA74D8707D}" srcOrd="0" destOrd="0" presId="urn:microsoft.com/office/officeart/2005/8/layout/hierarchy1"/>
    <dgm:cxn modelId="{49DA6163-5C20-461C-9758-69DF987949A4}" type="presParOf" srcId="{9178BA41-5683-43FF-B2F7-D1FA74D8707D}" destId="{112DA80F-EF84-4C40-8651-A1FFC5EF0847}" srcOrd="0" destOrd="0" presId="urn:microsoft.com/office/officeart/2005/8/layout/hierarchy1"/>
    <dgm:cxn modelId="{07EB253E-330F-4EED-8818-F947C6BD41C3}" type="presParOf" srcId="{112DA80F-EF84-4C40-8651-A1FFC5EF0847}" destId="{85FE4BFF-DE7F-4EA2-95D6-9C50AE7611CB}" srcOrd="0" destOrd="0" presId="urn:microsoft.com/office/officeart/2005/8/layout/hierarchy1"/>
    <dgm:cxn modelId="{04935943-8638-4DB8-9031-C357A8A8E120}" type="presParOf" srcId="{85FE4BFF-DE7F-4EA2-95D6-9C50AE7611CB}" destId="{2A36D174-7EBD-4F40-A002-857C7C9217DF}" srcOrd="0" destOrd="0" presId="urn:microsoft.com/office/officeart/2005/8/layout/hierarchy1"/>
    <dgm:cxn modelId="{D7C66728-6273-4575-B9A2-6C0E35263EAB}" type="presParOf" srcId="{85FE4BFF-DE7F-4EA2-95D6-9C50AE7611CB}" destId="{A99FF595-2A1F-413D-9EE2-03388965951E}" srcOrd="1" destOrd="0" presId="urn:microsoft.com/office/officeart/2005/8/layout/hierarchy1"/>
    <dgm:cxn modelId="{322D1A3F-7684-413E-A243-7E42F0163F9C}" type="presParOf" srcId="{112DA80F-EF84-4C40-8651-A1FFC5EF0847}" destId="{5DEC791A-AAF8-44BF-B92A-2E744D49C96B}" srcOrd="1" destOrd="0" presId="urn:microsoft.com/office/officeart/2005/8/layout/hierarchy1"/>
    <dgm:cxn modelId="{82EE9206-B6DF-4056-9FC1-7ADB16EB5099}" type="presParOf" srcId="{5DEC791A-AAF8-44BF-B92A-2E744D49C96B}" destId="{DDE3D334-0719-4CE1-A83A-BF5566E0A93F}" srcOrd="0" destOrd="0" presId="urn:microsoft.com/office/officeart/2005/8/layout/hierarchy1"/>
    <dgm:cxn modelId="{2D78DA3F-365D-4BF3-A695-3D62706CA26C}" type="presParOf" srcId="{5DEC791A-AAF8-44BF-B92A-2E744D49C96B}" destId="{8D9E48B5-6EE4-4434-8497-53A59CC627D2}" srcOrd="1" destOrd="0" presId="urn:microsoft.com/office/officeart/2005/8/layout/hierarchy1"/>
    <dgm:cxn modelId="{14872817-C08A-42EB-8924-295C248F0818}" type="presParOf" srcId="{8D9E48B5-6EE4-4434-8497-53A59CC627D2}" destId="{73D41CDF-10E6-49D9-80A1-D56F308E25F2}" srcOrd="0" destOrd="0" presId="urn:microsoft.com/office/officeart/2005/8/layout/hierarchy1"/>
    <dgm:cxn modelId="{F02F71A2-4662-421B-9913-A38795954D38}" type="presParOf" srcId="{73D41CDF-10E6-49D9-80A1-D56F308E25F2}" destId="{36A62470-893D-4C8E-9C55-08AFF74D6089}" srcOrd="0" destOrd="0" presId="urn:microsoft.com/office/officeart/2005/8/layout/hierarchy1"/>
    <dgm:cxn modelId="{2CBA10CB-ED6E-4C95-87EE-B1298CB6BDB5}" type="presParOf" srcId="{73D41CDF-10E6-49D9-80A1-D56F308E25F2}" destId="{D7945407-27EE-4ABB-8A8F-140B9ACF8D60}" srcOrd="1" destOrd="0" presId="urn:microsoft.com/office/officeart/2005/8/layout/hierarchy1"/>
    <dgm:cxn modelId="{F4D13296-DB2E-4D5A-9335-FEAD876AAF92}" type="presParOf" srcId="{8D9E48B5-6EE4-4434-8497-53A59CC627D2}" destId="{DDE82BE9-9450-47FC-8347-1022D17E64A8}" srcOrd="1" destOrd="0" presId="urn:microsoft.com/office/officeart/2005/8/layout/hierarchy1"/>
    <dgm:cxn modelId="{AD5A416D-8205-400E-846F-68A4ADF3098F}" type="presParOf" srcId="{DDE82BE9-9450-47FC-8347-1022D17E64A8}" destId="{A052FB73-5289-498F-A588-D227A3E05251}" srcOrd="0" destOrd="0" presId="urn:microsoft.com/office/officeart/2005/8/layout/hierarchy1"/>
    <dgm:cxn modelId="{979150A1-32E0-47A7-B192-966E151FB6E0}" type="presParOf" srcId="{DDE82BE9-9450-47FC-8347-1022D17E64A8}" destId="{34C3152F-4B11-409F-BB6D-6550F20E129A}" srcOrd="1" destOrd="0" presId="urn:microsoft.com/office/officeart/2005/8/layout/hierarchy1"/>
    <dgm:cxn modelId="{88073430-7892-4C7A-B384-A07FE53BB31C}" type="presParOf" srcId="{34C3152F-4B11-409F-BB6D-6550F20E129A}" destId="{B7C41D09-096F-4755-AB6A-91B865F4830D}" srcOrd="0" destOrd="0" presId="urn:microsoft.com/office/officeart/2005/8/layout/hierarchy1"/>
    <dgm:cxn modelId="{7A861233-8E82-4DEF-B690-EC644B08C40B}" type="presParOf" srcId="{B7C41D09-096F-4755-AB6A-91B865F4830D}" destId="{D7317C4D-DDB0-431E-BDFE-6741DF43F5B2}" srcOrd="0" destOrd="0" presId="urn:microsoft.com/office/officeart/2005/8/layout/hierarchy1"/>
    <dgm:cxn modelId="{ADF52E1C-A72B-4E3C-AAB8-13EC51A71206}" type="presParOf" srcId="{B7C41D09-096F-4755-AB6A-91B865F4830D}" destId="{C03E2E53-E97C-4744-A53C-80DF4B9B5B43}" srcOrd="1" destOrd="0" presId="urn:microsoft.com/office/officeart/2005/8/layout/hierarchy1"/>
    <dgm:cxn modelId="{04A6B04F-B6B5-41E9-9C71-E264D16CAFDB}" type="presParOf" srcId="{34C3152F-4B11-409F-BB6D-6550F20E129A}" destId="{A9860DA7-1BCB-4C63-A31A-2FF7055D5EAE}" srcOrd="1" destOrd="0" presId="urn:microsoft.com/office/officeart/2005/8/layout/hierarchy1"/>
    <dgm:cxn modelId="{21E4E14A-E35E-4FFF-98F9-AFE83F218029}" type="presParOf" srcId="{DDE82BE9-9450-47FC-8347-1022D17E64A8}" destId="{F13950D7-61C7-4FB2-B363-6FA82833967E}" srcOrd="2" destOrd="0" presId="urn:microsoft.com/office/officeart/2005/8/layout/hierarchy1"/>
    <dgm:cxn modelId="{D5FF1D55-4204-4E33-97F1-D7DC1A728613}" type="presParOf" srcId="{DDE82BE9-9450-47FC-8347-1022D17E64A8}" destId="{5A3DD481-5A75-4DD8-ACAE-AF1B0289B0FE}" srcOrd="3" destOrd="0" presId="urn:microsoft.com/office/officeart/2005/8/layout/hierarchy1"/>
    <dgm:cxn modelId="{CF5781A4-6F70-4EFE-87AD-EAF3D44A68A9}" type="presParOf" srcId="{5A3DD481-5A75-4DD8-ACAE-AF1B0289B0FE}" destId="{8F9DFA99-A8A9-45A7-A6B0-E742E5F9D489}" srcOrd="0" destOrd="0" presId="urn:microsoft.com/office/officeart/2005/8/layout/hierarchy1"/>
    <dgm:cxn modelId="{95D4FB55-58CD-4464-95D8-DD44E98D8755}" type="presParOf" srcId="{8F9DFA99-A8A9-45A7-A6B0-E742E5F9D489}" destId="{CCB76112-C8E0-40C5-B306-767F65178B25}" srcOrd="0" destOrd="0" presId="urn:microsoft.com/office/officeart/2005/8/layout/hierarchy1"/>
    <dgm:cxn modelId="{5D1B8F37-E581-403F-9D3E-454C14A8CE57}" type="presParOf" srcId="{8F9DFA99-A8A9-45A7-A6B0-E742E5F9D489}" destId="{05AD810A-908A-4077-9366-68C721A191B0}" srcOrd="1" destOrd="0" presId="urn:microsoft.com/office/officeart/2005/8/layout/hierarchy1"/>
    <dgm:cxn modelId="{EDAAF236-02CA-403B-A14F-E46D60BDAA28}" type="presParOf" srcId="{5A3DD481-5A75-4DD8-ACAE-AF1B0289B0FE}" destId="{64678475-94AA-440F-A2EA-65309FA8DAA8}" srcOrd="1" destOrd="0" presId="urn:microsoft.com/office/officeart/2005/8/layout/hierarchy1"/>
    <dgm:cxn modelId="{3E5BBC6C-2559-4B03-8252-6136B97D70B1}" type="presParOf" srcId="{5DEC791A-AAF8-44BF-B92A-2E744D49C96B}" destId="{827A63A0-D19F-434C-86FF-DED459ABA0B5}" srcOrd="2" destOrd="0" presId="urn:microsoft.com/office/officeart/2005/8/layout/hierarchy1"/>
    <dgm:cxn modelId="{8B4040BB-AE06-40A3-BA60-DDA9F1BCAD79}" type="presParOf" srcId="{5DEC791A-AAF8-44BF-B92A-2E744D49C96B}" destId="{DECDFCB9-57C7-465A-BBB3-3A2F75C248F1}" srcOrd="3" destOrd="0" presId="urn:microsoft.com/office/officeart/2005/8/layout/hierarchy1"/>
    <dgm:cxn modelId="{9A233316-24F4-4456-8840-83BD50802E71}" type="presParOf" srcId="{DECDFCB9-57C7-465A-BBB3-3A2F75C248F1}" destId="{4BD80832-0EC6-4EF4-8B2A-692F1942BBE9}" srcOrd="0" destOrd="0" presId="urn:microsoft.com/office/officeart/2005/8/layout/hierarchy1"/>
    <dgm:cxn modelId="{7B17A589-4F16-426E-9216-D29B80FDDC92}" type="presParOf" srcId="{4BD80832-0EC6-4EF4-8B2A-692F1942BBE9}" destId="{7822E7A5-9A70-4ADE-88AE-7282C016397C}" srcOrd="0" destOrd="0" presId="urn:microsoft.com/office/officeart/2005/8/layout/hierarchy1"/>
    <dgm:cxn modelId="{5907B206-FE1B-4BFA-B18D-E7B209ABC74E}" type="presParOf" srcId="{4BD80832-0EC6-4EF4-8B2A-692F1942BBE9}" destId="{BB6D1174-F97C-441E-974E-527D8B632828}" srcOrd="1" destOrd="0" presId="urn:microsoft.com/office/officeart/2005/8/layout/hierarchy1"/>
    <dgm:cxn modelId="{284D09D8-FCB5-40E4-AC51-65275D967546}" type="presParOf" srcId="{DECDFCB9-57C7-465A-BBB3-3A2F75C248F1}" destId="{698859D3-DEF6-44A9-BFC8-95D4C2945F2C}" srcOrd="1" destOrd="0" presId="urn:microsoft.com/office/officeart/2005/8/layout/hierarchy1"/>
  </dgm:cxnLst>
  <dgm:bg/>
  <dgm:whole/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A4E04AB-8979-434B-B9FC-196083C0DB18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6EDF943C-21B1-4993-B676-740FE6FF08C2}">
      <dgm:prSet phldrT="[Κείμενο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l-GR" dirty="0" smtClean="0"/>
            <a:t>Με τη γέννηση</a:t>
          </a:r>
          <a:endParaRPr lang="el-GR" dirty="0"/>
        </a:p>
      </dgm:t>
    </dgm:pt>
    <dgm:pt modelId="{90245BEC-5038-4517-AB2A-DF83DF9EFE01}" type="parTrans" cxnId="{66121EF5-EA2F-43F1-AE77-CC941A5BB94D}">
      <dgm:prSet/>
      <dgm:spPr/>
      <dgm:t>
        <a:bodyPr/>
        <a:lstStyle/>
        <a:p>
          <a:endParaRPr lang="el-GR"/>
        </a:p>
      </dgm:t>
    </dgm:pt>
    <dgm:pt modelId="{5A7270DF-B008-47C7-890B-943F1FA0F361}" type="sibTrans" cxnId="{66121EF5-EA2F-43F1-AE77-CC941A5BB94D}">
      <dgm:prSet/>
      <dgm:spPr/>
      <dgm:t>
        <a:bodyPr/>
        <a:lstStyle/>
        <a:p>
          <a:endParaRPr lang="el-GR"/>
        </a:p>
      </dgm:t>
    </dgm:pt>
    <dgm:pt modelId="{55AEF609-B037-4422-8C95-972B1C7FD626}">
      <dgm:prSet phldrT="[Κείμενο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l-GR" dirty="0" smtClean="0"/>
            <a:t>Με αναγνώριση. </a:t>
          </a:r>
          <a:endParaRPr lang="el-GR" dirty="0"/>
        </a:p>
      </dgm:t>
    </dgm:pt>
    <dgm:pt modelId="{F071C06F-B586-421B-8436-F9205913D100}" type="parTrans" cxnId="{55EB8758-9F83-44CC-8160-25504606B2E5}">
      <dgm:prSet/>
      <dgm:spPr/>
      <dgm:t>
        <a:bodyPr/>
        <a:lstStyle/>
        <a:p>
          <a:endParaRPr lang="el-GR"/>
        </a:p>
      </dgm:t>
    </dgm:pt>
    <dgm:pt modelId="{C80C5DC7-9DFA-4E52-82FD-35FD46EC9A20}" type="sibTrans" cxnId="{55EB8758-9F83-44CC-8160-25504606B2E5}">
      <dgm:prSet/>
      <dgm:spPr/>
      <dgm:t>
        <a:bodyPr/>
        <a:lstStyle/>
        <a:p>
          <a:endParaRPr lang="el-GR"/>
        </a:p>
      </dgm:t>
    </dgm:pt>
    <dgm:pt modelId="{52C7A071-C3FA-4E24-B461-9A1452E8C5CD}">
      <dgm:prSet phldrT="[Κείμενο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l-GR" dirty="0" smtClean="0"/>
            <a:t>Με υιοθεσία</a:t>
          </a:r>
          <a:endParaRPr lang="el-GR" dirty="0"/>
        </a:p>
      </dgm:t>
    </dgm:pt>
    <dgm:pt modelId="{C76D12E3-E3FA-43D1-B235-A3F28F854699}" type="parTrans" cxnId="{53198BBE-A69E-4198-867C-BAD4FDE358D4}">
      <dgm:prSet>
        <dgm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l-GR"/>
        </a:p>
      </dgm:t>
    </dgm:pt>
    <dgm:pt modelId="{C98C5C49-243D-4656-8B58-5DD0512687B5}" type="sibTrans" cxnId="{53198BBE-A69E-4198-867C-BAD4FDE358D4}">
      <dgm:prSet/>
      <dgm:spPr/>
      <dgm:t>
        <a:bodyPr/>
        <a:lstStyle/>
        <a:p>
          <a:endParaRPr lang="el-GR"/>
        </a:p>
      </dgm:t>
    </dgm:pt>
    <dgm:pt modelId="{E4646386-5239-4B8D-B483-1402A562F4EE}">
      <dgm:prSet phldrT="[Κείμενο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l-GR" dirty="0" smtClean="0"/>
            <a:t>Με κατάταξη στις ένοπλες δυνάμεις</a:t>
          </a:r>
          <a:endParaRPr lang="el-GR" dirty="0"/>
        </a:p>
      </dgm:t>
    </dgm:pt>
    <dgm:pt modelId="{D89DB884-01E7-4AAF-81DB-B39DC98DDEFB}" type="parTrans" cxnId="{302544A7-1FFB-46C5-B1B0-60EFACB29021}">
      <dgm:prSet/>
      <dgm:spPr/>
      <dgm:t>
        <a:bodyPr/>
        <a:lstStyle/>
        <a:p>
          <a:endParaRPr lang="el-GR"/>
        </a:p>
      </dgm:t>
    </dgm:pt>
    <dgm:pt modelId="{D2BD001B-3051-4D3E-B7B5-19DA13CC251F}" type="sibTrans" cxnId="{302544A7-1FFB-46C5-B1B0-60EFACB29021}">
      <dgm:prSet/>
      <dgm:spPr/>
      <dgm:t>
        <a:bodyPr/>
        <a:lstStyle/>
        <a:p>
          <a:endParaRPr lang="el-GR"/>
        </a:p>
      </dgm:t>
    </dgm:pt>
    <dgm:pt modelId="{A705D5D8-64D7-444E-BBD7-B366C6B70830}">
      <dgm:prSet phldrT="[Κείμενο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l-GR" sz="1050" dirty="0" smtClean="0"/>
            <a:t>Ομογενείς αλλοδαποί εισαγόμενοι στις στρατιωτικές σχολές των ενόπλων δυνάμεων ή κατατασσόμενοι στις ένοπλες δυνάμεις ως εθελοντές</a:t>
          </a:r>
          <a:endParaRPr lang="el-GR" sz="1050" dirty="0"/>
        </a:p>
      </dgm:t>
    </dgm:pt>
    <dgm:pt modelId="{9B14208B-2A75-4F5F-9504-DE0E73A15839}" type="parTrans" cxnId="{29B80D5D-4294-49E6-80A4-BC674356DA86}">
      <dgm:prSet/>
      <dgm:spPr/>
      <dgm:t>
        <a:bodyPr/>
        <a:lstStyle/>
        <a:p>
          <a:endParaRPr lang="el-GR"/>
        </a:p>
      </dgm:t>
    </dgm:pt>
    <dgm:pt modelId="{8DBB5007-1D18-4C1B-B33E-25D8BF8752CA}" type="sibTrans" cxnId="{29B80D5D-4294-49E6-80A4-BC674356DA86}">
      <dgm:prSet/>
      <dgm:spPr/>
      <dgm:t>
        <a:bodyPr/>
        <a:lstStyle/>
        <a:p>
          <a:endParaRPr lang="el-GR"/>
        </a:p>
      </dgm:t>
    </dgm:pt>
    <dgm:pt modelId="{EEC5A7B0-F3BE-497D-A592-2B64D3A1B6E6}">
      <dgm:prSet phldrT="[Κείμενο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l-GR" dirty="0" smtClean="0"/>
            <a:t>Ομογενείς αλλοδαποί κατατασσόμενοι ως εθελοντές σε καιρό επιστράτευσης ή πολέμου </a:t>
          </a:r>
          <a:endParaRPr lang="el-GR" dirty="0"/>
        </a:p>
      </dgm:t>
    </dgm:pt>
    <dgm:pt modelId="{326C5CEF-DD04-4E79-BF46-89E50BB8A53B}" type="parTrans" cxnId="{426B7ECA-4F65-4F31-BF77-720C27D4F324}">
      <dgm:prSet>
        <dgm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l-GR"/>
        </a:p>
      </dgm:t>
    </dgm:pt>
    <dgm:pt modelId="{A0EBC604-0725-4692-94DF-03377C9229A5}" type="sibTrans" cxnId="{426B7ECA-4F65-4F31-BF77-720C27D4F324}">
      <dgm:prSet/>
      <dgm:spPr/>
      <dgm:t>
        <a:bodyPr/>
        <a:lstStyle/>
        <a:p>
          <a:endParaRPr lang="el-GR"/>
        </a:p>
      </dgm:t>
    </dgm:pt>
    <dgm:pt modelId="{F10358AC-A002-4060-AB93-E6B5933ABE83}" type="pres">
      <dgm:prSet presAssocID="{8A4E04AB-8979-434B-B9FC-196083C0DB1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9C09031-66A6-4615-8E86-B2AAA21E2A1F}" type="pres">
      <dgm:prSet presAssocID="{6EDF943C-21B1-4993-B676-740FE6FF08C2}" presName="root" presStyleCnt="0"/>
      <dgm:spPr/>
    </dgm:pt>
    <dgm:pt modelId="{CD2D7D01-7E3A-4E4B-A58F-8F71AF55F330}" type="pres">
      <dgm:prSet presAssocID="{6EDF943C-21B1-4993-B676-740FE6FF08C2}" presName="rootComposite" presStyleCnt="0"/>
      <dgm:spPr/>
    </dgm:pt>
    <dgm:pt modelId="{30F4014C-40FD-4836-84ED-73FDF4E01B33}" type="pres">
      <dgm:prSet presAssocID="{6EDF943C-21B1-4993-B676-740FE6FF08C2}" presName="rootText" presStyleLbl="node1" presStyleIdx="0" presStyleCnt="2"/>
      <dgm:spPr/>
      <dgm:t>
        <a:bodyPr/>
        <a:lstStyle/>
        <a:p>
          <a:endParaRPr lang="el-GR"/>
        </a:p>
      </dgm:t>
    </dgm:pt>
    <dgm:pt modelId="{3FDA46C4-D4D7-44EB-A265-C0634B5A39F5}" type="pres">
      <dgm:prSet presAssocID="{6EDF943C-21B1-4993-B676-740FE6FF08C2}" presName="rootConnector" presStyleLbl="node1" presStyleIdx="0" presStyleCnt="2"/>
      <dgm:spPr/>
    </dgm:pt>
    <dgm:pt modelId="{C44244C9-5CF5-4325-84A0-0244E8262C61}" type="pres">
      <dgm:prSet presAssocID="{6EDF943C-21B1-4993-B676-740FE6FF08C2}" presName="childShape" presStyleCnt="0"/>
      <dgm:spPr/>
    </dgm:pt>
    <dgm:pt modelId="{6C7097A2-1EEA-454D-AF6B-136412CD0FF4}" type="pres">
      <dgm:prSet presAssocID="{F071C06F-B586-421B-8436-F9205913D100}" presName="Name13" presStyleLbl="parChTrans1D2" presStyleIdx="0" presStyleCnt="4"/>
      <dgm:spPr/>
    </dgm:pt>
    <dgm:pt modelId="{6CC25FDE-3E77-472B-A6BB-B7FC34561636}" type="pres">
      <dgm:prSet presAssocID="{55AEF609-B037-4422-8C95-972B1C7FD626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7FA8BF8-B66A-4CB6-993E-463155989E66}" type="pres">
      <dgm:prSet presAssocID="{C76D12E3-E3FA-43D1-B235-A3F28F854699}" presName="Name13" presStyleLbl="parChTrans1D2" presStyleIdx="1" presStyleCnt="4"/>
      <dgm:spPr/>
    </dgm:pt>
    <dgm:pt modelId="{664CAC34-E874-498A-814A-E68AE4A353EC}" type="pres">
      <dgm:prSet presAssocID="{52C7A071-C3FA-4E24-B461-9A1452E8C5CD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C43958D-B68E-4700-8F6F-6234039761DD}" type="pres">
      <dgm:prSet presAssocID="{E4646386-5239-4B8D-B483-1402A562F4EE}" presName="root" presStyleCnt="0"/>
      <dgm:spPr/>
    </dgm:pt>
    <dgm:pt modelId="{EC8B101B-08AD-46E8-A80D-DE7C47C66819}" type="pres">
      <dgm:prSet presAssocID="{E4646386-5239-4B8D-B483-1402A562F4EE}" presName="rootComposite" presStyleCnt="0"/>
      <dgm:spPr/>
    </dgm:pt>
    <dgm:pt modelId="{D0EEE7B9-144F-41CB-9EAF-E1FE685420A6}" type="pres">
      <dgm:prSet presAssocID="{E4646386-5239-4B8D-B483-1402A562F4EE}" presName="rootText" presStyleLbl="node1" presStyleIdx="1" presStyleCnt="2"/>
      <dgm:spPr/>
      <dgm:t>
        <a:bodyPr/>
        <a:lstStyle/>
        <a:p>
          <a:endParaRPr lang="el-GR"/>
        </a:p>
      </dgm:t>
    </dgm:pt>
    <dgm:pt modelId="{29B68DE2-3D15-427C-A67A-2E977F638BDC}" type="pres">
      <dgm:prSet presAssocID="{E4646386-5239-4B8D-B483-1402A562F4EE}" presName="rootConnector" presStyleLbl="node1" presStyleIdx="1" presStyleCnt="2"/>
      <dgm:spPr/>
    </dgm:pt>
    <dgm:pt modelId="{0C01D8F5-0A3D-4E76-8C34-53D952F15581}" type="pres">
      <dgm:prSet presAssocID="{E4646386-5239-4B8D-B483-1402A562F4EE}" presName="childShape" presStyleCnt="0"/>
      <dgm:spPr/>
    </dgm:pt>
    <dgm:pt modelId="{91025B8D-61E8-4A5E-8556-90DE0F2FAC8B}" type="pres">
      <dgm:prSet presAssocID="{9B14208B-2A75-4F5F-9504-DE0E73A15839}" presName="Name13" presStyleLbl="parChTrans1D2" presStyleIdx="2" presStyleCnt="4"/>
      <dgm:spPr/>
    </dgm:pt>
    <dgm:pt modelId="{73507E02-4F0F-4D5F-8179-4AD06FC7001A}" type="pres">
      <dgm:prSet presAssocID="{A705D5D8-64D7-444E-BBD7-B366C6B70830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3E69E14-2A2F-4112-A194-FF4F6E53CCFA}" type="pres">
      <dgm:prSet presAssocID="{326C5CEF-DD04-4E79-BF46-89E50BB8A53B}" presName="Name13" presStyleLbl="parChTrans1D2" presStyleIdx="3" presStyleCnt="4"/>
      <dgm:spPr/>
    </dgm:pt>
    <dgm:pt modelId="{1CA60188-465A-46DD-8C8D-89B70D5FCB23}" type="pres">
      <dgm:prSet presAssocID="{EEC5A7B0-F3BE-497D-A592-2B64D3A1B6E6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710E0353-EBD4-4509-9271-A3F84E5BAD97}" type="presOf" srcId="{6EDF943C-21B1-4993-B676-740FE6FF08C2}" destId="{30F4014C-40FD-4836-84ED-73FDF4E01B33}" srcOrd="0" destOrd="0" presId="urn:microsoft.com/office/officeart/2005/8/layout/hierarchy3"/>
    <dgm:cxn modelId="{66121EF5-EA2F-43F1-AE77-CC941A5BB94D}" srcId="{8A4E04AB-8979-434B-B9FC-196083C0DB18}" destId="{6EDF943C-21B1-4993-B676-740FE6FF08C2}" srcOrd="0" destOrd="0" parTransId="{90245BEC-5038-4517-AB2A-DF83DF9EFE01}" sibTransId="{5A7270DF-B008-47C7-890B-943F1FA0F361}"/>
    <dgm:cxn modelId="{CB915BF6-9C10-42E1-BF9D-6EDA253E8EAA}" type="presOf" srcId="{F071C06F-B586-421B-8436-F9205913D100}" destId="{6C7097A2-1EEA-454D-AF6B-136412CD0FF4}" srcOrd="0" destOrd="0" presId="urn:microsoft.com/office/officeart/2005/8/layout/hierarchy3"/>
    <dgm:cxn modelId="{A263A506-DC63-4800-B3D4-467F25A07EF9}" type="presOf" srcId="{8A4E04AB-8979-434B-B9FC-196083C0DB18}" destId="{F10358AC-A002-4060-AB93-E6B5933ABE83}" srcOrd="0" destOrd="0" presId="urn:microsoft.com/office/officeart/2005/8/layout/hierarchy3"/>
    <dgm:cxn modelId="{D9B66E45-DFB6-4F94-8E17-FBBECCCFE573}" type="presOf" srcId="{55AEF609-B037-4422-8C95-972B1C7FD626}" destId="{6CC25FDE-3E77-472B-A6BB-B7FC34561636}" srcOrd="0" destOrd="0" presId="urn:microsoft.com/office/officeart/2005/8/layout/hierarchy3"/>
    <dgm:cxn modelId="{3DDC8A56-49F9-4A46-8E8A-1006EFB42CC1}" type="presOf" srcId="{E4646386-5239-4B8D-B483-1402A562F4EE}" destId="{29B68DE2-3D15-427C-A67A-2E977F638BDC}" srcOrd="1" destOrd="0" presId="urn:microsoft.com/office/officeart/2005/8/layout/hierarchy3"/>
    <dgm:cxn modelId="{C7008F1A-1B14-422E-A7B0-67A167C17C70}" type="presOf" srcId="{A705D5D8-64D7-444E-BBD7-B366C6B70830}" destId="{73507E02-4F0F-4D5F-8179-4AD06FC7001A}" srcOrd="0" destOrd="0" presId="urn:microsoft.com/office/officeart/2005/8/layout/hierarchy3"/>
    <dgm:cxn modelId="{D1AD4174-082A-4478-99A8-A775ACDF4F54}" type="presOf" srcId="{52C7A071-C3FA-4E24-B461-9A1452E8C5CD}" destId="{664CAC34-E874-498A-814A-E68AE4A353EC}" srcOrd="0" destOrd="0" presId="urn:microsoft.com/office/officeart/2005/8/layout/hierarchy3"/>
    <dgm:cxn modelId="{29B80D5D-4294-49E6-80A4-BC674356DA86}" srcId="{E4646386-5239-4B8D-B483-1402A562F4EE}" destId="{A705D5D8-64D7-444E-BBD7-B366C6B70830}" srcOrd="0" destOrd="0" parTransId="{9B14208B-2A75-4F5F-9504-DE0E73A15839}" sibTransId="{8DBB5007-1D18-4C1B-B33E-25D8BF8752CA}"/>
    <dgm:cxn modelId="{426B7ECA-4F65-4F31-BF77-720C27D4F324}" srcId="{E4646386-5239-4B8D-B483-1402A562F4EE}" destId="{EEC5A7B0-F3BE-497D-A592-2B64D3A1B6E6}" srcOrd="1" destOrd="0" parTransId="{326C5CEF-DD04-4E79-BF46-89E50BB8A53B}" sibTransId="{A0EBC604-0725-4692-94DF-03377C9229A5}"/>
    <dgm:cxn modelId="{55EB8758-9F83-44CC-8160-25504606B2E5}" srcId="{6EDF943C-21B1-4993-B676-740FE6FF08C2}" destId="{55AEF609-B037-4422-8C95-972B1C7FD626}" srcOrd="0" destOrd="0" parTransId="{F071C06F-B586-421B-8436-F9205913D100}" sibTransId="{C80C5DC7-9DFA-4E52-82FD-35FD46EC9A20}"/>
    <dgm:cxn modelId="{C217B6FF-77F6-40D9-BA08-9526D75204CF}" type="presOf" srcId="{326C5CEF-DD04-4E79-BF46-89E50BB8A53B}" destId="{23E69E14-2A2F-4112-A194-FF4F6E53CCFA}" srcOrd="0" destOrd="0" presId="urn:microsoft.com/office/officeart/2005/8/layout/hierarchy3"/>
    <dgm:cxn modelId="{6F855B68-D71A-4BD7-9B5A-C6E36E7A6400}" type="presOf" srcId="{EEC5A7B0-F3BE-497D-A592-2B64D3A1B6E6}" destId="{1CA60188-465A-46DD-8C8D-89B70D5FCB23}" srcOrd="0" destOrd="0" presId="urn:microsoft.com/office/officeart/2005/8/layout/hierarchy3"/>
    <dgm:cxn modelId="{07FE7400-8A36-4F88-9DC6-9781AF9D259D}" type="presOf" srcId="{9B14208B-2A75-4F5F-9504-DE0E73A15839}" destId="{91025B8D-61E8-4A5E-8556-90DE0F2FAC8B}" srcOrd="0" destOrd="0" presId="urn:microsoft.com/office/officeart/2005/8/layout/hierarchy3"/>
    <dgm:cxn modelId="{302544A7-1FFB-46C5-B1B0-60EFACB29021}" srcId="{8A4E04AB-8979-434B-B9FC-196083C0DB18}" destId="{E4646386-5239-4B8D-B483-1402A562F4EE}" srcOrd="1" destOrd="0" parTransId="{D89DB884-01E7-4AAF-81DB-B39DC98DDEFB}" sibTransId="{D2BD001B-3051-4D3E-B7B5-19DA13CC251F}"/>
    <dgm:cxn modelId="{E8CF4DBD-99C5-4558-82CE-20F3D16F9A7C}" type="presOf" srcId="{C76D12E3-E3FA-43D1-B235-A3F28F854699}" destId="{A7FA8BF8-B66A-4CB6-993E-463155989E66}" srcOrd="0" destOrd="0" presId="urn:microsoft.com/office/officeart/2005/8/layout/hierarchy3"/>
    <dgm:cxn modelId="{29ADC4D1-8BC7-4393-9157-5BD77C1297EB}" type="presOf" srcId="{6EDF943C-21B1-4993-B676-740FE6FF08C2}" destId="{3FDA46C4-D4D7-44EB-A265-C0634B5A39F5}" srcOrd="1" destOrd="0" presId="urn:microsoft.com/office/officeart/2005/8/layout/hierarchy3"/>
    <dgm:cxn modelId="{53198BBE-A69E-4198-867C-BAD4FDE358D4}" srcId="{6EDF943C-21B1-4993-B676-740FE6FF08C2}" destId="{52C7A071-C3FA-4E24-B461-9A1452E8C5CD}" srcOrd="1" destOrd="0" parTransId="{C76D12E3-E3FA-43D1-B235-A3F28F854699}" sibTransId="{C98C5C49-243D-4656-8B58-5DD0512687B5}"/>
    <dgm:cxn modelId="{736DAB16-5591-4EA5-8177-2F75A5DEB070}" type="presOf" srcId="{E4646386-5239-4B8D-B483-1402A562F4EE}" destId="{D0EEE7B9-144F-41CB-9EAF-E1FE685420A6}" srcOrd="0" destOrd="0" presId="urn:microsoft.com/office/officeart/2005/8/layout/hierarchy3"/>
    <dgm:cxn modelId="{97A9209E-AC6B-4BEC-A2D3-D3E25BE86B17}" type="presParOf" srcId="{F10358AC-A002-4060-AB93-E6B5933ABE83}" destId="{29C09031-66A6-4615-8E86-B2AAA21E2A1F}" srcOrd="0" destOrd="0" presId="urn:microsoft.com/office/officeart/2005/8/layout/hierarchy3"/>
    <dgm:cxn modelId="{FA37D12B-A3FA-47B1-B51A-4F5B68317BCC}" type="presParOf" srcId="{29C09031-66A6-4615-8E86-B2AAA21E2A1F}" destId="{CD2D7D01-7E3A-4E4B-A58F-8F71AF55F330}" srcOrd="0" destOrd="0" presId="urn:microsoft.com/office/officeart/2005/8/layout/hierarchy3"/>
    <dgm:cxn modelId="{7945EA58-C70C-468E-AD48-592852C7D3F0}" type="presParOf" srcId="{CD2D7D01-7E3A-4E4B-A58F-8F71AF55F330}" destId="{30F4014C-40FD-4836-84ED-73FDF4E01B33}" srcOrd="0" destOrd="0" presId="urn:microsoft.com/office/officeart/2005/8/layout/hierarchy3"/>
    <dgm:cxn modelId="{36A5E869-73FC-41A5-99E6-F6B5156D8C8D}" type="presParOf" srcId="{CD2D7D01-7E3A-4E4B-A58F-8F71AF55F330}" destId="{3FDA46C4-D4D7-44EB-A265-C0634B5A39F5}" srcOrd="1" destOrd="0" presId="urn:microsoft.com/office/officeart/2005/8/layout/hierarchy3"/>
    <dgm:cxn modelId="{22303DB3-AF74-47C6-9702-ABC0B446CF40}" type="presParOf" srcId="{29C09031-66A6-4615-8E86-B2AAA21E2A1F}" destId="{C44244C9-5CF5-4325-84A0-0244E8262C61}" srcOrd="1" destOrd="0" presId="urn:microsoft.com/office/officeart/2005/8/layout/hierarchy3"/>
    <dgm:cxn modelId="{FDA50811-AA53-4323-9840-072A21D371B4}" type="presParOf" srcId="{C44244C9-5CF5-4325-84A0-0244E8262C61}" destId="{6C7097A2-1EEA-454D-AF6B-136412CD0FF4}" srcOrd="0" destOrd="0" presId="urn:microsoft.com/office/officeart/2005/8/layout/hierarchy3"/>
    <dgm:cxn modelId="{1B5CFF77-055C-43EC-81B4-4B3E01DDF486}" type="presParOf" srcId="{C44244C9-5CF5-4325-84A0-0244E8262C61}" destId="{6CC25FDE-3E77-472B-A6BB-B7FC34561636}" srcOrd="1" destOrd="0" presId="urn:microsoft.com/office/officeart/2005/8/layout/hierarchy3"/>
    <dgm:cxn modelId="{40CF8800-0DBE-45F2-82B9-07A2F3328D2B}" type="presParOf" srcId="{C44244C9-5CF5-4325-84A0-0244E8262C61}" destId="{A7FA8BF8-B66A-4CB6-993E-463155989E66}" srcOrd="2" destOrd="0" presId="urn:microsoft.com/office/officeart/2005/8/layout/hierarchy3"/>
    <dgm:cxn modelId="{FEEF7D43-DB69-4B0B-A4AD-0A919FE5F6C6}" type="presParOf" srcId="{C44244C9-5CF5-4325-84A0-0244E8262C61}" destId="{664CAC34-E874-498A-814A-E68AE4A353EC}" srcOrd="3" destOrd="0" presId="urn:microsoft.com/office/officeart/2005/8/layout/hierarchy3"/>
    <dgm:cxn modelId="{29C38BD4-7774-4563-B476-0CCB101EB9EC}" type="presParOf" srcId="{F10358AC-A002-4060-AB93-E6B5933ABE83}" destId="{EC43958D-B68E-4700-8F6F-6234039761DD}" srcOrd="1" destOrd="0" presId="urn:microsoft.com/office/officeart/2005/8/layout/hierarchy3"/>
    <dgm:cxn modelId="{5DCDAE0C-EF3E-4B58-BB27-EF59578D6AAD}" type="presParOf" srcId="{EC43958D-B68E-4700-8F6F-6234039761DD}" destId="{EC8B101B-08AD-46E8-A80D-DE7C47C66819}" srcOrd="0" destOrd="0" presId="urn:microsoft.com/office/officeart/2005/8/layout/hierarchy3"/>
    <dgm:cxn modelId="{17F82CD7-355A-4230-95D6-760502F70AEA}" type="presParOf" srcId="{EC8B101B-08AD-46E8-A80D-DE7C47C66819}" destId="{D0EEE7B9-144F-41CB-9EAF-E1FE685420A6}" srcOrd="0" destOrd="0" presId="urn:microsoft.com/office/officeart/2005/8/layout/hierarchy3"/>
    <dgm:cxn modelId="{9EE2A21A-ECA7-4796-A52A-3E728B46B8DE}" type="presParOf" srcId="{EC8B101B-08AD-46E8-A80D-DE7C47C66819}" destId="{29B68DE2-3D15-427C-A67A-2E977F638BDC}" srcOrd="1" destOrd="0" presId="urn:microsoft.com/office/officeart/2005/8/layout/hierarchy3"/>
    <dgm:cxn modelId="{C852C0A0-2BAB-4E36-8BDD-009E5FBD2E83}" type="presParOf" srcId="{EC43958D-B68E-4700-8F6F-6234039761DD}" destId="{0C01D8F5-0A3D-4E76-8C34-53D952F15581}" srcOrd="1" destOrd="0" presId="urn:microsoft.com/office/officeart/2005/8/layout/hierarchy3"/>
    <dgm:cxn modelId="{B06EF6BA-C5F0-4770-BE68-DADB07320EB6}" type="presParOf" srcId="{0C01D8F5-0A3D-4E76-8C34-53D952F15581}" destId="{91025B8D-61E8-4A5E-8556-90DE0F2FAC8B}" srcOrd="0" destOrd="0" presId="urn:microsoft.com/office/officeart/2005/8/layout/hierarchy3"/>
    <dgm:cxn modelId="{492D1AB4-F06F-4E6E-B863-C7187F90F8F8}" type="presParOf" srcId="{0C01D8F5-0A3D-4E76-8C34-53D952F15581}" destId="{73507E02-4F0F-4D5F-8179-4AD06FC7001A}" srcOrd="1" destOrd="0" presId="urn:microsoft.com/office/officeart/2005/8/layout/hierarchy3"/>
    <dgm:cxn modelId="{D93B09BD-0C3C-46AB-825B-E66640D51D9C}" type="presParOf" srcId="{0C01D8F5-0A3D-4E76-8C34-53D952F15581}" destId="{23E69E14-2A2F-4112-A194-FF4F6E53CCFA}" srcOrd="2" destOrd="0" presId="urn:microsoft.com/office/officeart/2005/8/layout/hierarchy3"/>
    <dgm:cxn modelId="{BA8311A2-FAB7-416B-A1BB-6922985F7432}" type="presParOf" srcId="{0C01D8F5-0A3D-4E76-8C34-53D952F15581}" destId="{1CA60188-465A-46DD-8C8D-89B70D5FCB23}" srcOrd="3" destOrd="0" presId="urn:microsoft.com/office/officeart/2005/8/layout/hierarchy3"/>
  </dgm:cxnLst>
  <dgm:bg/>
  <dgm:whole/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FCE74E0-DAF6-411B-9EB0-0F6F3EBEFA8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577B877E-9581-4211-900A-763516CE381F}">
      <dgm:prSet phldrT="[Κείμενο]"/>
      <dgm:spPr>
        <a:solidFill>
          <a:srgbClr val="FFC000"/>
        </a:solidFill>
      </dgm:spPr>
      <dgm:t>
        <a:bodyPr/>
        <a:lstStyle/>
        <a:p>
          <a:r>
            <a:rPr lang="el-GR" dirty="0" smtClean="0"/>
            <a:t>Με πολιτογράφηση</a:t>
          </a:r>
          <a:endParaRPr lang="el-GR" dirty="0"/>
        </a:p>
      </dgm:t>
    </dgm:pt>
    <dgm:pt modelId="{A7A4ACF4-59B2-443C-BF78-AE5C306D5FB6}" type="parTrans" cxnId="{4603C982-3B85-4F1B-A883-9FD7BA2774D0}">
      <dgm:prSet/>
      <dgm:spPr/>
      <dgm:t>
        <a:bodyPr/>
        <a:lstStyle/>
        <a:p>
          <a:endParaRPr lang="el-GR"/>
        </a:p>
      </dgm:t>
    </dgm:pt>
    <dgm:pt modelId="{93D29A96-A237-449E-9424-E9FB439CAB55}" type="sibTrans" cxnId="{4603C982-3B85-4F1B-A883-9FD7BA2774D0}">
      <dgm:prSet/>
      <dgm:spPr/>
      <dgm:t>
        <a:bodyPr/>
        <a:lstStyle/>
        <a:p>
          <a:endParaRPr lang="el-GR"/>
        </a:p>
      </dgm:t>
    </dgm:pt>
    <dgm:pt modelId="{56C94448-D36B-4D37-996E-BFA748AFA376}">
      <dgm:prSet phldrT="[Κείμενο]"/>
      <dgm:spPr>
        <a:solidFill>
          <a:srgbClr val="FFC000"/>
        </a:solidFill>
      </dgm:spPr>
      <dgm:t>
        <a:bodyPr/>
        <a:lstStyle/>
        <a:p>
          <a:r>
            <a:rPr lang="el-GR" dirty="0" smtClean="0"/>
            <a:t>Με τιμητική πολιτογράφηση</a:t>
          </a:r>
          <a:endParaRPr lang="el-GR" dirty="0"/>
        </a:p>
      </dgm:t>
    </dgm:pt>
    <dgm:pt modelId="{DF1B9E6A-E5B3-44FC-B18D-3395B528711C}" type="parTrans" cxnId="{52B54B7B-44F1-4212-B699-B36F5027B30F}">
      <dgm:prSet/>
      <dgm:spPr/>
      <dgm:t>
        <a:bodyPr/>
        <a:lstStyle/>
        <a:p>
          <a:endParaRPr lang="el-GR"/>
        </a:p>
      </dgm:t>
    </dgm:pt>
    <dgm:pt modelId="{777BD196-C46F-4D30-8BC6-90842C8033D1}" type="sibTrans" cxnId="{52B54B7B-44F1-4212-B699-B36F5027B30F}">
      <dgm:prSet/>
      <dgm:spPr/>
      <dgm:t>
        <a:bodyPr/>
        <a:lstStyle/>
        <a:p>
          <a:endParaRPr lang="el-GR"/>
        </a:p>
      </dgm:t>
    </dgm:pt>
    <dgm:pt modelId="{92765367-7786-4CB8-BA2D-534A42EE2FE9}" type="pres">
      <dgm:prSet presAssocID="{2FCE74E0-DAF6-411B-9EB0-0F6F3EBEFA80}" presName="linear" presStyleCnt="0">
        <dgm:presLayoutVars>
          <dgm:animLvl val="lvl"/>
          <dgm:resizeHandles val="exact"/>
        </dgm:presLayoutVars>
      </dgm:prSet>
      <dgm:spPr/>
    </dgm:pt>
    <dgm:pt modelId="{33E29AF4-7530-45FB-8631-B1B602B764B6}" type="pres">
      <dgm:prSet presAssocID="{577B877E-9581-4211-900A-763516CE381F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CC885BB-D83B-46C2-B676-A273ED8A0967}" type="pres">
      <dgm:prSet presAssocID="{93D29A96-A237-449E-9424-E9FB439CAB55}" presName="spacer" presStyleCnt="0"/>
      <dgm:spPr/>
    </dgm:pt>
    <dgm:pt modelId="{6F143D99-BFCE-4157-8FE7-DD843E4DE56A}" type="pres">
      <dgm:prSet presAssocID="{56C94448-D36B-4D37-996E-BFA748AFA376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EE8D99DC-878F-4248-AB43-3D77080EED3C}" type="presOf" srcId="{2FCE74E0-DAF6-411B-9EB0-0F6F3EBEFA80}" destId="{92765367-7786-4CB8-BA2D-534A42EE2FE9}" srcOrd="0" destOrd="0" presId="urn:microsoft.com/office/officeart/2005/8/layout/vList2"/>
    <dgm:cxn modelId="{F7F673E5-7D97-4836-99FD-9D8FF018D5F9}" type="presOf" srcId="{56C94448-D36B-4D37-996E-BFA748AFA376}" destId="{6F143D99-BFCE-4157-8FE7-DD843E4DE56A}" srcOrd="0" destOrd="0" presId="urn:microsoft.com/office/officeart/2005/8/layout/vList2"/>
    <dgm:cxn modelId="{4603C982-3B85-4F1B-A883-9FD7BA2774D0}" srcId="{2FCE74E0-DAF6-411B-9EB0-0F6F3EBEFA80}" destId="{577B877E-9581-4211-900A-763516CE381F}" srcOrd="0" destOrd="0" parTransId="{A7A4ACF4-59B2-443C-BF78-AE5C306D5FB6}" sibTransId="{93D29A96-A237-449E-9424-E9FB439CAB55}"/>
    <dgm:cxn modelId="{52B54B7B-44F1-4212-B699-B36F5027B30F}" srcId="{2FCE74E0-DAF6-411B-9EB0-0F6F3EBEFA80}" destId="{56C94448-D36B-4D37-996E-BFA748AFA376}" srcOrd="1" destOrd="0" parTransId="{DF1B9E6A-E5B3-44FC-B18D-3395B528711C}" sibTransId="{777BD196-C46F-4D30-8BC6-90842C8033D1}"/>
    <dgm:cxn modelId="{6951A590-19BB-4817-8270-71A81EA109E9}" type="presOf" srcId="{577B877E-9581-4211-900A-763516CE381F}" destId="{33E29AF4-7530-45FB-8631-B1B602B764B6}" srcOrd="0" destOrd="0" presId="urn:microsoft.com/office/officeart/2005/8/layout/vList2"/>
    <dgm:cxn modelId="{09902A68-96E5-4E34-856B-19AB619CB2D5}" type="presParOf" srcId="{92765367-7786-4CB8-BA2D-534A42EE2FE9}" destId="{33E29AF4-7530-45FB-8631-B1B602B764B6}" srcOrd="0" destOrd="0" presId="urn:microsoft.com/office/officeart/2005/8/layout/vList2"/>
    <dgm:cxn modelId="{965AD91F-22D9-4CD5-9B31-0ED83C14ADD5}" type="presParOf" srcId="{92765367-7786-4CB8-BA2D-534A42EE2FE9}" destId="{FCC885BB-D83B-46C2-B676-A273ED8A0967}" srcOrd="1" destOrd="0" presId="urn:microsoft.com/office/officeart/2005/8/layout/vList2"/>
    <dgm:cxn modelId="{4AAD2434-72D5-4598-8FC6-F0E51DF6216E}" type="presParOf" srcId="{92765367-7786-4CB8-BA2D-534A42EE2FE9}" destId="{6F143D99-BFCE-4157-8FE7-DD843E4DE56A}" srcOrd="2" destOrd="0" presId="urn:microsoft.com/office/officeart/2005/8/layout/vList2"/>
  </dgm:cxnLst>
  <dgm:bg/>
  <dgm:whole/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92A2134D-9A82-415D-8DC8-9E6618C87D7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D0989056-F978-4209-9434-DA7822894853}">
      <dgm:prSet phldrT="[Κείμενο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l-GR" dirty="0" smtClean="0"/>
            <a:t>Με κτήση αλλοδαπής ιθαγένειας</a:t>
          </a:r>
          <a:endParaRPr lang="el-GR" dirty="0"/>
        </a:p>
      </dgm:t>
    </dgm:pt>
    <dgm:pt modelId="{CA2B1F91-4F53-40D3-897E-DAC0C95F9ED2}" type="parTrans" cxnId="{E9D8E151-EFE8-46CF-BF66-37FEA9078866}">
      <dgm:prSet/>
      <dgm:spPr/>
      <dgm:t>
        <a:bodyPr/>
        <a:lstStyle/>
        <a:p>
          <a:endParaRPr lang="el-GR"/>
        </a:p>
      </dgm:t>
    </dgm:pt>
    <dgm:pt modelId="{841B1ADC-B702-46A3-9DC3-48CF2BAAFE5F}" type="sibTrans" cxnId="{E9D8E151-EFE8-46CF-BF66-37FEA9078866}">
      <dgm:prSet/>
      <dgm:spPr/>
      <dgm:t>
        <a:bodyPr/>
        <a:lstStyle/>
        <a:p>
          <a:endParaRPr lang="el-GR"/>
        </a:p>
      </dgm:t>
    </dgm:pt>
    <dgm:pt modelId="{4AF5B9C0-1179-472A-B91D-76CA8A950982}">
      <dgm:prSet phldrT="[Κείμενο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l-GR" dirty="0" smtClean="0"/>
            <a:t>Με έκπτωση</a:t>
          </a:r>
          <a:endParaRPr lang="el-GR" dirty="0"/>
        </a:p>
      </dgm:t>
    </dgm:pt>
    <dgm:pt modelId="{D23F53EB-3A73-4DB3-ABC4-DE7D88BD1A84}" type="parTrans" cxnId="{D1C1BD73-F60C-44EA-8D28-482BF732AB30}">
      <dgm:prSet/>
      <dgm:spPr/>
      <dgm:t>
        <a:bodyPr/>
        <a:lstStyle/>
        <a:p>
          <a:endParaRPr lang="el-GR"/>
        </a:p>
      </dgm:t>
    </dgm:pt>
    <dgm:pt modelId="{0DC7158C-1265-4405-965D-D81EEC53984D}" type="sibTrans" cxnId="{D1C1BD73-F60C-44EA-8D28-482BF732AB30}">
      <dgm:prSet/>
      <dgm:spPr/>
      <dgm:t>
        <a:bodyPr/>
        <a:lstStyle/>
        <a:p>
          <a:endParaRPr lang="el-GR"/>
        </a:p>
      </dgm:t>
    </dgm:pt>
    <dgm:pt modelId="{1D2B8F7D-EDFE-4E78-82E6-A5CD29099F91}">
      <dgm:prSet phldrT="[Κείμενο]"/>
      <dgm:spPr>
        <a:solidFill>
          <a:schemeClr val="accent2">
            <a:lumMod val="50000"/>
          </a:schemeClr>
        </a:solidFill>
        <a:effectLst>
          <a:glow rad="101600">
            <a:schemeClr val="accent2">
              <a:satMod val="175000"/>
              <a:alpha val="40000"/>
            </a:schemeClr>
          </a:glow>
        </a:effectLst>
      </dgm:spPr>
      <dgm:t>
        <a:bodyPr/>
        <a:lstStyle/>
        <a:p>
          <a:r>
            <a:rPr lang="el-GR" dirty="0" smtClean="0"/>
            <a:t>Με δήλωση αποποίησης</a:t>
          </a:r>
          <a:endParaRPr lang="el-GR" dirty="0"/>
        </a:p>
      </dgm:t>
    </dgm:pt>
    <dgm:pt modelId="{B64DF6AF-32D2-4EAF-B501-E3E890C95B25}" type="parTrans" cxnId="{F5692444-2DAE-45AF-8FF0-EF17C4961EE7}">
      <dgm:prSet/>
      <dgm:spPr/>
      <dgm:t>
        <a:bodyPr/>
        <a:lstStyle/>
        <a:p>
          <a:endParaRPr lang="el-GR"/>
        </a:p>
      </dgm:t>
    </dgm:pt>
    <dgm:pt modelId="{ED3ABA14-3DBE-422C-97AC-FBD15B3CC487}" type="sibTrans" cxnId="{F5692444-2DAE-45AF-8FF0-EF17C4961EE7}">
      <dgm:prSet/>
      <dgm:spPr/>
      <dgm:t>
        <a:bodyPr/>
        <a:lstStyle/>
        <a:p>
          <a:endParaRPr lang="el-GR"/>
        </a:p>
      </dgm:t>
    </dgm:pt>
    <dgm:pt modelId="{99D39A47-52E5-487A-AA65-A80020B6573A}" type="pres">
      <dgm:prSet presAssocID="{92A2134D-9A82-415D-8DC8-9E6618C87D7F}" presName="linear" presStyleCnt="0">
        <dgm:presLayoutVars>
          <dgm:dir/>
          <dgm:animLvl val="lvl"/>
          <dgm:resizeHandles val="exact"/>
        </dgm:presLayoutVars>
      </dgm:prSet>
      <dgm:spPr/>
    </dgm:pt>
    <dgm:pt modelId="{AA16054C-903B-4FBC-B62B-9E4BCF2125AB}" type="pres">
      <dgm:prSet presAssocID="{D0989056-F978-4209-9434-DA7822894853}" presName="parentLin" presStyleCnt="0"/>
      <dgm:spPr/>
    </dgm:pt>
    <dgm:pt modelId="{BFAF7457-E7E9-4B72-A8A1-31FC43570C8D}" type="pres">
      <dgm:prSet presAssocID="{D0989056-F978-4209-9434-DA7822894853}" presName="parentLeftMargin" presStyleLbl="node1" presStyleIdx="0" presStyleCnt="3"/>
      <dgm:spPr/>
    </dgm:pt>
    <dgm:pt modelId="{8B4FCA6C-9EF3-4ECA-A612-C9D5C0196A88}" type="pres">
      <dgm:prSet presAssocID="{D0989056-F978-4209-9434-DA7822894853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4D2E9F0-234B-4487-832D-8D7E483EDFE1}" type="pres">
      <dgm:prSet presAssocID="{D0989056-F978-4209-9434-DA7822894853}" presName="negativeSpace" presStyleCnt="0"/>
      <dgm:spPr/>
    </dgm:pt>
    <dgm:pt modelId="{24CA4C63-8967-4241-BC80-83183D2896BE}" type="pres">
      <dgm:prSet presAssocID="{D0989056-F978-4209-9434-DA7822894853}" presName="childText" presStyleLbl="conFgAcc1" presStyleIdx="0" presStyleCnt="3">
        <dgm:presLayoutVars>
          <dgm:bulletEnabled val="1"/>
        </dgm:presLayoutVars>
      </dgm:prSet>
      <dgm:spPr/>
    </dgm:pt>
    <dgm:pt modelId="{5CC40CB9-83A8-4783-BEC0-4822CD14153B}" type="pres">
      <dgm:prSet presAssocID="{841B1ADC-B702-46A3-9DC3-48CF2BAAFE5F}" presName="spaceBetweenRectangles" presStyleCnt="0"/>
      <dgm:spPr/>
    </dgm:pt>
    <dgm:pt modelId="{96989336-03F1-471E-BA24-50AF9305FE06}" type="pres">
      <dgm:prSet presAssocID="{4AF5B9C0-1179-472A-B91D-76CA8A950982}" presName="parentLin" presStyleCnt="0"/>
      <dgm:spPr/>
    </dgm:pt>
    <dgm:pt modelId="{B1DA707D-33FC-4AF5-83D6-962C368D3614}" type="pres">
      <dgm:prSet presAssocID="{4AF5B9C0-1179-472A-B91D-76CA8A950982}" presName="parentLeftMargin" presStyleLbl="node1" presStyleIdx="0" presStyleCnt="3"/>
      <dgm:spPr/>
    </dgm:pt>
    <dgm:pt modelId="{2B5C706F-B0E4-41A6-9A2E-52273B09869B}" type="pres">
      <dgm:prSet presAssocID="{4AF5B9C0-1179-472A-B91D-76CA8A950982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8C9B8B53-78C8-4E6E-974E-39E8C9C2D2E2}" type="pres">
      <dgm:prSet presAssocID="{4AF5B9C0-1179-472A-B91D-76CA8A950982}" presName="negativeSpace" presStyleCnt="0"/>
      <dgm:spPr/>
    </dgm:pt>
    <dgm:pt modelId="{B3929A95-D01C-4AB9-9294-034F220CA5FD}" type="pres">
      <dgm:prSet presAssocID="{4AF5B9C0-1179-472A-B91D-76CA8A950982}" presName="childText" presStyleLbl="conFgAcc1" presStyleIdx="1" presStyleCnt="3">
        <dgm:presLayoutVars>
          <dgm:bulletEnabled val="1"/>
        </dgm:presLayoutVars>
      </dgm:prSet>
      <dgm:spPr/>
    </dgm:pt>
    <dgm:pt modelId="{3C2ABAAF-3849-4BA4-8776-E9B8EAB4AB1F}" type="pres">
      <dgm:prSet presAssocID="{0DC7158C-1265-4405-965D-D81EEC53984D}" presName="spaceBetweenRectangles" presStyleCnt="0"/>
      <dgm:spPr/>
    </dgm:pt>
    <dgm:pt modelId="{11F58FC3-7D9A-4A98-8DF7-A5C801A1C064}" type="pres">
      <dgm:prSet presAssocID="{1D2B8F7D-EDFE-4E78-82E6-A5CD29099F91}" presName="parentLin" presStyleCnt="0"/>
      <dgm:spPr/>
    </dgm:pt>
    <dgm:pt modelId="{37B1072B-A660-45A3-AC7A-3844EC548478}" type="pres">
      <dgm:prSet presAssocID="{1D2B8F7D-EDFE-4E78-82E6-A5CD29099F91}" presName="parentLeftMargin" presStyleLbl="node1" presStyleIdx="1" presStyleCnt="3"/>
      <dgm:spPr/>
    </dgm:pt>
    <dgm:pt modelId="{F1F4CCB1-475F-4456-9593-882B47F808D5}" type="pres">
      <dgm:prSet presAssocID="{1D2B8F7D-EDFE-4E78-82E6-A5CD29099F91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4424242-49B1-4534-B8D1-852F7DC139ED}" type="pres">
      <dgm:prSet presAssocID="{1D2B8F7D-EDFE-4E78-82E6-A5CD29099F91}" presName="negativeSpace" presStyleCnt="0"/>
      <dgm:spPr/>
    </dgm:pt>
    <dgm:pt modelId="{884291DA-D827-440D-8F05-F59FC7664939}" type="pres">
      <dgm:prSet presAssocID="{1D2B8F7D-EDFE-4E78-82E6-A5CD29099F91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D6D13A66-3214-4145-A31B-EA42CB44F3C6}" type="presOf" srcId="{4AF5B9C0-1179-472A-B91D-76CA8A950982}" destId="{2B5C706F-B0E4-41A6-9A2E-52273B09869B}" srcOrd="1" destOrd="0" presId="urn:microsoft.com/office/officeart/2005/8/layout/list1"/>
    <dgm:cxn modelId="{B98D9043-44C1-401C-B43D-2B35AFF7E72A}" type="presOf" srcId="{1D2B8F7D-EDFE-4E78-82E6-A5CD29099F91}" destId="{37B1072B-A660-45A3-AC7A-3844EC548478}" srcOrd="0" destOrd="0" presId="urn:microsoft.com/office/officeart/2005/8/layout/list1"/>
    <dgm:cxn modelId="{8D22D85F-3720-4944-A12C-CFB85E38F345}" type="presOf" srcId="{4AF5B9C0-1179-472A-B91D-76CA8A950982}" destId="{B1DA707D-33FC-4AF5-83D6-962C368D3614}" srcOrd="0" destOrd="0" presId="urn:microsoft.com/office/officeart/2005/8/layout/list1"/>
    <dgm:cxn modelId="{F5692444-2DAE-45AF-8FF0-EF17C4961EE7}" srcId="{92A2134D-9A82-415D-8DC8-9E6618C87D7F}" destId="{1D2B8F7D-EDFE-4E78-82E6-A5CD29099F91}" srcOrd="2" destOrd="0" parTransId="{B64DF6AF-32D2-4EAF-B501-E3E890C95B25}" sibTransId="{ED3ABA14-3DBE-422C-97AC-FBD15B3CC487}"/>
    <dgm:cxn modelId="{07AEEE18-C76D-4E65-B176-6A1185F1D112}" type="presOf" srcId="{D0989056-F978-4209-9434-DA7822894853}" destId="{8B4FCA6C-9EF3-4ECA-A612-C9D5C0196A88}" srcOrd="1" destOrd="0" presId="urn:microsoft.com/office/officeart/2005/8/layout/list1"/>
    <dgm:cxn modelId="{DC47C623-1C8F-44EE-9B3B-D36BCBADD95C}" type="presOf" srcId="{92A2134D-9A82-415D-8DC8-9E6618C87D7F}" destId="{99D39A47-52E5-487A-AA65-A80020B6573A}" srcOrd="0" destOrd="0" presId="urn:microsoft.com/office/officeart/2005/8/layout/list1"/>
    <dgm:cxn modelId="{D1C1BD73-F60C-44EA-8D28-482BF732AB30}" srcId="{92A2134D-9A82-415D-8DC8-9E6618C87D7F}" destId="{4AF5B9C0-1179-472A-B91D-76CA8A950982}" srcOrd="1" destOrd="0" parTransId="{D23F53EB-3A73-4DB3-ABC4-DE7D88BD1A84}" sibTransId="{0DC7158C-1265-4405-965D-D81EEC53984D}"/>
    <dgm:cxn modelId="{CEF0B78A-A7AA-457B-9397-B414964FC13D}" type="presOf" srcId="{D0989056-F978-4209-9434-DA7822894853}" destId="{BFAF7457-E7E9-4B72-A8A1-31FC43570C8D}" srcOrd="0" destOrd="0" presId="urn:microsoft.com/office/officeart/2005/8/layout/list1"/>
    <dgm:cxn modelId="{E9D8E151-EFE8-46CF-BF66-37FEA9078866}" srcId="{92A2134D-9A82-415D-8DC8-9E6618C87D7F}" destId="{D0989056-F978-4209-9434-DA7822894853}" srcOrd="0" destOrd="0" parTransId="{CA2B1F91-4F53-40D3-897E-DAC0C95F9ED2}" sibTransId="{841B1ADC-B702-46A3-9DC3-48CF2BAAFE5F}"/>
    <dgm:cxn modelId="{446672D7-89C8-4B18-A924-BDDA0E11B5CD}" type="presOf" srcId="{1D2B8F7D-EDFE-4E78-82E6-A5CD29099F91}" destId="{F1F4CCB1-475F-4456-9593-882B47F808D5}" srcOrd="1" destOrd="0" presId="urn:microsoft.com/office/officeart/2005/8/layout/list1"/>
    <dgm:cxn modelId="{180B8DC8-F0DC-4CB0-9981-43F87DEBB22E}" type="presParOf" srcId="{99D39A47-52E5-487A-AA65-A80020B6573A}" destId="{AA16054C-903B-4FBC-B62B-9E4BCF2125AB}" srcOrd="0" destOrd="0" presId="urn:microsoft.com/office/officeart/2005/8/layout/list1"/>
    <dgm:cxn modelId="{47788947-2ABE-4D48-9D24-272D71A76785}" type="presParOf" srcId="{AA16054C-903B-4FBC-B62B-9E4BCF2125AB}" destId="{BFAF7457-E7E9-4B72-A8A1-31FC43570C8D}" srcOrd="0" destOrd="0" presId="urn:microsoft.com/office/officeart/2005/8/layout/list1"/>
    <dgm:cxn modelId="{3694391C-8D38-4340-8045-8492F51A4D95}" type="presParOf" srcId="{AA16054C-903B-4FBC-B62B-9E4BCF2125AB}" destId="{8B4FCA6C-9EF3-4ECA-A612-C9D5C0196A88}" srcOrd="1" destOrd="0" presId="urn:microsoft.com/office/officeart/2005/8/layout/list1"/>
    <dgm:cxn modelId="{0D51F364-743D-4EC0-BDD5-E5726C5119BD}" type="presParOf" srcId="{99D39A47-52E5-487A-AA65-A80020B6573A}" destId="{34D2E9F0-234B-4487-832D-8D7E483EDFE1}" srcOrd="1" destOrd="0" presId="urn:microsoft.com/office/officeart/2005/8/layout/list1"/>
    <dgm:cxn modelId="{D1BF4C43-A756-4578-A338-6BA361A2A7A7}" type="presParOf" srcId="{99D39A47-52E5-487A-AA65-A80020B6573A}" destId="{24CA4C63-8967-4241-BC80-83183D2896BE}" srcOrd="2" destOrd="0" presId="urn:microsoft.com/office/officeart/2005/8/layout/list1"/>
    <dgm:cxn modelId="{C2EF9448-15A7-465A-859A-7C5B7806D6CB}" type="presParOf" srcId="{99D39A47-52E5-487A-AA65-A80020B6573A}" destId="{5CC40CB9-83A8-4783-BEC0-4822CD14153B}" srcOrd="3" destOrd="0" presId="urn:microsoft.com/office/officeart/2005/8/layout/list1"/>
    <dgm:cxn modelId="{FBCD13EC-F814-47B4-9873-BAB261281F29}" type="presParOf" srcId="{99D39A47-52E5-487A-AA65-A80020B6573A}" destId="{96989336-03F1-471E-BA24-50AF9305FE06}" srcOrd="4" destOrd="0" presId="urn:microsoft.com/office/officeart/2005/8/layout/list1"/>
    <dgm:cxn modelId="{EAC2B405-B671-4E78-A3E8-D38C7089A0E7}" type="presParOf" srcId="{96989336-03F1-471E-BA24-50AF9305FE06}" destId="{B1DA707D-33FC-4AF5-83D6-962C368D3614}" srcOrd="0" destOrd="0" presId="urn:microsoft.com/office/officeart/2005/8/layout/list1"/>
    <dgm:cxn modelId="{1CE99029-54CB-459B-8057-0263A2F79DD4}" type="presParOf" srcId="{96989336-03F1-471E-BA24-50AF9305FE06}" destId="{2B5C706F-B0E4-41A6-9A2E-52273B09869B}" srcOrd="1" destOrd="0" presId="urn:microsoft.com/office/officeart/2005/8/layout/list1"/>
    <dgm:cxn modelId="{0F3E9EAD-4A07-4218-8660-39FF6AD71C4A}" type="presParOf" srcId="{99D39A47-52E5-487A-AA65-A80020B6573A}" destId="{8C9B8B53-78C8-4E6E-974E-39E8C9C2D2E2}" srcOrd="5" destOrd="0" presId="urn:microsoft.com/office/officeart/2005/8/layout/list1"/>
    <dgm:cxn modelId="{54420D88-5D55-4F60-90F3-E454277CF1DA}" type="presParOf" srcId="{99D39A47-52E5-487A-AA65-A80020B6573A}" destId="{B3929A95-D01C-4AB9-9294-034F220CA5FD}" srcOrd="6" destOrd="0" presId="urn:microsoft.com/office/officeart/2005/8/layout/list1"/>
    <dgm:cxn modelId="{7B003715-9DBC-4E18-B21D-E4182D82A255}" type="presParOf" srcId="{99D39A47-52E5-487A-AA65-A80020B6573A}" destId="{3C2ABAAF-3849-4BA4-8776-E9B8EAB4AB1F}" srcOrd="7" destOrd="0" presId="urn:microsoft.com/office/officeart/2005/8/layout/list1"/>
    <dgm:cxn modelId="{47CC5062-36E3-4477-809E-1DC5EAED198B}" type="presParOf" srcId="{99D39A47-52E5-487A-AA65-A80020B6573A}" destId="{11F58FC3-7D9A-4A98-8DF7-A5C801A1C064}" srcOrd="8" destOrd="0" presId="urn:microsoft.com/office/officeart/2005/8/layout/list1"/>
    <dgm:cxn modelId="{6F3A5B2D-68A0-40DA-AEC4-70CF97DBDF73}" type="presParOf" srcId="{11F58FC3-7D9A-4A98-8DF7-A5C801A1C064}" destId="{37B1072B-A660-45A3-AC7A-3844EC548478}" srcOrd="0" destOrd="0" presId="urn:microsoft.com/office/officeart/2005/8/layout/list1"/>
    <dgm:cxn modelId="{CD38F58D-1A5C-47A1-9F2D-B69361B0C6CD}" type="presParOf" srcId="{11F58FC3-7D9A-4A98-8DF7-A5C801A1C064}" destId="{F1F4CCB1-475F-4456-9593-882B47F808D5}" srcOrd="1" destOrd="0" presId="urn:microsoft.com/office/officeart/2005/8/layout/list1"/>
    <dgm:cxn modelId="{9744483C-C28D-437A-8614-04AF4F0BC126}" type="presParOf" srcId="{99D39A47-52E5-487A-AA65-A80020B6573A}" destId="{E4424242-49B1-4534-B8D1-852F7DC139ED}" srcOrd="9" destOrd="0" presId="urn:microsoft.com/office/officeart/2005/8/layout/list1"/>
    <dgm:cxn modelId="{1178681D-F799-4652-B3C6-6035B5232948}" type="presParOf" srcId="{99D39A47-52E5-487A-AA65-A80020B6573A}" destId="{884291DA-D827-440D-8F05-F59FC7664939}" srcOrd="10" destOrd="0" presId="urn:microsoft.com/office/officeart/2005/8/layout/lis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BD4147-3AB1-4969-9C3D-232673DA9F1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561FA052-B241-4E5B-9AE7-B61FB1E725C6}">
      <dgm:prSet phldrT="[Κείμενο]" custT="1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l-GR" sz="1400" dirty="0" smtClean="0"/>
            <a:t>Εσωτερική μετανάστευση είναι η μετανάστευση από μια περιοχή της χώρας σε άλλη</a:t>
          </a:r>
          <a:endParaRPr lang="el-GR" sz="1400" dirty="0"/>
        </a:p>
      </dgm:t>
    </dgm:pt>
    <dgm:pt modelId="{9B51920B-0CA7-48BD-91FE-3EA24543E448}" type="parTrans" cxnId="{7F91AD28-8023-4E45-B6AF-8EC52DFF8900}">
      <dgm:prSet/>
      <dgm:spPr/>
      <dgm:t>
        <a:bodyPr/>
        <a:lstStyle/>
        <a:p>
          <a:endParaRPr lang="el-GR"/>
        </a:p>
      </dgm:t>
    </dgm:pt>
    <dgm:pt modelId="{1BD1BCB9-947F-45C0-9899-F70B776296A4}" type="sibTrans" cxnId="{7F91AD28-8023-4E45-B6AF-8EC52DFF8900}">
      <dgm:prSet/>
      <dgm:spPr/>
      <dgm:t>
        <a:bodyPr/>
        <a:lstStyle/>
        <a:p>
          <a:endParaRPr lang="el-GR"/>
        </a:p>
      </dgm:t>
    </dgm:pt>
    <dgm:pt modelId="{E80480E9-FCE8-4669-B629-7F4380C18320}">
      <dgm:prSet phldrT="[Κείμενο]" custT="1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l-GR" sz="1600" dirty="0" smtClean="0"/>
            <a:t>η εκούσια (το άτομο μεταναστεύει με τη θέλησή του</a:t>
          </a:r>
          <a:endParaRPr lang="el-GR" sz="1600" dirty="0"/>
        </a:p>
      </dgm:t>
    </dgm:pt>
    <dgm:pt modelId="{73C0C37B-ED36-4FAF-AA75-0542C9281DFC}" type="parTrans" cxnId="{A792BB69-237C-405B-88E9-E80DCB42B146}">
      <dgm:prSet/>
      <dgm:spPr/>
      <dgm:t>
        <a:bodyPr/>
        <a:lstStyle/>
        <a:p>
          <a:endParaRPr lang="el-GR"/>
        </a:p>
      </dgm:t>
    </dgm:pt>
    <dgm:pt modelId="{65D28314-8A28-4AB5-8377-8F6D2C8C85D8}" type="sibTrans" cxnId="{A792BB69-237C-405B-88E9-E80DCB42B146}">
      <dgm:prSet/>
      <dgm:spPr/>
      <dgm:t>
        <a:bodyPr/>
        <a:lstStyle/>
        <a:p>
          <a:endParaRPr lang="el-GR"/>
        </a:p>
      </dgm:t>
    </dgm:pt>
    <dgm:pt modelId="{6DF8A327-E4A7-42D6-BEBE-8AAD04E75766}">
      <dgm:prSet phldrT="[Κείμενο]" custT="1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l-GR" sz="1600" dirty="0" smtClean="0"/>
            <a:t>ακούσια (χωρίς τη θέλησή )πχ πρόσφυγες</a:t>
          </a:r>
          <a:endParaRPr lang="el-GR" sz="1600" dirty="0"/>
        </a:p>
      </dgm:t>
    </dgm:pt>
    <dgm:pt modelId="{376A72E6-191E-417A-AAD3-0A19AAA47DFE}" type="parTrans" cxnId="{751213D5-E7DB-47A3-99F7-086FEF13F454}">
      <dgm:prSet/>
      <dgm:spPr/>
      <dgm:t>
        <a:bodyPr/>
        <a:lstStyle/>
        <a:p>
          <a:endParaRPr lang="el-GR"/>
        </a:p>
      </dgm:t>
    </dgm:pt>
    <dgm:pt modelId="{D7D5F0A4-E0BB-4325-97C0-C56714384B78}" type="sibTrans" cxnId="{751213D5-E7DB-47A3-99F7-086FEF13F454}">
      <dgm:prSet/>
      <dgm:spPr/>
      <dgm:t>
        <a:bodyPr/>
        <a:lstStyle/>
        <a:p>
          <a:endParaRPr lang="el-GR"/>
        </a:p>
      </dgm:t>
    </dgm:pt>
    <dgm:pt modelId="{4914EF84-2FD7-4BC9-82A0-9274E43ACA77}">
      <dgm:prSet phldrT="[Κείμενο]" custT="1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l-GR" sz="1800" dirty="0" smtClean="0"/>
            <a:t>η οικολογική (οφείλεται σε περιβαλλοντικούς λόγους</a:t>
          </a:r>
          <a:endParaRPr lang="el-GR" sz="1800" dirty="0"/>
        </a:p>
      </dgm:t>
    </dgm:pt>
    <dgm:pt modelId="{E63CDBFF-487E-4EBE-9D4F-93E07B91D0FB}" type="parTrans" cxnId="{E4AE664F-B13F-4E03-922C-4D11BFE3472A}">
      <dgm:prSet/>
      <dgm:spPr/>
    </dgm:pt>
    <dgm:pt modelId="{E6B48740-B39A-47D7-8072-9EFAE49E1AC0}" type="sibTrans" cxnId="{E4AE664F-B13F-4E03-922C-4D11BFE3472A}">
      <dgm:prSet/>
      <dgm:spPr/>
    </dgm:pt>
    <dgm:pt modelId="{32D11B48-5191-4CE4-B1FC-E947BEB390BC}" type="pres">
      <dgm:prSet presAssocID="{F8BD4147-3AB1-4969-9C3D-232673DA9F1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BA1C1955-923D-4A26-A290-49A3CE926628}" type="pres">
      <dgm:prSet presAssocID="{561FA052-B241-4E5B-9AE7-B61FB1E725C6}" presName="parentLin" presStyleCnt="0"/>
      <dgm:spPr/>
    </dgm:pt>
    <dgm:pt modelId="{07DCFD1A-89A0-4657-A01C-4691A22D70BF}" type="pres">
      <dgm:prSet presAssocID="{561FA052-B241-4E5B-9AE7-B61FB1E725C6}" presName="parentLeftMargin" presStyleLbl="node1" presStyleIdx="0" presStyleCnt="4"/>
      <dgm:spPr/>
      <dgm:t>
        <a:bodyPr/>
        <a:lstStyle/>
        <a:p>
          <a:endParaRPr lang="el-GR"/>
        </a:p>
      </dgm:t>
    </dgm:pt>
    <dgm:pt modelId="{C13AC605-67AC-4923-B1D2-8E582E8FD022}" type="pres">
      <dgm:prSet presAssocID="{561FA052-B241-4E5B-9AE7-B61FB1E725C6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002192A-0B24-4A9F-92A8-1B3E8183FC1E}" type="pres">
      <dgm:prSet presAssocID="{561FA052-B241-4E5B-9AE7-B61FB1E725C6}" presName="negativeSpace" presStyleCnt="0"/>
      <dgm:spPr/>
    </dgm:pt>
    <dgm:pt modelId="{77FE52EF-1C30-42A5-85DE-DE46C24A341E}" type="pres">
      <dgm:prSet presAssocID="{561FA052-B241-4E5B-9AE7-B61FB1E725C6}" presName="childText" presStyleLbl="conFgAcc1" presStyleIdx="0" presStyleCnt="4">
        <dgm:presLayoutVars>
          <dgm:bulletEnabled val="1"/>
        </dgm:presLayoutVars>
      </dgm:prSet>
      <dgm:spPr/>
    </dgm:pt>
    <dgm:pt modelId="{4FFB6B58-88C5-4BB0-A392-52D7B46FAD20}" type="pres">
      <dgm:prSet presAssocID="{1BD1BCB9-947F-45C0-9899-F70B776296A4}" presName="spaceBetweenRectangles" presStyleCnt="0"/>
      <dgm:spPr/>
    </dgm:pt>
    <dgm:pt modelId="{F8703620-F2E5-4EAC-8E17-FCDE113C356F}" type="pres">
      <dgm:prSet presAssocID="{E80480E9-FCE8-4669-B629-7F4380C18320}" presName="parentLin" presStyleCnt="0"/>
      <dgm:spPr/>
    </dgm:pt>
    <dgm:pt modelId="{04C36A31-A401-4CE9-9DAB-62AE0AE8FC25}" type="pres">
      <dgm:prSet presAssocID="{E80480E9-FCE8-4669-B629-7F4380C18320}" presName="parentLeftMargin" presStyleLbl="node1" presStyleIdx="0" presStyleCnt="4"/>
      <dgm:spPr/>
      <dgm:t>
        <a:bodyPr/>
        <a:lstStyle/>
        <a:p>
          <a:endParaRPr lang="el-GR"/>
        </a:p>
      </dgm:t>
    </dgm:pt>
    <dgm:pt modelId="{B44C1750-2A5E-48FE-A0A6-6424334629DD}" type="pres">
      <dgm:prSet presAssocID="{E80480E9-FCE8-4669-B629-7F4380C18320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DCF8DE0-7478-4AF0-90DB-3221635C5F4C}" type="pres">
      <dgm:prSet presAssocID="{E80480E9-FCE8-4669-B629-7F4380C18320}" presName="negativeSpace" presStyleCnt="0"/>
      <dgm:spPr/>
    </dgm:pt>
    <dgm:pt modelId="{B6B004B1-A8F6-4275-83F1-3BDBBDDEFE9F}" type="pres">
      <dgm:prSet presAssocID="{E80480E9-FCE8-4669-B629-7F4380C18320}" presName="childText" presStyleLbl="conFgAcc1" presStyleIdx="1" presStyleCnt="4">
        <dgm:presLayoutVars>
          <dgm:bulletEnabled val="1"/>
        </dgm:presLayoutVars>
      </dgm:prSet>
      <dgm:spPr/>
    </dgm:pt>
    <dgm:pt modelId="{57EE9236-35BC-42EE-93FE-E3D4203B6D99}" type="pres">
      <dgm:prSet presAssocID="{65D28314-8A28-4AB5-8377-8F6D2C8C85D8}" presName="spaceBetweenRectangles" presStyleCnt="0"/>
      <dgm:spPr/>
    </dgm:pt>
    <dgm:pt modelId="{EEAF6AC9-BC00-47F5-8C3D-9F0F5BE8EEB8}" type="pres">
      <dgm:prSet presAssocID="{6DF8A327-E4A7-42D6-BEBE-8AAD04E75766}" presName="parentLin" presStyleCnt="0"/>
      <dgm:spPr/>
    </dgm:pt>
    <dgm:pt modelId="{2135E829-91EF-4CC5-88F5-3BDA332E611C}" type="pres">
      <dgm:prSet presAssocID="{6DF8A327-E4A7-42D6-BEBE-8AAD04E75766}" presName="parentLeftMargin" presStyleLbl="node1" presStyleIdx="1" presStyleCnt="4"/>
      <dgm:spPr/>
      <dgm:t>
        <a:bodyPr/>
        <a:lstStyle/>
        <a:p>
          <a:endParaRPr lang="el-GR"/>
        </a:p>
      </dgm:t>
    </dgm:pt>
    <dgm:pt modelId="{1F1D5586-B7B2-498F-AD1C-BAC4C40DCD4C}" type="pres">
      <dgm:prSet presAssocID="{6DF8A327-E4A7-42D6-BEBE-8AAD04E75766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CED1A73-6332-4C28-A921-0DB3D1CE883F}" type="pres">
      <dgm:prSet presAssocID="{6DF8A327-E4A7-42D6-BEBE-8AAD04E75766}" presName="negativeSpace" presStyleCnt="0"/>
      <dgm:spPr/>
    </dgm:pt>
    <dgm:pt modelId="{E24F2C98-0CD4-4A44-8A67-114CE91A6B28}" type="pres">
      <dgm:prSet presAssocID="{6DF8A327-E4A7-42D6-BEBE-8AAD04E75766}" presName="childText" presStyleLbl="conFgAcc1" presStyleIdx="2" presStyleCnt="4">
        <dgm:presLayoutVars>
          <dgm:bulletEnabled val="1"/>
        </dgm:presLayoutVars>
      </dgm:prSet>
      <dgm:spPr/>
    </dgm:pt>
    <dgm:pt modelId="{29956E10-9AE2-48ED-94BB-B249C951EC00}" type="pres">
      <dgm:prSet presAssocID="{D7D5F0A4-E0BB-4325-97C0-C56714384B78}" presName="spaceBetweenRectangles" presStyleCnt="0"/>
      <dgm:spPr/>
    </dgm:pt>
    <dgm:pt modelId="{646474AD-9453-4AB3-AFB6-E769B1C3BA05}" type="pres">
      <dgm:prSet presAssocID="{4914EF84-2FD7-4BC9-82A0-9274E43ACA77}" presName="parentLin" presStyleCnt="0"/>
      <dgm:spPr/>
    </dgm:pt>
    <dgm:pt modelId="{15F2A12D-62F7-4E34-96FC-3C940F27100A}" type="pres">
      <dgm:prSet presAssocID="{4914EF84-2FD7-4BC9-82A0-9274E43ACA77}" presName="parentLeftMargin" presStyleLbl="node1" presStyleIdx="2" presStyleCnt="4"/>
      <dgm:spPr/>
      <dgm:t>
        <a:bodyPr/>
        <a:lstStyle/>
        <a:p>
          <a:endParaRPr lang="el-GR"/>
        </a:p>
      </dgm:t>
    </dgm:pt>
    <dgm:pt modelId="{E502A42B-2BBB-41F4-B4CA-0CF286741104}" type="pres">
      <dgm:prSet presAssocID="{4914EF84-2FD7-4BC9-82A0-9274E43ACA77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21B2344-8AA9-4CA3-A695-594BF0574287}" type="pres">
      <dgm:prSet presAssocID="{4914EF84-2FD7-4BC9-82A0-9274E43ACA77}" presName="negativeSpace" presStyleCnt="0"/>
      <dgm:spPr/>
    </dgm:pt>
    <dgm:pt modelId="{D05BFFE5-C79D-4B21-BA01-E332F67A3A40}" type="pres">
      <dgm:prSet presAssocID="{4914EF84-2FD7-4BC9-82A0-9274E43ACA77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E4AE664F-B13F-4E03-922C-4D11BFE3472A}" srcId="{F8BD4147-3AB1-4969-9C3D-232673DA9F1E}" destId="{4914EF84-2FD7-4BC9-82A0-9274E43ACA77}" srcOrd="3" destOrd="0" parTransId="{E63CDBFF-487E-4EBE-9D4F-93E07B91D0FB}" sibTransId="{E6B48740-B39A-47D7-8072-9EFAE49E1AC0}"/>
    <dgm:cxn modelId="{A67F3FDC-1B3A-4845-8D6D-A36678AA74F6}" type="presOf" srcId="{E80480E9-FCE8-4669-B629-7F4380C18320}" destId="{B44C1750-2A5E-48FE-A0A6-6424334629DD}" srcOrd="1" destOrd="0" presId="urn:microsoft.com/office/officeart/2005/8/layout/list1"/>
    <dgm:cxn modelId="{F31E9030-8D1E-4884-A2F8-3405F60ABD79}" type="presOf" srcId="{4914EF84-2FD7-4BC9-82A0-9274E43ACA77}" destId="{15F2A12D-62F7-4E34-96FC-3C940F27100A}" srcOrd="0" destOrd="0" presId="urn:microsoft.com/office/officeart/2005/8/layout/list1"/>
    <dgm:cxn modelId="{7F91AD28-8023-4E45-B6AF-8EC52DFF8900}" srcId="{F8BD4147-3AB1-4969-9C3D-232673DA9F1E}" destId="{561FA052-B241-4E5B-9AE7-B61FB1E725C6}" srcOrd="0" destOrd="0" parTransId="{9B51920B-0CA7-48BD-91FE-3EA24543E448}" sibTransId="{1BD1BCB9-947F-45C0-9899-F70B776296A4}"/>
    <dgm:cxn modelId="{751213D5-E7DB-47A3-99F7-086FEF13F454}" srcId="{F8BD4147-3AB1-4969-9C3D-232673DA9F1E}" destId="{6DF8A327-E4A7-42D6-BEBE-8AAD04E75766}" srcOrd="2" destOrd="0" parTransId="{376A72E6-191E-417A-AAD3-0A19AAA47DFE}" sibTransId="{D7D5F0A4-E0BB-4325-97C0-C56714384B78}"/>
    <dgm:cxn modelId="{362839C8-16B7-41D0-91C7-CBF28741917B}" type="presOf" srcId="{561FA052-B241-4E5B-9AE7-B61FB1E725C6}" destId="{07DCFD1A-89A0-4657-A01C-4691A22D70BF}" srcOrd="0" destOrd="0" presId="urn:microsoft.com/office/officeart/2005/8/layout/list1"/>
    <dgm:cxn modelId="{A792BB69-237C-405B-88E9-E80DCB42B146}" srcId="{F8BD4147-3AB1-4969-9C3D-232673DA9F1E}" destId="{E80480E9-FCE8-4669-B629-7F4380C18320}" srcOrd="1" destOrd="0" parTransId="{73C0C37B-ED36-4FAF-AA75-0542C9281DFC}" sibTransId="{65D28314-8A28-4AB5-8377-8F6D2C8C85D8}"/>
    <dgm:cxn modelId="{3338758D-278E-4D43-BF7A-7DD3175B1B81}" type="presOf" srcId="{561FA052-B241-4E5B-9AE7-B61FB1E725C6}" destId="{C13AC605-67AC-4923-B1D2-8E582E8FD022}" srcOrd="1" destOrd="0" presId="urn:microsoft.com/office/officeart/2005/8/layout/list1"/>
    <dgm:cxn modelId="{45C9FCF7-0D84-4111-993C-5672FABF61D3}" type="presOf" srcId="{E80480E9-FCE8-4669-B629-7F4380C18320}" destId="{04C36A31-A401-4CE9-9DAB-62AE0AE8FC25}" srcOrd="0" destOrd="0" presId="urn:microsoft.com/office/officeart/2005/8/layout/list1"/>
    <dgm:cxn modelId="{54205D59-1188-44FF-AF82-92107E1CF0AC}" type="presOf" srcId="{6DF8A327-E4A7-42D6-BEBE-8AAD04E75766}" destId="{2135E829-91EF-4CC5-88F5-3BDA332E611C}" srcOrd="0" destOrd="0" presId="urn:microsoft.com/office/officeart/2005/8/layout/list1"/>
    <dgm:cxn modelId="{07018719-36AF-4D09-B96F-52BB8FAC4DF1}" type="presOf" srcId="{4914EF84-2FD7-4BC9-82A0-9274E43ACA77}" destId="{E502A42B-2BBB-41F4-B4CA-0CF286741104}" srcOrd="1" destOrd="0" presId="urn:microsoft.com/office/officeart/2005/8/layout/list1"/>
    <dgm:cxn modelId="{377E0E1F-2191-451B-A1AF-A923DC9ADE12}" type="presOf" srcId="{6DF8A327-E4A7-42D6-BEBE-8AAD04E75766}" destId="{1F1D5586-B7B2-498F-AD1C-BAC4C40DCD4C}" srcOrd="1" destOrd="0" presId="urn:microsoft.com/office/officeart/2005/8/layout/list1"/>
    <dgm:cxn modelId="{22CEDF76-90C4-4955-A4FF-21EE4C0A5160}" type="presOf" srcId="{F8BD4147-3AB1-4969-9C3D-232673DA9F1E}" destId="{32D11B48-5191-4CE4-B1FC-E947BEB390BC}" srcOrd="0" destOrd="0" presId="urn:microsoft.com/office/officeart/2005/8/layout/list1"/>
    <dgm:cxn modelId="{3842AB45-4C93-4E2A-963E-98A65EB8C45E}" type="presParOf" srcId="{32D11B48-5191-4CE4-B1FC-E947BEB390BC}" destId="{BA1C1955-923D-4A26-A290-49A3CE926628}" srcOrd="0" destOrd="0" presId="urn:microsoft.com/office/officeart/2005/8/layout/list1"/>
    <dgm:cxn modelId="{CC529BC0-3078-4DC9-84B8-B90517A93B6D}" type="presParOf" srcId="{BA1C1955-923D-4A26-A290-49A3CE926628}" destId="{07DCFD1A-89A0-4657-A01C-4691A22D70BF}" srcOrd="0" destOrd="0" presId="urn:microsoft.com/office/officeart/2005/8/layout/list1"/>
    <dgm:cxn modelId="{02D91A10-3A6E-49C2-8496-2E6737BCEB59}" type="presParOf" srcId="{BA1C1955-923D-4A26-A290-49A3CE926628}" destId="{C13AC605-67AC-4923-B1D2-8E582E8FD022}" srcOrd="1" destOrd="0" presId="urn:microsoft.com/office/officeart/2005/8/layout/list1"/>
    <dgm:cxn modelId="{F059890B-B452-4D48-A403-A841D1CA3281}" type="presParOf" srcId="{32D11B48-5191-4CE4-B1FC-E947BEB390BC}" destId="{F002192A-0B24-4A9F-92A8-1B3E8183FC1E}" srcOrd="1" destOrd="0" presId="urn:microsoft.com/office/officeart/2005/8/layout/list1"/>
    <dgm:cxn modelId="{A4810049-9D0B-4563-AA1F-80934ADA176A}" type="presParOf" srcId="{32D11B48-5191-4CE4-B1FC-E947BEB390BC}" destId="{77FE52EF-1C30-42A5-85DE-DE46C24A341E}" srcOrd="2" destOrd="0" presId="urn:microsoft.com/office/officeart/2005/8/layout/list1"/>
    <dgm:cxn modelId="{CFA24C21-21F9-4C2C-B37A-CCB54AB5A81D}" type="presParOf" srcId="{32D11B48-5191-4CE4-B1FC-E947BEB390BC}" destId="{4FFB6B58-88C5-4BB0-A392-52D7B46FAD20}" srcOrd="3" destOrd="0" presId="urn:microsoft.com/office/officeart/2005/8/layout/list1"/>
    <dgm:cxn modelId="{6849436F-76AB-468F-AE7E-CC7A48FC100F}" type="presParOf" srcId="{32D11B48-5191-4CE4-B1FC-E947BEB390BC}" destId="{F8703620-F2E5-4EAC-8E17-FCDE113C356F}" srcOrd="4" destOrd="0" presId="urn:microsoft.com/office/officeart/2005/8/layout/list1"/>
    <dgm:cxn modelId="{EC117890-39A1-4BAF-B8F5-B777765D33A7}" type="presParOf" srcId="{F8703620-F2E5-4EAC-8E17-FCDE113C356F}" destId="{04C36A31-A401-4CE9-9DAB-62AE0AE8FC25}" srcOrd="0" destOrd="0" presId="urn:microsoft.com/office/officeart/2005/8/layout/list1"/>
    <dgm:cxn modelId="{94ECF78A-7FE8-4AD6-8B4B-A03887866FC6}" type="presParOf" srcId="{F8703620-F2E5-4EAC-8E17-FCDE113C356F}" destId="{B44C1750-2A5E-48FE-A0A6-6424334629DD}" srcOrd="1" destOrd="0" presId="urn:microsoft.com/office/officeart/2005/8/layout/list1"/>
    <dgm:cxn modelId="{C1D4C470-72F7-4075-9BBD-F496EFED719B}" type="presParOf" srcId="{32D11B48-5191-4CE4-B1FC-E947BEB390BC}" destId="{1DCF8DE0-7478-4AF0-90DB-3221635C5F4C}" srcOrd="5" destOrd="0" presId="urn:microsoft.com/office/officeart/2005/8/layout/list1"/>
    <dgm:cxn modelId="{10D7512A-0FE4-49C2-9923-0D84E65EE0FD}" type="presParOf" srcId="{32D11B48-5191-4CE4-B1FC-E947BEB390BC}" destId="{B6B004B1-A8F6-4275-83F1-3BDBBDDEFE9F}" srcOrd="6" destOrd="0" presId="urn:microsoft.com/office/officeart/2005/8/layout/list1"/>
    <dgm:cxn modelId="{F6B99BBB-46F3-4360-87AC-E1F54458FB81}" type="presParOf" srcId="{32D11B48-5191-4CE4-B1FC-E947BEB390BC}" destId="{57EE9236-35BC-42EE-93FE-E3D4203B6D99}" srcOrd="7" destOrd="0" presId="urn:microsoft.com/office/officeart/2005/8/layout/list1"/>
    <dgm:cxn modelId="{B78969F5-E6BC-4238-9D05-93C1956269B5}" type="presParOf" srcId="{32D11B48-5191-4CE4-B1FC-E947BEB390BC}" destId="{EEAF6AC9-BC00-47F5-8C3D-9F0F5BE8EEB8}" srcOrd="8" destOrd="0" presId="urn:microsoft.com/office/officeart/2005/8/layout/list1"/>
    <dgm:cxn modelId="{2FAC0B45-D39A-4325-8870-289C339B43CE}" type="presParOf" srcId="{EEAF6AC9-BC00-47F5-8C3D-9F0F5BE8EEB8}" destId="{2135E829-91EF-4CC5-88F5-3BDA332E611C}" srcOrd="0" destOrd="0" presId="urn:microsoft.com/office/officeart/2005/8/layout/list1"/>
    <dgm:cxn modelId="{DF4C4470-5EC8-47C0-88C8-1A85D9B4A837}" type="presParOf" srcId="{EEAF6AC9-BC00-47F5-8C3D-9F0F5BE8EEB8}" destId="{1F1D5586-B7B2-498F-AD1C-BAC4C40DCD4C}" srcOrd="1" destOrd="0" presId="urn:microsoft.com/office/officeart/2005/8/layout/list1"/>
    <dgm:cxn modelId="{8E5F8E31-79AE-4A4A-8835-A1A5F1E1AC33}" type="presParOf" srcId="{32D11B48-5191-4CE4-B1FC-E947BEB390BC}" destId="{4CED1A73-6332-4C28-A921-0DB3D1CE883F}" srcOrd="9" destOrd="0" presId="urn:microsoft.com/office/officeart/2005/8/layout/list1"/>
    <dgm:cxn modelId="{3F3C40AF-6BE8-4E24-83C1-D89AB9EA17E4}" type="presParOf" srcId="{32D11B48-5191-4CE4-B1FC-E947BEB390BC}" destId="{E24F2C98-0CD4-4A44-8A67-114CE91A6B28}" srcOrd="10" destOrd="0" presId="urn:microsoft.com/office/officeart/2005/8/layout/list1"/>
    <dgm:cxn modelId="{77B6F277-C633-4D49-9AF3-78FC57B81AD8}" type="presParOf" srcId="{32D11B48-5191-4CE4-B1FC-E947BEB390BC}" destId="{29956E10-9AE2-48ED-94BB-B249C951EC00}" srcOrd="11" destOrd="0" presId="urn:microsoft.com/office/officeart/2005/8/layout/list1"/>
    <dgm:cxn modelId="{9F1B6747-D2F1-46BE-82D0-552C6D2DCE48}" type="presParOf" srcId="{32D11B48-5191-4CE4-B1FC-E947BEB390BC}" destId="{646474AD-9453-4AB3-AFB6-E769B1C3BA05}" srcOrd="12" destOrd="0" presId="urn:microsoft.com/office/officeart/2005/8/layout/list1"/>
    <dgm:cxn modelId="{27C2D3DB-35A8-48B8-A77C-C7F8C01DCEB8}" type="presParOf" srcId="{646474AD-9453-4AB3-AFB6-E769B1C3BA05}" destId="{15F2A12D-62F7-4E34-96FC-3C940F27100A}" srcOrd="0" destOrd="0" presId="urn:microsoft.com/office/officeart/2005/8/layout/list1"/>
    <dgm:cxn modelId="{18B10F14-BEA0-4055-8025-71846E1E4040}" type="presParOf" srcId="{646474AD-9453-4AB3-AFB6-E769B1C3BA05}" destId="{E502A42B-2BBB-41F4-B4CA-0CF286741104}" srcOrd="1" destOrd="0" presId="urn:microsoft.com/office/officeart/2005/8/layout/list1"/>
    <dgm:cxn modelId="{6779BC2D-9F3C-49CB-8AF9-A6713F669F1E}" type="presParOf" srcId="{32D11B48-5191-4CE4-B1FC-E947BEB390BC}" destId="{421B2344-8AA9-4CA3-A695-594BF0574287}" srcOrd="13" destOrd="0" presId="urn:microsoft.com/office/officeart/2005/8/layout/list1"/>
    <dgm:cxn modelId="{6E47EAB6-5DF8-43E5-923B-B469F9AA9992}" type="presParOf" srcId="{32D11B48-5191-4CE4-B1FC-E947BEB390BC}" destId="{D05BFFE5-C79D-4B21-BA01-E332F67A3A40}" srcOrd="14" destOrd="0" presId="urn:microsoft.com/office/officeart/2005/8/layout/list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3EFB943-6ADD-4CFC-B3E9-A581CD86ECEE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1CBBCFD7-E953-4CC2-BFEF-30B67C3BA809}">
      <dgm:prSet phldrT="[Κείμενο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l-GR" dirty="0" smtClean="0"/>
            <a:t>«σχεδιασμένη μετανάστευση</a:t>
          </a:r>
          <a:endParaRPr lang="el-GR" dirty="0"/>
        </a:p>
      </dgm:t>
    </dgm:pt>
    <dgm:pt modelId="{3629A402-BDB1-4F72-9CCC-0A750E75C6DE}" type="parTrans" cxnId="{4BF55375-3B66-4CB7-BC06-52E04AFF7201}">
      <dgm:prSet/>
      <dgm:spPr/>
      <dgm:t>
        <a:bodyPr/>
        <a:lstStyle/>
        <a:p>
          <a:endParaRPr lang="el-GR"/>
        </a:p>
      </dgm:t>
    </dgm:pt>
    <dgm:pt modelId="{9D066688-D783-4451-9BD4-DB97D600E918}" type="sibTrans" cxnId="{4BF55375-3B66-4CB7-BC06-52E04AFF7201}">
      <dgm:prSet/>
      <dgm:spPr/>
      <dgm:t>
        <a:bodyPr/>
        <a:lstStyle/>
        <a:p>
          <a:endParaRPr lang="el-GR"/>
        </a:p>
      </dgm:t>
    </dgm:pt>
    <dgm:pt modelId="{814BB342-C308-43DE-8CFE-66E89E95427C}">
      <dgm:prSet phldrT="[Κείμενο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l-GR" dirty="0" smtClean="0"/>
            <a:t>Μη «σχεδιασμένη μετανάστευση</a:t>
          </a:r>
          <a:endParaRPr lang="el-GR" dirty="0"/>
        </a:p>
      </dgm:t>
    </dgm:pt>
    <dgm:pt modelId="{D799411B-79A7-430D-BE5D-8D2EC652C960}" type="parTrans" cxnId="{9740E527-01EF-4378-9164-547AB50A6413}">
      <dgm:prSet/>
      <dgm:spPr/>
      <dgm:t>
        <a:bodyPr/>
        <a:lstStyle/>
        <a:p>
          <a:endParaRPr lang="el-GR"/>
        </a:p>
      </dgm:t>
    </dgm:pt>
    <dgm:pt modelId="{ECCF3374-5F67-415B-A3E7-C536A51D6B1D}" type="sibTrans" cxnId="{9740E527-01EF-4378-9164-547AB50A6413}">
      <dgm:prSet/>
      <dgm:spPr/>
      <dgm:t>
        <a:bodyPr/>
        <a:lstStyle/>
        <a:p>
          <a:endParaRPr lang="el-GR"/>
        </a:p>
      </dgm:t>
    </dgm:pt>
    <dgm:pt modelId="{DEF3ED46-9E27-4201-84A2-E763924687F1}">
      <dgm:prSet phldrT="[Κείμενο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l-GR" sz="900" dirty="0" smtClean="0"/>
            <a:t>Αναπτύσσονται απόψεις ότι για την ανεργία ευθύνονται αποκλειστικά οι μετανάστες</a:t>
          </a:r>
          <a:endParaRPr lang="el-GR" sz="900" dirty="0"/>
        </a:p>
      </dgm:t>
    </dgm:pt>
    <dgm:pt modelId="{52B4657D-B035-4FEA-9AAA-7D7A39D11976}" type="parTrans" cxnId="{F01CADC3-CEC1-42B2-94D2-7589D86FEF5E}">
      <dgm:prSet/>
      <dgm:spPr/>
      <dgm:t>
        <a:bodyPr/>
        <a:lstStyle/>
        <a:p>
          <a:endParaRPr lang="el-GR"/>
        </a:p>
      </dgm:t>
    </dgm:pt>
    <dgm:pt modelId="{C4EBEA2B-D228-4249-B9F9-E7BEDC43E86F}" type="sibTrans" cxnId="{F01CADC3-CEC1-42B2-94D2-7589D86FEF5E}">
      <dgm:prSet/>
      <dgm:spPr/>
      <dgm:t>
        <a:bodyPr/>
        <a:lstStyle/>
        <a:p>
          <a:endParaRPr lang="el-GR"/>
        </a:p>
      </dgm:t>
    </dgm:pt>
    <dgm:pt modelId="{6D817E4F-1F02-4BB0-8FC5-FB155F2DE9A9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l-GR" sz="800" dirty="0" smtClean="0"/>
            <a:t>) Η μετανάστευση μπορεί να οδηγήσει σε κοινωνικό ντάμπινγκ, δηλαδή μετανάστες να δέχονται να εργασθούν με χαμηλότερες αποδοχές</a:t>
          </a:r>
          <a:endParaRPr lang="el-GR" sz="800" dirty="0"/>
        </a:p>
      </dgm:t>
    </dgm:pt>
    <dgm:pt modelId="{12691FA1-2027-4983-A9C1-96B3E82C85DB}" type="parTrans" cxnId="{F618B63C-8C3B-467B-B306-AFBBA2111BBF}">
      <dgm:prSet/>
      <dgm:spPr/>
      <dgm:t>
        <a:bodyPr/>
        <a:lstStyle/>
        <a:p>
          <a:endParaRPr lang="el-GR"/>
        </a:p>
      </dgm:t>
    </dgm:pt>
    <dgm:pt modelId="{2E285DE8-5E3C-4C6C-911B-FAE72FCDFAF8}" type="sibTrans" cxnId="{F618B63C-8C3B-467B-B306-AFBBA2111BBF}">
      <dgm:prSet/>
      <dgm:spPr/>
      <dgm:t>
        <a:bodyPr/>
        <a:lstStyle/>
        <a:p>
          <a:endParaRPr lang="el-GR"/>
        </a:p>
      </dgm:t>
    </dgm:pt>
    <dgm:pt modelId="{72987676-C81D-42A8-ABE7-C69F0C6634C7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l-GR" sz="1200" dirty="0" smtClean="0"/>
            <a:t>Τα δικαιώματα των μεταναστών </a:t>
          </a:r>
          <a:endParaRPr lang="el-GR" sz="1200" dirty="0"/>
        </a:p>
      </dgm:t>
    </dgm:pt>
    <dgm:pt modelId="{EBCFB856-CF32-4497-9FC2-5276FC04B569}" type="parTrans" cxnId="{7CE2474E-8441-439B-AD85-46B5BDA584BF}">
      <dgm:prSet/>
      <dgm:spPr/>
    </dgm:pt>
    <dgm:pt modelId="{333A5A10-0DF6-45C7-8D52-982A676D44C6}" type="sibTrans" cxnId="{7CE2474E-8441-439B-AD85-46B5BDA584BF}">
      <dgm:prSet/>
      <dgm:spPr/>
    </dgm:pt>
    <dgm:pt modelId="{F694787C-14FB-4EDE-8EBF-62180149A9EB}" type="pres">
      <dgm:prSet presAssocID="{53EFB943-6ADD-4CFC-B3E9-A581CD86ECE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31456330-35FA-4738-AF86-4E6241EBB19E}" type="pres">
      <dgm:prSet presAssocID="{1CBBCFD7-E953-4CC2-BFEF-30B67C3BA809}" presName="root" presStyleCnt="0"/>
      <dgm:spPr/>
    </dgm:pt>
    <dgm:pt modelId="{EEB9B59F-5D75-4706-96FE-DEBC8FF9B07E}" type="pres">
      <dgm:prSet presAssocID="{1CBBCFD7-E953-4CC2-BFEF-30B67C3BA809}" presName="rootComposite" presStyleCnt="0"/>
      <dgm:spPr/>
    </dgm:pt>
    <dgm:pt modelId="{03B6EB4B-953E-4204-BC64-004C72180345}" type="pres">
      <dgm:prSet presAssocID="{1CBBCFD7-E953-4CC2-BFEF-30B67C3BA809}" presName="rootText" presStyleLbl="node1" presStyleIdx="0" presStyleCnt="2"/>
      <dgm:spPr/>
      <dgm:t>
        <a:bodyPr/>
        <a:lstStyle/>
        <a:p>
          <a:endParaRPr lang="el-GR"/>
        </a:p>
      </dgm:t>
    </dgm:pt>
    <dgm:pt modelId="{5868D2FF-2948-4AF1-B362-F44823361BFC}" type="pres">
      <dgm:prSet presAssocID="{1CBBCFD7-E953-4CC2-BFEF-30B67C3BA809}" presName="rootConnector" presStyleLbl="node1" presStyleIdx="0" presStyleCnt="2"/>
      <dgm:spPr/>
      <dgm:t>
        <a:bodyPr/>
        <a:lstStyle/>
        <a:p>
          <a:endParaRPr lang="el-GR"/>
        </a:p>
      </dgm:t>
    </dgm:pt>
    <dgm:pt modelId="{28023123-E216-4074-98C5-C00DDC22883B}" type="pres">
      <dgm:prSet presAssocID="{1CBBCFD7-E953-4CC2-BFEF-30B67C3BA809}" presName="childShape" presStyleCnt="0"/>
      <dgm:spPr/>
    </dgm:pt>
    <dgm:pt modelId="{9C85A057-9956-4E13-9AC0-3537BDDAD8A3}" type="pres">
      <dgm:prSet presAssocID="{814BB342-C308-43DE-8CFE-66E89E95427C}" presName="root" presStyleCnt="0"/>
      <dgm:spPr/>
    </dgm:pt>
    <dgm:pt modelId="{DA9AC475-9CC5-4692-8F9F-D3B804055E9B}" type="pres">
      <dgm:prSet presAssocID="{814BB342-C308-43DE-8CFE-66E89E95427C}" presName="rootComposite" presStyleCnt="0"/>
      <dgm:spPr/>
    </dgm:pt>
    <dgm:pt modelId="{15F3316B-33DD-408A-BE7E-DCCE87119597}" type="pres">
      <dgm:prSet presAssocID="{814BB342-C308-43DE-8CFE-66E89E95427C}" presName="rootText" presStyleLbl="node1" presStyleIdx="1" presStyleCnt="2"/>
      <dgm:spPr/>
      <dgm:t>
        <a:bodyPr/>
        <a:lstStyle/>
        <a:p>
          <a:endParaRPr lang="el-GR"/>
        </a:p>
      </dgm:t>
    </dgm:pt>
    <dgm:pt modelId="{9939724F-C2EA-4016-BECE-75F847DC336E}" type="pres">
      <dgm:prSet presAssocID="{814BB342-C308-43DE-8CFE-66E89E95427C}" presName="rootConnector" presStyleLbl="node1" presStyleIdx="1" presStyleCnt="2"/>
      <dgm:spPr/>
      <dgm:t>
        <a:bodyPr/>
        <a:lstStyle/>
        <a:p>
          <a:endParaRPr lang="el-GR"/>
        </a:p>
      </dgm:t>
    </dgm:pt>
    <dgm:pt modelId="{61FD4542-070D-4D39-83E2-669860D9F396}" type="pres">
      <dgm:prSet presAssocID="{814BB342-C308-43DE-8CFE-66E89E95427C}" presName="childShape" presStyleCnt="0"/>
      <dgm:spPr/>
    </dgm:pt>
    <dgm:pt modelId="{DEAA576E-6200-48D4-8FF9-4E606DB41BCB}" type="pres">
      <dgm:prSet presAssocID="{52B4657D-B035-4FEA-9AAA-7D7A39D11976}" presName="Name13" presStyleLbl="parChTrans1D2" presStyleIdx="0" presStyleCnt="3"/>
      <dgm:spPr/>
      <dgm:t>
        <a:bodyPr/>
        <a:lstStyle/>
        <a:p>
          <a:endParaRPr lang="el-GR"/>
        </a:p>
      </dgm:t>
    </dgm:pt>
    <dgm:pt modelId="{A7B6E50F-89C1-4DE2-9F13-A67ACDA2BEA8}" type="pres">
      <dgm:prSet presAssocID="{DEF3ED46-9E27-4201-84A2-E763924687F1}" presName="childText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28A1332-58F5-475C-A7D8-451F0C910E71}" type="pres">
      <dgm:prSet presAssocID="{12691FA1-2027-4983-A9C1-96B3E82C85DB}" presName="Name13" presStyleLbl="parChTrans1D2" presStyleIdx="1" presStyleCnt="3"/>
      <dgm:spPr/>
      <dgm:t>
        <a:bodyPr/>
        <a:lstStyle/>
        <a:p>
          <a:endParaRPr lang="el-GR"/>
        </a:p>
      </dgm:t>
    </dgm:pt>
    <dgm:pt modelId="{9A71B16B-F5A5-4190-967B-E62B3BCAF1BC}" type="pres">
      <dgm:prSet presAssocID="{6D817E4F-1F02-4BB0-8FC5-FB155F2DE9A9}" presName="childText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60CCF09-AA97-461E-B970-57E2579D3DCC}" type="pres">
      <dgm:prSet presAssocID="{EBCFB856-CF32-4497-9FC2-5276FC04B569}" presName="Name13" presStyleLbl="parChTrans1D2" presStyleIdx="2" presStyleCnt="3"/>
      <dgm:spPr/>
    </dgm:pt>
    <dgm:pt modelId="{64D5B473-4ECF-4625-AB3B-E3A7B126EFE7}" type="pres">
      <dgm:prSet presAssocID="{72987676-C81D-42A8-ABE7-C69F0C6634C7}" presName="childText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97E24861-7061-477C-96D3-20AF5C0E6973}" type="presOf" srcId="{DEF3ED46-9E27-4201-84A2-E763924687F1}" destId="{A7B6E50F-89C1-4DE2-9F13-A67ACDA2BEA8}" srcOrd="0" destOrd="0" presId="urn:microsoft.com/office/officeart/2005/8/layout/hierarchy3"/>
    <dgm:cxn modelId="{CF3D54F7-6D56-4377-AEB2-DB9525A77100}" type="presOf" srcId="{1CBBCFD7-E953-4CC2-BFEF-30B67C3BA809}" destId="{5868D2FF-2948-4AF1-B362-F44823361BFC}" srcOrd="1" destOrd="0" presId="urn:microsoft.com/office/officeart/2005/8/layout/hierarchy3"/>
    <dgm:cxn modelId="{1D138B19-ECDF-48AF-B287-51FBFA0E3724}" type="presOf" srcId="{EBCFB856-CF32-4497-9FC2-5276FC04B569}" destId="{560CCF09-AA97-461E-B970-57E2579D3DCC}" srcOrd="0" destOrd="0" presId="urn:microsoft.com/office/officeart/2005/8/layout/hierarchy3"/>
    <dgm:cxn modelId="{F618B63C-8C3B-467B-B306-AFBBA2111BBF}" srcId="{814BB342-C308-43DE-8CFE-66E89E95427C}" destId="{6D817E4F-1F02-4BB0-8FC5-FB155F2DE9A9}" srcOrd="1" destOrd="0" parTransId="{12691FA1-2027-4983-A9C1-96B3E82C85DB}" sibTransId="{2E285DE8-5E3C-4C6C-911B-FAE72FCDFAF8}"/>
    <dgm:cxn modelId="{278F2B7A-7F65-4791-843C-1C88213AC9C8}" type="presOf" srcId="{814BB342-C308-43DE-8CFE-66E89E95427C}" destId="{15F3316B-33DD-408A-BE7E-DCCE87119597}" srcOrd="0" destOrd="0" presId="urn:microsoft.com/office/officeart/2005/8/layout/hierarchy3"/>
    <dgm:cxn modelId="{A891EA8F-F1F8-4E4D-8780-369250159DE9}" type="presOf" srcId="{72987676-C81D-42A8-ABE7-C69F0C6634C7}" destId="{64D5B473-4ECF-4625-AB3B-E3A7B126EFE7}" srcOrd="0" destOrd="0" presId="urn:microsoft.com/office/officeart/2005/8/layout/hierarchy3"/>
    <dgm:cxn modelId="{E75363A7-D9FE-422B-979F-A67118428951}" type="presOf" srcId="{814BB342-C308-43DE-8CFE-66E89E95427C}" destId="{9939724F-C2EA-4016-BECE-75F847DC336E}" srcOrd="1" destOrd="0" presId="urn:microsoft.com/office/officeart/2005/8/layout/hierarchy3"/>
    <dgm:cxn modelId="{7CE2474E-8441-439B-AD85-46B5BDA584BF}" srcId="{814BB342-C308-43DE-8CFE-66E89E95427C}" destId="{72987676-C81D-42A8-ABE7-C69F0C6634C7}" srcOrd="2" destOrd="0" parTransId="{EBCFB856-CF32-4497-9FC2-5276FC04B569}" sibTransId="{333A5A10-0DF6-45C7-8D52-982A676D44C6}"/>
    <dgm:cxn modelId="{6371C190-8FF4-470B-8ECE-1340477E1C84}" type="presOf" srcId="{6D817E4F-1F02-4BB0-8FC5-FB155F2DE9A9}" destId="{9A71B16B-F5A5-4190-967B-E62B3BCAF1BC}" srcOrd="0" destOrd="0" presId="urn:microsoft.com/office/officeart/2005/8/layout/hierarchy3"/>
    <dgm:cxn modelId="{9740E527-01EF-4378-9164-547AB50A6413}" srcId="{53EFB943-6ADD-4CFC-B3E9-A581CD86ECEE}" destId="{814BB342-C308-43DE-8CFE-66E89E95427C}" srcOrd="1" destOrd="0" parTransId="{D799411B-79A7-430D-BE5D-8D2EC652C960}" sibTransId="{ECCF3374-5F67-415B-A3E7-C536A51D6B1D}"/>
    <dgm:cxn modelId="{99B35F8B-ED4C-4235-90E6-47EA384533EE}" type="presOf" srcId="{12691FA1-2027-4983-A9C1-96B3E82C85DB}" destId="{228A1332-58F5-475C-A7D8-451F0C910E71}" srcOrd="0" destOrd="0" presId="urn:microsoft.com/office/officeart/2005/8/layout/hierarchy3"/>
    <dgm:cxn modelId="{77758B2F-40D5-41E7-AB00-56256B4CE3B0}" type="presOf" srcId="{1CBBCFD7-E953-4CC2-BFEF-30B67C3BA809}" destId="{03B6EB4B-953E-4204-BC64-004C72180345}" srcOrd="0" destOrd="0" presId="urn:microsoft.com/office/officeart/2005/8/layout/hierarchy3"/>
    <dgm:cxn modelId="{4C6A3C7D-6B81-4BB8-BEF9-8ACED6CB5B0D}" type="presOf" srcId="{53EFB943-6ADD-4CFC-B3E9-A581CD86ECEE}" destId="{F694787C-14FB-4EDE-8EBF-62180149A9EB}" srcOrd="0" destOrd="0" presId="urn:microsoft.com/office/officeart/2005/8/layout/hierarchy3"/>
    <dgm:cxn modelId="{F01CADC3-CEC1-42B2-94D2-7589D86FEF5E}" srcId="{814BB342-C308-43DE-8CFE-66E89E95427C}" destId="{DEF3ED46-9E27-4201-84A2-E763924687F1}" srcOrd="0" destOrd="0" parTransId="{52B4657D-B035-4FEA-9AAA-7D7A39D11976}" sibTransId="{C4EBEA2B-D228-4249-B9F9-E7BEDC43E86F}"/>
    <dgm:cxn modelId="{4BF55375-3B66-4CB7-BC06-52E04AFF7201}" srcId="{53EFB943-6ADD-4CFC-B3E9-A581CD86ECEE}" destId="{1CBBCFD7-E953-4CC2-BFEF-30B67C3BA809}" srcOrd="0" destOrd="0" parTransId="{3629A402-BDB1-4F72-9CCC-0A750E75C6DE}" sibTransId="{9D066688-D783-4451-9BD4-DB97D600E918}"/>
    <dgm:cxn modelId="{A225A4B9-B5DE-42F4-8662-BB8EFD6029A1}" type="presOf" srcId="{52B4657D-B035-4FEA-9AAA-7D7A39D11976}" destId="{DEAA576E-6200-48D4-8FF9-4E606DB41BCB}" srcOrd="0" destOrd="0" presId="urn:microsoft.com/office/officeart/2005/8/layout/hierarchy3"/>
    <dgm:cxn modelId="{BC33152D-232A-4FF8-ACCD-9F5BAA05BABB}" type="presParOf" srcId="{F694787C-14FB-4EDE-8EBF-62180149A9EB}" destId="{31456330-35FA-4738-AF86-4E6241EBB19E}" srcOrd="0" destOrd="0" presId="urn:microsoft.com/office/officeart/2005/8/layout/hierarchy3"/>
    <dgm:cxn modelId="{BC007B52-8F35-4486-90C8-68C3678A2B31}" type="presParOf" srcId="{31456330-35FA-4738-AF86-4E6241EBB19E}" destId="{EEB9B59F-5D75-4706-96FE-DEBC8FF9B07E}" srcOrd="0" destOrd="0" presId="urn:microsoft.com/office/officeart/2005/8/layout/hierarchy3"/>
    <dgm:cxn modelId="{6EAF5A30-6859-44A0-B4F5-17B9A1B41218}" type="presParOf" srcId="{EEB9B59F-5D75-4706-96FE-DEBC8FF9B07E}" destId="{03B6EB4B-953E-4204-BC64-004C72180345}" srcOrd="0" destOrd="0" presId="urn:microsoft.com/office/officeart/2005/8/layout/hierarchy3"/>
    <dgm:cxn modelId="{7D2CEF3D-5FC1-48B8-8B95-8151DA4D9CC7}" type="presParOf" srcId="{EEB9B59F-5D75-4706-96FE-DEBC8FF9B07E}" destId="{5868D2FF-2948-4AF1-B362-F44823361BFC}" srcOrd="1" destOrd="0" presId="urn:microsoft.com/office/officeart/2005/8/layout/hierarchy3"/>
    <dgm:cxn modelId="{A02B2686-6D34-4D2D-879C-34B16AECA5BA}" type="presParOf" srcId="{31456330-35FA-4738-AF86-4E6241EBB19E}" destId="{28023123-E216-4074-98C5-C00DDC22883B}" srcOrd="1" destOrd="0" presId="urn:microsoft.com/office/officeart/2005/8/layout/hierarchy3"/>
    <dgm:cxn modelId="{16FFAB62-C00B-4D6F-8851-A9FE11442BB8}" type="presParOf" srcId="{F694787C-14FB-4EDE-8EBF-62180149A9EB}" destId="{9C85A057-9956-4E13-9AC0-3537BDDAD8A3}" srcOrd="1" destOrd="0" presId="urn:microsoft.com/office/officeart/2005/8/layout/hierarchy3"/>
    <dgm:cxn modelId="{8EDF9E9F-1944-408B-B58C-720AEF9861B5}" type="presParOf" srcId="{9C85A057-9956-4E13-9AC0-3537BDDAD8A3}" destId="{DA9AC475-9CC5-4692-8F9F-D3B804055E9B}" srcOrd="0" destOrd="0" presId="urn:microsoft.com/office/officeart/2005/8/layout/hierarchy3"/>
    <dgm:cxn modelId="{1E3B1C66-8AC1-49F0-9D09-591646D58758}" type="presParOf" srcId="{DA9AC475-9CC5-4692-8F9F-D3B804055E9B}" destId="{15F3316B-33DD-408A-BE7E-DCCE87119597}" srcOrd="0" destOrd="0" presId="urn:microsoft.com/office/officeart/2005/8/layout/hierarchy3"/>
    <dgm:cxn modelId="{C2FA953A-EC49-492D-ACB2-2DFC75DF0A64}" type="presParOf" srcId="{DA9AC475-9CC5-4692-8F9F-D3B804055E9B}" destId="{9939724F-C2EA-4016-BECE-75F847DC336E}" srcOrd="1" destOrd="0" presId="urn:microsoft.com/office/officeart/2005/8/layout/hierarchy3"/>
    <dgm:cxn modelId="{F32930E1-7153-49EC-82F9-30AD8617920A}" type="presParOf" srcId="{9C85A057-9956-4E13-9AC0-3537BDDAD8A3}" destId="{61FD4542-070D-4D39-83E2-669860D9F396}" srcOrd="1" destOrd="0" presId="urn:microsoft.com/office/officeart/2005/8/layout/hierarchy3"/>
    <dgm:cxn modelId="{F989494C-2716-4C93-993D-0E8380EA8DC7}" type="presParOf" srcId="{61FD4542-070D-4D39-83E2-669860D9F396}" destId="{DEAA576E-6200-48D4-8FF9-4E606DB41BCB}" srcOrd="0" destOrd="0" presId="urn:microsoft.com/office/officeart/2005/8/layout/hierarchy3"/>
    <dgm:cxn modelId="{5A6F7F6D-2F13-4A3E-9FF3-CF8043F67250}" type="presParOf" srcId="{61FD4542-070D-4D39-83E2-669860D9F396}" destId="{A7B6E50F-89C1-4DE2-9F13-A67ACDA2BEA8}" srcOrd="1" destOrd="0" presId="urn:microsoft.com/office/officeart/2005/8/layout/hierarchy3"/>
    <dgm:cxn modelId="{EF8126E6-3F89-43D6-B0DB-10253040F075}" type="presParOf" srcId="{61FD4542-070D-4D39-83E2-669860D9F396}" destId="{228A1332-58F5-475C-A7D8-451F0C910E71}" srcOrd="2" destOrd="0" presId="urn:microsoft.com/office/officeart/2005/8/layout/hierarchy3"/>
    <dgm:cxn modelId="{72A20398-441A-4064-B28B-35285316E91C}" type="presParOf" srcId="{61FD4542-070D-4D39-83E2-669860D9F396}" destId="{9A71B16B-F5A5-4190-967B-E62B3BCAF1BC}" srcOrd="3" destOrd="0" presId="urn:microsoft.com/office/officeart/2005/8/layout/hierarchy3"/>
    <dgm:cxn modelId="{8E52955F-B4A1-4E29-80D4-8D3B2A938F90}" type="presParOf" srcId="{61FD4542-070D-4D39-83E2-669860D9F396}" destId="{560CCF09-AA97-461E-B970-57E2579D3DCC}" srcOrd="4" destOrd="0" presId="urn:microsoft.com/office/officeart/2005/8/layout/hierarchy3"/>
    <dgm:cxn modelId="{8CDCA7AE-D1D7-470D-8947-056BEB7E1532}" type="presParOf" srcId="{61FD4542-070D-4D39-83E2-669860D9F396}" destId="{64D5B473-4ECF-4625-AB3B-E3A7B126EFE7}" srcOrd="5" destOrd="0" presId="urn:microsoft.com/office/officeart/2005/8/layout/hierarchy3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D7D1940-3592-4175-A5EA-C3DE61B58CEB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FE66CACD-DC3B-4754-943B-43266DB52660}">
      <dgm:prSet phldrT="[Κείμενο]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l-GR" dirty="0" smtClean="0"/>
            <a:t>Πρόσφυγας</a:t>
          </a:r>
          <a:endParaRPr lang="el-GR" dirty="0"/>
        </a:p>
      </dgm:t>
    </dgm:pt>
    <dgm:pt modelId="{6026F89F-CC2D-4DC6-AB1D-F1DD7DA4F8B0}" type="parTrans" cxnId="{4A616863-649E-4CBA-8E1A-4078FF1511B9}">
      <dgm:prSet/>
      <dgm:spPr/>
      <dgm:t>
        <a:bodyPr/>
        <a:lstStyle/>
        <a:p>
          <a:endParaRPr lang="el-GR"/>
        </a:p>
      </dgm:t>
    </dgm:pt>
    <dgm:pt modelId="{834B5DEA-43AC-4D39-A96B-744A8485C5C6}" type="sibTrans" cxnId="{4A616863-649E-4CBA-8E1A-4078FF1511B9}">
      <dgm:prSet/>
      <dgm:spPr/>
      <dgm:t>
        <a:bodyPr/>
        <a:lstStyle/>
        <a:p>
          <a:endParaRPr lang="el-GR"/>
        </a:p>
      </dgm:t>
    </dgm:pt>
    <dgm:pt modelId="{AB92BBF0-2900-4937-8A67-2D801E721B04}">
      <dgm:prSet phldrT="[Κείμενο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l-GR" dirty="0" smtClean="0"/>
            <a:t>εγκαταλείπει τη χώρα του, χωρίς τη θέλησή του, για να αποφύγει δίωξη για πολιτικούς, εθνικούς, θρησκευτικούς κτλ. λόγους</a:t>
          </a:r>
          <a:endParaRPr lang="el-GR" dirty="0"/>
        </a:p>
      </dgm:t>
    </dgm:pt>
    <dgm:pt modelId="{635662F7-7F87-4590-886C-321CCB5CECCF}" type="parTrans" cxnId="{30278285-B82C-4768-96E8-AA20B732245E}">
      <dgm:prSet/>
      <dgm:spPr/>
      <dgm:t>
        <a:bodyPr/>
        <a:lstStyle/>
        <a:p>
          <a:endParaRPr lang="el-GR"/>
        </a:p>
      </dgm:t>
    </dgm:pt>
    <dgm:pt modelId="{EF30AC1D-7472-45FC-A59E-926159924352}" type="sibTrans" cxnId="{30278285-B82C-4768-96E8-AA20B732245E}">
      <dgm:prSet/>
      <dgm:spPr/>
      <dgm:t>
        <a:bodyPr/>
        <a:lstStyle/>
        <a:p>
          <a:endParaRPr lang="el-GR"/>
        </a:p>
      </dgm:t>
    </dgm:pt>
    <dgm:pt modelId="{F140883C-7214-47BB-A907-D6791B0BB403}">
      <dgm:prSet phldrT="[Κείμενο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l-GR" dirty="0" smtClean="0"/>
            <a:t>Χορηγείται  πολιτικό άσυλο</a:t>
          </a:r>
          <a:endParaRPr lang="el-GR" dirty="0"/>
        </a:p>
      </dgm:t>
    </dgm:pt>
    <dgm:pt modelId="{12F8D05F-AF2D-460D-8CF9-7306F8EE887F}" type="parTrans" cxnId="{A76B0EC7-EA27-4425-A13C-016163C27B7B}">
      <dgm:prSet/>
      <dgm:spPr/>
      <dgm:t>
        <a:bodyPr/>
        <a:lstStyle/>
        <a:p>
          <a:endParaRPr lang="el-GR"/>
        </a:p>
      </dgm:t>
    </dgm:pt>
    <dgm:pt modelId="{0B7B92FA-68F4-480E-B5AE-F8D72AD049E3}" type="sibTrans" cxnId="{A76B0EC7-EA27-4425-A13C-016163C27B7B}">
      <dgm:prSet/>
      <dgm:spPr/>
      <dgm:t>
        <a:bodyPr/>
        <a:lstStyle/>
        <a:p>
          <a:endParaRPr lang="el-GR"/>
        </a:p>
      </dgm:t>
    </dgm:pt>
    <dgm:pt modelId="{37748D2D-608C-4B64-8224-673EB9DB6C83}">
      <dgm:prSet phldrT="[Κείμενο]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l-GR" dirty="0" smtClean="0"/>
            <a:t>Μετανάστης</a:t>
          </a:r>
          <a:endParaRPr lang="el-GR" dirty="0"/>
        </a:p>
      </dgm:t>
    </dgm:pt>
    <dgm:pt modelId="{D4E11085-3745-45CC-A121-381CA9E7DFE5}" type="parTrans" cxnId="{FE6B75BE-ACBD-41C3-BF1E-5E151C9A0423}">
      <dgm:prSet/>
      <dgm:spPr/>
      <dgm:t>
        <a:bodyPr/>
        <a:lstStyle/>
        <a:p>
          <a:endParaRPr lang="el-GR"/>
        </a:p>
      </dgm:t>
    </dgm:pt>
    <dgm:pt modelId="{2CEBD685-0FFF-49C1-99F4-59A09A0A9447}" type="sibTrans" cxnId="{FE6B75BE-ACBD-41C3-BF1E-5E151C9A0423}">
      <dgm:prSet/>
      <dgm:spPr/>
      <dgm:t>
        <a:bodyPr/>
        <a:lstStyle/>
        <a:p>
          <a:endParaRPr lang="el-GR"/>
        </a:p>
      </dgm:t>
    </dgm:pt>
    <dgm:pt modelId="{2FF350F1-708B-476A-A926-0032B0E1962F}">
      <dgm:prSet phldrT="[Κείμενο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l-GR" dirty="0" smtClean="0"/>
            <a:t>φεύγει από τη χώρα του με τη θέλησή του</a:t>
          </a:r>
          <a:endParaRPr lang="el-GR" dirty="0"/>
        </a:p>
      </dgm:t>
    </dgm:pt>
    <dgm:pt modelId="{C74D9854-2BDD-4C83-A70A-B26B60F2CF80}" type="parTrans" cxnId="{A408CA64-4EBF-4D1C-9674-785E307188AA}">
      <dgm:prSet/>
      <dgm:spPr/>
      <dgm:t>
        <a:bodyPr/>
        <a:lstStyle/>
        <a:p>
          <a:endParaRPr lang="el-GR"/>
        </a:p>
      </dgm:t>
    </dgm:pt>
    <dgm:pt modelId="{459257FD-21EE-4374-9168-664087526976}" type="sibTrans" cxnId="{A408CA64-4EBF-4D1C-9674-785E307188AA}">
      <dgm:prSet/>
      <dgm:spPr/>
      <dgm:t>
        <a:bodyPr/>
        <a:lstStyle/>
        <a:p>
          <a:endParaRPr lang="el-GR"/>
        </a:p>
      </dgm:t>
    </dgm:pt>
    <dgm:pt modelId="{0482AAB3-5EB7-4EB3-966E-C4E082A9540D}">
      <dgm:prSet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l-GR" dirty="0" smtClean="0"/>
            <a:t>μπορεί να λάβει άδεια παραμονής</a:t>
          </a:r>
          <a:endParaRPr lang="el-GR" dirty="0"/>
        </a:p>
      </dgm:t>
    </dgm:pt>
    <dgm:pt modelId="{A83355AA-8A58-4A83-B84C-D468A476DF6C}" type="parTrans" cxnId="{A8E07CC5-44AA-43DC-B054-C17D617FD5E2}">
      <dgm:prSet/>
      <dgm:spPr/>
      <dgm:t>
        <a:bodyPr/>
        <a:lstStyle/>
        <a:p>
          <a:endParaRPr lang="el-GR"/>
        </a:p>
      </dgm:t>
    </dgm:pt>
    <dgm:pt modelId="{E2393992-53EE-4BC0-BB7C-8EE79EF35FE4}" type="sibTrans" cxnId="{A8E07CC5-44AA-43DC-B054-C17D617FD5E2}">
      <dgm:prSet/>
      <dgm:spPr/>
      <dgm:t>
        <a:bodyPr/>
        <a:lstStyle/>
        <a:p>
          <a:endParaRPr lang="el-GR"/>
        </a:p>
      </dgm:t>
    </dgm:pt>
    <dgm:pt modelId="{04BB3EC9-3CCE-4E23-9F85-E25A8EF1F547}" type="pres">
      <dgm:prSet presAssocID="{CD7D1940-3592-4175-A5EA-C3DE61B58CEB}" presName="list" presStyleCnt="0">
        <dgm:presLayoutVars>
          <dgm:dir/>
          <dgm:animLvl val="lvl"/>
        </dgm:presLayoutVars>
      </dgm:prSet>
      <dgm:spPr/>
    </dgm:pt>
    <dgm:pt modelId="{41DE5765-85AF-49C9-8216-08044F9145A4}" type="pres">
      <dgm:prSet presAssocID="{FE66CACD-DC3B-4754-943B-43266DB52660}" presName="posSpace" presStyleCnt="0"/>
      <dgm:spPr/>
    </dgm:pt>
    <dgm:pt modelId="{1D6621A7-91FF-4D26-8D8D-9B273595BBC1}" type="pres">
      <dgm:prSet presAssocID="{FE66CACD-DC3B-4754-943B-43266DB52660}" presName="vertFlow" presStyleCnt="0"/>
      <dgm:spPr/>
    </dgm:pt>
    <dgm:pt modelId="{BF411875-54A8-495A-8C7E-D06D3A3EFFB4}" type="pres">
      <dgm:prSet presAssocID="{FE66CACD-DC3B-4754-943B-43266DB52660}" presName="topSpace" presStyleCnt="0"/>
      <dgm:spPr/>
    </dgm:pt>
    <dgm:pt modelId="{C2AF3555-6EDD-42D3-BBA4-1A2EDCDA1396}" type="pres">
      <dgm:prSet presAssocID="{FE66CACD-DC3B-4754-943B-43266DB52660}" presName="firstComp" presStyleCnt="0"/>
      <dgm:spPr/>
    </dgm:pt>
    <dgm:pt modelId="{6A67B5B2-7748-4B6C-BADE-82FA0689401B}" type="pres">
      <dgm:prSet presAssocID="{FE66CACD-DC3B-4754-943B-43266DB52660}" presName="firstChild" presStyleLbl="bgAccFollowNode1" presStyleIdx="0" presStyleCnt="4"/>
      <dgm:spPr/>
      <dgm:t>
        <a:bodyPr/>
        <a:lstStyle/>
        <a:p>
          <a:endParaRPr lang="el-GR"/>
        </a:p>
      </dgm:t>
    </dgm:pt>
    <dgm:pt modelId="{98EF8DA5-4A0C-4960-808A-D90E885C9EB4}" type="pres">
      <dgm:prSet presAssocID="{FE66CACD-DC3B-4754-943B-43266DB52660}" presName="firstChildTx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5F0B3C3-283D-4AE9-B753-E179F15B70A9}" type="pres">
      <dgm:prSet presAssocID="{F140883C-7214-47BB-A907-D6791B0BB403}" presName="comp" presStyleCnt="0"/>
      <dgm:spPr/>
    </dgm:pt>
    <dgm:pt modelId="{C3B4A20B-3DA9-4733-928C-151EE784C32C}" type="pres">
      <dgm:prSet presAssocID="{F140883C-7214-47BB-A907-D6791B0BB403}" presName="child" presStyleLbl="bgAccFollowNode1" presStyleIdx="1" presStyleCnt="4"/>
      <dgm:spPr/>
      <dgm:t>
        <a:bodyPr/>
        <a:lstStyle/>
        <a:p>
          <a:endParaRPr lang="el-GR"/>
        </a:p>
      </dgm:t>
    </dgm:pt>
    <dgm:pt modelId="{772EC5A4-9763-4172-8738-0B6C15960F06}" type="pres">
      <dgm:prSet presAssocID="{F140883C-7214-47BB-A907-D6791B0BB403}" presName="childTx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3D18F7D-1F1F-4BBA-B4F5-2B32062286A2}" type="pres">
      <dgm:prSet presAssocID="{FE66CACD-DC3B-4754-943B-43266DB52660}" presName="negSpace" presStyleCnt="0"/>
      <dgm:spPr/>
    </dgm:pt>
    <dgm:pt modelId="{98A8523A-4F4A-491A-83BC-F02CAE1BB792}" type="pres">
      <dgm:prSet presAssocID="{FE66CACD-DC3B-4754-943B-43266DB52660}" presName="circle" presStyleLbl="node1" presStyleIdx="0" presStyleCnt="2"/>
      <dgm:spPr/>
      <dgm:t>
        <a:bodyPr/>
        <a:lstStyle/>
        <a:p>
          <a:endParaRPr lang="el-GR"/>
        </a:p>
      </dgm:t>
    </dgm:pt>
    <dgm:pt modelId="{853D2EF4-F534-4784-BA59-C7C2B3CFF1FB}" type="pres">
      <dgm:prSet presAssocID="{834B5DEA-43AC-4D39-A96B-744A8485C5C6}" presName="transSpace" presStyleCnt="0"/>
      <dgm:spPr/>
    </dgm:pt>
    <dgm:pt modelId="{42DEC716-88CA-4912-A8F8-0228B47E19D0}" type="pres">
      <dgm:prSet presAssocID="{37748D2D-608C-4B64-8224-673EB9DB6C83}" presName="posSpace" presStyleCnt="0"/>
      <dgm:spPr/>
    </dgm:pt>
    <dgm:pt modelId="{7346179D-9E4D-4206-945A-08E547931B16}" type="pres">
      <dgm:prSet presAssocID="{37748D2D-608C-4B64-8224-673EB9DB6C83}" presName="vertFlow" presStyleCnt="0"/>
      <dgm:spPr/>
    </dgm:pt>
    <dgm:pt modelId="{58243451-299D-43DF-9BEF-66658F4A40B4}" type="pres">
      <dgm:prSet presAssocID="{37748D2D-608C-4B64-8224-673EB9DB6C83}" presName="topSpace" presStyleCnt="0"/>
      <dgm:spPr/>
    </dgm:pt>
    <dgm:pt modelId="{30EFE732-D591-4EF7-9252-61F552E669A7}" type="pres">
      <dgm:prSet presAssocID="{37748D2D-608C-4B64-8224-673EB9DB6C83}" presName="firstComp" presStyleCnt="0"/>
      <dgm:spPr/>
    </dgm:pt>
    <dgm:pt modelId="{1724BCAC-2601-4FA4-9CFA-68EB0171D657}" type="pres">
      <dgm:prSet presAssocID="{37748D2D-608C-4B64-8224-673EB9DB6C83}" presName="firstChild" presStyleLbl="bgAccFollowNode1" presStyleIdx="2" presStyleCnt="4"/>
      <dgm:spPr/>
      <dgm:t>
        <a:bodyPr/>
        <a:lstStyle/>
        <a:p>
          <a:endParaRPr lang="el-GR"/>
        </a:p>
      </dgm:t>
    </dgm:pt>
    <dgm:pt modelId="{DB6B81B5-3E37-4CD1-BE86-6FE96B12F800}" type="pres">
      <dgm:prSet presAssocID="{37748D2D-608C-4B64-8224-673EB9DB6C83}" presName="firstChildTx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EE2EB60-F2A0-461D-8805-4F06385C8ECC}" type="pres">
      <dgm:prSet presAssocID="{0482AAB3-5EB7-4EB3-966E-C4E082A9540D}" presName="comp" presStyleCnt="0"/>
      <dgm:spPr/>
    </dgm:pt>
    <dgm:pt modelId="{4574F5EC-2F14-4E7C-8E01-12C24828CCC3}" type="pres">
      <dgm:prSet presAssocID="{0482AAB3-5EB7-4EB3-966E-C4E082A9540D}" presName="child" presStyleLbl="bgAccFollowNode1" presStyleIdx="3" presStyleCnt="4"/>
      <dgm:spPr/>
      <dgm:t>
        <a:bodyPr/>
        <a:lstStyle/>
        <a:p>
          <a:endParaRPr lang="el-GR"/>
        </a:p>
      </dgm:t>
    </dgm:pt>
    <dgm:pt modelId="{16E9BB8A-F8B1-47B9-82C9-49B527AD42D8}" type="pres">
      <dgm:prSet presAssocID="{0482AAB3-5EB7-4EB3-966E-C4E082A9540D}" presName="childTx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FF7EE1D-6F27-419F-A8D7-1BAF01B1A183}" type="pres">
      <dgm:prSet presAssocID="{37748D2D-608C-4B64-8224-673EB9DB6C83}" presName="negSpace" presStyleCnt="0"/>
      <dgm:spPr/>
    </dgm:pt>
    <dgm:pt modelId="{DF9982BC-27F4-480C-ADA4-B1D1F3D86791}" type="pres">
      <dgm:prSet presAssocID="{37748D2D-608C-4B64-8224-673EB9DB6C83}" presName="circle" presStyleLbl="node1" presStyleIdx="1" presStyleCnt="2"/>
      <dgm:spPr/>
      <dgm:t>
        <a:bodyPr/>
        <a:lstStyle/>
        <a:p>
          <a:endParaRPr lang="el-GR"/>
        </a:p>
      </dgm:t>
    </dgm:pt>
  </dgm:ptLst>
  <dgm:cxnLst>
    <dgm:cxn modelId="{CC93B4D9-302A-45DC-9358-38CEA83B0C72}" type="presOf" srcId="{2FF350F1-708B-476A-A926-0032B0E1962F}" destId="{1724BCAC-2601-4FA4-9CFA-68EB0171D657}" srcOrd="0" destOrd="0" presId="urn:microsoft.com/office/officeart/2005/8/layout/hList9"/>
    <dgm:cxn modelId="{A8E07CC5-44AA-43DC-B054-C17D617FD5E2}" srcId="{37748D2D-608C-4B64-8224-673EB9DB6C83}" destId="{0482AAB3-5EB7-4EB3-966E-C4E082A9540D}" srcOrd="1" destOrd="0" parTransId="{A83355AA-8A58-4A83-B84C-D468A476DF6C}" sibTransId="{E2393992-53EE-4BC0-BB7C-8EE79EF35FE4}"/>
    <dgm:cxn modelId="{818E7A63-5BF5-4035-945C-117414D183F8}" type="presOf" srcId="{AB92BBF0-2900-4937-8A67-2D801E721B04}" destId="{98EF8DA5-4A0C-4960-808A-D90E885C9EB4}" srcOrd="1" destOrd="0" presId="urn:microsoft.com/office/officeart/2005/8/layout/hList9"/>
    <dgm:cxn modelId="{FE6B75BE-ACBD-41C3-BF1E-5E151C9A0423}" srcId="{CD7D1940-3592-4175-A5EA-C3DE61B58CEB}" destId="{37748D2D-608C-4B64-8224-673EB9DB6C83}" srcOrd="1" destOrd="0" parTransId="{D4E11085-3745-45CC-A121-381CA9E7DFE5}" sibTransId="{2CEBD685-0FFF-49C1-99F4-59A09A0A9447}"/>
    <dgm:cxn modelId="{A76B0EC7-EA27-4425-A13C-016163C27B7B}" srcId="{FE66CACD-DC3B-4754-943B-43266DB52660}" destId="{F140883C-7214-47BB-A907-D6791B0BB403}" srcOrd="1" destOrd="0" parTransId="{12F8D05F-AF2D-460D-8CF9-7306F8EE887F}" sibTransId="{0B7B92FA-68F4-480E-B5AE-F8D72AD049E3}"/>
    <dgm:cxn modelId="{B308FAA1-47C6-47BB-9393-49F7E83E97BE}" type="presOf" srcId="{CD7D1940-3592-4175-A5EA-C3DE61B58CEB}" destId="{04BB3EC9-3CCE-4E23-9F85-E25A8EF1F547}" srcOrd="0" destOrd="0" presId="urn:microsoft.com/office/officeart/2005/8/layout/hList9"/>
    <dgm:cxn modelId="{152E71B0-5EFC-4416-9E94-C93233176E64}" type="presOf" srcId="{37748D2D-608C-4B64-8224-673EB9DB6C83}" destId="{DF9982BC-27F4-480C-ADA4-B1D1F3D86791}" srcOrd="0" destOrd="0" presId="urn:microsoft.com/office/officeart/2005/8/layout/hList9"/>
    <dgm:cxn modelId="{30278285-B82C-4768-96E8-AA20B732245E}" srcId="{FE66CACD-DC3B-4754-943B-43266DB52660}" destId="{AB92BBF0-2900-4937-8A67-2D801E721B04}" srcOrd="0" destOrd="0" parTransId="{635662F7-7F87-4590-886C-321CCB5CECCF}" sibTransId="{EF30AC1D-7472-45FC-A59E-926159924352}"/>
    <dgm:cxn modelId="{1570D23E-3066-40BA-80E0-7ECFFA3DF085}" type="presOf" srcId="{2FF350F1-708B-476A-A926-0032B0E1962F}" destId="{DB6B81B5-3E37-4CD1-BE86-6FE96B12F800}" srcOrd="1" destOrd="0" presId="urn:microsoft.com/office/officeart/2005/8/layout/hList9"/>
    <dgm:cxn modelId="{46EED0AB-C0BB-4406-87BD-B87A4A71CC89}" type="presOf" srcId="{AB92BBF0-2900-4937-8A67-2D801E721B04}" destId="{6A67B5B2-7748-4B6C-BADE-82FA0689401B}" srcOrd="0" destOrd="0" presId="urn:microsoft.com/office/officeart/2005/8/layout/hList9"/>
    <dgm:cxn modelId="{A408CA64-4EBF-4D1C-9674-785E307188AA}" srcId="{37748D2D-608C-4B64-8224-673EB9DB6C83}" destId="{2FF350F1-708B-476A-A926-0032B0E1962F}" srcOrd="0" destOrd="0" parTransId="{C74D9854-2BDD-4C83-A70A-B26B60F2CF80}" sibTransId="{459257FD-21EE-4374-9168-664087526976}"/>
    <dgm:cxn modelId="{54717ED1-17B3-4E9A-8BEA-B1E40210CA96}" type="presOf" srcId="{F140883C-7214-47BB-A907-D6791B0BB403}" destId="{772EC5A4-9763-4172-8738-0B6C15960F06}" srcOrd="1" destOrd="0" presId="urn:microsoft.com/office/officeart/2005/8/layout/hList9"/>
    <dgm:cxn modelId="{CF817A9B-0666-41EF-9F1C-3B77FA03314A}" type="presOf" srcId="{F140883C-7214-47BB-A907-D6791B0BB403}" destId="{C3B4A20B-3DA9-4733-928C-151EE784C32C}" srcOrd="0" destOrd="0" presId="urn:microsoft.com/office/officeart/2005/8/layout/hList9"/>
    <dgm:cxn modelId="{214975CE-8224-47AE-A88F-50F3851BD392}" type="presOf" srcId="{0482AAB3-5EB7-4EB3-966E-C4E082A9540D}" destId="{16E9BB8A-F8B1-47B9-82C9-49B527AD42D8}" srcOrd="1" destOrd="0" presId="urn:microsoft.com/office/officeart/2005/8/layout/hList9"/>
    <dgm:cxn modelId="{4A616863-649E-4CBA-8E1A-4078FF1511B9}" srcId="{CD7D1940-3592-4175-A5EA-C3DE61B58CEB}" destId="{FE66CACD-DC3B-4754-943B-43266DB52660}" srcOrd="0" destOrd="0" parTransId="{6026F89F-CC2D-4DC6-AB1D-F1DD7DA4F8B0}" sibTransId="{834B5DEA-43AC-4D39-A96B-744A8485C5C6}"/>
    <dgm:cxn modelId="{B0C89BE9-A536-4663-B3C0-540F45ECA66F}" type="presOf" srcId="{FE66CACD-DC3B-4754-943B-43266DB52660}" destId="{98A8523A-4F4A-491A-83BC-F02CAE1BB792}" srcOrd="0" destOrd="0" presId="urn:microsoft.com/office/officeart/2005/8/layout/hList9"/>
    <dgm:cxn modelId="{2D5731AB-9A05-404D-A4A7-EA30835B4223}" type="presOf" srcId="{0482AAB3-5EB7-4EB3-966E-C4E082A9540D}" destId="{4574F5EC-2F14-4E7C-8E01-12C24828CCC3}" srcOrd="0" destOrd="0" presId="urn:microsoft.com/office/officeart/2005/8/layout/hList9"/>
    <dgm:cxn modelId="{0C39902A-7E89-4EE8-9A0A-1696C1F9326F}" type="presParOf" srcId="{04BB3EC9-3CCE-4E23-9F85-E25A8EF1F547}" destId="{41DE5765-85AF-49C9-8216-08044F9145A4}" srcOrd="0" destOrd="0" presId="urn:microsoft.com/office/officeart/2005/8/layout/hList9"/>
    <dgm:cxn modelId="{9FBCA8CB-7B18-4129-BCF8-AA8142FC30CF}" type="presParOf" srcId="{04BB3EC9-3CCE-4E23-9F85-E25A8EF1F547}" destId="{1D6621A7-91FF-4D26-8D8D-9B273595BBC1}" srcOrd="1" destOrd="0" presId="urn:microsoft.com/office/officeart/2005/8/layout/hList9"/>
    <dgm:cxn modelId="{BFF6D63D-5E9D-4FF0-90A6-457A8B3607CA}" type="presParOf" srcId="{1D6621A7-91FF-4D26-8D8D-9B273595BBC1}" destId="{BF411875-54A8-495A-8C7E-D06D3A3EFFB4}" srcOrd="0" destOrd="0" presId="urn:microsoft.com/office/officeart/2005/8/layout/hList9"/>
    <dgm:cxn modelId="{2D9EFF16-1029-42D1-A163-2F54F5C5EB6A}" type="presParOf" srcId="{1D6621A7-91FF-4D26-8D8D-9B273595BBC1}" destId="{C2AF3555-6EDD-42D3-BBA4-1A2EDCDA1396}" srcOrd="1" destOrd="0" presId="urn:microsoft.com/office/officeart/2005/8/layout/hList9"/>
    <dgm:cxn modelId="{0C6664FC-F9DE-4C08-8AF2-0CE014D696AA}" type="presParOf" srcId="{C2AF3555-6EDD-42D3-BBA4-1A2EDCDA1396}" destId="{6A67B5B2-7748-4B6C-BADE-82FA0689401B}" srcOrd="0" destOrd="0" presId="urn:microsoft.com/office/officeart/2005/8/layout/hList9"/>
    <dgm:cxn modelId="{B0157C57-DDDD-4D5F-920A-339FA922833F}" type="presParOf" srcId="{C2AF3555-6EDD-42D3-BBA4-1A2EDCDA1396}" destId="{98EF8DA5-4A0C-4960-808A-D90E885C9EB4}" srcOrd="1" destOrd="0" presId="urn:microsoft.com/office/officeart/2005/8/layout/hList9"/>
    <dgm:cxn modelId="{9E02DF2E-DBA5-4474-948F-5B05F0D46EA5}" type="presParOf" srcId="{1D6621A7-91FF-4D26-8D8D-9B273595BBC1}" destId="{F5F0B3C3-283D-4AE9-B753-E179F15B70A9}" srcOrd="2" destOrd="0" presId="urn:microsoft.com/office/officeart/2005/8/layout/hList9"/>
    <dgm:cxn modelId="{656BD531-5B58-42DD-BC7D-D7298FE3B59E}" type="presParOf" srcId="{F5F0B3C3-283D-4AE9-B753-E179F15B70A9}" destId="{C3B4A20B-3DA9-4733-928C-151EE784C32C}" srcOrd="0" destOrd="0" presId="urn:microsoft.com/office/officeart/2005/8/layout/hList9"/>
    <dgm:cxn modelId="{3CD30030-56D6-4BB4-9BB5-9467CE1590B0}" type="presParOf" srcId="{F5F0B3C3-283D-4AE9-B753-E179F15B70A9}" destId="{772EC5A4-9763-4172-8738-0B6C15960F06}" srcOrd="1" destOrd="0" presId="urn:microsoft.com/office/officeart/2005/8/layout/hList9"/>
    <dgm:cxn modelId="{1973E037-A06C-40D0-9F5F-308110735315}" type="presParOf" srcId="{04BB3EC9-3CCE-4E23-9F85-E25A8EF1F547}" destId="{23D18F7D-1F1F-4BBA-B4F5-2B32062286A2}" srcOrd="2" destOrd="0" presId="urn:microsoft.com/office/officeart/2005/8/layout/hList9"/>
    <dgm:cxn modelId="{8CEB6250-CC8E-4B06-BACC-ECE321D70CEE}" type="presParOf" srcId="{04BB3EC9-3CCE-4E23-9F85-E25A8EF1F547}" destId="{98A8523A-4F4A-491A-83BC-F02CAE1BB792}" srcOrd="3" destOrd="0" presId="urn:microsoft.com/office/officeart/2005/8/layout/hList9"/>
    <dgm:cxn modelId="{5C7D92BA-92E3-4398-BDF2-D3A1145B33B5}" type="presParOf" srcId="{04BB3EC9-3CCE-4E23-9F85-E25A8EF1F547}" destId="{853D2EF4-F534-4784-BA59-C7C2B3CFF1FB}" srcOrd="4" destOrd="0" presId="urn:microsoft.com/office/officeart/2005/8/layout/hList9"/>
    <dgm:cxn modelId="{FB9625B5-F2BF-40F6-96D3-3B7735800E4F}" type="presParOf" srcId="{04BB3EC9-3CCE-4E23-9F85-E25A8EF1F547}" destId="{42DEC716-88CA-4912-A8F8-0228B47E19D0}" srcOrd="5" destOrd="0" presId="urn:microsoft.com/office/officeart/2005/8/layout/hList9"/>
    <dgm:cxn modelId="{CC48BAEE-5A69-401C-82B1-CA3B7FF86E30}" type="presParOf" srcId="{04BB3EC9-3CCE-4E23-9F85-E25A8EF1F547}" destId="{7346179D-9E4D-4206-945A-08E547931B16}" srcOrd="6" destOrd="0" presId="urn:microsoft.com/office/officeart/2005/8/layout/hList9"/>
    <dgm:cxn modelId="{D438DA2F-8E37-44B7-8167-DBF85BB7E0C3}" type="presParOf" srcId="{7346179D-9E4D-4206-945A-08E547931B16}" destId="{58243451-299D-43DF-9BEF-66658F4A40B4}" srcOrd="0" destOrd="0" presId="urn:microsoft.com/office/officeart/2005/8/layout/hList9"/>
    <dgm:cxn modelId="{10420BAE-3A05-41DD-ACE5-9EC22E3F58DA}" type="presParOf" srcId="{7346179D-9E4D-4206-945A-08E547931B16}" destId="{30EFE732-D591-4EF7-9252-61F552E669A7}" srcOrd="1" destOrd="0" presId="urn:microsoft.com/office/officeart/2005/8/layout/hList9"/>
    <dgm:cxn modelId="{F9F4987A-CF05-4FEE-91DA-3A95F734D1A9}" type="presParOf" srcId="{30EFE732-D591-4EF7-9252-61F552E669A7}" destId="{1724BCAC-2601-4FA4-9CFA-68EB0171D657}" srcOrd="0" destOrd="0" presId="urn:microsoft.com/office/officeart/2005/8/layout/hList9"/>
    <dgm:cxn modelId="{BBF472F6-1A22-4770-BFEC-D5B9FF26A5D0}" type="presParOf" srcId="{30EFE732-D591-4EF7-9252-61F552E669A7}" destId="{DB6B81B5-3E37-4CD1-BE86-6FE96B12F800}" srcOrd="1" destOrd="0" presId="urn:microsoft.com/office/officeart/2005/8/layout/hList9"/>
    <dgm:cxn modelId="{A51EF80B-197A-4CEA-AAF7-4563773C2613}" type="presParOf" srcId="{7346179D-9E4D-4206-945A-08E547931B16}" destId="{1EE2EB60-F2A0-461D-8805-4F06385C8ECC}" srcOrd="2" destOrd="0" presId="urn:microsoft.com/office/officeart/2005/8/layout/hList9"/>
    <dgm:cxn modelId="{E33446CB-74F5-4E87-925D-05537DFCAE67}" type="presParOf" srcId="{1EE2EB60-F2A0-461D-8805-4F06385C8ECC}" destId="{4574F5EC-2F14-4E7C-8E01-12C24828CCC3}" srcOrd="0" destOrd="0" presId="urn:microsoft.com/office/officeart/2005/8/layout/hList9"/>
    <dgm:cxn modelId="{1C838336-B85B-4738-A8FA-02A89EA7BCE5}" type="presParOf" srcId="{1EE2EB60-F2A0-461D-8805-4F06385C8ECC}" destId="{16E9BB8A-F8B1-47B9-82C9-49B527AD42D8}" srcOrd="1" destOrd="0" presId="urn:microsoft.com/office/officeart/2005/8/layout/hList9"/>
    <dgm:cxn modelId="{713F90C7-BED1-4F1C-8B82-368788F24BC4}" type="presParOf" srcId="{04BB3EC9-3CCE-4E23-9F85-E25A8EF1F547}" destId="{9FF7EE1D-6F27-419F-A8D7-1BAF01B1A183}" srcOrd="7" destOrd="0" presId="urn:microsoft.com/office/officeart/2005/8/layout/hList9"/>
    <dgm:cxn modelId="{476C5E02-5B29-484A-8437-A7869209F185}" type="presParOf" srcId="{04BB3EC9-3CCE-4E23-9F85-E25A8EF1F547}" destId="{DF9982BC-27F4-480C-ADA4-B1D1F3D86791}" srcOrd="8" destOrd="0" presId="urn:microsoft.com/office/officeart/2005/8/layout/hList9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C5543A3-EB52-4401-AF63-DF5709380180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F503D93A-1C58-46BA-A0F6-94D845C767FF}">
      <dgm:prSet phldrT="[Κείμενο]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l-GR" dirty="0" smtClean="0"/>
            <a:t>λόγω της μικρασιατικής καταστροφής  (1922)</a:t>
          </a:r>
          <a:endParaRPr lang="el-GR" dirty="0"/>
        </a:p>
      </dgm:t>
    </dgm:pt>
    <dgm:pt modelId="{6C573FC6-21C1-4F23-A87A-7C64B981E012}" type="parTrans" cxnId="{1CE86770-A96E-4B12-B573-DC2F1B4DD78F}">
      <dgm:prSet/>
      <dgm:spPr/>
      <dgm:t>
        <a:bodyPr/>
        <a:lstStyle/>
        <a:p>
          <a:endParaRPr lang="el-GR"/>
        </a:p>
      </dgm:t>
    </dgm:pt>
    <dgm:pt modelId="{A1AD66AA-C68B-40D4-9AF9-D14C50E76404}" type="sibTrans" cxnId="{1CE86770-A96E-4B12-B573-DC2F1B4DD78F}">
      <dgm:prSet/>
      <dgm:spPr/>
      <dgm:t>
        <a:bodyPr/>
        <a:lstStyle/>
        <a:p>
          <a:endParaRPr lang="el-GR"/>
        </a:p>
      </dgm:t>
    </dgm:pt>
    <dgm:pt modelId="{F6D7ECCD-F7D5-4DA1-A522-33CC9B54EE08}">
      <dgm:prSet phldrT="[Κείμενο]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l-GR" dirty="0" smtClean="0"/>
            <a:t>εξαιτίας του εμφυλίου πολέμου (1946-1949)</a:t>
          </a:r>
          <a:endParaRPr lang="el-GR" dirty="0"/>
        </a:p>
      </dgm:t>
    </dgm:pt>
    <dgm:pt modelId="{69AD3805-2DD0-455B-8C99-6D60730EF165}" type="parTrans" cxnId="{620B736F-3EF0-40BA-8A60-BE00C628ADDD}">
      <dgm:prSet/>
      <dgm:spPr/>
      <dgm:t>
        <a:bodyPr/>
        <a:lstStyle/>
        <a:p>
          <a:endParaRPr lang="el-GR"/>
        </a:p>
      </dgm:t>
    </dgm:pt>
    <dgm:pt modelId="{D354807D-E32A-4DA1-89C3-F72C34721BAB}" type="sibTrans" cxnId="{620B736F-3EF0-40BA-8A60-BE00C628ADDD}">
      <dgm:prSet/>
      <dgm:spPr/>
      <dgm:t>
        <a:bodyPr/>
        <a:lstStyle/>
        <a:p>
          <a:endParaRPr lang="el-GR"/>
        </a:p>
      </dgm:t>
    </dgm:pt>
    <dgm:pt modelId="{83FB476D-9506-4CFC-BEFA-A218D5322066}">
      <dgm:prSet phldrT="[Κείμενο]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l-GR" dirty="0" smtClean="0"/>
            <a:t>Κύπριοι λόγω της τουρκικής εισβολής (1974</a:t>
          </a:r>
          <a:endParaRPr lang="el-GR" dirty="0"/>
        </a:p>
      </dgm:t>
    </dgm:pt>
    <dgm:pt modelId="{CE28FC54-B89A-48F1-B22B-EC7671542F55}" type="parTrans" cxnId="{F5060986-0AAF-4405-A4D6-955102441609}">
      <dgm:prSet/>
      <dgm:spPr/>
      <dgm:t>
        <a:bodyPr/>
        <a:lstStyle/>
        <a:p>
          <a:endParaRPr lang="el-GR"/>
        </a:p>
      </dgm:t>
    </dgm:pt>
    <dgm:pt modelId="{A3AFF8EB-375C-4FA5-9ACD-9AFD0CD31481}" type="sibTrans" cxnId="{F5060986-0AAF-4405-A4D6-955102441609}">
      <dgm:prSet/>
      <dgm:spPr/>
      <dgm:t>
        <a:bodyPr/>
        <a:lstStyle/>
        <a:p>
          <a:endParaRPr lang="el-GR"/>
        </a:p>
      </dgm:t>
    </dgm:pt>
    <dgm:pt modelId="{BCD7E696-82C4-442E-A8D2-7F669AB87DEC}" type="pres">
      <dgm:prSet presAssocID="{0C5543A3-EB52-4401-AF63-DF5709380180}" presName="linear" presStyleCnt="0">
        <dgm:presLayoutVars>
          <dgm:dir/>
          <dgm:animLvl val="lvl"/>
          <dgm:resizeHandles val="exact"/>
        </dgm:presLayoutVars>
      </dgm:prSet>
      <dgm:spPr/>
    </dgm:pt>
    <dgm:pt modelId="{99C6BCDF-3691-4C00-88DE-115EC6C2C8A2}" type="pres">
      <dgm:prSet presAssocID="{F503D93A-1C58-46BA-A0F6-94D845C767FF}" presName="parentLin" presStyleCnt="0"/>
      <dgm:spPr/>
    </dgm:pt>
    <dgm:pt modelId="{22705101-77ED-4321-ADF9-7A232C20AEFE}" type="pres">
      <dgm:prSet presAssocID="{F503D93A-1C58-46BA-A0F6-94D845C767FF}" presName="parentLeftMargin" presStyleLbl="node1" presStyleIdx="0" presStyleCnt="3"/>
      <dgm:spPr/>
    </dgm:pt>
    <dgm:pt modelId="{A1CAC4A0-EDA0-4A92-8223-106D17B35959}" type="pres">
      <dgm:prSet presAssocID="{F503D93A-1C58-46BA-A0F6-94D845C767FF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D61A2D1-CE38-4905-9DC0-68AEFC878A21}" type="pres">
      <dgm:prSet presAssocID="{F503D93A-1C58-46BA-A0F6-94D845C767FF}" presName="negativeSpace" presStyleCnt="0"/>
      <dgm:spPr/>
    </dgm:pt>
    <dgm:pt modelId="{45613C7E-7592-4BAD-B11F-7D629193D7DF}" type="pres">
      <dgm:prSet presAssocID="{F503D93A-1C58-46BA-A0F6-94D845C767FF}" presName="childText" presStyleLbl="conFgAcc1" presStyleIdx="0" presStyleCnt="3">
        <dgm:presLayoutVars>
          <dgm:bulletEnabled val="1"/>
        </dgm:presLayoutVars>
      </dgm:prSet>
      <dgm:spPr/>
    </dgm:pt>
    <dgm:pt modelId="{F88D5C6A-2810-4709-B104-A01EE33CC0D7}" type="pres">
      <dgm:prSet presAssocID="{A1AD66AA-C68B-40D4-9AF9-D14C50E76404}" presName="spaceBetweenRectangles" presStyleCnt="0"/>
      <dgm:spPr/>
    </dgm:pt>
    <dgm:pt modelId="{3EB5CFE0-C67F-410A-ADCF-8733651589EE}" type="pres">
      <dgm:prSet presAssocID="{F6D7ECCD-F7D5-4DA1-A522-33CC9B54EE08}" presName="parentLin" presStyleCnt="0"/>
      <dgm:spPr/>
    </dgm:pt>
    <dgm:pt modelId="{989505FF-A0E4-49E4-AAFC-3083D2603343}" type="pres">
      <dgm:prSet presAssocID="{F6D7ECCD-F7D5-4DA1-A522-33CC9B54EE08}" presName="parentLeftMargin" presStyleLbl="node1" presStyleIdx="0" presStyleCnt="3"/>
      <dgm:spPr/>
    </dgm:pt>
    <dgm:pt modelId="{329ABB5F-8E7B-4AE3-948D-F60C28B42B7D}" type="pres">
      <dgm:prSet presAssocID="{F6D7ECCD-F7D5-4DA1-A522-33CC9B54EE08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3A8464F-084E-4459-B8F7-038FEF67AFD1}" type="pres">
      <dgm:prSet presAssocID="{F6D7ECCD-F7D5-4DA1-A522-33CC9B54EE08}" presName="negativeSpace" presStyleCnt="0"/>
      <dgm:spPr/>
    </dgm:pt>
    <dgm:pt modelId="{38133E6B-DE63-4A4D-B405-446D0DFC2823}" type="pres">
      <dgm:prSet presAssocID="{F6D7ECCD-F7D5-4DA1-A522-33CC9B54EE08}" presName="childText" presStyleLbl="conFgAcc1" presStyleIdx="1" presStyleCnt="3">
        <dgm:presLayoutVars>
          <dgm:bulletEnabled val="1"/>
        </dgm:presLayoutVars>
      </dgm:prSet>
      <dgm:spPr/>
    </dgm:pt>
    <dgm:pt modelId="{60B41934-2F9F-45FC-81BF-6920BF3EF01E}" type="pres">
      <dgm:prSet presAssocID="{D354807D-E32A-4DA1-89C3-F72C34721BAB}" presName="spaceBetweenRectangles" presStyleCnt="0"/>
      <dgm:spPr/>
    </dgm:pt>
    <dgm:pt modelId="{02B9BCDA-9FE5-4021-A747-867633DA997D}" type="pres">
      <dgm:prSet presAssocID="{83FB476D-9506-4CFC-BEFA-A218D5322066}" presName="parentLin" presStyleCnt="0"/>
      <dgm:spPr/>
    </dgm:pt>
    <dgm:pt modelId="{0ABDD14E-D1AD-44E8-804D-9F976373E6F3}" type="pres">
      <dgm:prSet presAssocID="{83FB476D-9506-4CFC-BEFA-A218D5322066}" presName="parentLeftMargin" presStyleLbl="node1" presStyleIdx="1" presStyleCnt="3"/>
      <dgm:spPr/>
    </dgm:pt>
    <dgm:pt modelId="{632F5242-0E29-4317-A6B6-7A4490772388}" type="pres">
      <dgm:prSet presAssocID="{83FB476D-9506-4CFC-BEFA-A218D532206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F7456A7-C0F5-4BDD-969A-E4B933AC18A8}" type="pres">
      <dgm:prSet presAssocID="{83FB476D-9506-4CFC-BEFA-A218D5322066}" presName="negativeSpace" presStyleCnt="0"/>
      <dgm:spPr/>
    </dgm:pt>
    <dgm:pt modelId="{6DA17245-2C1D-4A16-A016-32B553143BEA}" type="pres">
      <dgm:prSet presAssocID="{83FB476D-9506-4CFC-BEFA-A218D5322066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312DF09-9158-4409-B8E0-7041189F4ED5}" type="presOf" srcId="{F503D93A-1C58-46BA-A0F6-94D845C767FF}" destId="{A1CAC4A0-EDA0-4A92-8223-106D17B35959}" srcOrd="1" destOrd="0" presId="urn:microsoft.com/office/officeart/2005/8/layout/list1"/>
    <dgm:cxn modelId="{83135299-9B6B-4FDA-B1DC-DA26C1F9A703}" type="presOf" srcId="{F6D7ECCD-F7D5-4DA1-A522-33CC9B54EE08}" destId="{989505FF-A0E4-49E4-AAFC-3083D2603343}" srcOrd="0" destOrd="0" presId="urn:microsoft.com/office/officeart/2005/8/layout/list1"/>
    <dgm:cxn modelId="{B8AFCC9E-2567-42BD-95B6-A5BD39C2C992}" type="presOf" srcId="{0C5543A3-EB52-4401-AF63-DF5709380180}" destId="{BCD7E696-82C4-442E-A8D2-7F669AB87DEC}" srcOrd="0" destOrd="0" presId="urn:microsoft.com/office/officeart/2005/8/layout/list1"/>
    <dgm:cxn modelId="{1F81E1BF-5D9C-413F-9597-726B0EF9170D}" type="presOf" srcId="{F6D7ECCD-F7D5-4DA1-A522-33CC9B54EE08}" destId="{329ABB5F-8E7B-4AE3-948D-F60C28B42B7D}" srcOrd="1" destOrd="0" presId="urn:microsoft.com/office/officeart/2005/8/layout/list1"/>
    <dgm:cxn modelId="{30BC2A77-86B4-4FDB-BC1E-A6028CDC04E8}" type="presOf" srcId="{F503D93A-1C58-46BA-A0F6-94D845C767FF}" destId="{22705101-77ED-4321-ADF9-7A232C20AEFE}" srcOrd="0" destOrd="0" presId="urn:microsoft.com/office/officeart/2005/8/layout/list1"/>
    <dgm:cxn modelId="{1CE86770-A96E-4B12-B573-DC2F1B4DD78F}" srcId="{0C5543A3-EB52-4401-AF63-DF5709380180}" destId="{F503D93A-1C58-46BA-A0F6-94D845C767FF}" srcOrd="0" destOrd="0" parTransId="{6C573FC6-21C1-4F23-A87A-7C64B981E012}" sibTransId="{A1AD66AA-C68B-40D4-9AF9-D14C50E76404}"/>
    <dgm:cxn modelId="{31FEB5CA-0504-41AE-8A6D-BA6AD8B7B4A2}" type="presOf" srcId="{83FB476D-9506-4CFC-BEFA-A218D5322066}" destId="{0ABDD14E-D1AD-44E8-804D-9F976373E6F3}" srcOrd="0" destOrd="0" presId="urn:microsoft.com/office/officeart/2005/8/layout/list1"/>
    <dgm:cxn modelId="{F5060986-0AAF-4405-A4D6-955102441609}" srcId="{0C5543A3-EB52-4401-AF63-DF5709380180}" destId="{83FB476D-9506-4CFC-BEFA-A218D5322066}" srcOrd="2" destOrd="0" parTransId="{CE28FC54-B89A-48F1-B22B-EC7671542F55}" sibTransId="{A3AFF8EB-375C-4FA5-9ACD-9AFD0CD31481}"/>
    <dgm:cxn modelId="{620B736F-3EF0-40BA-8A60-BE00C628ADDD}" srcId="{0C5543A3-EB52-4401-AF63-DF5709380180}" destId="{F6D7ECCD-F7D5-4DA1-A522-33CC9B54EE08}" srcOrd="1" destOrd="0" parTransId="{69AD3805-2DD0-455B-8C99-6D60730EF165}" sibTransId="{D354807D-E32A-4DA1-89C3-F72C34721BAB}"/>
    <dgm:cxn modelId="{A7727BC3-C876-48E2-8776-589CECF11ABB}" type="presOf" srcId="{83FB476D-9506-4CFC-BEFA-A218D5322066}" destId="{632F5242-0E29-4317-A6B6-7A4490772388}" srcOrd="1" destOrd="0" presId="urn:microsoft.com/office/officeart/2005/8/layout/list1"/>
    <dgm:cxn modelId="{BBBBA0F5-81B1-439E-B2E6-25D8328E465D}" type="presParOf" srcId="{BCD7E696-82C4-442E-A8D2-7F669AB87DEC}" destId="{99C6BCDF-3691-4C00-88DE-115EC6C2C8A2}" srcOrd="0" destOrd="0" presId="urn:microsoft.com/office/officeart/2005/8/layout/list1"/>
    <dgm:cxn modelId="{FA671FDB-D4EF-47FE-B046-1DE1B254E55A}" type="presParOf" srcId="{99C6BCDF-3691-4C00-88DE-115EC6C2C8A2}" destId="{22705101-77ED-4321-ADF9-7A232C20AEFE}" srcOrd="0" destOrd="0" presId="urn:microsoft.com/office/officeart/2005/8/layout/list1"/>
    <dgm:cxn modelId="{71E36C35-B255-4383-A952-7154186FF8C5}" type="presParOf" srcId="{99C6BCDF-3691-4C00-88DE-115EC6C2C8A2}" destId="{A1CAC4A0-EDA0-4A92-8223-106D17B35959}" srcOrd="1" destOrd="0" presId="urn:microsoft.com/office/officeart/2005/8/layout/list1"/>
    <dgm:cxn modelId="{B858BE43-5F4B-4A6D-945C-681B870F57FA}" type="presParOf" srcId="{BCD7E696-82C4-442E-A8D2-7F669AB87DEC}" destId="{6D61A2D1-CE38-4905-9DC0-68AEFC878A21}" srcOrd="1" destOrd="0" presId="urn:microsoft.com/office/officeart/2005/8/layout/list1"/>
    <dgm:cxn modelId="{F89AC4EE-52D5-4C6C-B46A-18BA4AF08EC5}" type="presParOf" srcId="{BCD7E696-82C4-442E-A8D2-7F669AB87DEC}" destId="{45613C7E-7592-4BAD-B11F-7D629193D7DF}" srcOrd="2" destOrd="0" presId="urn:microsoft.com/office/officeart/2005/8/layout/list1"/>
    <dgm:cxn modelId="{5F04A0D3-8F8F-428D-B6E9-F6DABB984EC7}" type="presParOf" srcId="{BCD7E696-82C4-442E-A8D2-7F669AB87DEC}" destId="{F88D5C6A-2810-4709-B104-A01EE33CC0D7}" srcOrd="3" destOrd="0" presId="urn:microsoft.com/office/officeart/2005/8/layout/list1"/>
    <dgm:cxn modelId="{3F081E1B-700F-4ACC-BDA6-694A938B53D8}" type="presParOf" srcId="{BCD7E696-82C4-442E-A8D2-7F669AB87DEC}" destId="{3EB5CFE0-C67F-410A-ADCF-8733651589EE}" srcOrd="4" destOrd="0" presId="urn:microsoft.com/office/officeart/2005/8/layout/list1"/>
    <dgm:cxn modelId="{AF1EC7ED-7A43-4560-8F08-1E3AC66DD918}" type="presParOf" srcId="{3EB5CFE0-C67F-410A-ADCF-8733651589EE}" destId="{989505FF-A0E4-49E4-AAFC-3083D2603343}" srcOrd="0" destOrd="0" presId="urn:microsoft.com/office/officeart/2005/8/layout/list1"/>
    <dgm:cxn modelId="{3A8B4008-CE2B-45B6-BF09-F9E10BD850C1}" type="presParOf" srcId="{3EB5CFE0-C67F-410A-ADCF-8733651589EE}" destId="{329ABB5F-8E7B-4AE3-948D-F60C28B42B7D}" srcOrd="1" destOrd="0" presId="urn:microsoft.com/office/officeart/2005/8/layout/list1"/>
    <dgm:cxn modelId="{2A30B7C1-A216-4581-8FD0-3B58CEC264FB}" type="presParOf" srcId="{BCD7E696-82C4-442E-A8D2-7F669AB87DEC}" destId="{F3A8464F-084E-4459-B8F7-038FEF67AFD1}" srcOrd="5" destOrd="0" presId="urn:microsoft.com/office/officeart/2005/8/layout/list1"/>
    <dgm:cxn modelId="{4360123A-5E39-4C55-9F6D-64AC1A3573D1}" type="presParOf" srcId="{BCD7E696-82C4-442E-A8D2-7F669AB87DEC}" destId="{38133E6B-DE63-4A4D-B405-446D0DFC2823}" srcOrd="6" destOrd="0" presId="urn:microsoft.com/office/officeart/2005/8/layout/list1"/>
    <dgm:cxn modelId="{4B5A56B2-725B-48BB-A5EA-EF1CC1888143}" type="presParOf" srcId="{BCD7E696-82C4-442E-A8D2-7F669AB87DEC}" destId="{60B41934-2F9F-45FC-81BF-6920BF3EF01E}" srcOrd="7" destOrd="0" presId="urn:microsoft.com/office/officeart/2005/8/layout/list1"/>
    <dgm:cxn modelId="{FA2FEBB0-EF41-4390-8BEE-3337F5029495}" type="presParOf" srcId="{BCD7E696-82C4-442E-A8D2-7F669AB87DEC}" destId="{02B9BCDA-9FE5-4021-A747-867633DA997D}" srcOrd="8" destOrd="0" presId="urn:microsoft.com/office/officeart/2005/8/layout/list1"/>
    <dgm:cxn modelId="{39C00A39-4E5D-473A-A518-A25DBEEF77BB}" type="presParOf" srcId="{02B9BCDA-9FE5-4021-A747-867633DA997D}" destId="{0ABDD14E-D1AD-44E8-804D-9F976373E6F3}" srcOrd="0" destOrd="0" presId="urn:microsoft.com/office/officeart/2005/8/layout/list1"/>
    <dgm:cxn modelId="{BA2DE18C-A232-4FBA-A929-286097A4F39A}" type="presParOf" srcId="{02B9BCDA-9FE5-4021-A747-867633DA997D}" destId="{632F5242-0E29-4317-A6B6-7A4490772388}" srcOrd="1" destOrd="0" presId="urn:microsoft.com/office/officeart/2005/8/layout/list1"/>
    <dgm:cxn modelId="{0E69BA99-39FA-4C95-A0C9-8B4410F58D4D}" type="presParOf" srcId="{BCD7E696-82C4-442E-A8D2-7F669AB87DEC}" destId="{DF7456A7-C0F5-4BDD-969A-E4B933AC18A8}" srcOrd="9" destOrd="0" presId="urn:microsoft.com/office/officeart/2005/8/layout/list1"/>
    <dgm:cxn modelId="{9A69DEEC-1D82-4877-8674-E2E5E0F13868}" type="presParOf" srcId="{BCD7E696-82C4-442E-A8D2-7F669AB87DEC}" destId="{6DA17245-2C1D-4A16-A016-32B553143BEA}" srcOrd="10" destOrd="0" presId="urn:microsoft.com/office/officeart/2005/8/layout/list1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586477B-DFE4-41BE-9BD1-68875E32B651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A4C17194-4DCC-4A9C-930A-AA7C933E498B}">
      <dgm:prSet phldrT="[Κείμενο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l-GR" dirty="0" smtClean="0"/>
            <a:t>Το 1951 ψηφίστηκε η Συνθήκη της Γενεύης για τους Πρόσφυγες </a:t>
          </a:r>
          <a:endParaRPr lang="el-GR" dirty="0"/>
        </a:p>
      </dgm:t>
    </dgm:pt>
    <dgm:pt modelId="{C9BECAD4-269F-4953-9A51-131E487E4179}" type="parTrans" cxnId="{05FC1CDA-600D-4B34-95B6-D82F02C9B6A9}">
      <dgm:prSet/>
      <dgm:spPr/>
    </dgm:pt>
    <dgm:pt modelId="{AC42970C-7227-438F-8A93-EC02736BB0D7}" type="sibTrans" cxnId="{05FC1CDA-600D-4B34-95B6-D82F02C9B6A9}">
      <dgm:prSet/>
      <dgm:spPr/>
    </dgm:pt>
    <dgm:pt modelId="{7926D840-A037-4AFA-9A32-42E38A3C3B79}">
      <dgm:prSet phldrT="[Κείμενο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l-GR" dirty="0" smtClean="0"/>
            <a:t>δημιουργήθηκε η Ύπατη Αρμοστεία </a:t>
          </a:r>
          <a:endParaRPr lang="el-GR" dirty="0"/>
        </a:p>
      </dgm:t>
    </dgm:pt>
    <dgm:pt modelId="{4BD3E056-09EB-4056-ACD5-71F8B02BB7BD}" type="parTrans" cxnId="{30A67AF8-E177-400D-8923-7858AF120620}">
      <dgm:prSet/>
      <dgm:spPr/>
    </dgm:pt>
    <dgm:pt modelId="{99FE8121-3C70-4D5A-8D7B-9C2D92173944}" type="sibTrans" cxnId="{30A67AF8-E177-400D-8923-7858AF120620}">
      <dgm:prSet/>
      <dgm:spPr/>
    </dgm:pt>
    <dgm:pt modelId="{F8AEC470-CC7C-433F-9363-3E3D1AE2A101}">
      <dgm:prSet phldrT="[Κείμενο]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l-GR" dirty="0" smtClean="0"/>
            <a:t>. Στο ελληνικό Σύνταγμα προβλέπεται η αναγνώριση δικαιώματος ασύλου</a:t>
          </a:r>
          <a:endParaRPr lang="el-GR" dirty="0"/>
        </a:p>
      </dgm:t>
    </dgm:pt>
    <dgm:pt modelId="{D29DF02D-D692-4472-9462-C1338926197F}" type="parTrans" cxnId="{6C2F9D9F-17E7-4D7F-85FA-5DF9CB40916D}">
      <dgm:prSet/>
      <dgm:spPr/>
    </dgm:pt>
    <dgm:pt modelId="{BBA54243-09A3-4F61-A183-BE335C677521}" type="sibTrans" cxnId="{6C2F9D9F-17E7-4D7F-85FA-5DF9CB40916D}">
      <dgm:prSet/>
      <dgm:spPr/>
    </dgm:pt>
    <dgm:pt modelId="{21B6D24D-1828-43F5-865F-20B351C62975}" type="pres">
      <dgm:prSet presAssocID="{D586477B-DFE4-41BE-9BD1-68875E32B651}" presName="compositeShape" presStyleCnt="0">
        <dgm:presLayoutVars>
          <dgm:chMax val="7"/>
          <dgm:dir/>
          <dgm:resizeHandles val="exact"/>
        </dgm:presLayoutVars>
      </dgm:prSet>
      <dgm:spPr/>
    </dgm:pt>
    <dgm:pt modelId="{A1EA552E-84A9-4289-B1B5-168F93EB6DE8}" type="pres">
      <dgm:prSet presAssocID="{A4C17194-4DCC-4A9C-930A-AA7C933E498B}" presName="circ1" presStyleLbl="vennNode1" presStyleIdx="0" presStyleCnt="3"/>
      <dgm:spPr/>
      <dgm:t>
        <a:bodyPr/>
        <a:lstStyle/>
        <a:p>
          <a:endParaRPr lang="el-GR"/>
        </a:p>
      </dgm:t>
    </dgm:pt>
    <dgm:pt modelId="{B3E48F3A-9225-4A6D-AF75-A674C59758C0}" type="pres">
      <dgm:prSet presAssocID="{A4C17194-4DCC-4A9C-930A-AA7C933E498B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8911F0FA-C5B6-4965-A18A-42B4DFB48B57}" type="pres">
      <dgm:prSet presAssocID="{7926D840-A037-4AFA-9A32-42E38A3C3B79}" presName="circ2" presStyleLbl="vennNode1" presStyleIdx="1" presStyleCnt="3"/>
      <dgm:spPr/>
      <dgm:t>
        <a:bodyPr/>
        <a:lstStyle/>
        <a:p>
          <a:endParaRPr lang="el-GR"/>
        </a:p>
      </dgm:t>
    </dgm:pt>
    <dgm:pt modelId="{6B9DB0EE-A85A-4716-BB56-A674B43C99FB}" type="pres">
      <dgm:prSet presAssocID="{7926D840-A037-4AFA-9A32-42E38A3C3B79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140CA83-D194-4DD4-A593-2AC383E8DA23}" type="pres">
      <dgm:prSet presAssocID="{F8AEC470-CC7C-433F-9363-3E3D1AE2A101}" presName="circ3" presStyleLbl="vennNode1" presStyleIdx="2" presStyleCnt="3"/>
      <dgm:spPr/>
      <dgm:t>
        <a:bodyPr/>
        <a:lstStyle/>
        <a:p>
          <a:endParaRPr lang="el-GR"/>
        </a:p>
      </dgm:t>
    </dgm:pt>
    <dgm:pt modelId="{66F58212-A05A-446F-9D40-1286A9BFDA5E}" type="pres">
      <dgm:prSet presAssocID="{F8AEC470-CC7C-433F-9363-3E3D1AE2A101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0ACA838D-908A-4F02-BB90-E7ED7A795805}" type="presOf" srcId="{A4C17194-4DCC-4A9C-930A-AA7C933E498B}" destId="{A1EA552E-84A9-4289-B1B5-168F93EB6DE8}" srcOrd="0" destOrd="0" presId="urn:microsoft.com/office/officeart/2005/8/layout/venn1"/>
    <dgm:cxn modelId="{52235B1B-C1C5-4949-9AEE-1DDB1D48A58E}" type="presOf" srcId="{7926D840-A037-4AFA-9A32-42E38A3C3B79}" destId="{8911F0FA-C5B6-4965-A18A-42B4DFB48B57}" srcOrd="0" destOrd="0" presId="urn:microsoft.com/office/officeart/2005/8/layout/venn1"/>
    <dgm:cxn modelId="{30A67AF8-E177-400D-8923-7858AF120620}" srcId="{D586477B-DFE4-41BE-9BD1-68875E32B651}" destId="{7926D840-A037-4AFA-9A32-42E38A3C3B79}" srcOrd="1" destOrd="0" parTransId="{4BD3E056-09EB-4056-ACD5-71F8B02BB7BD}" sibTransId="{99FE8121-3C70-4D5A-8D7B-9C2D92173944}"/>
    <dgm:cxn modelId="{F49F0081-E882-4EFD-A06B-D135806ED97C}" type="presOf" srcId="{7926D840-A037-4AFA-9A32-42E38A3C3B79}" destId="{6B9DB0EE-A85A-4716-BB56-A674B43C99FB}" srcOrd="1" destOrd="0" presId="urn:microsoft.com/office/officeart/2005/8/layout/venn1"/>
    <dgm:cxn modelId="{F84DBD51-2489-4490-8D3E-55C53B51BED0}" type="presOf" srcId="{F8AEC470-CC7C-433F-9363-3E3D1AE2A101}" destId="{66F58212-A05A-446F-9D40-1286A9BFDA5E}" srcOrd="1" destOrd="0" presId="urn:microsoft.com/office/officeart/2005/8/layout/venn1"/>
    <dgm:cxn modelId="{6C2F9D9F-17E7-4D7F-85FA-5DF9CB40916D}" srcId="{D586477B-DFE4-41BE-9BD1-68875E32B651}" destId="{F8AEC470-CC7C-433F-9363-3E3D1AE2A101}" srcOrd="2" destOrd="0" parTransId="{D29DF02D-D692-4472-9462-C1338926197F}" sibTransId="{BBA54243-09A3-4F61-A183-BE335C677521}"/>
    <dgm:cxn modelId="{30E784DE-861F-4DBD-8960-2198B34E60A5}" type="presOf" srcId="{A4C17194-4DCC-4A9C-930A-AA7C933E498B}" destId="{B3E48F3A-9225-4A6D-AF75-A674C59758C0}" srcOrd="1" destOrd="0" presId="urn:microsoft.com/office/officeart/2005/8/layout/venn1"/>
    <dgm:cxn modelId="{05FC1CDA-600D-4B34-95B6-D82F02C9B6A9}" srcId="{D586477B-DFE4-41BE-9BD1-68875E32B651}" destId="{A4C17194-4DCC-4A9C-930A-AA7C933E498B}" srcOrd="0" destOrd="0" parTransId="{C9BECAD4-269F-4953-9A51-131E487E4179}" sibTransId="{AC42970C-7227-438F-8A93-EC02736BB0D7}"/>
    <dgm:cxn modelId="{F8C4569C-D80E-48F4-9505-AC920048C0E4}" type="presOf" srcId="{F8AEC470-CC7C-433F-9363-3E3D1AE2A101}" destId="{C140CA83-D194-4DD4-A593-2AC383E8DA23}" srcOrd="0" destOrd="0" presId="urn:microsoft.com/office/officeart/2005/8/layout/venn1"/>
    <dgm:cxn modelId="{44B308FE-0AF1-4F97-A9E4-3EB1CBA4E98D}" type="presOf" srcId="{D586477B-DFE4-41BE-9BD1-68875E32B651}" destId="{21B6D24D-1828-43F5-865F-20B351C62975}" srcOrd="0" destOrd="0" presId="urn:microsoft.com/office/officeart/2005/8/layout/venn1"/>
    <dgm:cxn modelId="{FB6984A3-10FB-4072-B248-A19C056BB5D0}" type="presParOf" srcId="{21B6D24D-1828-43F5-865F-20B351C62975}" destId="{A1EA552E-84A9-4289-B1B5-168F93EB6DE8}" srcOrd="0" destOrd="0" presId="urn:microsoft.com/office/officeart/2005/8/layout/venn1"/>
    <dgm:cxn modelId="{17D4A7C7-09A4-4F4A-9E7F-373E68F785B5}" type="presParOf" srcId="{21B6D24D-1828-43F5-865F-20B351C62975}" destId="{B3E48F3A-9225-4A6D-AF75-A674C59758C0}" srcOrd="1" destOrd="0" presId="urn:microsoft.com/office/officeart/2005/8/layout/venn1"/>
    <dgm:cxn modelId="{31F23977-8CDD-44A9-B250-77B8FBCBAED6}" type="presParOf" srcId="{21B6D24D-1828-43F5-865F-20B351C62975}" destId="{8911F0FA-C5B6-4965-A18A-42B4DFB48B57}" srcOrd="2" destOrd="0" presId="urn:microsoft.com/office/officeart/2005/8/layout/venn1"/>
    <dgm:cxn modelId="{4308AF42-CF6A-4432-9DE8-CB9B23DA2A4E}" type="presParOf" srcId="{21B6D24D-1828-43F5-865F-20B351C62975}" destId="{6B9DB0EE-A85A-4716-BB56-A674B43C99FB}" srcOrd="3" destOrd="0" presId="urn:microsoft.com/office/officeart/2005/8/layout/venn1"/>
    <dgm:cxn modelId="{AD52BB76-975F-46FC-B130-8969868B616A}" type="presParOf" srcId="{21B6D24D-1828-43F5-865F-20B351C62975}" destId="{C140CA83-D194-4DD4-A593-2AC383E8DA23}" srcOrd="4" destOrd="0" presId="urn:microsoft.com/office/officeart/2005/8/layout/venn1"/>
    <dgm:cxn modelId="{87805347-492C-4CD5-9A7E-DB2181DF7178}" type="presParOf" srcId="{21B6D24D-1828-43F5-865F-20B351C62975}" destId="{66F58212-A05A-446F-9D40-1286A9BFDA5E}" srcOrd="5" destOrd="0" presId="urn:microsoft.com/office/officeart/2005/8/layout/venn1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B1A61E1-0945-4B4C-904F-39B6FCDB643E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D1EB9AF9-F1DB-4DE4-855A-28F2A5A0A6ED}">
      <dgm:prSet phldrT="[Κείμενο]"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l-GR" dirty="0" smtClean="0"/>
            <a:t>Υπηρεσία Ασύλου, η οποία ασχολείται με την εξέταση των αιτημάτων ασύλου σε αλλοδαπούς που έχουν εγκαταλείψει τη χώρα τους, λόγω δικαιολογημένου φόβου δίωξης, για λόγους</a:t>
          </a:r>
          <a:endParaRPr lang="el-GR" dirty="0"/>
        </a:p>
      </dgm:t>
    </dgm:pt>
    <dgm:pt modelId="{08A0DA3A-44AD-4BA8-A978-8E62840A4FE9}" type="parTrans" cxnId="{9F41661B-6C8C-4976-AEBD-442733EA7173}">
      <dgm:prSet/>
      <dgm:spPr/>
      <dgm:t>
        <a:bodyPr/>
        <a:lstStyle/>
        <a:p>
          <a:endParaRPr lang="el-GR"/>
        </a:p>
      </dgm:t>
    </dgm:pt>
    <dgm:pt modelId="{E2A9700D-7954-4321-8BFC-988FE0FD046C}" type="sibTrans" cxnId="{9F41661B-6C8C-4976-AEBD-442733EA7173}">
      <dgm:prSet/>
      <dgm:spPr/>
      <dgm:t>
        <a:bodyPr/>
        <a:lstStyle/>
        <a:p>
          <a:endParaRPr lang="el-GR"/>
        </a:p>
      </dgm:t>
    </dgm:pt>
    <dgm:pt modelId="{FE910A2D-521F-4038-9FE4-B21D48C175D1}">
      <dgm:prSet phldrT="[Κείμενο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l-GR" dirty="0" smtClean="0"/>
            <a:t>φυλετικούς</a:t>
          </a:r>
          <a:endParaRPr lang="el-GR" dirty="0"/>
        </a:p>
      </dgm:t>
    </dgm:pt>
    <dgm:pt modelId="{E66D6CF2-52E2-4741-969F-E71A659AD019}" type="parTrans" cxnId="{E636DE39-4C8F-466C-8F16-C162D0A8E715}">
      <dgm:prSet/>
      <dgm:spPr/>
      <dgm:t>
        <a:bodyPr/>
        <a:lstStyle/>
        <a:p>
          <a:endParaRPr lang="el-GR"/>
        </a:p>
      </dgm:t>
    </dgm:pt>
    <dgm:pt modelId="{4521F78A-68A0-4385-A0C5-C16D2FBEC372}" type="sibTrans" cxnId="{E636DE39-4C8F-466C-8F16-C162D0A8E715}">
      <dgm:prSet/>
      <dgm:spPr/>
      <dgm:t>
        <a:bodyPr/>
        <a:lstStyle/>
        <a:p>
          <a:endParaRPr lang="el-GR"/>
        </a:p>
      </dgm:t>
    </dgm:pt>
    <dgm:pt modelId="{75D9D5D6-A35B-42F8-A87D-9E039E075A00}">
      <dgm:prSet phldrT="[Κείμενο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l-GR" dirty="0" smtClean="0"/>
            <a:t>θρησκευτικούς </a:t>
          </a:r>
          <a:endParaRPr lang="el-GR" dirty="0"/>
        </a:p>
      </dgm:t>
    </dgm:pt>
    <dgm:pt modelId="{9B3C8E5B-CE7A-44B1-9593-98A818BF8DE4}" type="parTrans" cxnId="{B92D4B59-8BB9-45D4-A86F-1BC5B3E7D8C7}">
      <dgm:prSet/>
      <dgm:spPr/>
      <dgm:t>
        <a:bodyPr/>
        <a:lstStyle/>
        <a:p>
          <a:endParaRPr lang="el-GR"/>
        </a:p>
      </dgm:t>
    </dgm:pt>
    <dgm:pt modelId="{6035A573-8255-4C81-BED5-0A10A4300C37}" type="sibTrans" cxnId="{B92D4B59-8BB9-45D4-A86F-1BC5B3E7D8C7}">
      <dgm:prSet/>
      <dgm:spPr/>
      <dgm:t>
        <a:bodyPr/>
        <a:lstStyle/>
        <a:p>
          <a:endParaRPr lang="el-GR"/>
        </a:p>
      </dgm:t>
    </dgm:pt>
    <dgm:pt modelId="{5913BF20-5CCA-47FE-83E0-B26F7897160C}">
      <dgm:prSet phldrT="[Κείμενο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l-GR" dirty="0" smtClean="0"/>
            <a:t>εθνικής καταγωγής </a:t>
          </a:r>
          <a:endParaRPr lang="el-GR" dirty="0"/>
        </a:p>
      </dgm:t>
    </dgm:pt>
    <dgm:pt modelId="{25A60D3A-A422-4254-9A91-D90B23F4611E}" type="parTrans" cxnId="{926D6B2D-AB8A-4643-A576-834B9E38F3F2}">
      <dgm:prSet/>
      <dgm:spPr/>
      <dgm:t>
        <a:bodyPr/>
        <a:lstStyle/>
        <a:p>
          <a:endParaRPr lang="el-GR"/>
        </a:p>
      </dgm:t>
    </dgm:pt>
    <dgm:pt modelId="{6BC6F2CC-911D-4531-88E8-B6DD161D9581}" type="sibTrans" cxnId="{926D6B2D-AB8A-4643-A576-834B9E38F3F2}">
      <dgm:prSet/>
      <dgm:spPr/>
      <dgm:t>
        <a:bodyPr/>
        <a:lstStyle/>
        <a:p>
          <a:endParaRPr lang="el-GR"/>
        </a:p>
      </dgm:t>
    </dgm:pt>
    <dgm:pt modelId="{084CA63B-E7AB-4B7B-BB80-04BC207FD731}">
      <dgm:prSet phldrT="[Κείμενο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l-GR" dirty="0" smtClean="0"/>
            <a:t>πολιτικών πεποιθήσεων </a:t>
          </a:r>
        </a:p>
      </dgm:t>
    </dgm:pt>
    <dgm:pt modelId="{53B42EBE-F87C-4058-B772-CACC93CA7504}" type="parTrans" cxnId="{FFEB514F-1F47-49B8-879E-663866C4C467}">
      <dgm:prSet/>
      <dgm:spPr/>
    </dgm:pt>
    <dgm:pt modelId="{37E03147-F12B-4BE4-9D88-EC40C4B02A57}" type="sibTrans" cxnId="{FFEB514F-1F47-49B8-879E-663866C4C467}">
      <dgm:prSet/>
      <dgm:spPr/>
    </dgm:pt>
    <dgm:pt modelId="{61D23620-7CA7-4661-96CB-638D7ECAC0CD}">
      <dgm:prSet phldrT="[Κείμενο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l-GR" dirty="0" smtClean="0"/>
            <a:t>συμμετοχής σε ιδιαίτερη κοινωνική ομάδα. </a:t>
          </a:r>
        </a:p>
      </dgm:t>
    </dgm:pt>
    <dgm:pt modelId="{924B51C5-4BDA-47A3-B6EE-3FDF9D9AB36C}" type="parTrans" cxnId="{F8D5033B-A118-4AF8-A4CB-948D213CE992}">
      <dgm:prSet/>
      <dgm:spPr/>
    </dgm:pt>
    <dgm:pt modelId="{31FCAAB2-C70F-4C80-BC17-DE1EA27D0458}" type="sibTrans" cxnId="{F8D5033B-A118-4AF8-A4CB-948D213CE992}">
      <dgm:prSet/>
      <dgm:spPr/>
    </dgm:pt>
    <dgm:pt modelId="{E40B5BE8-DA83-4DFC-B097-D479D378E8B9}" type="pres">
      <dgm:prSet presAssocID="{4B1A61E1-0945-4B4C-904F-39B6FCDB643E}" presName="composite" presStyleCnt="0">
        <dgm:presLayoutVars>
          <dgm:chMax val="1"/>
          <dgm:dir/>
          <dgm:resizeHandles val="exact"/>
        </dgm:presLayoutVars>
      </dgm:prSet>
      <dgm:spPr/>
    </dgm:pt>
    <dgm:pt modelId="{C49A8DB1-5BD3-46E5-98EA-171740D6A520}" type="pres">
      <dgm:prSet presAssocID="{D1EB9AF9-F1DB-4DE4-855A-28F2A5A0A6ED}" presName="roof" presStyleLbl="dkBgShp" presStyleIdx="0" presStyleCnt="2"/>
      <dgm:spPr/>
      <dgm:t>
        <a:bodyPr/>
        <a:lstStyle/>
        <a:p>
          <a:endParaRPr lang="el-GR"/>
        </a:p>
      </dgm:t>
    </dgm:pt>
    <dgm:pt modelId="{75DEDD88-562A-4E43-AA4E-B979F39D8DA4}" type="pres">
      <dgm:prSet presAssocID="{D1EB9AF9-F1DB-4DE4-855A-28F2A5A0A6ED}" presName="pillars" presStyleCnt="0"/>
      <dgm:spPr/>
    </dgm:pt>
    <dgm:pt modelId="{72869425-E888-4350-949F-60C2FDCD190A}" type="pres">
      <dgm:prSet presAssocID="{D1EB9AF9-F1DB-4DE4-855A-28F2A5A0A6ED}" presName="pillar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38FCAEB-5410-478B-9BF4-6722BECCB8EC}" type="pres">
      <dgm:prSet presAssocID="{75D9D5D6-A35B-42F8-A87D-9E039E075A00}" presName="pillarX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989DA55-B848-4089-9B5C-0F08F74FA28C}" type="pres">
      <dgm:prSet presAssocID="{5913BF20-5CCA-47FE-83E0-B26F7897160C}" presName="pillarX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6459752-E273-4FE0-86A0-C2E4E9D76D3C}" type="pres">
      <dgm:prSet presAssocID="{084CA63B-E7AB-4B7B-BB80-04BC207FD731}" presName="pillarX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8B1EEA05-D3E3-4187-A234-D828C519EB3F}" type="pres">
      <dgm:prSet presAssocID="{61D23620-7CA7-4661-96CB-638D7ECAC0CD}" presName="pillarX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4D1DEDC-781F-442B-B83A-074BF4A45D8E}" type="pres">
      <dgm:prSet presAssocID="{D1EB9AF9-F1DB-4DE4-855A-28F2A5A0A6ED}" presName="base" presStyleLbl="dkBgShp" presStyleIdx="1" presStyleCnt="2"/>
      <dgm:spPr/>
    </dgm:pt>
  </dgm:ptLst>
  <dgm:cxnLst>
    <dgm:cxn modelId="{CC470ED1-45E0-46BF-9F3B-26DCFCBB1DE7}" type="presOf" srcId="{75D9D5D6-A35B-42F8-A87D-9E039E075A00}" destId="{338FCAEB-5410-478B-9BF4-6722BECCB8EC}" srcOrd="0" destOrd="0" presId="urn:microsoft.com/office/officeart/2005/8/layout/hList3"/>
    <dgm:cxn modelId="{F099B150-6854-4E79-A5C9-2F91E72F9E46}" type="presOf" srcId="{61D23620-7CA7-4661-96CB-638D7ECAC0CD}" destId="{8B1EEA05-D3E3-4187-A234-D828C519EB3F}" srcOrd="0" destOrd="0" presId="urn:microsoft.com/office/officeart/2005/8/layout/hList3"/>
    <dgm:cxn modelId="{1B98040D-EFE4-48AD-9197-8B3A73763A59}" type="presOf" srcId="{D1EB9AF9-F1DB-4DE4-855A-28F2A5A0A6ED}" destId="{C49A8DB1-5BD3-46E5-98EA-171740D6A520}" srcOrd="0" destOrd="0" presId="urn:microsoft.com/office/officeart/2005/8/layout/hList3"/>
    <dgm:cxn modelId="{B81DEECD-6941-462F-86FC-2ABB0FD34480}" type="presOf" srcId="{4B1A61E1-0945-4B4C-904F-39B6FCDB643E}" destId="{E40B5BE8-DA83-4DFC-B097-D479D378E8B9}" srcOrd="0" destOrd="0" presId="urn:microsoft.com/office/officeart/2005/8/layout/hList3"/>
    <dgm:cxn modelId="{FFEB514F-1F47-49B8-879E-663866C4C467}" srcId="{D1EB9AF9-F1DB-4DE4-855A-28F2A5A0A6ED}" destId="{084CA63B-E7AB-4B7B-BB80-04BC207FD731}" srcOrd="3" destOrd="0" parTransId="{53B42EBE-F87C-4058-B772-CACC93CA7504}" sibTransId="{37E03147-F12B-4BE4-9D88-EC40C4B02A57}"/>
    <dgm:cxn modelId="{B92D4B59-8BB9-45D4-A86F-1BC5B3E7D8C7}" srcId="{D1EB9AF9-F1DB-4DE4-855A-28F2A5A0A6ED}" destId="{75D9D5D6-A35B-42F8-A87D-9E039E075A00}" srcOrd="1" destOrd="0" parTransId="{9B3C8E5B-CE7A-44B1-9593-98A818BF8DE4}" sibTransId="{6035A573-8255-4C81-BED5-0A10A4300C37}"/>
    <dgm:cxn modelId="{F8D5033B-A118-4AF8-A4CB-948D213CE992}" srcId="{D1EB9AF9-F1DB-4DE4-855A-28F2A5A0A6ED}" destId="{61D23620-7CA7-4661-96CB-638D7ECAC0CD}" srcOrd="4" destOrd="0" parTransId="{924B51C5-4BDA-47A3-B6EE-3FDF9D9AB36C}" sibTransId="{31FCAAB2-C70F-4C80-BC17-DE1EA27D0458}"/>
    <dgm:cxn modelId="{CE0DB8C6-475F-4B2A-9BCD-ED001F049FBE}" type="presOf" srcId="{084CA63B-E7AB-4B7B-BB80-04BC207FD731}" destId="{76459752-E273-4FE0-86A0-C2E4E9D76D3C}" srcOrd="0" destOrd="0" presId="urn:microsoft.com/office/officeart/2005/8/layout/hList3"/>
    <dgm:cxn modelId="{E636DE39-4C8F-466C-8F16-C162D0A8E715}" srcId="{D1EB9AF9-F1DB-4DE4-855A-28F2A5A0A6ED}" destId="{FE910A2D-521F-4038-9FE4-B21D48C175D1}" srcOrd="0" destOrd="0" parTransId="{E66D6CF2-52E2-4741-969F-E71A659AD019}" sibTransId="{4521F78A-68A0-4385-A0C5-C16D2FBEC372}"/>
    <dgm:cxn modelId="{9F41661B-6C8C-4976-AEBD-442733EA7173}" srcId="{4B1A61E1-0945-4B4C-904F-39B6FCDB643E}" destId="{D1EB9AF9-F1DB-4DE4-855A-28F2A5A0A6ED}" srcOrd="0" destOrd="0" parTransId="{08A0DA3A-44AD-4BA8-A978-8E62840A4FE9}" sibTransId="{E2A9700D-7954-4321-8BFC-988FE0FD046C}"/>
    <dgm:cxn modelId="{F6317B13-3C85-44CD-BF1A-8336A27B50D1}" type="presOf" srcId="{FE910A2D-521F-4038-9FE4-B21D48C175D1}" destId="{72869425-E888-4350-949F-60C2FDCD190A}" srcOrd="0" destOrd="0" presId="urn:microsoft.com/office/officeart/2005/8/layout/hList3"/>
    <dgm:cxn modelId="{83B3BA13-90C6-43DA-AC42-DF26048565A2}" type="presOf" srcId="{5913BF20-5CCA-47FE-83E0-B26F7897160C}" destId="{0989DA55-B848-4089-9B5C-0F08F74FA28C}" srcOrd="0" destOrd="0" presId="urn:microsoft.com/office/officeart/2005/8/layout/hList3"/>
    <dgm:cxn modelId="{926D6B2D-AB8A-4643-A576-834B9E38F3F2}" srcId="{D1EB9AF9-F1DB-4DE4-855A-28F2A5A0A6ED}" destId="{5913BF20-5CCA-47FE-83E0-B26F7897160C}" srcOrd="2" destOrd="0" parTransId="{25A60D3A-A422-4254-9A91-D90B23F4611E}" sibTransId="{6BC6F2CC-911D-4531-88E8-B6DD161D9581}"/>
    <dgm:cxn modelId="{F07E6E11-B888-4968-87AC-C42143FA9859}" type="presParOf" srcId="{E40B5BE8-DA83-4DFC-B097-D479D378E8B9}" destId="{C49A8DB1-5BD3-46E5-98EA-171740D6A520}" srcOrd="0" destOrd="0" presId="urn:microsoft.com/office/officeart/2005/8/layout/hList3"/>
    <dgm:cxn modelId="{B676732A-3406-434C-B856-2E67708488CF}" type="presParOf" srcId="{E40B5BE8-DA83-4DFC-B097-D479D378E8B9}" destId="{75DEDD88-562A-4E43-AA4E-B979F39D8DA4}" srcOrd="1" destOrd="0" presId="urn:microsoft.com/office/officeart/2005/8/layout/hList3"/>
    <dgm:cxn modelId="{4838C455-4EDF-4D93-A7BD-B39184730FA1}" type="presParOf" srcId="{75DEDD88-562A-4E43-AA4E-B979F39D8DA4}" destId="{72869425-E888-4350-949F-60C2FDCD190A}" srcOrd="0" destOrd="0" presId="urn:microsoft.com/office/officeart/2005/8/layout/hList3"/>
    <dgm:cxn modelId="{C50419D3-7F13-46E0-80E1-80823E8B5552}" type="presParOf" srcId="{75DEDD88-562A-4E43-AA4E-B979F39D8DA4}" destId="{338FCAEB-5410-478B-9BF4-6722BECCB8EC}" srcOrd="1" destOrd="0" presId="urn:microsoft.com/office/officeart/2005/8/layout/hList3"/>
    <dgm:cxn modelId="{6A13784A-98BD-42FD-A53D-B73399D509F5}" type="presParOf" srcId="{75DEDD88-562A-4E43-AA4E-B979F39D8DA4}" destId="{0989DA55-B848-4089-9B5C-0F08F74FA28C}" srcOrd="2" destOrd="0" presId="urn:microsoft.com/office/officeart/2005/8/layout/hList3"/>
    <dgm:cxn modelId="{D37E269F-FE0E-482F-9407-F522D59D7AF2}" type="presParOf" srcId="{75DEDD88-562A-4E43-AA4E-B979F39D8DA4}" destId="{76459752-E273-4FE0-86A0-C2E4E9D76D3C}" srcOrd="3" destOrd="0" presId="urn:microsoft.com/office/officeart/2005/8/layout/hList3"/>
    <dgm:cxn modelId="{57B84C7A-491F-4896-A89E-70D4742866B4}" type="presParOf" srcId="{75DEDD88-562A-4E43-AA4E-B979F39D8DA4}" destId="{8B1EEA05-D3E3-4187-A234-D828C519EB3F}" srcOrd="4" destOrd="0" presId="urn:microsoft.com/office/officeart/2005/8/layout/hList3"/>
    <dgm:cxn modelId="{396266D6-9400-4C23-B36C-DAC0504216EE}" type="presParOf" srcId="{E40B5BE8-DA83-4DFC-B097-D479D378E8B9}" destId="{34D1DEDC-781F-442B-B83A-074BF4A45D8E}" srcOrd="2" destOrd="0" presId="urn:microsoft.com/office/officeart/2005/8/layout/hList3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A4B6A80-5128-443A-BF2D-844EC655489D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FD1C9A54-1F5F-4428-BF92-FCCDEEAACF2F}">
      <dgm:prSet phldrT="[Κείμενο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l-GR" dirty="0" smtClean="0"/>
            <a:t>προοδευτική κατάργηση των ελέγχων στα κοινά σύνορα</a:t>
          </a:r>
          <a:endParaRPr lang="el-GR" dirty="0"/>
        </a:p>
      </dgm:t>
    </dgm:pt>
    <dgm:pt modelId="{D7FCF2DF-5F8A-41B5-B314-5C9A1D7EB852}" type="parTrans" cxnId="{6868BB05-FBB2-453A-B41B-6597D034075E}">
      <dgm:prSet/>
      <dgm:spPr/>
    </dgm:pt>
    <dgm:pt modelId="{1F7EED5F-B022-4406-8931-B447A049A087}" type="sibTrans" cxnId="{6868BB05-FBB2-453A-B41B-6597D034075E}">
      <dgm:prSet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l-GR"/>
        </a:p>
      </dgm:t>
    </dgm:pt>
    <dgm:pt modelId="{8EBC69BA-6DC9-410A-A3C0-A0FCD4CB612D}">
      <dgm:prSet phldrT="[Κείμενο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l-GR" dirty="0" smtClean="0"/>
            <a:t>προοδευτική καθιέρωση της ελεύθερης κυκλοφορίας για τους πολίτες των κρατών που υπέγραψαν την συμφωνία</a:t>
          </a:r>
          <a:endParaRPr lang="el-GR" dirty="0"/>
        </a:p>
      </dgm:t>
    </dgm:pt>
    <dgm:pt modelId="{572AECA3-EFC0-452B-BAF7-786E5B6044B5}" type="parTrans" cxnId="{2CAD5D32-3ED9-43A2-B894-7B2508D9F11F}">
      <dgm:prSet/>
      <dgm:spPr/>
    </dgm:pt>
    <dgm:pt modelId="{1DC37092-5D5A-403A-8A35-28FC6B2E121A}" type="sibTrans" cxnId="{2CAD5D32-3ED9-43A2-B894-7B2508D9F11F}">
      <dgm:prSet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l-GR"/>
        </a:p>
      </dgm:t>
    </dgm:pt>
    <dgm:pt modelId="{273B09C1-44DA-4AD0-99D7-71576199A288}">
      <dgm:prSet phldrT="[Κείμενο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l-GR" dirty="0" smtClean="0"/>
            <a:t>η αστυνομική και δικαστική συνεργασία</a:t>
          </a:r>
          <a:endParaRPr lang="el-GR" dirty="0"/>
        </a:p>
      </dgm:t>
    </dgm:pt>
    <dgm:pt modelId="{0DC6BE04-EF3E-43F9-93E6-9FE288297FB0}" type="parTrans" cxnId="{6927ADBE-009C-4865-9798-E6B0A50697D3}">
      <dgm:prSet/>
      <dgm:spPr/>
    </dgm:pt>
    <dgm:pt modelId="{D25B53D2-A920-447B-B672-4498C7E8FD75}" type="sibTrans" cxnId="{6927ADBE-009C-4865-9798-E6B0A50697D3}">
      <dgm:prSet/>
      <dgm:spPr/>
    </dgm:pt>
    <dgm:pt modelId="{20FE8EC3-8490-4BFF-9E24-354E7FE143E0}" type="pres">
      <dgm:prSet presAssocID="{FA4B6A80-5128-443A-BF2D-844EC655489D}" presName="linearFlow" presStyleCnt="0">
        <dgm:presLayoutVars>
          <dgm:resizeHandles val="exact"/>
        </dgm:presLayoutVars>
      </dgm:prSet>
      <dgm:spPr/>
    </dgm:pt>
    <dgm:pt modelId="{9DEFDBE1-DDE3-4048-967D-8AD0590D92E1}" type="pres">
      <dgm:prSet presAssocID="{FD1C9A54-1F5F-4428-BF92-FCCDEEAACF2F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2F619A0-BABB-4C20-B588-A7AFAED1FFA1}" type="pres">
      <dgm:prSet presAssocID="{1F7EED5F-B022-4406-8931-B447A049A087}" presName="sibTrans" presStyleLbl="sibTrans2D1" presStyleIdx="0" presStyleCnt="2"/>
      <dgm:spPr/>
    </dgm:pt>
    <dgm:pt modelId="{9A9CE606-8D49-49FC-9502-B5D42F621580}" type="pres">
      <dgm:prSet presAssocID="{1F7EED5F-B022-4406-8931-B447A049A087}" presName="connectorText" presStyleLbl="sibTrans2D1" presStyleIdx="0" presStyleCnt="2"/>
      <dgm:spPr/>
    </dgm:pt>
    <dgm:pt modelId="{27174694-35AE-46A1-BAC8-7B5BC9B12E53}" type="pres">
      <dgm:prSet presAssocID="{8EBC69BA-6DC9-410A-A3C0-A0FCD4CB612D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B165269-B6EA-49AC-BDAF-ACF8EA4E7E79}" type="pres">
      <dgm:prSet presAssocID="{1DC37092-5D5A-403A-8A35-28FC6B2E121A}" presName="sibTrans" presStyleLbl="sibTrans2D1" presStyleIdx="1" presStyleCnt="2"/>
      <dgm:spPr/>
    </dgm:pt>
    <dgm:pt modelId="{429B60C8-DF3B-4F2C-8C3B-0D469DCD9DA1}" type="pres">
      <dgm:prSet presAssocID="{1DC37092-5D5A-403A-8A35-28FC6B2E121A}" presName="connectorText" presStyleLbl="sibTrans2D1" presStyleIdx="1" presStyleCnt="2"/>
      <dgm:spPr/>
    </dgm:pt>
    <dgm:pt modelId="{2380DDB5-FF3C-4223-BD7C-FEB64DE76CE2}" type="pres">
      <dgm:prSet presAssocID="{273B09C1-44DA-4AD0-99D7-71576199A288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009F92E4-C0D5-4B02-A3EB-D35BF49C3EC8}" type="presOf" srcId="{1DC37092-5D5A-403A-8A35-28FC6B2E121A}" destId="{FB165269-B6EA-49AC-BDAF-ACF8EA4E7E79}" srcOrd="0" destOrd="0" presId="urn:microsoft.com/office/officeart/2005/8/layout/process2"/>
    <dgm:cxn modelId="{791CD215-0219-44FA-8A42-E46DC30AE04D}" type="presOf" srcId="{273B09C1-44DA-4AD0-99D7-71576199A288}" destId="{2380DDB5-FF3C-4223-BD7C-FEB64DE76CE2}" srcOrd="0" destOrd="0" presId="urn:microsoft.com/office/officeart/2005/8/layout/process2"/>
    <dgm:cxn modelId="{7D9BFD2D-26C7-4910-B883-881831AA39BC}" type="presOf" srcId="{1F7EED5F-B022-4406-8931-B447A049A087}" destId="{52F619A0-BABB-4C20-B588-A7AFAED1FFA1}" srcOrd="0" destOrd="0" presId="urn:microsoft.com/office/officeart/2005/8/layout/process2"/>
    <dgm:cxn modelId="{6927ADBE-009C-4865-9798-E6B0A50697D3}" srcId="{FA4B6A80-5128-443A-BF2D-844EC655489D}" destId="{273B09C1-44DA-4AD0-99D7-71576199A288}" srcOrd="2" destOrd="0" parTransId="{0DC6BE04-EF3E-43F9-93E6-9FE288297FB0}" sibTransId="{D25B53D2-A920-447B-B672-4498C7E8FD75}"/>
    <dgm:cxn modelId="{6868BB05-FBB2-453A-B41B-6597D034075E}" srcId="{FA4B6A80-5128-443A-BF2D-844EC655489D}" destId="{FD1C9A54-1F5F-4428-BF92-FCCDEEAACF2F}" srcOrd="0" destOrd="0" parTransId="{D7FCF2DF-5F8A-41B5-B314-5C9A1D7EB852}" sibTransId="{1F7EED5F-B022-4406-8931-B447A049A087}"/>
    <dgm:cxn modelId="{5306BEE4-4D9E-41CC-AE44-95188186FD8E}" type="presOf" srcId="{1F7EED5F-B022-4406-8931-B447A049A087}" destId="{9A9CE606-8D49-49FC-9502-B5D42F621580}" srcOrd="1" destOrd="0" presId="urn:microsoft.com/office/officeart/2005/8/layout/process2"/>
    <dgm:cxn modelId="{7DAF0BB5-264A-4AA8-AA43-A504489FAB39}" type="presOf" srcId="{1DC37092-5D5A-403A-8A35-28FC6B2E121A}" destId="{429B60C8-DF3B-4F2C-8C3B-0D469DCD9DA1}" srcOrd="1" destOrd="0" presId="urn:microsoft.com/office/officeart/2005/8/layout/process2"/>
    <dgm:cxn modelId="{E197181C-3103-4E44-A294-51F5547E2084}" type="presOf" srcId="{FA4B6A80-5128-443A-BF2D-844EC655489D}" destId="{20FE8EC3-8490-4BFF-9E24-354E7FE143E0}" srcOrd="0" destOrd="0" presId="urn:microsoft.com/office/officeart/2005/8/layout/process2"/>
    <dgm:cxn modelId="{2CAD5D32-3ED9-43A2-B894-7B2508D9F11F}" srcId="{FA4B6A80-5128-443A-BF2D-844EC655489D}" destId="{8EBC69BA-6DC9-410A-A3C0-A0FCD4CB612D}" srcOrd="1" destOrd="0" parTransId="{572AECA3-EFC0-452B-BAF7-786E5B6044B5}" sibTransId="{1DC37092-5D5A-403A-8A35-28FC6B2E121A}"/>
    <dgm:cxn modelId="{9192C0DA-341C-4DC7-98BB-4E81C77AFF00}" type="presOf" srcId="{FD1C9A54-1F5F-4428-BF92-FCCDEEAACF2F}" destId="{9DEFDBE1-DDE3-4048-967D-8AD0590D92E1}" srcOrd="0" destOrd="0" presId="urn:microsoft.com/office/officeart/2005/8/layout/process2"/>
    <dgm:cxn modelId="{7D658D62-8F9F-4393-8484-017C288DCCDD}" type="presOf" srcId="{8EBC69BA-6DC9-410A-A3C0-A0FCD4CB612D}" destId="{27174694-35AE-46A1-BAC8-7B5BC9B12E53}" srcOrd="0" destOrd="0" presId="urn:microsoft.com/office/officeart/2005/8/layout/process2"/>
    <dgm:cxn modelId="{CA557A92-4FCD-4DE2-A663-420FAD579872}" type="presParOf" srcId="{20FE8EC3-8490-4BFF-9E24-354E7FE143E0}" destId="{9DEFDBE1-DDE3-4048-967D-8AD0590D92E1}" srcOrd="0" destOrd="0" presId="urn:microsoft.com/office/officeart/2005/8/layout/process2"/>
    <dgm:cxn modelId="{F7333C4C-F404-4D78-BEB5-1176FFB1030C}" type="presParOf" srcId="{20FE8EC3-8490-4BFF-9E24-354E7FE143E0}" destId="{52F619A0-BABB-4C20-B588-A7AFAED1FFA1}" srcOrd="1" destOrd="0" presId="urn:microsoft.com/office/officeart/2005/8/layout/process2"/>
    <dgm:cxn modelId="{70740A07-FD58-4B0B-9F40-BB0407DA93EE}" type="presParOf" srcId="{52F619A0-BABB-4C20-B588-A7AFAED1FFA1}" destId="{9A9CE606-8D49-49FC-9502-B5D42F621580}" srcOrd="0" destOrd="0" presId="urn:microsoft.com/office/officeart/2005/8/layout/process2"/>
    <dgm:cxn modelId="{D2C4ED63-6C69-4FB7-B5E3-CA02649054D0}" type="presParOf" srcId="{20FE8EC3-8490-4BFF-9E24-354E7FE143E0}" destId="{27174694-35AE-46A1-BAC8-7B5BC9B12E53}" srcOrd="2" destOrd="0" presId="urn:microsoft.com/office/officeart/2005/8/layout/process2"/>
    <dgm:cxn modelId="{E43A9DCB-1AE8-408B-8705-12F846D6B602}" type="presParOf" srcId="{20FE8EC3-8490-4BFF-9E24-354E7FE143E0}" destId="{FB165269-B6EA-49AC-BDAF-ACF8EA4E7E79}" srcOrd="3" destOrd="0" presId="urn:microsoft.com/office/officeart/2005/8/layout/process2"/>
    <dgm:cxn modelId="{59F83C17-24E3-4A36-AC3A-2AD197C34062}" type="presParOf" srcId="{FB165269-B6EA-49AC-BDAF-ACF8EA4E7E79}" destId="{429B60C8-DF3B-4F2C-8C3B-0D469DCD9DA1}" srcOrd="0" destOrd="0" presId="urn:microsoft.com/office/officeart/2005/8/layout/process2"/>
    <dgm:cxn modelId="{49826208-418B-4EB3-88AF-98C8744D9DC5}" type="presParOf" srcId="{20FE8EC3-8490-4BFF-9E24-354E7FE143E0}" destId="{2380DDB5-FF3C-4223-BD7C-FEB64DE76CE2}" srcOrd="4" destOrd="0" presId="urn:microsoft.com/office/officeart/2005/8/layout/process2"/>
  </dgm:cxnLst>
  <dgm:bg/>
  <dgm:whole/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E7353E2-7736-44BD-ADAD-36F106B59443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47F16D4A-1ABF-4655-9553-339571911994}">
      <dgm:prSet phldrT="[Κείμενο]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l-GR" dirty="0" smtClean="0"/>
            <a:t>Ιθαγένεια ή υπηκοότητα είναι ο νομικός δεσμός που συνδέει ένα πρόσωπο με ορισμένο κράτος και ο οποίος συνεπάγεται δικαιώματα και υποχρεώσεις</a:t>
          </a:r>
          <a:endParaRPr lang="el-GR" dirty="0"/>
        </a:p>
      </dgm:t>
    </dgm:pt>
    <dgm:pt modelId="{1212B537-3969-482F-9166-150DB6299C29}" type="parTrans" cxnId="{D74AD9A2-5928-4896-B7E1-81B234A05BA3}">
      <dgm:prSet/>
      <dgm:spPr/>
      <dgm:t>
        <a:bodyPr/>
        <a:lstStyle/>
        <a:p>
          <a:endParaRPr lang="el-GR"/>
        </a:p>
      </dgm:t>
    </dgm:pt>
    <dgm:pt modelId="{3EADA387-F74E-487D-B993-EB289A0AC44D}" type="sibTrans" cxnId="{D74AD9A2-5928-4896-B7E1-81B234A05BA3}">
      <dgm:prSet/>
      <dgm:spPr/>
      <dgm:t>
        <a:bodyPr/>
        <a:lstStyle/>
        <a:p>
          <a:endParaRPr lang="el-GR"/>
        </a:p>
      </dgm:t>
    </dgm:pt>
    <dgm:pt modelId="{A7F40DC1-7EDE-4743-BCE9-9593B308520A}">
      <dgm:prSet phldrT="[Κείμενο]"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l-GR" dirty="0" smtClean="0"/>
            <a:t>ιθαγένεια δηλώνει τον δεσμό του ατόμου με ορισμένο κράτος</a:t>
          </a:r>
          <a:endParaRPr lang="el-GR" dirty="0"/>
        </a:p>
      </dgm:t>
    </dgm:pt>
    <dgm:pt modelId="{025D49A9-57D6-4F1F-BB9B-E4C56E31DAFE}" type="parTrans" cxnId="{C7D56CA0-771F-4D79-AB52-7A747F1B64D2}">
      <dgm:prSet/>
      <dgm:spPr/>
      <dgm:t>
        <a:bodyPr/>
        <a:lstStyle/>
        <a:p>
          <a:endParaRPr lang="el-GR"/>
        </a:p>
      </dgm:t>
    </dgm:pt>
    <dgm:pt modelId="{EDA867FC-F85D-4A1D-BD8F-10235C4B7AFC}" type="sibTrans" cxnId="{C7D56CA0-771F-4D79-AB52-7A747F1B64D2}">
      <dgm:prSet/>
      <dgm:spPr/>
      <dgm:t>
        <a:bodyPr/>
        <a:lstStyle/>
        <a:p>
          <a:endParaRPr lang="el-GR"/>
        </a:p>
      </dgm:t>
    </dgm:pt>
    <dgm:pt modelId="{531ADA03-03F3-4637-BC89-9C42DDF17051}">
      <dgm:prSet phldrT="[Κείμενο]"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l-GR" dirty="0" smtClean="0"/>
            <a:t>εθνικότητα δηλώνει τον δεσμό του ατόμου με ορισμένο έθνος</a:t>
          </a:r>
          <a:endParaRPr lang="el-GR" dirty="0"/>
        </a:p>
      </dgm:t>
    </dgm:pt>
    <dgm:pt modelId="{76957617-3ECC-46E2-B98E-E500D63AC377}" type="parTrans" cxnId="{DD26D581-E69B-4A1C-8181-680499B4EE0F}">
      <dgm:prSet/>
      <dgm:spPr/>
      <dgm:t>
        <a:bodyPr/>
        <a:lstStyle/>
        <a:p>
          <a:endParaRPr lang="el-GR"/>
        </a:p>
      </dgm:t>
    </dgm:pt>
    <dgm:pt modelId="{0D1BE7D6-60BE-46AD-8497-39CD6ED580C2}" type="sibTrans" cxnId="{DD26D581-E69B-4A1C-8181-680499B4EE0F}">
      <dgm:prSet/>
      <dgm:spPr/>
      <dgm:t>
        <a:bodyPr/>
        <a:lstStyle/>
        <a:p>
          <a:endParaRPr lang="el-GR"/>
        </a:p>
      </dgm:t>
    </dgm:pt>
    <dgm:pt modelId="{86888946-D513-42B8-A48F-C1868D9178EB}">
      <dgm:prSet phldrT="[Κείμενο]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l-GR" dirty="0" smtClean="0"/>
            <a:t>. Στην Ελλάδα, η κύρια διαφορά είναι ότι οι αλλοδαποί δεν έχουν πολιτικά δικαιώματα (π.χ. δικαίωμα εκλέγειν), ούτε κάποιες υποχρεώσεις που έχουν οι Έλληνες (π.χ. υποχρέωση στράτευσης)</a:t>
          </a:r>
          <a:endParaRPr lang="el-GR" dirty="0"/>
        </a:p>
      </dgm:t>
    </dgm:pt>
    <dgm:pt modelId="{68206787-8ADA-479A-9B35-4F8CA05811AC}" type="parTrans" cxnId="{BE0D17C5-28D6-4522-A6D6-B6DC92E17B5A}">
      <dgm:prSet/>
      <dgm:spPr/>
      <dgm:t>
        <a:bodyPr/>
        <a:lstStyle/>
        <a:p>
          <a:endParaRPr lang="el-GR"/>
        </a:p>
      </dgm:t>
    </dgm:pt>
    <dgm:pt modelId="{87EB8FE4-1F44-4F75-A5A0-287F971B1167}" type="sibTrans" cxnId="{BE0D17C5-28D6-4522-A6D6-B6DC92E17B5A}">
      <dgm:prSet/>
      <dgm:spPr/>
      <dgm:t>
        <a:bodyPr/>
        <a:lstStyle/>
        <a:p>
          <a:endParaRPr lang="el-GR"/>
        </a:p>
      </dgm:t>
    </dgm:pt>
    <dgm:pt modelId="{68B81C6A-81ED-4E61-864B-5E2D3EF4FB23}">
      <dgm:prSet phldrT="[Κείμενο]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l-GR" dirty="0" smtClean="0"/>
            <a:t>Όποιος δεν έχει ιθαγένεια  καλείται αλλοδαπό</a:t>
          </a:r>
          <a:endParaRPr lang="el-GR" dirty="0"/>
        </a:p>
      </dgm:t>
    </dgm:pt>
    <dgm:pt modelId="{B85CF55A-D948-4AB7-8ED5-12D7FEDBE2A3}" type="parTrans" cxnId="{FBF1A204-2EB7-4B30-A61D-BC3E3C197749}">
      <dgm:prSet/>
      <dgm:spPr/>
      <dgm:t>
        <a:bodyPr/>
        <a:lstStyle/>
        <a:p>
          <a:endParaRPr lang="el-GR"/>
        </a:p>
      </dgm:t>
    </dgm:pt>
    <dgm:pt modelId="{3E40A8D6-C711-47E4-A29A-BADB76490E58}" type="sibTrans" cxnId="{FBF1A204-2EB7-4B30-A61D-BC3E3C197749}">
      <dgm:prSet/>
      <dgm:spPr/>
      <dgm:t>
        <a:bodyPr/>
        <a:lstStyle/>
        <a:p>
          <a:endParaRPr lang="el-GR"/>
        </a:p>
      </dgm:t>
    </dgm:pt>
    <dgm:pt modelId="{9B0F556C-DDC3-419D-BFF3-7926DC8F81D2}">
      <dgm:prSet phldrT="[Κείμενο]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l-GR" dirty="0" smtClean="0"/>
            <a:t>Όποιος φέρει την ιθαγένεια ενός κράτους καλείται πολίτης ή ιθαγενής η ημεδαπός</a:t>
          </a:r>
          <a:endParaRPr lang="el-GR" dirty="0"/>
        </a:p>
      </dgm:t>
    </dgm:pt>
    <dgm:pt modelId="{6C9881D5-2AB1-4D61-B376-48199DF1AFAC}" type="parTrans" cxnId="{583AF2A4-C469-4466-9D9F-9FBBE4427695}">
      <dgm:prSet/>
      <dgm:spPr/>
      <dgm:t>
        <a:bodyPr/>
        <a:lstStyle/>
        <a:p>
          <a:endParaRPr lang="el-GR"/>
        </a:p>
      </dgm:t>
    </dgm:pt>
    <dgm:pt modelId="{B48E146A-3D5A-457A-AA12-9E289356A516}" type="sibTrans" cxnId="{583AF2A4-C469-4466-9D9F-9FBBE4427695}">
      <dgm:prSet/>
      <dgm:spPr/>
      <dgm:t>
        <a:bodyPr/>
        <a:lstStyle/>
        <a:p>
          <a:endParaRPr lang="el-GR"/>
        </a:p>
      </dgm:t>
    </dgm:pt>
    <dgm:pt modelId="{AA2E04BC-44A7-4F0A-A174-FBAA19CF3453}">
      <dgm:prSet phldrT="[Κείμενο]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l-GR" dirty="0" smtClean="0"/>
            <a:t>κάθε άνθρωπος με τη γέννησή του αποκτά ιθαγένεια </a:t>
          </a:r>
          <a:endParaRPr lang="el-GR" dirty="0"/>
        </a:p>
      </dgm:t>
    </dgm:pt>
    <dgm:pt modelId="{C130F72A-C206-45EA-B25D-DA2FEED6795B}" type="parTrans" cxnId="{A5E32771-3E0A-46CB-A6BC-8AF883AABBA1}">
      <dgm:prSet/>
      <dgm:spPr/>
      <dgm:t>
        <a:bodyPr/>
        <a:lstStyle/>
        <a:p>
          <a:endParaRPr lang="el-GR"/>
        </a:p>
      </dgm:t>
    </dgm:pt>
    <dgm:pt modelId="{0BB2B851-C8CA-4C92-90B1-9112DF94ED9C}" type="sibTrans" cxnId="{A5E32771-3E0A-46CB-A6BC-8AF883AABBA1}">
      <dgm:prSet/>
      <dgm:spPr/>
      <dgm:t>
        <a:bodyPr/>
        <a:lstStyle/>
        <a:p>
          <a:endParaRPr lang="el-GR"/>
        </a:p>
      </dgm:t>
    </dgm:pt>
    <dgm:pt modelId="{7D53881C-05C3-498E-9FD0-E08823B3A4DA}">
      <dgm:prSet phldrT="[Κείμενο]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l-GR" dirty="0" smtClean="0"/>
            <a:t> Είτε με βάση τη συγγένεια εξ αίματος δηλαδή τη συγγένεια που έχει με έναν από τους γονείς του, ανεξάρτητα από τον τόπο γέννησής του</a:t>
          </a:r>
          <a:endParaRPr lang="el-GR" dirty="0"/>
        </a:p>
      </dgm:t>
    </dgm:pt>
    <dgm:pt modelId="{E38D3FDC-2E34-4C34-960F-08A53C4752B7}" type="parTrans" cxnId="{B3540C46-29E8-456C-8F50-C1D0FE7455F8}">
      <dgm:prSet/>
      <dgm:spPr/>
      <dgm:t>
        <a:bodyPr/>
        <a:lstStyle/>
        <a:p>
          <a:endParaRPr lang="el-GR"/>
        </a:p>
      </dgm:t>
    </dgm:pt>
    <dgm:pt modelId="{7B493321-DC21-4844-8AE0-49BEBDE1D76F}" type="sibTrans" cxnId="{B3540C46-29E8-456C-8F50-C1D0FE7455F8}">
      <dgm:prSet/>
      <dgm:spPr/>
      <dgm:t>
        <a:bodyPr/>
        <a:lstStyle/>
        <a:p>
          <a:endParaRPr lang="el-GR"/>
        </a:p>
      </dgm:t>
    </dgm:pt>
    <dgm:pt modelId="{58E5EE3B-E77E-4E74-8408-7E5666776740}">
      <dgm:prSet phldrT="[Κείμενο]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l-GR" dirty="0" smtClean="0"/>
            <a:t> Είτε με βάση τον τόπο γέννησης δηλαδή αποκτά την ιθαγένεια του τόπου γέννησής του. </a:t>
          </a:r>
          <a:endParaRPr lang="el-GR" dirty="0"/>
        </a:p>
      </dgm:t>
    </dgm:pt>
    <dgm:pt modelId="{462AC201-FAC1-4F12-BBDE-401B429AC17F}" type="parTrans" cxnId="{E361B8A6-7834-40D3-976D-B5AFFBD448F3}">
      <dgm:prSet/>
      <dgm:spPr/>
    </dgm:pt>
    <dgm:pt modelId="{AB5BFC68-C812-4E93-B345-19ABC36563DF}" type="sibTrans" cxnId="{E361B8A6-7834-40D3-976D-B5AFFBD448F3}">
      <dgm:prSet/>
      <dgm:spPr/>
    </dgm:pt>
    <dgm:pt modelId="{D90589B0-AF1B-478F-9C72-172619DB0758}" type="pres">
      <dgm:prSet presAssocID="{8E7353E2-7736-44BD-ADAD-36F106B59443}" presName="Name0" presStyleCnt="0">
        <dgm:presLayoutVars>
          <dgm:dir/>
          <dgm:resizeHandles/>
        </dgm:presLayoutVars>
      </dgm:prSet>
      <dgm:spPr/>
    </dgm:pt>
    <dgm:pt modelId="{DC009234-9F86-48ED-81D6-7418C152552A}" type="pres">
      <dgm:prSet presAssocID="{47F16D4A-1ABF-4655-9553-339571911994}" presName="compNode" presStyleCnt="0"/>
      <dgm:spPr/>
    </dgm:pt>
    <dgm:pt modelId="{C4FFAFAB-B212-40AA-B23D-CA6CFFDEE0E3}" type="pres">
      <dgm:prSet presAssocID="{47F16D4A-1ABF-4655-9553-339571911994}" presName="dummyConnPt" presStyleCnt="0"/>
      <dgm:spPr/>
    </dgm:pt>
    <dgm:pt modelId="{547E501A-C7C5-4E1B-9E6A-29FB371E8685}" type="pres">
      <dgm:prSet presAssocID="{47F16D4A-1ABF-4655-9553-339571911994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80B8BA1-CBA8-47EF-9F2F-5B3A5ED983B0}" type="pres">
      <dgm:prSet presAssocID="{3EADA387-F74E-487D-B993-EB289A0AC44D}" presName="sibTrans" presStyleLbl="bgSibTrans2D1" presStyleIdx="0" presStyleCnt="8"/>
      <dgm:spPr/>
    </dgm:pt>
    <dgm:pt modelId="{0AA342E9-10CF-44D1-A393-CC9093C720A9}" type="pres">
      <dgm:prSet presAssocID="{A7F40DC1-7EDE-4743-BCE9-9593B308520A}" presName="compNode" presStyleCnt="0"/>
      <dgm:spPr/>
    </dgm:pt>
    <dgm:pt modelId="{36E46CE6-DFB5-4F3F-ABA2-9781E9370D51}" type="pres">
      <dgm:prSet presAssocID="{A7F40DC1-7EDE-4743-BCE9-9593B308520A}" presName="dummyConnPt" presStyleCnt="0"/>
      <dgm:spPr/>
    </dgm:pt>
    <dgm:pt modelId="{0F31A6D6-C699-4FD7-90AB-D63F19BA9221}" type="pres">
      <dgm:prSet presAssocID="{A7F40DC1-7EDE-4743-BCE9-9593B308520A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C214D8C-B5B2-4BE2-B607-A043CBBCE8E2}" type="pres">
      <dgm:prSet presAssocID="{EDA867FC-F85D-4A1D-BD8F-10235C4B7AFC}" presName="sibTrans" presStyleLbl="bgSibTrans2D1" presStyleIdx="1" presStyleCnt="8"/>
      <dgm:spPr/>
    </dgm:pt>
    <dgm:pt modelId="{D78D9204-C20B-4C61-8B55-57533979C247}" type="pres">
      <dgm:prSet presAssocID="{531ADA03-03F3-4637-BC89-9C42DDF17051}" presName="compNode" presStyleCnt="0"/>
      <dgm:spPr/>
    </dgm:pt>
    <dgm:pt modelId="{E0DBB80C-704B-4ED8-BE59-496058F69AEA}" type="pres">
      <dgm:prSet presAssocID="{531ADA03-03F3-4637-BC89-9C42DDF17051}" presName="dummyConnPt" presStyleCnt="0"/>
      <dgm:spPr/>
    </dgm:pt>
    <dgm:pt modelId="{715B44FF-1FC7-479C-A623-3C7433B5BC66}" type="pres">
      <dgm:prSet presAssocID="{531ADA03-03F3-4637-BC89-9C42DDF17051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700F5E5-846B-444C-AECE-6FB581FD5BE5}" type="pres">
      <dgm:prSet presAssocID="{0D1BE7D6-60BE-46AD-8497-39CD6ED580C2}" presName="sibTrans" presStyleLbl="bgSibTrans2D1" presStyleIdx="2" presStyleCnt="8"/>
      <dgm:spPr/>
    </dgm:pt>
    <dgm:pt modelId="{49879E88-8BF5-4DAD-AB50-CE5CDC5B3445}" type="pres">
      <dgm:prSet presAssocID="{86888946-D513-42B8-A48F-C1868D9178EB}" presName="compNode" presStyleCnt="0"/>
      <dgm:spPr/>
    </dgm:pt>
    <dgm:pt modelId="{E7AF0C32-584A-4230-9594-8AA006717D17}" type="pres">
      <dgm:prSet presAssocID="{86888946-D513-42B8-A48F-C1868D9178EB}" presName="dummyConnPt" presStyleCnt="0"/>
      <dgm:spPr/>
    </dgm:pt>
    <dgm:pt modelId="{B18C81F6-4DDC-46A7-991C-50251419C263}" type="pres">
      <dgm:prSet presAssocID="{86888946-D513-42B8-A48F-C1868D9178EB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93DB4AB-54E9-45A1-8B89-AD31E51706E1}" type="pres">
      <dgm:prSet presAssocID="{87EB8FE4-1F44-4F75-A5A0-287F971B1167}" presName="sibTrans" presStyleLbl="bgSibTrans2D1" presStyleIdx="3" presStyleCnt="8"/>
      <dgm:spPr/>
    </dgm:pt>
    <dgm:pt modelId="{6688B466-5ACA-4A47-8D64-BF578C09F31B}" type="pres">
      <dgm:prSet presAssocID="{68B81C6A-81ED-4E61-864B-5E2D3EF4FB23}" presName="compNode" presStyleCnt="0"/>
      <dgm:spPr/>
    </dgm:pt>
    <dgm:pt modelId="{92691705-2B71-4C1B-ABA3-C864A54F802E}" type="pres">
      <dgm:prSet presAssocID="{68B81C6A-81ED-4E61-864B-5E2D3EF4FB23}" presName="dummyConnPt" presStyleCnt="0"/>
      <dgm:spPr/>
    </dgm:pt>
    <dgm:pt modelId="{1B22CE48-65D8-4980-8266-F782B4C68C9C}" type="pres">
      <dgm:prSet presAssocID="{68B81C6A-81ED-4E61-864B-5E2D3EF4FB23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393FA6C-9321-4914-82E7-AC9ED23AB5AA}" type="pres">
      <dgm:prSet presAssocID="{3E40A8D6-C711-47E4-A29A-BADB76490E58}" presName="sibTrans" presStyleLbl="bgSibTrans2D1" presStyleIdx="4" presStyleCnt="8"/>
      <dgm:spPr/>
    </dgm:pt>
    <dgm:pt modelId="{807F464F-E3FE-40BE-B8F7-25A1248BA928}" type="pres">
      <dgm:prSet presAssocID="{9B0F556C-DDC3-419D-BFF3-7926DC8F81D2}" presName="compNode" presStyleCnt="0"/>
      <dgm:spPr/>
    </dgm:pt>
    <dgm:pt modelId="{8445E61E-629B-47F0-A124-5124EDCEEB9F}" type="pres">
      <dgm:prSet presAssocID="{9B0F556C-DDC3-419D-BFF3-7926DC8F81D2}" presName="dummyConnPt" presStyleCnt="0"/>
      <dgm:spPr/>
    </dgm:pt>
    <dgm:pt modelId="{85132C30-8141-47A6-B9C3-61527B7FF246}" type="pres">
      <dgm:prSet presAssocID="{9B0F556C-DDC3-419D-BFF3-7926DC8F81D2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ED25B8B-C3D3-4091-8EDD-B46DDA7ACC44}" type="pres">
      <dgm:prSet presAssocID="{B48E146A-3D5A-457A-AA12-9E289356A516}" presName="sibTrans" presStyleLbl="bgSibTrans2D1" presStyleIdx="5" presStyleCnt="8"/>
      <dgm:spPr/>
    </dgm:pt>
    <dgm:pt modelId="{071AC412-0A85-48AB-86E0-4BDA070B0B0A}" type="pres">
      <dgm:prSet presAssocID="{AA2E04BC-44A7-4F0A-A174-FBAA19CF3453}" presName="compNode" presStyleCnt="0"/>
      <dgm:spPr/>
    </dgm:pt>
    <dgm:pt modelId="{49945114-5FBD-4847-9F65-9F66CFB984D3}" type="pres">
      <dgm:prSet presAssocID="{AA2E04BC-44A7-4F0A-A174-FBAA19CF3453}" presName="dummyConnPt" presStyleCnt="0"/>
      <dgm:spPr/>
    </dgm:pt>
    <dgm:pt modelId="{1A8F9813-F0FC-4FD9-A74E-1562ADCB445A}" type="pres">
      <dgm:prSet presAssocID="{AA2E04BC-44A7-4F0A-A174-FBAA19CF3453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8F7DF9AF-9077-4E25-91A9-87CA39CB2554}" type="pres">
      <dgm:prSet presAssocID="{0BB2B851-C8CA-4C92-90B1-9112DF94ED9C}" presName="sibTrans" presStyleLbl="bgSibTrans2D1" presStyleIdx="6" presStyleCnt="8"/>
      <dgm:spPr/>
    </dgm:pt>
    <dgm:pt modelId="{89589D80-E3D3-449E-B93A-B82D7ADE4964}" type="pres">
      <dgm:prSet presAssocID="{7D53881C-05C3-498E-9FD0-E08823B3A4DA}" presName="compNode" presStyleCnt="0"/>
      <dgm:spPr/>
    </dgm:pt>
    <dgm:pt modelId="{ECA6F34B-CEE2-4A44-9DA4-8300B8A944B3}" type="pres">
      <dgm:prSet presAssocID="{7D53881C-05C3-498E-9FD0-E08823B3A4DA}" presName="dummyConnPt" presStyleCnt="0"/>
      <dgm:spPr/>
    </dgm:pt>
    <dgm:pt modelId="{5322D4EE-33F0-4A3A-AF01-00C88BED204E}" type="pres">
      <dgm:prSet presAssocID="{7D53881C-05C3-498E-9FD0-E08823B3A4DA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6572DC6-624D-41D0-BF61-998017409775}" type="pres">
      <dgm:prSet presAssocID="{7B493321-DC21-4844-8AE0-49BEBDE1D76F}" presName="sibTrans" presStyleLbl="bgSibTrans2D1" presStyleIdx="7" presStyleCnt="8"/>
      <dgm:spPr/>
    </dgm:pt>
    <dgm:pt modelId="{8FD3B5C4-7DEF-4B8F-8B1E-B1D60B6A3727}" type="pres">
      <dgm:prSet presAssocID="{58E5EE3B-E77E-4E74-8408-7E5666776740}" presName="compNode" presStyleCnt="0"/>
      <dgm:spPr/>
    </dgm:pt>
    <dgm:pt modelId="{69726611-9958-4CDB-A87E-5A4CB6EE2795}" type="pres">
      <dgm:prSet presAssocID="{58E5EE3B-E77E-4E74-8408-7E5666776740}" presName="dummyConnPt" presStyleCnt="0"/>
      <dgm:spPr/>
    </dgm:pt>
    <dgm:pt modelId="{C3083613-9CAC-441F-B5A3-D590FC949127}" type="pres">
      <dgm:prSet presAssocID="{58E5EE3B-E77E-4E74-8408-7E5666776740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C7D56CA0-771F-4D79-AB52-7A747F1B64D2}" srcId="{8E7353E2-7736-44BD-ADAD-36F106B59443}" destId="{A7F40DC1-7EDE-4743-BCE9-9593B308520A}" srcOrd="1" destOrd="0" parTransId="{025D49A9-57D6-4F1F-BB9B-E4C56E31DAFE}" sibTransId="{EDA867FC-F85D-4A1D-BD8F-10235C4B7AFC}"/>
    <dgm:cxn modelId="{EA6EE2CD-182F-4F7E-A41A-2891EBC30004}" type="presOf" srcId="{7D53881C-05C3-498E-9FD0-E08823B3A4DA}" destId="{5322D4EE-33F0-4A3A-AF01-00C88BED204E}" srcOrd="0" destOrd="0" presId="urn:microsoft.com/office/officeart/2005/8/layout/bProcess4"/>
    <dgm:cxn modelId="{864A7044-36FA-4A06-ACCF-6925FE6153B6}" type="presOf" srcId="{86888946-D513-42B8-A48F-C1868D9178EB}" destId="{B18C81F6-4DDC-46A7-991C-50251419C263}" srcOrd="0" destOrd="0" presId="urn:microsoft.com/office/officeart/2005/8/layout/bProcess4"/>
    <dgm:cxn modelId="{4CBD653B-7377-46DF-AC4B-7DADEE27773F}" type="presOf" srcId="{A7F40DC1-7EDE-4743-BCE9-9593B308520A}" destId="{0F31A6D6-C699-4FD7-90AB-D63F19BA9221}" srcOrd="0" destOrd="0" presId="urn:microsoft.com/office/officeart/2005/8/layout/bProcess4"/>
    <dgm:cxn modelId="{95BB5624-E088-47C4-869A-C40D83A41CC0}" type="presOf" srcId="{3E40A8D6-C711-47E4-A29A-BADB76490E58}" destId="{C393FA6C-9321-4914-82E7-AC9ED23AB5AA}" srcOrd="0" destOrd="0" presId="urn:microsoft.com/office/officeart/2005/8/layout/bProcess4"/>
    <dgm:cxn modelId="{456187DB-FF85-4580-9C2D-2145899C9549}" type="presOf" srcId="{EDA867FC-F85D-4A1D-BD8F-10235C4B7AFC}" destId="{4C214D8C-B5B2-4BE2-B607-A043CBBCE8E2}" srcOrd="0" destOrd="0" presId="urn:microsoft.com/office/officeart/2005/8/layout/bProcess4"/>
    <dgm:cxn modelId="{D74AD9A2-5928-4896-B7E1-81B234A05BA3}" srcId="{8E7353E2-7736-44BD-ADAD-36F106B59443}" destId="{47F16D4A-1ABF-4655-9553-339571911994}" srcOrd="0" destOrd="0" parTransId="{1212B537-3969-482F-9166-150DB6299C29}" sibTransId="{3EADA387-F74E-487D-B993-EB289A0AC44D}"/>
    <dgm:cxn modelId="{985C6A6B-E7CE-4729-AF35-DE018442502C}" type="presOf" srcId="{7B493321-DC21-4844-8AE0-49BEBDE1D76F}" destId="{16572DC6-624D-41D0-BF61-998017409775}" srcOrd="0" destOrd="0" presId="urn:microsoft.com/office/officeart/2005/8/layout/bProcess4"/>
    <dgm:cxn modelId="{DD26D581-E69B-4A1C-8181-680499B4EE0F}" srcId="{8E7353E2-7736-44BD-ADAD-36F106B59443}" destId="{531ADA03-03F3-4637-BC89-9C42DDF17051}" srcOrd="2" destOrd="0" parTransId="{76957617-3ECC-46E2-B98E-E500D63AC377}" sibTransId="{0D1BE7D6-60BE-46AD-8497-39CD6ED580C2}"/>
    <dgm:cxn modelId="{A0414240-8990-4D6B-B529-1EE70FD5BB93}" type="presOf" srcId="{8E7353E2-7736-44BD-ADAD-36F106B59443}" destId="{D90589B0-AF1B-478F-9C72-172619DB0758}" srcOrd="0" destOrd="0" presId="urn:microsoft.com/office/officeart/2005/8/layout/bProcess4"/>
    <dgm:cxn modelId="{E361B8A6-7834-40D3-976D-B5AFFBD448F3}" srcId="{8E7353E2-7736-44BD-ADAD-36F106B59443}" destId="{58E5EE3B-E77E-4E74-8408-7E5666776740}" srcOrd="8" destOrd="0" parTransId="{462AC201-FAC1-4F12-BBDE-401B429AC17F}" sibTransId="{AB5BFC68-C812-4E93-B345-19ABC36563DF}"/>
    <dgm:cxn modelId="{FD8AC0C6-960D-4E07-8D05-28FE6ABF3B0F}" type="presOf" srcId="{0D1BE7D6-60BE-46AD-8497-39CD6ED580C2}" destId="{D700F5E5-846B-444C-AECE-6FB581FD5BE5}" srcOrd="0" destOrd="0" presId="urn:microsoft.com/office/officeart/2005/8/layout/bProcess4"/>
    <dgm:cxn modelId="{D7E55DDA-3395-4ABF-BAEF-F029A0B345E9}" type="presOf" srcId="{AA2E04BC-44A7-4F0A-A174-FBAA19CF3453}" destId="{1A8F9813-F0FC-4FD9-A74E-1562ADCB445A}" srcOrd="0" destOrd="0" presId="urn:microsoft.com/office/officeart/2005/8/layout/bProcess4"/>
    <dgm:cxn modelId="{0B6A4DCE-8134-4ACE-8D72-C977C058E895}" type="presOf" srcId="{531ADA03-03F3-4637-BC89-9C42DDF17051}" destId="{715B44FF-1FC7-479C-A623-3C7433B5BC66}" srcOrd="0" destOrd="0" presId="urn:microsoft.com/office/officeart/2005/8/layout/bProcess4"/>
    <dgm:cxn modelId="{DB204C95-266F-4AC6-94F5-AD7E8B12E3ED}" type="presOf" srcId="{3EADA387-F74E-487D-B993-EB289A0AC44D}" destId="{580B8BA1-CBA8-47EF-9F2F-5B3A5ED983B0}" srcOrd="0" destOrd="0" presId="urn:microsoft.com/office/officeart/2005/8/layout/bProcess4"/>
    <dgm:cxn modelId="{78271DD2-E862-4231-A07E-932E9556316B}" type="presOf" srcId="{68B81C6A-81ED-4E61-864B-5E2D3EF4FB23}" destId="{1B22CE48-65D8-4980-8266-F782B4C68C9C}" srcOrd="0" destOrd="0" presId="urn:microsoft.com/office/officeart/2005/8/layout/bProcess4"/>
    <dgm:cxn modelId="{72DCC41B-38EF-46EF-8616-8C8726D13E0E}" type="presOf" srcId="{58E5EE3B-E77E-4E74-8408-7E5666776740}" destId="{C3083613-9CAC-441F-B5A3-D590FC949127}" srcOrd="0" destOrd="0" presId="urn:microsoft.com/office/officeart/2005/8/layout/bProcess4"/>
    <dgm:cxn modelId="{F8C2CC50-6AB6-423E-A8F1-7D37CF7B413A}" type="presOf" srcId="{9B0F556C-DDC3-419D-BFF3-7926DC8F81D2}" destId="{85132C30-8141-47A6-B9C3-61527B7FF246}" srcOrd="0" destOrd="0" presId="urn:microsoft.com/office/officeart/2005/8/layout/bProcess4"/>
    <dgm:cxn modelId="{A3FCA390-11B7-4E04-9878-2E8031581BAE}" type="presOf" srcId="{87EB8FE4-1F44-4F75-A5A0-287F971B1167}" destId="{A93DB4AB-54E9-45A1-8B89-AD31E51706E1}" srcOrd="0" destOrd="0" presId="urn:microsoft.com/office/officeart/2005/8/layout/bProcess4"/>
    <dgm:cxn modelId="{EBA05E2F-F295-4AD0-823C-C18DF21BCCD0}" type="presOf" srcId="{B48E146A-3D5A-457A-AA12-9E289356A516}" destId="{9ED25B8B-C3D3-4091-8EDD-B46DDA7ACC44}" srcOrd="0" destOrd="0" presId="urn:microsoft.com/office/officeart/2005/8/layout/bProcess4"/>
    <dgm:cxn modelId="{B0624C8E-C5C1-44A8-A1D1-0E19BA5B4613}" type="presOf" srcId="{47F16D4A-1ABF-4655-9553-339571911994}" destId="{547E501A-C7C5-4E1B-9E6A-29FB371E8685}" srcOrd="0" destOrd="0" presId="urn:microsoft.com/office/officeart/2005/8/layout/bProcess4"/>
    <dgm:cxn modelId="{583AF2A4-C469-4466-9D9F-9FBBE4427695}" srcId="{8E7353E2-7736-44BD-ADAD-36F106B59443}" destId="{9B0F556C-DDC3-419D-BFF3-7926DC8F81D2}" srcOrd="5" destOrd="0" parTransId="{6C9881D5-2AB1-4D61-B376-48199DF1AFAC}" sibTransId="{B48E146A-3D5A-457A-AA12-9E289356A516}"/>
    <dgm:cxn modelId="{BE0D17C5-28D6-4522-A6D6-B6DC92E17B5A}" srcId="{8E7353E2-7736-44BD-ADAD-36F106B59443}" destId="{86888946-D513-42B8-A48F-C1868D9178EB}" srcOrd="3" destOrd="0" parTransId="{68206787-8ADA-479A-9B35-4F8CA05811AC}" sibTransId="{87EB8FE4-1F44-4F75-A5A0-287F971B1167}"/>
    <dgm:cxn modelId="{42BA1978-ED23-4307-8E59-600C4E59C5BD}" type="presOf" srcId="{0BB2B851-C8CA-4C92-90B1-9112DF94ED9C}" destId="{8F7DF9AF-9077-4E25-91A9-87CA39CB2554}" srcOrd="0" destOrd="0" presId="urn:microsoft.com/office/officeart/2005/8/layout/bProcess4"/>
    <dgm:cxn modelId="{FBF1A204-2EB7-4B30-A61D-BC3E3C197749}" srcId="{8E7353E2-7736-44BD-ADAD-36F106B59443}" destId="{68B81C6A-81ED-4E61-864B-5E2D3EF4FB23}" srcOrd="4" destOrd="0" parTransId="{B85CF55A-D948-4AB7-8ED5-12D7FEDBE2A3}" sibTransId="{3E40A8D6-C711-47E4-A29A-BADB76490E58}"/>
    <dgm:cxn modelId="{A5E32771-3E0A-46CB-A6BC-8AF883AABBA1}" srcId="{8E7353E2-7736-44BD-ADAD-36F106B59443}" destId="{AA2E04BC-44A7-4F0A-A174-FBAA19CF3453}" srcOrd="6" destOrd="0" parTransId="{C130F72A-C206-45EA-B25D-DA2FEED6795B}" sibTransId="{0BB2B851-C8CA-4C92-90B1-9112DF94ED9C}"/>
    <dgm:cxn modelId="{B3540C46-29E8-456C-8F50-C1D0FE7455F8}" srcId="{8E7353E2-7736-44BD-ADAD-36F106B59443}" destId="{7D53881C-05C3-498E-9FD0-E08823B3A4DA}" srcOrd="7" destOrd="0" parTransId="{E38D3FDC-2E34-4C34-960F-08A53C4752B7}" sibTransId="{7B493321-DC21-4844-8AE0-49BEBDE1D76F}"/>
    <dgm:cxn modelId="{3BE25B2A-04DD-4738-809A-FBD1C39B6AF1}" type="presParOf" srcId="{D90589B0-AF1B-478F-9C72-172619DB0758}" destId="{DC009234-9F86-48ED-81D6-7418C152552A}" srcOrd="0" destOrd="0" presId="urn:microsoft.com/office/officeart/2005/8/layout/bProcess4"/>
    <dgm:cxn modelId="{A58480A0-5108-412B-BF56-64E686171993}" type="presParOf" srcId="{DC009234-9F86-48ED-81D6-7418C152552A}" destId="{C4FFAFAB-B212-40AA-B23D-CA6CFFDEE0E3}" srcOrd="0" destOrd="0" presId="urn:microsoft.com/office/officeart/2005/8/layout/bProcess4"/>
    <dgm:cxn modelId="{E23C527B-E661-474E-BC4F-DECBB594B0D4}" type="presParOf" srcId="{DC009234-9F86-48ED-81D6-7418C152552A}" destId="{547E501A-C7C5-4E1B-9E6A-29FB371E8685}" srcOrd="1" destOrd="0" presId="urn:microsoft.com/office/officeart/2005/8/layout/bProcess4"/>
    <dgm:cxn modelId="{51FB42C7-9067-42DF-9D2C-E5C97245E859}" type="presParOf" srcId="{D90589B0-AF1B-478F-9C72-172619DB0758}" destId="{580B8BA1-CBA8-47EF-9F2F-5B3A5ED983B0}" srcOrd="1" destOrd="0" presId="urn:microsoft.com/office/officeart/2005/8/layout/bProcess4"/>
    <dgm:cxn modelId="{4209D8B1-696B-4230-8E72-7B6644DE40D8}" type="presParOf" srcId="{D90589B0-AF1B-478F-9C72-172619DB0758}" destId="{0AA342E9-10CF-44D1-A393-CC9093C720A9}" srcOrd="2" destOrd="0" presId="urn:microsoft.com/office/officeart/2005/8/layout/bProcess4"/>
    <dgm:cxn modelId="{BEA99E42-C565-425A-8FF5-1C6C6EF38BDE}" type="presParOf" srcId="{0AA342E9-10CF-44D1-A393-CC9093C720A9}" destId="{36E46CE6-DFB5-4F3F-ABA2-9781E9370D51}" srcOrd="0" destOrd="0" presId="urn:microsoft.com/office/officeart/2005/8/layout/bProcess4"/>
    <dgm:cxn modelId="{946B36F3-7570-4097-A24E-DE2E2BB457FC}" type="presParOf" srcId="{0AA342E9-10CF-44D1-A393-CC9093C720A9}" destId="{0F31A6D6-C699-4FD7-90AB-D63F19BA9221}" srcOrd="1" destOrd="0" presId="urn:microsoft.com/office/officeart/2005/8/layout/bProcess4"/>
    <dgm:cxn modelId="{B8C6F0C3-6CA5-4A4C-AFFE-07C98DCA40C0}" type="presParOf" srcId="{D90589B0-AF1B-478F-9C72-172619DB0758}" destId="{4C214D8C-B5B2-4BE2-B607-A043CBBCE8E2}" srcOrd="3" destOrd="0" presId="urn:microsoft.com/office/officeart/2005/8/layout/bProcess4"/>
    <dgm:cxn modelId="{1E26CD51-B316-4478-8F19-CEAF7E1A8D45}" type="presParOf" srcId="{D90589B0-AF1B-478F-9C72-172619DB0758}" destId="{D78D9204-C20B-4C61-8B55-57533979C247}" srcOrd="4" destOrd="0" presId="urn:microsoft.com/office/officeart/2005/8/layout/bProcess4"/>
    <dgm:cxn modelId="{21CD5C9E-8053-4978-A9B6-025122221457}" type="presParOf" srcId="{D78D9204-C20B-4C61-8B55-57533979C247}" destId="{E0DBB80C-704B-4ED8-BE59-496058F69AEA}" srcOrd="0" destOrd="0" presId="urn:microsoft.com/office/officeart/2005/8/layout/bProcess4"/>
    <dgm:cxn modelId="{AE7798E3-AEA3-4CFB-AC72-605CD7F2C8C4}" type="presParOf" srcId="{D78D9204-C20B-4C61-8B55-57533979C247}" destId="{715B44FF-1FC7-479C-A623-3C7433B5BC66}" srcOrd="1" destOrd="0" presId="urn:microsoft.com/office/officeart/2005/8/layout/bProcess4"/>
    <dgm:cxn modelId="{54331924-EDCD-4EEE-8A80-D3BBA46FFB1B}" type="presParOf" srcId="{D90589B0-AF1B-478F-9C72-172619DB0758}" destId="{D700F5E5-846B-444C-AECE-6FB581FD5BE5}" srcOrd="5" destOrd="0" presId="urn:microsoft.com/office/officeart/2005/8/layout/bProcess4"/>
    <dgm:cxn modelId="{1840A3C7-C778-4CFA-845A-802F9556CA5F}" type="presParOf" srcId="{D90589B0-AF1B-478F-9C72-172619DB0758}" destId="{49879E88-8BF5-4DAD-AB50-CE5CDC5B3445}" srcOrd="6" destOrd="0" presId="urn:microsoft.com/office/officeart/2005/8/layout/bProcess4"/>
    <dgm:cxn modelId="{A8E729DA-121D-4557-867B-E2BBA3633C96}" type="presParOf" srcId="{49879E88-8BF5-4DAD-AB50-CE5CDC5B3445}" destId="{E7AF0C32-584A-4230-9594-8AA006717D17}" srcOrd="0" destOrd="0" presId="urn:microsoft.com/office/officeart/2005/8/layout/bProcess4"/>
    <dgm:cxn modelId="{FE7D7149-3597-4596-A455-0A2CA053379A}" type="presParOf" srcId="{49879E88-8BF5-4DAD-AB50-CE5CDC5B3445}" destId="{B18C81F6-4DDC-46A7-991C-50251419C263}" srcOrd="1" destOrd="0" presId="urn:microsoft.com/office/officeart/2005/8/layout/bProcess4"/>
    <dgm:cxn modelId="{8145AE88-1E91-4A99-99D6-F756E6B79F69}" type="presParOf" srcId="{D90589B0-AF1B-478F-9C72-172619DB0758}" destId="{A93DB4AB-54E9-45A1-8B89-AD31E51706E1}" srcOrd="7" destOrd="0" presId="urn:microsoft.com/office/officeart/2005/8/layout/bProcess4"/>
    <dgm:cxn modelId="{F537B554-D5CB-450E-A656-F6C5CFBD0F5E}" type="presParOf" srcId="{D90589B0-AF1B-478F-9C72-172619DB0758}" destId="{6688B466-5ACA-4A47-8D64-BF578C09F31B}" srcOrd="8" destOrd="0" presId="urn:microsoft.com/office/officeart/2005/8/layout/bProcess4"/>
    <dgm:cxn modelId="{59227368-43A4-4790-A5A7-095A2A2E1FE5}" type="presParOf" srcId="{6688B466-5ACA-4A47-8D64-BF578C09F31B}" destId="{92691705-2B71-4C1B-ABA3-C864A54F802E}" srcOrd="0" destOrd="0" presId="urn:microsoft.com/office/officeart/2005/8/layout/bProcess4"/>
    <dgm:cxn modelId="{07330246-2E78-4489-92DD-78EA265C8E01}" type="presParOf" srcId="{6688B466-5ACA-4A47-8D64-BF578C09F31B}" destId="{1B22CE48-65D8-4980-8266-F782B4C68C9C}" srcOrd="1" destOrd="0" presId="urn:microsoft.com/office/officeart/2005/8/layout/bProcess4"/>
    <dgm:cxn modelId="{8ABA8B2B-7FEB-4E3C-84FB-67EC5B754F6A}" type="presParOf" srcId="{D90589B0-AF1B-478F-9C72-172619DB0758}" destId="{C393FA6C-9321-4914-82E7-AC9ED23AB5AA}" srcOrd="9" destOrd="0" presId="urn:microsoft.com/office/officeart/2005/8/layout/bProcess4"/>
    <dgm:cxn modelId="{7E58CA9F-ADF7-414D-B261-3DB5408EA964}" type="presParOf" srcId="{D90589B0-AF1B-478F-9C72-172619DB0758}" destId="{807F464F-E3FE-40BE-B8F7-25A1248BA928}" srcOrd="10" destOrd="0" presId="urn:microsoft.com/office/officeart/2005/8/layout/bProcess4"/>
    <dgm:cxn modelId="{DD2B1048-4C2E-402D-90A7-9E61BBC65F50}" type="presParOf" srcId="{807F464F-E3FE-40BE-B8F7-25A1248BA928}" destId="{8445E61E-629B-47F0-A124-5124EDCEEB9F}" srcOrd="0" destOrd="0" presId="urn:microsoft.com/office/officeart/2005/8/layout/bProcess4"/>
    <dgm:cxn modelId="{6F4BAC35-F3CC-4AD8-A4E6-D6B5BC36EED9}" type="presParOf" srcId="{807F464F-E3FE-40BE-B8F7-25A1248BA928}" destId="{85132C30-8141-47A6-B9C3-61527B7FF246}" srcOrd="1" destOrd="0" presId="urn:microsoft.com/office/officeart/2005/8/layout/bProcess4"/>
    <dgm:cxn modelId="{5E3F1C2D-4D73-439B-9E6D-CD124D5B71C6}" type="presParOf" srcId="{D90589B0-AF1B-478F-9C72-172619DB0758}" destId="{9ED25B8B-C3D3-4091-8EDD-B46DDA7ACC44}" srcOrd="11" destOrd="0" presId="urn:microsoft.com/office/officeart/2005/8/layout/bProcess4"/>
    <dgm:cxn modelId="{8D9624E6-25FA-4537-89DD-7628C3F99698}" type="presParOf" srcId="{D90589B0-AF1B-478F-9C72-172619DB0758}" destId="{071AC412-0A85-48AB-86E0-4BDA070B0B0A}" srcOrd="12" destOrd="0" presId="urn:microsoft.com/office/officeart/2005/8/layout/bProcess4"/>
    <dgm:cxn modelId="{E3419C60-789D-4038-AA93-83B7A2A86033}" type="presParOf" srcId="{071AC412-0A85-48AB-86E0-4BDA070B0B0A}" destId="{49945114-5FBD-4847-9F65-9F66CFB984D3}" srcOrd="0" destOrd="0" presId="urn:microsoft.com/office/officeart/2005/8/layout/bProcess4"/>
    <dgm:cxn modelId="{F354B553-BA06-4EF1-BE85-DE0F83B616E1}" type="presParOf" srcId="{071AC412-0A85-48AB-86E0-4BDA070B0B0A}" destId="{1A8F9813-F0FC-4FD9-A74E-1562ADCB445A}" srcOrd="1" destOrd="0" presId="urn:microsoft.com/office/officeart/2005/8/layout/bProcess4"/>
    <dgm:cxn modelId="{9B6E65C8-A87B-47CC-8971-8B92325188F4}" type="presParOf" srcId="{D90589B0-AF1B-478F-9C72-172619DB0758}" destId="{8F7DF9AF-9077-4E25-91A9-87CA39CB2554}" srcOrd="13" destOrd="0" presId="urn:microsoft.com/office/officeart/2005/8/layout/bProcess4"/>
    <dgm:cxn modelId="{5B0FC0D9-4883-4D18-A52D-172E76926995}" type="presParOf" srcId="{D90589B0-AF1B-478F-9C72-172619DB0758}" destId="{89589D80-E3D3-449E-B93A-B82D7ADE4964}" srcOrd="14" destOrd="0" presId="urn:microsoft.com/office/officeart/2005/8/layout/bProcess4"/>
    <dgm:cxn modelId="{0DAEA326-8AD8-4061-8E38-D1EB0064FD27}" type="presParOf" srcId="{89589D80-E3D3-449E-B93A-B82D7ADE4964}" destId="{ECA6F34B-CEE2-4A44-9DA4-8300B8A944B3}" srcOrd="0" destOrd="0" presId="urn:microsoft.com/office/officeart/2005/8/layout/bProcess4"/>
    <dgm:cxn modelId="{92A8FD72-BDB1-4722-86C8-AFA08F8AE300}" type="presParOf" srcId="{89589D80-E3D3-449E-B93A-B82D7ADE4964}" destId="{5322D4EE-33F0-4A3A-AF01-00C88BED204E}" srcOrd="1" destOrd="0" presId="urn:microsoft.com/office/officeart/2005/8/layout/bProcess4"/>
    <dgm:cxn modelId="{BDB320D1-7607-44A6-A1B7-382597A93FBD}" type="presParOf" srcId="{D90589B0-AF1B-478F-9C72-172619DB0758}" destId="{16572DC6-624D-41D0-BF61-998017409775}" srcOrd="15" destOrd="0" presId="urn:microsoft.com/office/officeart/2005/8/layout/bProcess4"/>
    <dgm:cxn modelId="{3464CD4B-8863-4C08-9AF2-E5EEBC79DF4C}" type="presParOf" srcId="{D90589B0-AF1B-478F-9C72-172619DB0758}" destId="{8FD3B5C4-7DEF-4B8F-8B1E-B1D60B6A3727}" srcOrd="16" destOrd="0" presId="urn:microsoft.com/office/officeart/2005/8/layout/bProcess4"/>
    <dgm:cxn modelId="{FFD2FDB2-6C00-4A46-885D-E8F1C9B5DA46}" type="presParOf" srcId="{8FD3B5C4-7DEF-4B8F-8B1E-B1D60B6A3727}" destId="{69726611-9958-4CDB-A87E-5A4CB6EE2795}" srcOrd="0" destOrd="0" presId="urn:microsoft.com/office/officeart/2005/8/layout/bProcess4"/>
    <dgm:cxn modelId="{0E857A1E-2BD4-412B-BA41-0E68B5EFCEA3}" type="presParOf" srcId="{8FD3B5C4-7DEF-4B8F-8B1E-B1D60B6A3727}" destId="{C3083613-9CAC-441F-B5A3-D590FC949127}" srcOrd="1" destOrd="0" presId="urn:microsoft.com/office/officeart/2005/8/layout/bProcess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Ορθογώνιο τρίγωνο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grpSp>
        <p:nvGrpSpPr>
          <p:cNvPr id="2" name="1 - Ομάδα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- Ελεύθερη σχεδίαση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- Ελεύθερη σχεδίαση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- Ελεύθερη σχεδίαση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- Ευθεία γραμμή σύνδεσης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B5C6B0C-6CC0-4A04-A660-DE6A36EA5820}" type="datetimeFigureOut">
              <a:rPr lang="el-GR" smtClean="0"/>
              <a:pPr/>
              <a:t>20/2/2022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45C63F0-0248-4A09-807D-47FFFBAF739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5C6B0C-6CC0-4A04-A660-DE6A36EA5820}" type="datetimeFigureOut">
              <a:rPr lang="el-GR" smtClean="0"/>
              <a:pPr/>
              <a:t>20/2/2022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C63F0-0248-4A09-807D-47FFFBAF739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5C6B0C-6CC0-4A04-A660-DE6A36EA5820}" type="datetimeFigureOut">
              <a:rPr lang="el-GR" smtClean="0"/>
              <a:pPr/>
              <a:t>20/2/2022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C63F0-0248-4A09-807D-47FFFBAF739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5C6B0C-6CC0-4A04-A660-DE6A36EA5820}" type="datetimeFigureOut">
              <a:rPr lang="el-GR" smtClean="0"/>
              <a:pPr/>
              <a:t>20/2/2022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C63F0-0248-4A09-807D-47FFFBAF739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5C6B0C-6CC0-4A04-A660-DE6A36EA5820}" type="datetimeFigureOut">
              <a:rPr lang="el-GR" smtClean="0"/>
              <a:pPr/>
              <a:t>20/2/2022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C63F0-0248-4A09-807D-47FFFBAF739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Διάσημα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- Διάσημα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5C6B0C-6CC0-4A04-A660-DE6A36EA5820}" type="datetimeFigureOut">
              <a:rPr lang="el-GR" smtClean="0"/>
              <a:pPr/>
              <a:t>20/2/2022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C63F0-0248-4A09-807D-47FFFBAF739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5C6B0C-6CC0-4A04-A660-DE6A36EA5820}" type="datetimeFigureOut">
              <a:rPr lang="el-GR" smtClean="0"/>
              <a:pPr/>
              <a:t>20/2/2022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C63F0-0248-4A09-807D-47FFFBAF739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5C6B0C-6CC0-4A04-A660-DE6A36EA5820}" type="datetimeFigureOut">
              <a:rPr lang="el-GR" smtClean="0"/>
              <a:pPr/>
              <a:t>20/2/2022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C63F0-0248-4A09-807D-47FFFBAF739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5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5C6B0C-6CC0-4A04-A660-DE6A36EA5820}" type="datetimeFigureOut">
              <a:rPr lang="el-GR" smtClean="0"/>
              <a:pPr/>
              <a:t>20/2/2022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C63F0-0248-4A09-807D-47FFFBAF739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B5C6B0C-6CC0-4A04-A660-DE6A36EA5820}" type="datetimeFigureOut">
              <a:rPr lang="el-GR" smtClean="0"/>
              <a:pPr/>
              <a:t>20/2/2022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C63F0-0248-4A09-807D-47FFFBAF739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B5C6B0C-6CC0-4A04-A660-DE6A36EA5820}" type="datetimeFigureOut">
              <a:rPr lang="el-GR" smtClean="0"/>
              <a:pPr/>
              <a:t>20/2/2022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45C63F0-0248-4A09-807D-47FFFBAF739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- Ελεύθερη σχεδίαση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- Διάσημα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- Διάσημα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Ελεύθερη σχεδίαση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- Ελεύθερη σχεδίαση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B5C6B0C-6CC0-4A04-A660-DE6A36EA5820}" type="datetimeFigureOut">
              <a:rPr lang="el-GR" smtClean="0"/>
              <a:pPr/>
              <a:t>20/2/2022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45C63F0-0248-4A09-807D-47FFFBAF7396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12.1 Η μετανάστευση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 Μετανάστευση είναι η μετακίνηση ανθρώπων είτε μεμονωμένα είτε κατά ομάδες</a:t>
            </a:r>
          </a:p>
          <a:p>
            <a:r>
              <a:rPr lang="el-GR" dirty="0" smtClean="0"/>
              <a:t>Είναι ένα διαχρονικό φαινόμενο</a:t>
            </a:r>
          </a:p>
          <a:p>
            <a:endParaRPr lang="el-GR" dirty="0"/>
          </a:p>
        </p:txBody>
      </p:sp>
      <p:pic>
        <p:nvPicPr>
          <p:cNvPr id="4" name="3 - Εικόνα" descr="αρχείο λήψης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4612" y="571480"/>
            <a:ext cx="4262449" cy="22145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Έλληνες και αλλοδαποί</a:t>
            </a:r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Απόκτηση </a:t>
            </a:r>
            <a:r>
              <a:rPr lang="el-GR" dirty="0" smtClean="0"/>
              <a:t>ελληνικής ιθαγένειας</a:t>
            </a:r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- Διάγραμμα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ln>
            <a:solidFill>
              <a:schemeClr val="accent2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l-GR" dirty="0" smtClean="0"/>
              <a:t>Απώλεια </a:t>
            </a:r>
            <a:r>
              <a:rPr lang="el-GR" dirty="0" smtClean="0"/>
              <a:t>της Ελληνικής ιθαγένειας </a:t>
            </a:r>
            <a:endParaRPr lang="el-GR" dirty="0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- Διάγραμμα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6 - Θέση περιεχομένου" descr="images (2).jpg"/>
          <p:cNvPicPr>
            <a:picLocks noGrp="1" noChangeAspect="1"/>
          </p:cNvPicPr>
          <p:nvPr>
            <p:ph idx="1"/>
          </p:nvPr>
        </p:nvPicPr>
        <p:blipFill>
          <a:blip r:embed="rId6"/>
          <a:stretch>
            <a:fillRect/>
          </a:stretch>
        </p:blipFill>
        <p:spPr>
          <a:xfrm>
            <a:off x="642910" y="1428736"/>
            <a:ext cx="2543175" cy="1800225"/>
          </a:xfrm>
        </p:spPr>
      </p:pic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Είδη μετανάστευσης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- Διάγραμμα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- Διάγραμμα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2 - Εικόνα" descr="images (1)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0100" y="2928934"/>
            <a:ext cx="2857500" cy="160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Οι πρόσφυγες και η συμφωνία </a:t>
            </a:r>
            <a:r>
              <a:rPr lang="el-GR" dirty="0" err="1" smtClean="0"/>
              <a:t>Σένγκεν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Έλληνες πρόσφυγες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- Διάγραμμα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- Διάγραμμα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Συμφωνία του </a:t>
            </a:r>
            <a:r>
              <a:rPr lang="el-GR" dirty="0" err="1" smtClean="0"/>
              <a:t>Σένγκεν</a:t>
            </a:r>
            <a:r>
              <a:rPr lang="el-GR" dirty="0" smtClean="0"/>
              <a:t> </a:t>
            </a:r>
            <a:r>
              <a:rPr lang="el-GR" dirty="0" smtClean="0"/>
              <a:t>1985</a:t>
            </a: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Συγκέντρωση">
  <a:themeElements>
    <a:clrScheme name="Συγκέντρωση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Συγκέντρωση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Συγκέντρωση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180</TotalTime>
  <Words>490</Words>
  <Application>Microsoft Office PowerPoint</Application>
  <PresentationFormat>Προβολή στην οθόνη (4:3)</PresentationFormat>
  <Paragraphs>65</Paragraphs>
  <Slides>13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4" baseType="lpstr">
      <vt:lpstr>Συγκέντρωση</vt:lpstr>
      <vt:lpstr>12.1 Η μετανάστευση</vt:lpstr>
      <vt:lpstr>Είδη μετανάστευσης</vt:lpstr>
      <vt:lpstr>Διαφάνεια 3</vt:lpstr>
      <vt:lpstr>Διαφάνεια 4</vt:lpstr>
      <vt:lpstr>Οι πρόσφυγες και η συμφωνία Σένγκεν</vt:lpstr>
      <vt:lpstr>Έλληνες πρόσφυγες</vt:lpstr>
      <vt:lpstr>Διαφάνεια 7</vt:lpstr>
      <vt:lpstr>Διαφάνεια 8</vt:lpstr>
      <vt:lpstr>Συμφωνία του Σένγκεν 1985</vt:lpstr>
      <vt:lpstr>Έλληνες και αλλοδαποί</vt:lpstr>
      <vt:lpstr>Απόκτηση ελληνικής ιθαγένειας</vt:lpstr>
      <vt:lpstr>Διαφάνεια 12</vt:lpstr>
      <vt:lpstr>Απώλεια της Ελληνικής ιθαγένειας 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efiana Αναστασιάδου</dc:creator>
  <cp:lastModifiedBy>efiana Αναστασιάδου</cp:lastModifiedBy>
  <cp:revision>22</cp:revision>
  <dcterms:created xsi:type="dcterms:W3CDTF">2022-02-12T09:22:18Z</dcterms:created>
  <dcterms:modified xsi:type="dcterms:W3CDTF">2022-02-20T18:36:03Z</dcterms:modified>
</cp:coreProperties>
</file>