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11/2/2026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11/2/2026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11/2/2026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11/2/2026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11/2/2026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11/2/2026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11/2/2026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11/2/2026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11/2/2026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11/2/2026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11/2/2026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11/2/2026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Β1.2 ΧΩΡΙΖΟΝΤΑΣ ΤΟ ΦΥΣΙΚΟ ΠΕΡΙΒΑΛΛΟΝ ΣΕ ΕΝΟΤΗΤΕΣ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86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ΓΙΑΤΙ ΧΩΡΙΖΕΤΑΙ ΤΟ ΠΕΡΙΒΑΛΛΟΝ ΣΕ ΕΝΟΤΗΤΕΣ;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044823"/>
          </a:xfrm>
        </p:spPr>
        <p:txBody>
          <a:bodyPr>
            <a:normAutofit fontScale="55000" lnSpcReduction="20000"/>
          </a:bodyPr>
          <a:lstStyle/>
          <a:p>
            <a:r>
              <a:rPr lang="el-GR" dirty="0"/>
              <a:t>Το περιβάλλον χωρίζεται σε ενότητες για να </a:t>
            </a:r>
            <a:r>
              <a:rPr lang="el-GR" dirty="0" smtClean="0"/>
              <a:t>μελετηθεί </a:t>
            </a:r>
            <a:r>
              <a:rPr lang="el-GR" dirty="0"/>
              <a:t>καλύτερα και για να εξεταστούν οι σχέσεις των ενοτήτων αυτών μεταξύ τους</a:t>
            </a:r>
            <a:r>
              <a:rPr lang="el-GR" dirty="0" smtClean="0"/>
              <a:t>.</a:t>
            </a:r>
            <a:endParaRPr lang="el-GR" dirty="0"/>
          </a:p>
          <a:p>
            <a:r>
              <a:rPr lang="el-GR" dirty="0"/>
              <a:t>Οι ενότητες του φυσικού περιβάλλοντος είναι οι ακόλουθες:</a:t>
            </a:r>
          </a:p>
          <a:p>
            <a:pPr marL="0" indent="0">
              <a:buNone/>
            </a:pPr>
            <a:r>
              <a:rPr lang="el-GR" dirty="0"/>
              <a:t>1) Ατμόσφαιρα</a:t>
            </a:r>
          </a:p>
          <a:p>
            <a:pPr marL="0" indent="0">
              <a:buNone/>
            </a:pPr>
            <a:r>
              <a:rPr lang="el-GR" dirty="0"/>
              <a:t>2) Λιθόσφαιρα</a:t>
            </a:r>
          </a:p>
          <a:p>
            <a:pPr marL="0" indent="0">
              <a:buNone/>
            </a:pPr>
            <a:r>
              <a:rPr lang="el-GR" dirty="0"/>
              <a:t>3) Υδρόσφαιρα</a:t>
            </a:r>
          </a:p>
          <a:p>
            <a:pPr marL="0" indent="0">
              <a:buNone/>
            </a:pPr>
            <a:r>
              <a:rPr lang="el-GR" dirty="0"/>
              <a:t>4) Βιόσφαιρα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564904"/>
            <a:ext cx="5453236" cy="392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521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ΑΤΜΟΣΦΑΙΡΑ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12775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l-GR" dirty="0"/>
              <a:t>Είναι η αεριώδης μάζα που περιβάλλει τη Γη. Περιέχει αέρια όπως οξυγόνο, άζωτο, υδρογόνο, διοξείδιο του άνθρακα κλπ</a:t>
            </a:r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140968"/>
            <a:ext cx="2517744" cy="33569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284984"/>
            <a:ext cx="4138232" cy="2747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90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ΛΙΘΟΣΦΑΙΡΑ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12775"/>
          </a:xfrm>
        </p:spPr>
        <p:txBody>
          <a:bodyPr>
            <a:normAutofit fontScale="77500" lnSpcReduction="20000"/>
          </a:bodyPr>
          <a:lstStyle/>
          <a:p>
            <a:r>
              <a:rPr lang="el-GR" dirty="0"/>
              <a:t>Περιλαμβάνει το έδαφος και το υπέδαφος.</a:t>
            </a:r>
          </a:p>
          <a:p>
            <a:pPr marL="0" indent="0">
              <a:buNone/>
            </a:pPr>
            <a:r>
              <a:rPr lang="el-GR" dirty="0"/>
              <a:t>1) Έδαφος: Αφορά την επιφάνεια της γης και περιλαμβάνει </a:t>
            </a:r>
            <a:r>
              <a:rPr lang="el-GR" dirty="0" err="1"/>
              <a:t>οτι</a:t>
            </a:r>
            <a:r>
              <a:rPr lang="el-GR" dirty="0"/>
              <a:t> μη </a:t>
            </a:r>
            <a:r>
              <a:rPr lang="el-GR" dirty="0" err="1"/>
              <a:t>ένβιο</a:t>
            </a:r>
            <a:r>
              <a:rPr lang="el-GR" dirty="0"/>
              <a:t> βρίσκεται σε αυτή (βουνά λόφοι, πεδιάδες κλπ)</a:t>
            </a:r>
          </a:p>
          <a:p>
            <a:pPr marL="0" indent="0">
              <a:buNone/>
            </a:pPr>
            <a:r>
              <a:rPr lang="el-GR" dirty="0"/>
              <a:t>2) Υπέδαφος: Πετρώματα, ορυκτά, </a:t>
            </a:r>
            <a:r>
              <a:rPr lang="el-GR" dirty="0" err="1"/>
              <a:t>μεταλλέυματα</a:t>
            </a:r>
            <a:r>
              <a:rPr lang="el-GR" dirty="0"/>
              <a:t> κλπ.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01008"/>
            <a:ext cx="4074525" cy="22322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056" y="3488793"/>
            <a:ext cx="3879384" cy="2172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19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ΥΔΡΟΣΦΑΙΡΑ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12775"/>
          </a:xfrm>
        </p:spPr>
        <p:txBody>
          <a:bodyPr>
            <a:normAutofit fontScale="92500" lnSpcReduction="20000"/>
          </a:bodyPr>
          <a:lstStyle/>
          <a:p>
            <a:r>
              <a:rPr lang="el-GR" dirty="0"/>
              <a:t>Περιλαμβάνει το νερό σε όλες του τις μορφές (στερεή, υγρή και αέρια) και όλα τα υδάτινα σώματα (</a:t>
            </a:r>
            <a:r>
              <a:rPr lang="el-GR" dirty="0" err="1"/>
              <a:t>θάλλασες</a:t>
            </a:r>
            <a:r>
              <a:rPr lang="el-GR" dirty="0"/>
              <a:t>, ωκεανοί, ποτάμια, λίμνες κλπ)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56992"/>
            <a:ext cx="4288740" cy="23715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386733"/>
            <a:ext cx="3433564" cy="192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980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ΒΙΟΣΦΑΙΡΑ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24743"/>
          </a:xfrm>
        </p:spPr>
        <p:txBody>
          <a:bodyPr>
            <a:normAutofit fontScale="70000" lnSpcReduction="20000"/>
          </a:bodyPr>
          <a:lstStyle/>
          <a:p>
            <a:r>
              <a:rPr lang="el-GR" dirty="0"/>
              <a:t>Είναι ο χώρος μέσα στον οποίο ζουν, τρέφονται, αναπτύσσονται και αναπαράγονται οι ζωντανοί οργανισμοί της Γης. </a:t>
            </a:r>
            <a:r>
              <a:rPr lang="el-GR" dirty="0" err="1"/>
              <a:t>Περιλαμβ΄ναει</a:t>
            </a:r>
            <a:r>
              <a:rPr lang="el-GR" dirty="0"/>
              <a:t> και τους έμβιους οργανισμούς που ζουν στην ατμόσφαιρα, τη λιθόσφαιρα και την υδρόσφαιρα.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996952"/>
            <a:ext cx="2819400" cy="16192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942481"/>
            <a:ext cx="2880320" cy="17281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869160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65203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191</Words>
  <Application>Microsoft Office PowerPoint</Application>
  <PresentationFormat>On-screen Show (4:3)</PresentationFormat>
  <Paragraphs>18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Θέμα του Office</vt:lpstr>
      <vt:lpstr>Β1.2 ΧΩΡΙΖΟΝΤΑΣ ΤΟ ΦΥΣΙΚΟ ΠΕΡΙΒΑΛΛΟΝ ΣΕ ΕΝΟΤΗΤΕΣ</vt:lpstr>
      <vt:lpstr>ΓΙΑΤΙ ΧΩΡΙΖΕΤΑΙ ΤΟ ΠΕΡΙΒΑΛΛΟΝ ΣΕ ΕΝΟΤΗΤΕΣ;</vt:lpstr>
      <vt:lpstr>ΑΤΜΟΣΦΑΙΡΑ</vt:lpstr>
      <vt:lpstr>ΛΙΘΟΣΦΑΙΡΑ</vt:lpstr>
      <vt:lpstr>ΥΔΡΟΣΦΑΙΡΑ</vt:lpstr>
      <vt:lpstr>ΒΙΟΣΦΑΙΡΑ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1.3 Η ΧΡΗΣΗ ΤΩΝ ΧΑΡΤΩΝ ΣΤΗΝ ΚΑΘΗΜΕΡΙΝΗ ΖΩΗ</dc:title>
  <dc:creator>Christos Domakinis</dc:creator>
  <cp:lastModifiedBy>exemplar9@gmail.com</cp:lastModifiedBy>
  <cp:revision>22</cp:revision>
  <dcterms:modified xsi:type="dcterms:W3CDTF">2026-02-11T00:41:31Z</dcterms:modified>
</cp:coreProperties>
</file>