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Β1.1 Η ΠΕΡΙΦΟΡΑ ΤΗΣ ΓΗΣ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6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ΤΙ ΣΥΜΒΑΙΝΕΙ ΚΑΤΑ ΤΗΝ ΠΕΡΙΦΟΡΑ ΤΟΥ ΗΛΙΟΥ;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Διαρκεί περίπου 365 ημέρες.</a:t>
            </a:r>
          </a:p>
          <a:p>
            <a:r>
              <a:rPr lang="el-GR" dirty="0" smtClean="0"/>
              <a:t>Η εναλλαγή των εποχών</a:t>
            </a:r>
          </a:p>
          <a:p>
            <a:pPr lvl="1"/>
            <a:r>
              <a:rPr lang="el-GR" dirty="0" smtClean="0"/>
              <a:t>Ηλιοστάσια</a:t>
            </a:r>
          </a:p>
          <a:p>
            <a:pPr lvl="1"/>
            <a:r>
              <a:rPr lang="el-GR" dirty="0" smtClean="0"/>
              <a:t>Ισημερίες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988840"/>
            <a:ext cx="3875683" cy="448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521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ΗΛΙΟΣΤΑΣΙΑ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37111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Είναι οι χρονικές στιγμές του έτους που η ημέρα ή η νύχτα βρίσκονται στη μέγιστη διάρκειά τους.</a:t>
            </a:r>
          </a:p>
          <a:p>
            <a:pPr lvl="1"/>
            <a:r>
              <a:rPr lang="el-GR" dirty="0" smtClean="0"/>
              <a:t>21 Ιουνίου:</a:t>
            </a:r>
          </a:p>
          <a:p>
            <a:pPr lvl="2"/>
            <a:r>
              <a:rPr lang="el-GR" dirty="0" smtClean="0"/>
              <a:t>Βόρειο Ημισφαίριο: Θερινό Ηλιοστάσιο (Μέγιστη διάρκεια μέρας)</a:t>
            </a:r>
          </a:p>
          <a:p>
            <a:pPr lvl="2"/>
            <a:r>
              <a:rPr lang="el-GR" dirty="0" smtClean="0"/>
              <a:t>Νότιο Ημισφαίριο: Χειμερινό Ηλιοστάσιο (Μέγιστη </a:t>
            </a:r>
            <a:r>
              <a:rPr lang="el-GR" dirty="0"/>
              <a:t>διάρκεια </a:t>
            </a:r>
            <a:r>
              <a:rPr lang="el-GR" dirty="0" smtClean="0"/>
              <a:t>νύχτας)</a:t>
            </a:r>
          </a:p>
          <a:p>
            <a:pPr lvl="1"/>
            <a:r>
              <a:rPr lang="el-GR" dirty="0" smtClean="0"/>
              <a:t>21 Δεκεμβρίου</a:t>
            </a:r>
            <a:r>
              <a:rPr lang="el-GR" dirty="0"/>
              <a:t>:</a:t>
            </a:r>
          </a:p>
          <a:p>
            <a:pPr lvl="2"/>
            <a:r>
              <a:rPr lang="el-GR" dirty="0"/>
              <a:t>Βόρειο Ημισφαίριο: Χειμερινό Ηλιοστάσιο </a:t>
            </a:r>
            <a:r>
              <a:rPr lang="el-GR" dirty="0" smtClean="0"/>
              <a:t>(</a:t>
            </a:r>
            <a:r>
              <a:rPr lang="el-GR" dirty="0"/>
              <a:t>Μέγιστη διάρκεια νύχτας)</a:t>
            </a:r>
          </a:p>
          <a:p>
            <a:pPr lvl="2"/>
            <a:r>
              <a:rPr lang="el-GR" dirty="0" smtClean="0"/>
              <a:t>Νότιο Ημισφαίριο: </a:t>
            </a:r>
            <a:r>
              <a:rPr lang="el-GR" dirty="0"/>
              <a:t>Θερινό Ηλιοστάσιο </a:t>
            </a:r>
            <a:r>
              <a:rPr lang="el-GR" dirty="0" smtClean="0"/>
              <a:t>(</a:t>
            </a:r>
            <a:r>
              <a:rPr lang="el-GR" dirty="0"/>
              <a:t>Μέγιστη διάρκεια μέρας)</a:t>
            </a:r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85390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ΙΣΗΜΕΡΙΕΣ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37111"/>
          </a:xfrm>
        </p:spPr>
        <p:txBody>
          <a:bodyPr>
            <a:normAutofit/>
          </a:bodyPr>
          <a:lstStyle/>
          <a:p>
            <a:r>
              <a:rPr lang="el-GR" dirty="0" smtClean="0"/>
              <a:t>Είναι οι χρονικές στιγμές του έτους που η ημέρα ή η νύχτα έχουν ίση διάρκεια.</a:t>
            </a:r>
          </a:p>
          <a:p>
            <a:pPr lvl="1"/>
            <a:r>
              <a:rPr lang="el-GR" dirty="0" smtClean="0"/>
              <a:t>21 Μαρτίου:</a:t>
            </a:r>
          </a:p>
          <a:p>
            <a:pPr lvl="2"/>
            <a:r>
              <a:rPr lang="el-GR" dirty="0" smtClean="0"/>
              <a:t>Βόρειο Ημισφαίριο: Εαρινή </a:t>
            </a:r>
            <a:r>
              <a:rPr lang="el-GR" dirty="0" smtClean="0"/>
              <a:t>Ισημερία</a:t>
            </a:r>
            <a:endParaRPr lang="el-GR" dirty="0" smtClean="0"/>
          </a:p>
          <a:p>
            <a:pPr lvl="2"/>
            <a:r>
              <a:rPr lang="el-GR" dirty="0" smtClean="0"/>
              <a:t>Νότιο Ημισφαίριο: Φθινοπωρινή </a:t>
            </a:r>
            <a:r>
              <a:rPr lang="el-GR" dirty="0" smtClean="0"/>
              <a:t>Ισημερία</a:t>
            </a:r>
            <a:endParaRPr lang="el-GR" dirty="0" smtClean="0"/>
          </a:p>
          <a:p>
            <a:pPr lvl="1"/>
            <a:r>
              <a:rPr lang="el-GR" dirty="0" smtClean="0"/>
              <a:t>23 Σεπτεμβρίου</a:t>
            </a:r>
            <a:r>
              <a:rPr lang="el-GR" dirty="0"/>
              <a:t>:</a:t>
            </a:r>
          </a:p>
          <a:p>
            <a:pPr lvl="2"/>
            <a:r>
              <a:rPr lang="el-GR" dirty="0"/>
              <a:t>Βόρειο Ημισφαίριο: Φθινοπωρινή </a:t>
            </a:r>
            <a:r>
              <a:rPr lang="el-GR" dirty="0" smtClean="0"/>
              <a:t>Ισημερία</a:t>
            </a:r>
            <a:endParaRPr lang="el-GR" dirty="0"/>
          </a:p>
          <a:p>
            <a:pPr lvl="2"/>
            <a:r>
              <a:rPr lang="el-GR" dirty="0" smtClean="0"/>
              <a:t>Νότιο Ημισφαίριο: Εαρινή </a:t>
            </a:r>
            <a:r>
              <a:rPr lang="el-GR" dirty="0" smtClean="0"/>
              <a:t>Ισημερία</a:t>
            </a:r>
            <a:endParaRPr lang="el-GR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715964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132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Θέμα του Office</vt:lpstr>
      <vt:lpstr>Β1.1 Η ΠΕΡΙΦΟΡΑ ΤΗΣ ΓΗΣ</vt:lpstr>
      <vt:lpstr>ΤΙ ΣΥΜΒΑΙΝΕΙ ΚΑΤΑ ΤΗΝ ΠΕΡΙΦΟΡΑ ΤΟΥ ΗΛΙΟΥ;</vt:lpstr>
      <vt:lpstr>ΗΛΙΟΣΤΑΣΙΑ</vt:lpstr>
      <vt:lpstr>ΙΣΗΜΕΡΙΕΣ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1.3 Η ΧΡΗΣΗ ΤΩΝ ΧΑΡΤΩΝ ΣΤΗΝ ΚΑΘΗΜΕΡΙΝΗ ΖΩΗ</dc:title>
  <dc:creator>Christos Domakinis</dc:creator>
  <cp:lastModifiedBy>exemplar9@gmail.com</cp:lastModifiedBy>
  <cp:revision>17</cp:revision>
  <dcterms:modified xsi:type="dcterms:W3CDTF">2026-02-10T23:30:01Z</dcterms:modified>
</cp:coreProperties>
</file>