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20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EFEDB-B60D-492A-AB2A-B4D779BE5237}" type="datetimeFigureOut">
              <a:rPr lang="el-GR" smtClean="0"/>
              <a:t>14/1/2024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DF253-9FF8-4130-8403-3FC6553A1CFC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142888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EFEDB-B60D-492A-AB2A-B4D779BE5237}" type="datetimeFigureOut">
              <a:rPr lang="el-GR" smtClean="0"/>
              <a:t>14/1/2024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DF253-9FF8-4130-8403-3FC6553A1CFC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803292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EFEDB-B60D-492A-AB2A-B4D779BE5237}" type="datetimeFigureOut">
              <a:rPr lang="el-GR" smtClean="0"/>
              <a:t>14/1/2024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DF253-9FF8-4130-8403-3FC6553A1CFC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631858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EFEDB-B60D-492A-AB2A-B4D779BE5237}" type="datetimeFigureOut">
              <a:rPr lang="el-GR" smtClean="0"/>
              <a:t>14/1/2024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DF253-9FF8-4130-8403-3FC6553A1CFC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733205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EFEDB-B60D-492A-AB2A-B4D779BE5237}" type="datetimeFigureOut">
              <a:rPr lang="el-GR" smtClean="0"/>
              <a:t>14/1/2024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DF253-9FF8-4130-8403-3FC6553A1CFC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241414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EFEDB-B60D-492A-AB2A-B4D779BE5237}" type="datetimeFigureOut">
              <a:rPr lang="el-GR" smtClean="0"/>
              <a:t>14/1/2024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DF253-9FF8-4130-8403-3FC6553A1CFC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950434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EFEDB-B60D-492A-AB2A-B4D779BE5237}" type="datetimeFigureOut">
              <a:rPr lang="el-GR" smtClean="0"/>
              <a:t>14/1/2024</a:t>
            </a:fld>
            <a:endParaRPr lang="el-G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DF253-9FF8-4130-8403-3FC6553A1CFC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661748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EFEDB-B60D-492A-AB2A-B4D779BE5237}" type="datetimeFigureOut">
              <a:rPr lang="el-GR" smtClean="0"/>
              <a:t>14/1/2024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DF253-9FF8-4130-8403-3FC6553A1CFC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537408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EFEDB-B60D-492A-AB2A-B4D779BE5237}" type="datetimeFigureOut">
              <a:rPr lang="el-GR" smtClean="0"/>
              <a:t>14/1/2024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DF253-9FF8-4130-8403-3FC6553A1CFC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015509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EFEDB-B60D-492A-AB2A-B4D779BE5237}" type="datetimeFigureOut">
              <a:rPr lang="el-GR" smtClean="0"/>
              <a:t>14/1/2024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DF253-9FF8-4130-8403-3FC6553A1CFC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787178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EFEDB-B60D-492A-AB2A-B4D779BE5237}" type="datetimeFigureOut">
              <a:rPr lang="el-GR" smtClean="0"/>
              <a:t>14/1/2024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DF253-9FF8-4130-8403-3FC6553A1CFC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487917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3EFEDB-B60D-492A-AB2A-B4D779BE5237}" type="datetimeFigureOut">
              <a:rPr lang="el-GR" smtClean="0"/>
              <a:t>14/1/2024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2DF253-9FF8-4130-8403-3FC6553A1CFC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118978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Sprig of Flowering Almond in a Glass </a:t>
            </a:r>
            <a:endParaRPr lang="el-GR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259" y="1825625"/>
            <a:ext cx="3399482" cy="4351338"/>
          </a:xfrm>
        </p:spPr>
      </p:pic>
    </p:spTree>
    <p:extLst>
      <p:ext uri="{BB962C8B-B14F-4D97-AF65-F5344CB8AC3E}">
        <p14:creationId xmlns:p14="http://schemas.microsoft.com/office/powerpoint/2010/main" val="818831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Information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dirty="0" smtClean="0">
                <a:solidFill>
                  <a:prstClr val="black"/>
                </a:solidFill>
              </a:rPr>
              <a:t>Title : </a:t>
            </a:r>
            <a:r>
              <a:rPr lang="en-US" dirty="0" smtClean="0"/>
              <a:t>Sprig of Flowering Almond in a Glass </a:t>
            </a:r>
            <a:endParaRPr lang="en-US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en-US" dirty="0">
                <a:solidFill>
                  <a:prstClr val="black"/>
                </a:solidFill>
              </a:rPr>
              <a:t>Type of painting: oil on canvas</a:t>
            </a:r>
          </a:p>
          <a:p>
            <a:pPr marL="0" lvl="0" indent="0">
              <a:buNone/>
            </a:pPr>
            <a:r>
              <a:rPr lang="en-US" dirty="0">
                <a:solidFill>
                  <a:prstClr val="black"/>
                </a:solidFill>
              </a:rPr>
              <a:t>Height: </a:t>
            </a:r>
            <a:r>
              <a:rPr lang="en-US" dirty="0" smtClean="0">
                <a:solidFill>
                  <a:prstClr val="black"/>
                </a:solidFill>
              </a:rPr>
              <a:t>24,5 cm </a:t>
            </a:r>
            <a:r>
              <a:rPr lang="en-US" dirty="0">
                <a:solidFill>
                  <a:prstClr val="black"/>
                </a:solidFill>
              </a:rPr>
              <a:t>Width: </a:t>
            </a:r>
            <a:r>
              <a:rPr lang="en-US" dirty="0" smtClean="0">
                <a:solidFill>
                  <a:prstClr val="black"/>
                </a:solidFill>
              </a:rPr>
              <a:t>19,5cm </a:t>
            </a:r>
            <a:endParaRPr lang="en-US" dirty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prstClr val="black"/>
                </a:solidFill>
              </a:rPr>
              <a:t>Year it was </a:t>
            </a:r>
            <a:r>
              <a:rPr lang="en-US" dirty="0" smtClean="0">
                <a:solidFill>
                  <a:prstClr val="black"/>
                </a:solidFill>
              </a:rPr>
              <a:t>painted : </a:t>
            </a:r>
            <a:r>
              <a:rPr lang="en-US" dirty="0" smtClean="0"/>
              <a:t>Vincent van Gogh (1853 - 1890), Arles, March 1888 </a:t>
            </a:r>
          </a:p>
          <a:p>
            <a:pPr marL="0" lvl="0" indent="0">
              <a:buNone/>
            </a:pP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65635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Viewing notes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A red line divides the picture plane. Van Gogh used the same red to sign this small painting of a sprig of flowering almond. Almond trees are the first to blossom in the spring.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When Van Gogh arrived in Arles (FR), there was still snow on the ground. On 2 March, a little more than a week later, he wrote to his brother, 'There’s a hard frost here, and out in the country there’s still snow — I have a study of a whitened landscape with the town in the background. And then 2 little studies of a branch of an almond tree that’s already in flower despite everything.'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After that, Van Gogh began work on a large series of paintings of flowering orchards: almond, peach, plum and pear trees.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159355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How did it make me feel?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Almond blossoms are a very beautiful flower that even bees love . Their pink and white color give us a sense of calm . It’s like a dream ,which soothes our soul and calms our mind .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3911814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246</Words>
  <Application>Microsoft Office PowerPoint</Application>
  <PresentationFormat>Widescreen</PresentationFormat>
  <Paragraphs>10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Sprig of Flowering Almond in a Glass </vt:lpstr>
      <vt:lpstr>Information</vt:lpstr>
      <vt:lpstr>Viewing notes</vt:lpstr>
      <vt:lpstr>How did it make me feel?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Sprig of Flowering Almond in a Glass</dc:title>
  <dc:creator>Konstantinos</dc:creator>
  <cp:lastModifiedBy>Konstantinos</cp:lastModifiedBy>
  <cp:revision>2</cp:revision>
  <dcterms:created xsi:type="dcterms:W3CDTF">2024-01-14T13:42:17Z</dcterms:created>
  <dcterms:modified xsi:type="dcterms:W3CDTF">2024-01-14T13:51:27Z</dcterms:modified>
</cp:coreProperties>
</file>