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59" r:id="rId4"/>
    <p:sldId id="260" r:id="rId5"/>
  </p:sldIdLst>
  <p:sldSz cx="12192000" cy="6858000"/>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5" autoAdjust="0"/>
    <p:restoredTop sz="94660"/>
  </p:normalViewPr>
  <p:slideViewPr>
    <p:cSldViewPr snapToGrid="0">
      <p:cViewPr varScale="1">
        <p:scale>
          <a:sx n="105" d="100"/>
          <a:sy n="105" d="100"/>
        </p:scale>
        <p:origin x="120"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l-G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l-GR"/>
          </a:p>
        </p:txBody>
      </p:sp>
      <p:sp>
        <p:nvSpPr>
          <p:cNvPr id="4" name="Date Placeholder 3"/>
          <p:cNvSpPr>
            <a:spLocks noGrp="1"/>
          </p:cNvSpPr>
          <p:nvPr>
            <p:ph type="dt" sz="half" idx="10"/>
          </p:nvPr>
        </p:nvSpPr>
        <p:spPr/>
        <p:txBody>
          <a:bodyPr/>
          <a:lstStyle/>
          <a:p>
            <a:fld id="{E6FE89EA-3DA3-4F40-88B3-E70FB7D6DCC6}" type="datetimeFigureOut">
              <a:rPr lang="el-GR" smtClean="0"/>
              <a:t>9/1/2024</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366D69B5-063E-4F26-BEF9-1E5E82B0C5EA}" type="slidenum">
              <a:rPr lang="el-GR" smtClean="0"/>
              <a:t>‹#›</a:t>
            </a:fld>
            <a:endParaRPr lang="el-GR"/>
          </a:p>
        </p:txBody>
      </p:sp>
    </p:spTree>
    <p:extLst>
      <p:ext uri="{BB962C8B-B14F-4D97-AF65-F5344CB8AC3E}">
        <p14:creationId xmlns:p14="http://schemas.microsoft.com/office/powerpoint/2010/main" val="839276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p>
            <a:fld id="{E6FE89EA-3DA3-4F40-88B3-E70FB7D6DCC6}" type="datetimeFigureOut">
              <a:rPr lang="el-GR" smtClean="0"/>
              <a:t>9/1/2024</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366D69B5-063E-4F26-BEF9-1E5E82B0C5EA}" type="slidenum">
              <a:rPr lang="el-GR" smtClean="0"/>
              <a:t>‹#›</a:t>
            </a:fld>
            <a:endParaRPr lang="el-GR"/>
          </a:p>
        </p:txBody>
      </p:sp>
    </p:spTree>
    <p:extLst>
      <p:ext uri="{BB962C8B-B14F-4D97-AF65-F5344CB8AC3E}">
        <p14:creationId xmlns:p14="http://schemas.microsoft.com/office/powerpoint/2010/main" val="40523009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l-G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6FE89EA-3DA3-4F40-88B3-E70FB7D6DCC6}" type="datetimeFigureOut">
              <a:rPr lang="el-GR" smtClean="0"/>
              <a:t>9/1/2024</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366D69B5-063E-4F26-BEF9-1E5E82B0C5EA}" type="slidenum">
              <a:rPr lang="el-GR" smtClean="0"/>
              <a:t>‹#›</a:t>
            </a:fld>
            <a:endParaRPr lang="el-GR"/>
          </a:p>
        </p:txBody>
      </p:sp>
    </p:spTree>
    <p:extLst>
      <p:ext uri="{BB962C8B-B14F-4D97-AF65-F5344CB8AC3E}">
        <p14:creationId xmlns:p14="http://schemas.microsoft.com/office/powerpoint/2010/main" val="3959985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Date Placeholder 4"/>
          <p:cNvSpPr>
            <a:spLocks noGrp="1"/>
          </p:cNvSpPr>
          <p:nvPr>
            <p:ph type="dt" sz="half" idx="10"/>
          </p:nvPr>
        </p:nvSpPr>
        <p:spPr/>
        <p:txBody>
          <a:bodyPr/>
          <a:lstStyle/>
          <a:p>
            <a:fld id="{E6FE89EA-3DA3-4F40-88B3-E70FB7D6DCC6}" type="datetimeFigureOut">
              <a:rPr lang="el-GR" smtClean="0"/>
              <a:t>9/1/2024</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366D69B5-063E-4F26-BEF9-1E5E82B0C5EA}" type="slidenum">
              <a:rPr lang="el-GR" smtClean="0"/>
              <a:t>‹#›</a:t>
            </a:fld>
            <a:endParaRPr lang="el-GR"/>
          </a:p>
        </p:txBody>
      </p:sp>
    </p:spTree>
    <p:extLst>
      <p:ext uri="{BB962C8B-B14F-4D97-AF65-F5344CB8AC3E}">
        <p14:creationId xmlns:p14="http://schemas.microsoft.com/office/powerpoint/2010/main" val="1619907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l-G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7" name="Date Placeholder 6"/>
          <p:cNvSpPr>
            <a:spLocks noGrp="1"/>
          </p:cNvSpPr>
          <p:nvPr>
            <p:ph type="dt" sz="half" idx="10"/>
          </p:nvPr>
        </p:nvSpPr>
        <p:spPr/>
        <p:txBody>
          <a:bodyPr/>
          <a:lstStyle/>
          <a:p>
            <a:fld id="{E6FE89EA-3DA3-4F40-88B3-E70FB7D6DCC6}" type="datetimeFigureOut">
              <a:rPr lang="el-GR" smtClean="0"/>
              <a:t>9/1/2024</a:t>
            </a:fld>
            <a:endParaRPr lang="el-GR"/>
          </a:p>
        </p:txBody>
      </p:sp>
      <p:sp>
        <p:nvSpPr>
          <p:cNvPr id="8" name="Footer Placeholder 7"/>
          <p:cNvSpPr>
            <a:spLocks noGrp="1"/>
          </p:cNvSpPr>
          <p:nvPr>
            <p:ph type="ftr" sz="quarter" idx="11"/>
          </p:nvPr>
        </p:nvSpPr>
        <p:spPr/>
        <p:txBody>
          <a:bodyPr/>
          <a:lstStyle/>
          <a:p>
            <a:endParaRPr lang="el-GR"/>
          </a:p>
        </p:txBody>
      </p:sp>
      <p:sp>
        <p:nvSpPr>
          <p:cNvPr id="9" name="Slide Number Placeholder 8"/>
          <p:cNvSpPr>
            <a:spLocks noGrp="1"/>
          </p:cNvSpPr>
          <p:nvPr>
            <p:ph type="sldNum" sz="quarter" idx="12"/>
          </p:nvPr>
        </p:nvSpPr>
        <p:spPr/>
        <p:txBody>
          <a:bodyPr/>
          <a:lstStyle/>
          <a:p>
            <a:fld id="{366D69B5-063E-4F26-BEF9-1E5E82B0C5EA}" type="slidenum">
              <a:rPr lang="el-GR" smtClean="0"/>
              <a:t>‹#›</a:t>
            </a:fld>
            <a:endParaRPr lang="el-GR"/>
          </a:p>
        </p:txBody>
      </p:sp>
    </p:spTree>
    <p:extLst>
      <p:ext uri="{BB962C8B-B14F-4D97-AF65-F5344CB8AC3E}">
        <p14:creationId xmlns:p14="http://schemas.microsoft.com/office/powerpoint/2010/main" val="3022643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Date Placeholder 2"/>
          <p:cNvSpPr>
            <a:spLocks noGrp="1"/>
          </p:cNvSpPr>
          <p:nvPr>
            <p:ph type="dt" sz="half" idx="10"/>
          </p:nvPr>
        </p:nvSpPr>
        <p:spPr/>
        <p:txBody>
          <a:bodyPr/>
          <a:lstStyle/>
          <a:p>
            <a:fld id="{E6FE89EA-3DA3-4F40-88B3-E70FB7D6DCC6}" type="datetimeFigureOut">
              <a:rPr lang="el-GR" smtClean="0"/>
              <a:t>9/1/2024</a:t>
            </a:fld>
            <a:endParaRPr lang="el-GR"/>
          </a:p>
        </p:txBody>
      </p:sp>
      <p:sp>
        <p:nvSpPr>
          <p:cNvPr id="4" name="Footer Placeholder 3"/>
          <p:cNvSpPr>
            <a:spLocks noGrp="1"/>
          </p:cNvSpPr>
          <p:nvPr>
            <p:ph type="ftr" sz="quarter" idx="11"/>
          </p:nvPr>
        </p:nvSpPr>
        <p:spPr/>
        <p:txBody>
          <a:bodyPr/>
          <a:lstStyle/>
          <a:p>
            <a:endParaRPr lang="el-GR"/>
          </a:p>
        </p:txBody>
      </p:sp>
      <p:sp>
        <p:nvSpPr>
          <p:cNvPr id="5" name="Slide Number Placeholder 4"/>
          <p:cNvSpPr>
            <a:spLocks noGrp="1"/>
          </p:cNvSpPr>
          <p:nvPr>
            <p:ph type="sldNum" sz="quarter" idx="12"/>
          </p:nvPr>
        </p:nvSpPr>
        <p:spPr/>
        <p:txBody>
          <a:bodyPr/>
          <a:lstStyle/>
          <a:p>
            <a:fld id="{366D69B5-063E-4F26-BEF9-1E5E82B0C5EA}" type="slidenum">
              <a:rPr lang="el-GR" smtClean="0"/>
              <a:t>‹#›</a:t>
            </a:fld>
            <a:endParaRPr lang="el-GR"/>
          </a:p>
        </p:txBody>
      </p:sp>
    </p:spTree>
    <p:extLst>
      <p:ext uri="{BB962C8B-B14F-4D97-AF65-F5344CB8AC3E}">
        <p14:creationId xmlns:p14="http://schemas.microsoft.com/office/powerpoint/2010/main" val="1619311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FE89EA-3DA3-4F40-88B3-E70FB7D6DCC6}" type="datetimeFigureOut">
              <a:rPr lang="el-GR" smtClean="0"/>
              <a:t>9/1/2024</a:t>
            </a:fld>
            <a:endParaRPr lang="el-GR"/>
          </a:p>
        </p:txBody>
      </p:sp>
      <p:sp>
        <p:nvSpPr>
          <p:cNvPr id="3" name="Footer Placeholder 2"/>
          <p:cNvSpPr>
            <a:spLocks noGrp="1"/>
          </p:cNvSpPr>
          <p:nvPr>
            <p:ph type="ftr" sz="quarter" idx="11"/>
          </p:nvPr>
        </p:nvSpPr>
        <p:spPr/>
        <p:txBody>
          <a:bodyPr/>
          <a:lstStyle/>
          <a:p>
            <a:endParaRPr lang="el-GR"/>
          </a:p>
        </p:txBody>
      </p:sp>
      <p:sp>
        <p:nvSpPr>
          <p:cNvPr id="4" name="Slide Number Placeholder 3"/>
          <p:cNvSpPr>
            <a:spLocks noGrp="1"/>
          </p:cNvSpPr>
          <p:nvPr>
            <p:ph type="sldNum" sz="quarter" idx="12"/>
          </p:nvPr>
        </p:nvSpPr>
        <p:spPr/>
        <p:txBody>
          <a:bodyPr/>
          <a:lstStyle/>
          <a:p>
            <a:fld id="{366D69B5-063E-4F26-BEF9-1E5E82B0C5EA}" type="slidenum">
              <a:rPr lang="el-GR" smtClean="0"/>
              <a:t>‹#›</a:t>
            </a:fld>
            <a:endParaRPr lang="el-GR"/>
          </a:p>
        </p:txBody>
      </p:sp>
    </p:spTree>
    <p:extLst>
      <p:ext uri="{BB962C8B-B14F-4D97-AF65-F5344CB8AC3E}">
        <p14:creationId xmlns:p14="http://schemas.microsoft.com/office/powerpoint/2010/main" val="430123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l-G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6FE89EA-3DA3-4F40-88B3-E70FB7D6DCC6}" type="datetimeFigureOut">
              <a:rPr lang="el-GR" smtClean="0"/>
              <a:t>9/1/2024</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366D69B5-063E-4F26-BEF9-1E5E82B0C5EA}" type="slidenum">
              <a:rPr lang="el-GR" smtClean="0"/>
              <a:t>‹#›</a:t>
            </a:fld>
            <a:endParaRPr lang="el-GR"/>
          </a:p>
        </p:txBody>
      </p:sp>
    </p:spTree>
    <p:extLst>
      <p:ext uri="{BB962C8B-B14F-4D97-AF65-F5344CB8AC3E}">
        <p14:creationId xmlns:p14="http://schemas.microsoft.com/office/powerpoint/2010/main" val="3025497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l-G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6FE89EA-3DA3-4F40-88B3-E70FB7D6DCC6}" type="datetimeFigureOut">
              <a:rPr lang="el-GR" smtClean="0"/>
              <a:t>9/1/2024</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366D69B5-063E-4F26-BEF9-1E5E82B0C5EA}" type="slidenum">
              <a:rPr lang="el-GR" smtClean="0"/>
              <a:t>‹#›</a:t>
            </a:fld>
            <a:endParaRPr lang="el-GR"/>
          </a:p>
        </p:txBody>
      </p:sp>
    </p:spTree>
    <p:extLst>
      <p:ext uri="{BB962C8B-B14F-4D97-AF65-F5344CB8AC3E}">
        <p14:creationId xmlns:p14="http://schemas.microsoft.com/office/powerpoint/2010/main" val="743522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p>
            <a:fld id="{E6FE89EA-3DA3-4F40-88B3-E70FB7D6DCC6}" type="datetimeFigureOut">
              <a:rPr lang="el-GR" smtClean="0"/>
              <a:t>9/1/2024</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366D69B5-063E-4F26-BEF9-1E5E82B0C5EA}" type="slidenum">
              <a:rPr lang="el-GR" smtClean="0"/>
              <a:t>‹#›</a:t>
            </a:fld>
            <a:endParaRPr lang="el-GR"/>
          </a:p>
        </p:txBody>
      </p:sp>
    </p:spTree>
    <p:extLst>
      <p:ext uri="{BB962C8B-B14F-4D97-AF65-F5344CB8AC3E}">
        <p14:creationId xmlns:p14="http://schemas.microsoft.com/office/powerpoint/2010/main" val="2560540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l-G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p>
            <a:fld id="{E6FE89EA-3DA3-4F40-88B3-E70FB7D6DCC6}" type="datetimeFigureOut">
              <a:rPr lang="el-GR" smtClean="0"/>
              <a:t>9/1/2024</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366D69B5-063E-4F26-BEF9-1E5E82B0C5EA}" type="slidenum">
              <a:rPr lang="el-GR" smtClean="0"/>
              <a:t>‹#›</a:t>
            </a:fld>
            <a:endParaRPr lang="el-GR"/>
          </a:p>
        </p:txBody>
      </p:sp>
    </p:spTree>
    <p:extLst>
      <p:ext uri="{BB962C8B-B14F-4D97-AF65-F5344CB8AC3E}">
        <p14:creationId xmlns:p14="http://schemas.microsoft.com/office/powerpoint/2010/main" val="4133737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l-G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FE89EA-3DA3-4F40-88B3-E70FB7D6DCC6}" type="datetimeFigureOut">
              <a:rPr lang="el-GR" smtClean="0"/>
              <a:t>9/1/2024</a:t>
            </a:fld>
            <a:endParaRPr lang="el-G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l-G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6D69B5-063E-4F26-BEF9-1E5E82B0C5EA}" type="slidenum">
              <a:rPr lang="el-GR" smtClean="0"/>
              <a:t>‹#›</a:t>
            </a:fld>
            <a:endParaRPr lang="el-GR"/>
          </a:p>
        </p:txBody>
      </p:sp>
    </p:spTree>
    <p:extLst>
      <p:ext uri="{BB962C8B-B14F-4D97-AF65-F5344CB8AC3E}">
        <p14:creationId xmlns:p14="http://schemas.microsoft.com/office/powerpoint/2010/main" val="25355409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 y="273685"/>
            <a:ext cx="10515600" cy="1325563"/>
          </a:xfrm>
        </p:spPr>
        <p:txBody>
          <a:bodyPr/>
          <a:lstStyle/>
          <a:p>
            <a:pPr algn="ctr"/>
            <a:r>
              <a:rPr lang="en-US" b="1" dirty="0" smtClean="0"/>
              <a:t>Almond Blossom </a:t>
            </a:r>
            <a:br>
              <a:rPr lang="en-US" b="1" dirty="0" smtClean="0"/>
            </a:br>
            <a:r>
              <a:rPr lang="en-US" b="1" dirty="0" smtClean="0"/>
              <a:t>by Vincent van Gogh</a:t>
            </a:r>
            <a:endParaRPr lang="el-GR"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01909" y="1889633"/>
            <a:ext cx="5508022" cy="4351338"/>
          </a:xfrm>
        </p:spPr>
      </p:pic>
    </p:spTree>
    <p:extLst>
      <p:ext uri="{BB962C8B-B14F-4D97-AF65-F5344CB8AC3E}">
        <p14:creationId xmlns:p14="http://schemas.microsoft.com/office/powerpoint/2010/main" val="13428851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Information</a:t>
            </a:r>
            <a:endParaRPr lang="el-GR" dirty="0"/>
          </a:p>
        </p:txBody>
      </p:sp>
      <p:sp>
        <p:nvSpPr>
          <p:cNvPr id="3" name="Content Placeholder 2"/>
          <p:cNvSpPr>
            <a:spLocks noGrp="1"/>
          </p:cNvSpPr>
          <p:nvPr>
            <p:ph idx="1"/>
          </p:nvPr>
        </p:nvSpPr>
        <p:spPr/>
        <p:txBody>
          <a:bodyPr>
            <a:normAutofit/>
          </a:bodyPr>
          <a:lstStyle/>
          <a:p>
            <a:pPr marL="0" indent="0">
              <a:buNone/>
            </a:pPr>
            <a:r>
              <a:rPr lang="en-US" dirty="0" smtClean="0"/>
              <a:t>Title: Almond Blossom </a:t>
            </a:r>
          </a:p>
          <a:p>
            <a:pPr marL="0" indent="0">
              <a:buNone/>
            </a:pPr>
            <a:r>
              <a:rPr lang="en-US" dirty="0" smtClean="0"/>
              <a:t>Type of painting: oil on canvas</a:t>
            </a:r>
          </a:p>
          <a:p>
            <a:pPr marL="0" indent="0">
              <a:buNone/>
            </a:pPr>
            <a:r>
              <a:rPr lang="en-US" dirty="0" smtClean="0"/>
              <a:t>Height: 73.3 cm Width: 92.4 cm </a:t>
            </a:r>
          </a:p>
          <a:p>
            <a:pPr marL="0" indent="0">
              <a:buNone/>
            </a:pPr>
            <a:r>
              <a:rPr lang="en-US" dirty="0" smtClean="0"/>
              <a:t>Year it was painted: </a:t>
            </a:r>
            <a:r>
              <a:rPr lang="en-US" dirty="0" smtClean="0"/>
              <a:t>Vincent van Gogh (1853 - 1890), Saint-</a:t>
            </a:r>
            <a:r>
              <a:rPr lang="en-US" dirty="0" err="1" smtClean="0"/>
              <a:t>Rémy</a:t>
            </a:r>
            <a:r>
              <a:rPr lang="en-US" dirty="0" smtClean="0"/>
              <a:t>-de-Provence, February 1890 </a:t>
            </a:r>
          </a:p>
          <a:p>
            <a:pPr marL="0" indent="0">
              <a:buNone/>
            </a:pPr>
            <a:r>
              <a:rPr lang="en-US" dirty="0" smtClean="0"/>
              <a:t> </a:t>
            </a:r>
            <a:endParaRPr lang="el-GR" dirty="0"/>
          </a:p>
        </p:txBody>
      </p:sp>
    </p:spTree>
    <p:extLst>
      <p:ext uri="{BB962C8B-B14F-4D97-AF65-F5344CB8AC3E}">
        <p14:creationId xmlns:p14="http://schemas.microsoft.com/office/powerpoint/2010/main" val="2752319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Viewing notes</a:t>
            </a:r>
            <a:endParaRPr lang="el-GR" dirty="0"/>
          </a:p>
        </p:txBody>
      </p:sp>
      <p:sp>
        <p:nvSpPr>
          <p:cNvPr id="3" name="Content Placeholder 2"/>
          <p:cNvSpPr>
            <a:spLocks noGrp="1"/>
          </p:cNvSpPr>
          <p:nvPr>
            <p:ph idx="1"/>
          </p:nvPr>
        </p:nvSpPr>
        <p:spPr/>
        <p:txBody>
          <a:bodyPr/>
          <a:lstStyle/>
          <a:p>
            <a:pPr marL="0" lvl="0" indent="0">
              <a:buNone/>
            </a:pPr>
            <a:r>
              <a:rPr lang="en-US" sz="2200" dirty="0">
                <a:solidFill>
                  <a:prstClr val="black"/>
                </a:solidFill>
              </a:rPr>
              <a:t>Large blossom branches like this against a blue sky were one of Van Gogh’s </a:t>
            </a:r>
            <a:r>
              <a:rPr lang="en-US" sz="2200" dirty="0" err="1">
                <a:solidFill>
                  <a:prstClr val="black"/>
                </a:solidFill>
              </a:rPr>
              <a:t>favourite</a:t>
            </a:r>
            <a:r>
              <a:rPr lang="en-US" sz="2200" dirty="0">
                <a:solidFill>
                  <a:prstClr val="black"/>
                </a:solidFill>
              </a:rPr>
              <a:t> subjects. Almond trees flower early in the spring making them a symbol of new life. Van Gogh borrowed the subject, the bold outlines and the positioning of the tree in the picture plane from Japanese printmaking.</a:t>
            </a:r>
            <a:br>
              <a:rPr lang="en-US" sz="2200" dirty="0">
                <a:solidFill>
                  <a:prstClr val="black"/>
                </a:solidFill>
              </a:rPr>
            </a:br>
            <a:r>
              <a:rPr lang="en-US" sz="2200" dirty="0">
                <a:solidFill>
                  <a:prstClr val="black"/>
                </a:solidFill>
              </a:rPr>
              <a:t/>
            </a:r>
            <a:br>
              <a:rPr lang="en-US" sz="2200" dirty="0">
                <a:solidFill>
                  <a:prstClr val="black"/>
                </a:solidFill>
              </a:rPr>
            </a:br>
            <a:r>
              <a:rPr lang="en-US" sz="2200" dirty="0">
                <a:solidFill>
                  <a:prstClr val="black"/>
                </a:solidFill>
              </a:rPr>
              <a:t>The painting was a gift for his brother Theo and sister-in-law Jo, who had just had a baby son, Vincent Willem. </a:t>
            </a:r>
            <a:r>
              <a:rPr lang="en-US" sz="2200" dirty="0" smtClean="0">
                <a:solidFill>
                  <a:prstClr val="black"/>
                </a:solidFill>
              </a:rPr>
              <a:t>In the letter announcing </a:t>
            </a:r>
            <a:r>
              <a:rPr lang="en-US" sz="2200" dirty="0">
                <a:solidFill>
                  <a:prstClr val="black"/>
                </a:solidFill>
              </a:rPr>
              <a:t>the new arrival, Theo wrote: ‘As we told you, we’ll name him after you, and I’m making the wish that he may be as determined and as courageous as you.’ Unsurprisingly, it was this work that remained closest to the hearts of the Van Gogh family. Vincent Willem went on to found the Van Gogh Museum.</a:t>
            </a:r>
          </a:p>
          <a:p>
            <a:endParaRPr lang="el-GR" dirty="0"/>
          </a:p>
        </p:txBody>
      </p:sp>
    </p:spTree>
    <p:extLst>
      <p:ext uri="{BB962C8B-B14F-4D97-AF65-F5344CB8AC3E}">
        <p14:creationId xmlns:p14="http://schemas.microsoft.com/office/powerpoint/2010/main" val="1278989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did it make me feel?</a:t>
            </a:r>
            <a:endParaRPr lang="el-GR" dirty="0"/>
          </a:p>
        </p:txBody>
      </p:sp>
      <p:sp>
        <p:nvSpPr>
          <p:cNvPr id="3" name="Content Placeholder 2"/>
          <p:cNvSpPr>
            <a:spLocks noGrp="1"/>
          </p:cNvSpPr>
          <p:nvPr>
            <p:ph idx="1"/>
          </p:nvPr>
        </p:nvSpPr>
        <p:spPr/>
        <p:txBody>
          <a:bodyPr/>
          <a:lstStyle/>
          <a:p>
            <a:r>
              <a:rPr lang="en-US" dirty="0" smtClean="0"/>
              <a:t>I have always loved</a:t>
            </a:r>
            <a:r>
              <a:rPr lang="en-US" dirty="0" smtClean="0"/>
              <a:t> </a:t>
            </a:r>
            <a:r>
              <a:rPr lang="en-US" dirty="0" smtClean="0"/>
              <a:t>flower mosaics, they are one of my favorite things in the world. Every time I see them, they</a:t>
            </a:r>
            <a:r>
              <a:rPr lang="el-GR" dirty="0" smtClean="0"/>
              <a:t> </a:t>
            </a:r>
            <a:r>
              <a:rPr lang="en-US" dirty="0" smtClean="0"/>
              <a:t>look like the are real, as if they are swaying especially if I look at them in a calm mood and with  the right music.</a:t>
            </a:r>
            <a:endParaRPr lang="el-GR" dirty="0"/>
          </a:p>
        </p:txBody>
      </p:sp>
    </p:spTree>
    <p:extLst>
      <p:ext uri="{BB962C8B-B14F-4D97-AF65-F5344CB8AC3E}">
        <p14:creationId xmlns:p14="http://schemas.microsoft.com/office/powerpoint/2010/main" val="25420365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1490</TotalTime>
  <Words>256</Words>
  <Application>Microsoft Office PowerPoint</Application>
  <PresentationFormat>Widescreen</PresentationFormat>
  <Paragraphs>11</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Almond Blossom  by Vincent van Gogh</vt:lpstr>
      <vt:lpstr>Information</vt:lpstr>
      <vt:lpstr>Viewing notes</vt:lpstr>
      <vt:lpstr>How did it make me feel?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Konstantinos</dc:creator>
  <cp:lastModifiedBy>Konstantinos</cp:lastModifiedBy>
  <cp:revision>8</cp:revision>
  <dcterms:created xsi:type="dcterms:W3CDTF">2024-01-09T21:14:41Z</dcterms:created>
  <dcterms:modified xsi:type="dcterms:W3CDTF">2024-01-10T22:05:07Z</dcterms:modified>
</cp:coreProperties>
</file>