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7" r:id="rId1"/>
  </p:sldMasterIdLst>
  <p:notesMasterIdLst>
    <p:notesMasterId r:id="rId25"/>
  </p:notesMasterIdLst>
  <p:sldIdLst>
    <p:sldId id="352" r:id="rId2"/>
    <p:sldId id="256" r:id="rId3"/>
    <p:sldId id="343" r:id="rId4"/>
    <p:sldId id="345" r:id="rId5"/>
    <p:sldId id="299" r:id="rId6"/>
    <p:sldId id="353" r:id="rId7"/>
    <p:sldId id="346" r:id="rId8"/>
    <p:sldId id="282" r:id="rId9"/>
    <p:sldId id="258" r:id="rId10"/>
    <p:sldId id="260" r:id="rId11"/>
    <p:sldId id="269" r:id="rId12"/>
    <p:sldId id="271" r:id="rId13"/>
    <p:sldId id="347" r:id="rId14"/>
    <p:sldId id="262" r:id="rId15"/>
    <p:sldId id="275" r:id="rId16"/>
    <p:sldId id="276" r:id="rId17"/>
    <p:sldId id="315" r:id="rId18"/>
    <p:sldId id="283" r:id="rId19"/>
    <p:sldId id="261" r:id="rId20"/>
    <p:sldId id="330" r:id="rId21"/>
    <p:sldId id="326" r:id="rId22"/>
    <p:sldId id="300" r:id="rId23"/>
    <p:sldId id="303" r:id="rId24"/>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99"/>
    <a:srgbClr val="FFFFCC"/>
    <a:srgbClr val="CCCCFF"/>
    <a:srgbClr val="FFCCFF"/>
    <a:srgbClr val="CCFFCC"/>
    <a:srgbClr val="CCECFF"/>
    <a:srgbClr val="660066"/>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06" autoAdjust="0"/>
    <p:restoredTop sz="88785" autoAdjust="0"/>
  </p:normalViewPr>
  <p:slideViewPr>
    <p:cSldViewPr>
      <p:cViewPr varScale="1">
        <p:scale>
          <a:sx n="100" d="100"/>
          <a:sy n="100" d="100"/>
        </p:scale>
        <p:origin x="179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presProps" Target="presProps.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notesMaster" Target="notesMasters/notesMaster1.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tableStyles" Target="tableStyle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theme" Target="theme/theme1.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viewProps" Target="viewProps.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E76940CC-AEB3-CDDC-16B4-CA5F9E86B99B}"/>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US"/>
          </a:p>
        </p:txBody>
      </p:sp>
      <p:sp>
        <p:nvSpPr>
          <p:cNvPr id="14339" name="Rectangle 3">
            <a:extLst>
              <a:ext uri="{FF2B5EF4-FFF2-40B4-BE49-F238E27FC236}">
                <a16:creationId xmlns:a16="http://schemas.microsoft.com/office/drawing/2014/main" id="{588EECB0-D20A-0FD6-C574-D1A277A75AB0}"/>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n-US"/>
          </a:p>
        </p:txBody>
      </p:sp>
      <p:sp>
        <p:nvSpPr>
          <p:cNvPr id="5124" name="Rectangle 4">
            <a:extLst>
              <a:ext uri="{FF2B5EF4-FFF2-40B4-BE49-F238E27FC236}">
                <a16:creationId xmlns:a16="http://schemas.microsoft.com/office/drawing/2014/main" id="{2FC3F2BA-2346-EC65-F0C4-05680E742545}"/>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41" name="Rectangle 5">
            <a:extLst>
              <a:ext uri="{FF2B5EF4-FFF2-40B4-BE49-F238E27FC236}">
                <a16:creationId xmlns:a16="http://schemas.microsoft.com/office/drawing/2014/main" id="{04108C41-6D51-07B3-50F1-7B71F8868455}"/>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342" name="Rectangle 6">
            <a:extLst>
              <a:ext uri="{FF2B5EF4-FFF2-40B4-BE49-F238E27FC236}">
                <a16:creationId xmlns:a16="http://schemas.microsoft.com/office/drawing/2014/main" id="{FD1F941E-3BA8-EC8D-1063-A10776E2F246}"/>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US"/>
          </a:p>
        </p:txBody>
      </p:sp>
      <p:sp>
        <p:nvSpPr>
          <p:cNvPr id="14343" name="Rectangle 7">
            <a:extLst>
              <a:ext uri="{FF2B5EF4-FFF2-40B4-BE49-F238E27FC236}">
                <a16:creationId xmlns:a16="http://schemas.microsoft.com/office/drawing/2014/main" id="{0770926B-EB3D-3458-F866-022B60627E9B}"/>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8B0E8EC6-973E-4EDA-87BE-4A2461E807C6}"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8" Type="http://schemas.openxmlformats.org/officeDocument/2006/relationships/hyperlink" Target="http://en.wikipedia.org/wiki/Light" TargetMode="External" /><Relationship Id="rId3" Type="http://schemas.openxmlformats.org/officeDocument/2006/relationships/hyperlink" Target="http://en.wikipedia.org/wiki/Leonardo_da_Vinci" TargetMode="External" /><Relationship Id="rId7" Type="http://schemas.openxmlformats.org/officeDocument/2006/relationships/hyperlink" Target="http://en.wikipedia.org/wiki/Contrast_%28vision%29" TargetMode="External" /><Relationship Id="rId2" Type="http://schemas.openxmlformats.org/officeDocument/2006/relationships/slide" Target="../slides/slide7.xml" /><Relationship Id="rId1" Type="http://schemas.openxmlformats.org/officeDocument/2006/relationships/notesMaster" Target="../notesMasters/notesMaster1.xml" /><Relationship Id="rId6" Type="http://schemas.openxmlformats.org/officeDocument/2006/relationships/hyperlink" Target="http://en.wikipedia.org/wiki/Italian_language" TargetMode="External" /><Relationship Id="rId5" Type="http://schemas.openxmlformats.org/officeDocument/2006/relationships/hyperlink" Target="http://en.wikipedia.org/wiki/Art" TargetMode="External" /><Relationship Id="rId4" Type="http://schemas.openxmlformats.org/officeDocument/2006/relationships/hyperlink" Target="http://en.wikipedia.org/wiki/Painting" TargetMode="External" /><Relationship Id="rId9" Type="http://schemas.openxmlformats.org/officeDocument/2006/relationships/hyperlink" Target="http://en.wikipedia.org/wiki/Dark" TargetMode="External" /></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 /><Relationship Id="rId1" Type="http://schemas.openxmlformats.org/officeDocument/2006/relationships/notesMaster" Target="../notesMasters/notesMaster1.xml" /></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 /><Relationship Id="rId1" Type="http://schemas.openxmlformats.org/officeDocument/2006/relationships/notesMaster" Target="../notesMasters/notesMaster1.xml" /></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53BA5EFF-8B9E-434D-27C9-F57E102FFD9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37931725" indent="-37474525">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841C37BB-47D6-4D9A-BFE8-88D0F162E0C1}" type="slidenum">
              <a:rPr lang="en-US" altLang="en-US" sz="1200">
                <a:latin typeface="Buckingham"/>
                <a:ea typeface="ＭＳ Ｐゴシック" panose="020B0600070205080204" pitchFamily="34" charset="-128"/>
              </a:rPr>
              <a:pPr/>
              <a:t>1</a:t>
            </a:fld>
            <a:endParaRPr lang="en-US" altLang="en-US" sz="1200">
              <a:latin typeface="Buckingham"/>
              <a:ea typeface="ＭＳ Ｐゴシック" panose="020B0600070205080204" pitchFamily="34" charset="-128"/>
            </a:endParaRPr>
          </a:p>
        </p:txBody>
      </p:sp>
      <p:sp>
        <p:nvSpPr>
          <p:cNvPr id="7171" name="Rectangle 2">
            <a:extLst>
              <a:ext uri="{FF2B5EF4-FFF2-40B4-BE49-F238E27FC236}">
                <a16:creationId xmlns:a16="http://schemas.microsoft.com/office/drawing/2014/main" id="{259180AC-53FA-DC9B-8D5B-CB174015EE71}"/>
              </a:ext>
            </a:extLst>
          </p:cNvPr>
          <p:cNvSpPr>
            <a:spLocks noGrp="1" noRot="1" noChangeAspect="1" noChangeArrowheads="1" noTextEdit="1"/>
          </p:cNvSpPr>
          <p:nvPr>
            <p:ph type="sldImg"/>
          </p:nvPr>
        </p:nvSpPr>
        <p:spPr>
          <a:ln/>
        </p:spPr>
      </p:sp>
      <p:sp>
        <p:nvSpPr>
          <p:cNvPr id="7172" name="Rectangle 3">
            <a:extLst>
              <a:ext uri="{FF2B5EF4-FFF2-40B4-BE49-F238E27FC236}">
                <a16:creationId xmlns:a16="http://schemas.microsoft.com/office/drawing/2014/main" id="{3401F407-04D0-AD45-D535-AA9CD91581C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3298DA56-8F31-9F4B-FA6F-FF201DAA8DF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F04EFE0-31E8-46D5-BB69-FA2EDA5E7D41}" type="slidenum">
              <a:rPr lang="en-US" altLang="en-US"/>
              <a:pPr>
                <a:spcBef>
                  <a:spcPct val="0"/>
                </a:spcBef>
              </a:pPr>
              <a:t>23</a:t>
            </a:fld>
            <a:endParaRPr lang="en-US" altLang="en-US"/>
          </a:p>
        </p:txBody>
      </p:sp>
      <p:sp>
        <p:nvSpPr>
          <p:cNvPr id="38915" name="Rectangle 2">
            <a:extLst>
              <a:ext uri="{FF2B5EF4-FFF2-40B4-BE49-F238E27FC236}">
                <a16:creationId xmlns:a16="http://schemas.microsoft.com/office/drawing/2014/main" id="{A6E8F0BD-1DFE-C0CE-0FE4-71026BA88ACC}"/>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55D3086C-9635-D3DD-3DFB-3D7F01C7F96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1100"/>
              <a:t>US capital</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7BCA8054-3457-7BA8-2C4D-67EF6A2AB2CC}"/>
              </a:ext>
            </a:extLst>
          </p:cNvPr>
          <p:cNvSpPr>
            <a:spLocks noGrp="1" noRot="1" noChangeAspect="1" noTextEdit="1"/>
          </p:cNvSpPr>
          <p:nvPr>
            <p:ph type="sldImg"/>
          </p:nvPr>
        </p:nvSpPr>
        <p:spPr>
          <a:ln/>
        </p:spPr>
      </p:sp>
      <p:sp>
        <p:nvSpPr>
          <p:cNvPr id="9219" name="Notes Placeholder 2">
            <a:extLst>
              <a:ext uri="{FF2B5EF4-FFF2-40B4-BE49-F238E27FC236}">
                <a16:creationId xmlns:a16="http://schemas.microsoft.com/office/drawing/2014/main" id="{6DBD445E-89C9-9031-1CBD-453804CBF95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9220" name="Slide Number Placeholder 3">
            <a:extLst>
              <a:ext uri="{FF2B5EF4-FFF2-40B4-BE49-F238E27FC236}">
                <a16:creationId xmlns:a16="http://schemas.microsoft.com/office/drawing/2014/main" id="{84251749-8B4C-58FE-31DF-02CA3CB10A4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8D77F57-3800-42FC-8CC5-8996AB505193}" type="slidenum">
              <a:rPr lang="en-US" altLang="en-US"/>
              <a:pPr>
                <a:spcBef>
                  <a:spcPct val="0"/>
                </a:spcBef>
              </a:pPr>
              <a:t>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FAEFAC61-81F3-5602-F317-29DDE67D66BD}"/>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AC922FF0-D0D9-577B-6CE3-5904589576CB}"/>
              </a:ext>
            </a:extLst>
          </p:cNvPr>
          <p:cNvSpPr>
            <a:spLocks noGrp="1"/>
          </p:cNvSpPr>
          <p:nvPr>
            <p:ph type="body" idx="1"/>
          </p:nvPr>
        </p:nvSpPr>
        <p:spPr/>
        <p:txBody>
          <a:bodyPr>
            <a:normAutofit lnSpcReduction="10000"/>
          </a:bodyPr>
          <a:lstStyle/>
          <a:p>
            <a:pPr eaLnBrk="1" hangingPunct="1">
              <a:lnSpc>
                <a:spcPct val="90000"/>
              </a:lnSpc>
              <a:spcBef>
                <a:spcPct val="15000"/>
              </a:spcBef>
              <a:defRPr/>
            </a:pPr>
            <a:r>
              <a:rPr lang="en-US" sz="4000" dirty="0"/>
              <a:t>Art showed peoples’ new social &amp; political status</a:t>
            </a:r>
          </a:p>
          <a:p>
            <a:pPr eaLnBrk="1" hangingPunct="1">
              <a:lnSpc>
                <a:spcPct val="90000"/>
              </a:lnSpc>
              <a:spcBef>
                <a:spcPct val="15000"/>
              </a:spcBef>
              <a:defRPr/>
            </a:pPr>
            <a:r>
              <a:rPr lang="en-US" sz="4000" dirty="0"/>
              <a:t>The rise of cities brought artists together &amp; shared ideas—this led to new techniques &amp; styles</a:t>
            </a:r>
          </a:p>
        </p:txBody>
      </p:sp>
      <p:sp>
        <p:nvSpPr>
          <p:cNvPr id="11268" name="Slide Number Placeholder 3">
            <a:extLst>
              <a:ext uri="{FF2B5EF4-FFF2-40B4-BE49-F238E27FC236}">
                <a16:creationId xmlns:a16="http://schemas.microsoft.com/office/drawing/2014/main" id="{72D400B4-747E-07EC-CAC9-98120826265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A79F3AC-D21C-4BE8-8C7E-EB6B6CE4A500}" type="slidenum">
              <a:rPr lang="en-US" altLang="en-US"/>
              <a:pPr>
                <a:spcBef>
                  <a:spcPct val="0"/>
                </a:spcBef>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08B3E364-A29F-F9C0-ACAE-D2D2A3D61546}"/>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7440367D-E20E-1901-0C98-B889112752BF}"/>
              </a:ext>
            </a:extLst>
          </p:cNvPr>
          <p:cNvSpPr>
            <a:spLocks noGrp="1"/>
          </p:cNvSpPr>
          <p:nvPr>
            <p:ph type="body" idx="1"/>
          </p:nvPr>
        </p:nvSpPr>
        <p:spPr/>
        <p:txBody>
          <a:bodyPr>
            <a:normAutofit lnSpcReduction="10000"/>
          </a:bodyPr>
          <a:lstStyle/>
          <a:p>
            <a:pPr eaLnBrk="1" hangingPunct="1">
              <a:lnSpc>
                <a:spcPct val="90000"/>
              </a:lnSpc>
              <a:spcBef>
                <a:spcPct val="15000"/>
              </a:spcBef>
              <a:defRPr/>
            </a:pPr>
            <a:r>
              <a:rPr lang="en-US" sz="4000" dirty="0"/>
              <a:t>Art showed peoples’ new social &amp; political status</a:t>
            </a:r>
          </a:p>
          <a:p>
            <a:pPr eaLnBrk="1" hangingPunct="1">
              <a:lnSpc>
                <a:spcPct val="90000"/>
              </a:lnSpc>
              <a:spcBef>
                <a:spcPct val="15000"/>
              </a:spcBef>
              <a:defRPr/>
            </a:pPr>
            <a:r>
              <a:rPr lang="en-US" sz="4000" dirty="0"/>
              <a:t>The rise of cities brought artists together &amp; shared ideas—this led to new techniques &amp; styles</a:t>
            </a:r>
          </a:p>
        </p:txBody>
      </p:sp>
      <p:sp>
        <p:nvSpPr>
          <p:cNvPr id="13316" name="Slide Number Placeholder 3">
            <a:extLst>
              <a:ext uri="{FF2B5EF4-FFF2-40B4-BE49-F238E27FC236}">
                <a16:creationId xmlns:a16="http://schemas.microsoft.com/office/drawing/2014/main" id="{06E91D6D-986C-E6D4-CF45-5E34E5C7BC6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303DA8C-8CC9-45DF-95DB-3AD629AFCD76}" type="slidenum">
              <a:rPr lang="en-US" altLang="en-US"/>
              <a:pPr>
                <a:spcBef>
                  <a:spcPct val="0"/>
                </a:spcBef>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AFC501BD-6D8A-B4C8-5485-FA1A23504A8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AFD44DB-780B-4CB3-B066-231783F99A69}" type="slidenum">
              <a:rPr lang="en-US" altLang="en-US"/>
              <a:pPr>
                <a:spcBef>
                  <a:spcPct val="0"/>
                </a:spcBef>
              </a:pPr>
              <a:t>5</a:t>
            </a:fld>
            <a:endParaRPr lang="en-US" altLang="en-US"/>
          </a:p>
        </p:txBody>
      </p:sp>
      <p:sp>
        <p:nvSpPr>
          <p:cNvPr id="15363" name="Rectangle 2">
            <a:extLst>
              <a:ext uri="{FF2B5EF4-FFF2-40B4-BE49-F238E27FC236}">
                <a16:creationId xmlns:a16="http://schemas.microsoft.com/office/drawing/2014/main" id="{10E1B4B4-60AE-B194-7CA0-236D6FFDD808}"/>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C2C6BAE1-A0BC-74E5-F47D-3DFAF8B1BB8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This painting by Botticelli was commissioned by Lorenzo de Medici &amp; depicts Cosimo, Lorenzo, &amp; Guiliano de Medici as the three magi</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5C0E2826-6F79-991F-0E89-32671EA5563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C60C2ED-48A0-4D13-A418-A993287AECCA}" type="slidenum">
              <a:rPr lang="en-US" altLang="en-US"/>
              <a:pPr>
                <a:spcBef>
                  <a:spcPct val="0"/>
                </a:spcBef>
              </a:pPr>
              <a:t>7</a:t>
            </a:fld>
            <a:endParaRPr lang="en-US" altLang="en-US"/>
          </a:p>
        </p:txBody>
      </p:sp>
      <p:sp>
        <p:nvSpPr>
          <p:cNvPr id="18435" name="Rectangle 2">
            <a:extLst>
              <a:ext uri="{FF2B5EF4-FFF2-40B4-BE49-F238E27FC236}">
                <a16:creationId xmlns:a16="http://schemas.microsoft.com/office/drawing/2014/main" id="{F3166879-5A1A-160F-C2FD-3D39E8DA1519}"/>
              </a:ext>
            </a:extLst>
          </p:cNvPr>
          <p:cNvSpPr>
            <a:spLocks noGrp="1" noRot="1" noChangeAspect="1" noChangeArrowheads="1" noTextEdit="1"/>
          </p:cNvSpPr>
          <p:nvPr>
            <p:ph type="sldImg"/>
          </p:nvPr>
        </p:nvSpPr>
        <p:spPr>
          <a:ln/>
        </p:spPr>
      </p:sp>
      <p:sp>
        <p:nvSpPr>
          <p:cNvPr id="18436" name="Rectangle 3">
            <a:extLst>
              <a:ext uri="{FF2B5EF4-FFF2-40B4-BE49-F238E27FC236}">
                <a16:creationId xmlns:a16="http://schemas.microsoft.com/office/drawing/2014/main" id="{86F763BE-3ECE-BEF7-DA53-DA9A5CE58ED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a:t>Sfumato</a:t>
            </a:r>
            <a:r>
              <a:rPr lang="en-US" altLang="en-US"/>
              <a:t> is a term used by </a:t>
            </a:r>
            <a:r>
              <a:rPr lang="en-US" altLang="en-US">
                <a:solidFill>
                  <a:schemeClr val="bg1"/>
                </a:solidFill>
                <a:hlinkClick r:id="rId3" tooltip="Leonardo da Vinci"/>
              </a:rPr>
              <a:t>Leonardo da Vinci</a:t>
            </a:r>
            <a:r>
              <a:rPr lang="en-US" altLang="en-US">
                <a:solidFill>
                  <a:schemeClr val="bg1"/>
                </a:solidFill>
              </a:rPr>
              <a:t> </a:t>
            </a:r>
            <a:r>
              <a:rPr lang="en-US" altLang="en-US"/>
              <a:t>to refer to a </a:t>
            </a:r>
            <a:r>
              <a:rPr lang="en-US" altLang="en-US">
                <a:hlinkClick r:id="rId4" tooltip="Painting"/>
              </a:rPr>
              <a:t>painting</a:t>
            </a:r>
            <a:r>
              <a:rPr lang="en-US" altLang="en-US"/>
              <a:t> technique which overlays translucent layers of colour to create perceptions of depth, volume and form. In particular, it refers to the blending of colours or tones so subtly that there is no perceptible transition.</a:t>
            </a:r>
          </a:p>
          <a:p>
            <a:pPr eaLnBrk="1" hangingPunct="1"/>
            <a:r>
              <a:rPr lang="en-US" altLang="en-US"/>
              <a:t>An element in </a:t>
            </a:r>
            <a:r>
              <a:rPr lang="en-US" altLang="en-US">
                <a:hlinkClick r:id="rId5" tooltip="Art"/>
              </a:rPr>
              <a:t>art</a:t>
            </a:r>
            <a:r>
              <a:rPr lang="en-US" altLang="en-US"/>
              <a:t>, </a:t>
            </a:r>
            <a:r>
              <a:rPr lang="en-US" altLang="en-US" b="1"/>
              <a:t>chiaroscuro</a:t>
            </a:r>
            <a:r>
              <a:rPr lang="en-US" altLang="en-US"/>
              <a:t> (</a:t>
            </a:r>
            <a:r>
              <a:rPr lang="en-US" altLang="en-US">
                <a:hlinkClick r:id="rId6" tooltip="Italian language"/>
              </a:rPr>
              <a:t>Italian</a:t>
            </a:r>
            <a:r>
              <a:rPr lang="en-US" altLang="en-US"/>
              <a:t> for </a:t>
            </a:r>
            <a:r>
              <a:rPr lang="en-US" altLang="en-US" i="1"/>
              <a:t>lightdark</a:t>
            </a:r>
            <a:r>
              <a:rPr lang="en-US" altLang="en-US"/>
              <a:t>) is defined as a bold </a:t>
            </a:r>
            <a:r>
              <a:rPr lang="en-US" altLang="en-US">
                <a:hlinkClick r:id="rId7" tooltip="Contrast (vision)"/>
              </a:rPr>
              <a:t>contrast</a:t>
            </a:r>
            <a:r>
              <a:rPr lang="en-US" altLang="en-US"/>
              <a:t> between </a:t>
            </a:r>
            <a:r>
              <a:rPr lang="en-US" altLang="en-US">
                <a:hlinkClick r:id="rId8" tooltip="Light"/>
              </a:rPr>
              <a:t>light</a:t>
            </a:r>
            <a:r>
              <a:rPr lang="en-US" altLang="en-US"/>
              <a:t> and </a:t>
            </a:r>
            <a:r>
              <a:rPr lang="en-US" altLang="en-US">
                <a:hlinkClick r:id="rId9" tooltip="Dark"/>
              </a:rPr>
              <a:t>dark</a:t>
            </a:r>
            <a:r>
              <a:rPr lang="en-US" altLang="en-US"/>
              <a:t>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072509D5-17CD-545F-63D0-184991BF8D6E}"/>
              </a:ext>
            </a:extLst>
          </p:cNvPr>
          <p:cNvSpPr>
            <a:spLocks noGrp="1" noRot="1" noChangeAspect="1" noTextEdit="1"/>
          </p:cNvSpPr>
          <p:nvPr>
            <p:ph type="sldImg"/>
          </p:nvPr>
        </p:nvSpPr>
        <p:spPr>
          <a:ln/>
        </p:spPr>
      </p:sp>
      <p:sp>
        <p:nvSpPr>
          <p:cNvPr id="22531" name="Notes Placeholder 2">
            <a:extLst>
              <a:ext uri="{FF2B5EF4-FFF2-40B4-BE49-F238E27FC236}">
                <a16:creationId xmlns:a16="http://schemas.microsoft.com/office/drawing/2014/main" id="{4568D195-2EE4-B424-78C5-A774886638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In addition, artists such as the sculptor, poet, architect, and painter Michelangelo (MY•kuhl•AN•juh•LOH) Buonarroti used a realistic style when depicting the human body. Donatello (DAHN•uh•TEHL•oh) also made sculpture more realistic by carving natural postures and expressions that reveal personality. He revived a classical form in his statue of David, a boy who, according to the Bible, became a great king.</a:t>
            </a:r>
          </a:p>
        </p:txBody>
      </p:sp>
      <p:sp>
        <p:nvSpPr>
          <p:cNvPr id="22532" name="Slide Number Placeholder 3">
            <a:extLst>
              <a:ext uri="{FF2B5EF4-FFF2-40B4-BE49-F238E27FC236}">
                <a16:creationId xmlns:a16="http://schemas.microsoft.com/office/drawing/2014/main" id="{48F56A21-AAD8-9338-C2A8-DF6884C0A04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BE67258-F6CA-4A4B-A9DC-7C0D1DD21A0D}" type="slidenum">
              <a:rPr lang="en-US" altLang="en-US"/>
              <a:pPr>
                <a:spcBef>
                  <a:spcPct val="0"/>
                </a:spcBef>
              </a:pPr>
              <a:t>10</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AE3BB017-A0AD-D351-BA4D-02941330485F}"/>
              </a:ext>
            </a:extLst>
          </p:cNvPr>
          <p:cNvSpPr>
            <a:spLocks noGrp="1" noRot="1" noChangeAspect="1" noTextEdit="1"/>
          </p:cNvSpPr>
          <p:nvPr>
            <p:ph type="sldImg"/>
          </p:nvPr>
        </p:nvSpPr>
        <p:spPr>
          <a:ln/>
        </p:spPr>
      </p:sp>
      <p:sp>
        <p:nvSpPr>
          <p:cNvPr id="27651" name="Notes Placeholder 2">
            <a:extLst>
              <a:ext uri="{FF2B5EF4-FFF2-40B4-BE49-F238E27FC236}">
                <a16:creationId xmlns:a16="http://schemas.microsoft.com/office/drawing/2014/main" id="{5337B722-B363-5042-14F5-7E63B6B3236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t>Leonardo, Renaissance Man Leonardo da Vinci </a:t>
            </a:r>
            <a:r>
              <a:rPr lang="en-US" altLang="en-US"/>
              <a:t>(LAY•uh•NAHR•doh duh•VIHN•chee) was a painter, sculptor, inventor, and scientist. A true “Renaissance man,” he was interested in how things worked. He studied how a muscle moves and how veins are arranged in a leaf. He filled his notebooks with observations and sketches. Then he incorporated his findings in his art. Among his many masterpieces, Leonardo painted one of the best-known portraits in the world, the </a:t>
            </a:r>
            <a:r>
              <a:rPr lang="en-US" altLang="en-US" i="1"/>
              <a:t>Mona Lisa (page 478). The woman in the portrait </a:t>
            </a:r>
            <a:r>
              <a:rPr lang="en-US" altLang="en-US"/>
              <a:t>seems so real that many writers have tried to explain the thoughts behind her smile. Leonardo also produced a famous religious painting, </a:t>
            </a:r>
            <a:r>
              <a:rPr lang="en-US" altLang="en-US" i="1"/>
              <a:t>The Last Supper. </a:t>
            </a:r>
            <a:r>
              <a:rPr lang="en-US" altLang="en-US"/>
              <a:t>It shows the personalities of Jesus’ disciples through facial expressions.</a:t>
            </a:r>
          </a:p>
        </p:txBody>
      </p:sp>
      <p:sp>
        <p:nvSpPr>
          <p:cNvPr id="27652" name="Slide Number Placeholder 3">
            <a:extLst>
              <a:ext uri="{FF2B5EF4-FFF2-40B4-BE49-F238E27FC236}">
                <a16:creationId xmlns:a16="http://schemas.microsoft.com/office/drawing/2014/main" id="{2C8AD5E6-EBED-B81E-905E-99451D44673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F9A15FC-1D39-402F-92DF-282963C116F1}" type="slidenum">
              <a:rPr lang="en-US" altLang="en-US"/>
              <a:pPr>
                <a:spcBef>
                  <a:spcPct val="0"/>
                </a:spcBef>
              </a:pPr>
              <a:t>14</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414A4FFC-2BA4-4EE5-B1F4-5872719DCF4D}"/>
              </a:ext>
            </a:extLst>
          </p:cNvPr>
          <p:cNvSpPr>
            <a:spLocks noGrp="1" noRot="1" noChangeAspect="1" noTextEdit="1"/>
          </p:cNvSpPr>
          <p:nvPr>
            <p:ph type="sldImg"/>
          </p:nvPr>
        </p:nvSpPr>
        <p:spPr>
          <a:ln/>
        </p:spPr>
      </p:sp>
      <p:sp>
        <p:nvSpPr>
          <p:cNvPr id="33795" name="Notes Placeholder 2">
            <a:extLst>
              <a:ext uri="{FF2B5EF4-FFF2-40B4-BE49-F238E27FC236}">
                <a16:creationId xmlns:a16="http://schemas.microsoft.com/office/drawing/2014/main" id="{A23412BC-1DBE-1041-A53D-9CF9139D943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altLang="en-US" b="1"/>
              <a:t>Raphael Advances Realism Raphael (RAHF•ee•uhl) </a:t>
            </a:r>
            <a:r>
              <a:rPr lang="en-US" altLang="en-US"/>
              <a:t>Sanzio was younger than Michelangelo and Leonardo. He learned from studying their works. One of Raphael’s favorite subjects was the Madonna and child. Raphael often portrayed their expressions as gentle and calm. He was famous for his use of Perspective. In his greatest achievement, Raphael filled the walls of Pope Julius II’s library with paintings. One of these, </a:t>
            </a:r>
            <a:r>
              <a:rPr lang="en-US" altLang="en-US" i="1"/>
              <a:t>School of Athens (page 479), conveys the </a:t>
            </a:r>
            <a:r>
              <a:rPr lang="en-US" altLang="en-US"/>
              <a:t>classical influence on the Renaissance. Raphael painted famous Renaissance figures, such as Michelangelo, Leonardo, and himself, as classical philosophers and their students.</a:t>
            </a:r>
          </a:p>
        </p:txBody>
      </p:sp>
      <p:sp>
        <p:nvSpPr>
          <p:cNvPr id="33796" name="Slide Number Placeholder 3">
            <a:extLst>
              <a:ext uri="{FF2B5EF4-FFF2-40B4-BE49-F238E27FC236}">
                <a16:creationId xmlns:a16="http://schemas.microsoft.com/office/drawing/2014/main" id="{F480571F-C48B-1D99-D047-847EB0C49DE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76860A8-F26B-48FB-AB76-8872C9CDA6EC}" type="slidenum">
              <a:rPr lang="en-US" altLang="en-US"/>
              <a:pPr>
                <a:spcBef>
                  <a:spcPct val="0"/>
                </a:spcBef>
              </a:pPr>
              <a:t>19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1C46FF23-FFF2-176E-6C51-9D791F0DCD41}"/>
              </a:ext>
            </a:extLst>
          </p:cNvPr>
          <p:cNvSpPr>
            <a:spLocks noGrp="1"/>
          </p:cNvSpPr>
          <p:nvPr>
            <p:ph type="dt" sz="half" idx="10"/>
          </p:nvPr>
        </p:nvSpPr>
        <p:spPr/>
        <p:txBody>
          <a:bodyPr/>
          <a:lstStyle>
            <a:lvl1pPr>
              <a:defRPr/>
            </a:lvl1pPr>
          </a:lstStyle>
          <a:p>
            <a:pPr>
              <a:defRPr/>
            </a:pPr>
            <a:fld id="{E3F36E91-38E7-4213-AA81-B75227EF4E19}" type="datetimeFigureOut">
              <a:rPr lang="en-US"/>
              <a:pPr>
                <a:defRPr/>
              </a:pPr>
              <a:t>2/12/2024</a:t>
            </a:fld>
            <a:endParaRPr lang="en-US" dirty="0"/>
          </a:p>
        </p:txBody>
      </p:sp>
      <p:sp>
        <p:nvSpPr>
          <p:cNvPr id="5" name="Footer Placeholder 4">
            <a:extLst>
              <a:ext uri="{FF2B5EF4-FFF2-40B4-BE49-F238E27FC236}">
                <a16:creationId xmlns:a16="http://schemas.microsoft.com/office/drawing/2014/main" id="{CBF6EA3F-77B1-EEB4-2D2C-1BCAD373BB6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E6E588B-362C-D1DC-67B7-8841CF6695EB}"/>
              </a:ext>
            </a:extLst>
          </p:cNvPr>
          <p:cNvSpPr>
            <a:spLocks noGrp="1"/>
          </p:cNvSpPr>
          <p:nvPr>
            <p:ph type="sldNum" sz="quarter" idx="12"/>
          </p:nvPr>
        </p:nvSpPr>
        <p:spPr/>
        <p:txBody>
          <a:bodyPr/>
          <a:lstStyle>
            <a:lvl1pPr>
              <a:defRPr/>
            </a:lvl1pPr>
          </a:lstStyle>
          <a:p>
            <a:fld id="{08AD0ABF-2318-4A06-8350-B4ACAA50B200}" type="slidenum">
              <a:rPr lang="en-US" altLang="en-US"/>
              <a:pPr/>
              <a:t>‹#›</a:t>
            </a:fld>
            <a:endParaRPr lang="en-US" altLang="en-US"/>
          </a:p>
        </p:txBody>
      </p:sp>
    </p:spTree>
    <p:extLst>
      <p:ext uri="{BB962C8B-B14F-4D97-AF65-F5344CB8AC3E}">
        <p14:creationId xmlns:p14="http://schemas.microsoft.com/office/powerpoint/2010/main" val="1287531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03F73D48-8EC4-ACE5-CFAC-B1051974C464}"/>
              </a:ext>
            </a:extLst>
          </p:cNvPr>
          <p:cNvSpPr>
            <a:spLocks noGrp="1"/>
          </p:cNvSpPr>
          <p:nvPr>
            <p:ph type="dt" sz="half" idx="10"/>
          </p:nvPr>
        </p:nvSpPr>
        <p:spPr/>
        <p:txBody>
          <a:bodyPr/>
          <a:lstStyle>
            <a:lvl1pPr>
              <a:defRPr/>
            </a:lvl1pPr>
          </a:lstStyle>
          <a:p>
            <a:pPr>
              <a:defRPr/>
            </a:pPr>
            <a:fld id="{E5412556-CB29-4EE7-B792-9894EB3635E9}" type="datetimeFigureOut">
              <a:rPr lang="en-US"/>
              <a:pPr>
                <a:defRPr/>
              </a:pPr>
              <a:t>2/12/2024</a:t>
            </a:fld>
            <a:endParaRPr lang="en-US" dirty="0"/>
          </a:p>
        </p:txBody>
      </p:sp>
      <p:sp>
        <p:nvSpPr>
          <p:cNvPr id="6" name="Footer Placeholder 4">
            <a:extLst>
              <a:ext uri="{FF2B5EF4-FFF2-40B4-BE49-F238E27FC236}">
                <a16:creationId xmlns:a16="http://schemas.microsoft.com/office/drawing/2014/main" id="{CB268142-5569-7115-E5F6-6FED016EF8B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DB6DCA9-CB33-C50E-4F83-BD279B6B40CC}"/>
              </a:ext>
            </a:extLst>
          </p:cNvPr>
          <p:cNvSpPr>
            <a:spLocks noGrp="1"/>
          </p:cNvSpPr>
          <p:nvPr>
            <p:ph type="sldNum" sz="quarter" idx="12"/>
          </p:nvPr>
        </p:nvSpPr>
        <p:spPr/>
        <p:txBody>
          <a:bodyPr/>
          <a:lstStyle>
            <a:lvl1pPr>
              <a:defRPr/>
            </a:lvl1pPr>
          </a:lstStyle>
          <a:p>
            <a:fld id="{FB29F836-73F6-45E9-A350-3C50C8B7DFC1}" type="slidenum">
              <a:rPr lang="en-US" altLang="en-US"/>
              <a:pPr/>
              <a:t>‹#›</a:t>
            </a:fld>
            <a:endParaRPr lang="en-US" altLang="en-US"/>
          </a:p>
        </p:txBody>
      </p:sp>
    </p:spTree>
    <p:extLst>
      <p:ext uri="{BB962C8B-B14F-4D97-AF65-F5344CB8AC3E}">
        <p14:creationId xmlns:p14="http://schemas.microsoft.com/office/powerpoint/2010/main" val="26963022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3">
            <a:extLst>
              <a:ext uri="{FF2B5EF4-FFF2-40B4-BE49-F238E27FC236}">
                <a16:creationId xmlns:a16="http://schemas.microsoft.com/office/drawing/2014/main" id="{DAD48292-5EE8-309D-559F-0B8C4F61C687}"/>
              </a:ext>
            </a:extLst>
          </p:cNvPr>
          <p:cNvSpPr>
            <a:spLocks noGrp="1"/>
          </p:cNvSpPr>
          <p:nvPr>
            <p:ph type="dt" sz="half" idx="10"/>
          </p:nvPr>
        </p:nvSpPr>
        <p:spPr/>
        <p:txBody>
          <a:bodyPr/>
          <a:lstStyle>
            <a:lvl1pPr>
              <a:defRPr/>
            </a:lvl1pPr>
          </a:lstStyle>
          <a:p>
            <a:pPr>
              <a:defRPr/>
            </a:pPr>
            <a:fld id="{256F6A4E-D86D-424F-B617-D5747E6ED857}" type="datetimeFigureOut">
              <a:rPr lang="en-US"/>
              <a:pPr>
                <a:defRPr/>
              </a:pPr>
              <a:t>2/12/2024</a:t>
            </a:fld>
            <a:endParaRPr lang="en-US" dirty="0"/>
          </a:p>
        </p:txBody>
      </p:sp>
      <p:sp>
        <p:nvSpPr>
          <p:cNvPr id="4" name="Footer Placeholder 4">
            <a:extLst>
              <a:ext uri="{FF2B5EF4-FFF2-40B4-BE49-F238E27FC236}">
                <a16:creationId xmlns:a16="http://schemas.microsoft.com/office/drawing/2014/main" id="{A8480E83-AA0C-BD3E-A90B-0C4EA9C5027F}"/>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71DC3EBA-6C72-0757-53C5-C13415F336A3}"/>
              </a:ext>
            </a:extLst>
          </p:cNvPr>
          <p:cNvSpPr>
            <a:spLocks noGrp="1"/>
          </p:cNvSpPr>
          <p:nvPr>
            <p:ph type="sldNum" sz="quarter" idx="12"/>
          </p:nvPr>
        </p:nvSpPr>
        <p:spPr/>
        <p:txBody>
          <a:bodyPr/>
          <a:lstStyle>
            <a:lvl1pPr>
              <a:defRPr/>
            </a:lvl1pPr>
          </a:lstStyle>
          <a:p>
            <a:fld id="{8A119912-168D-4CA0-B68D-D409E8C9AC26}" type="slidenum">
              <a:rPr lang="en-US" altLang="en-US"/>
              <a:pPr/>
              <a:t>‹#›</a:t>
            </a:fld>
            <a:endParaRPr lang="en-US" altLang="en-US"/>
          </a:p>
        </p:txBody>
      </p:sp>
    </p:spTree>
    <p:extLst>
      <p:ext uri="{BB962C8B-B14F-4D97-AF65-F5344CB8AC3E}">
        <p14:creationId xmlns:p14="http://schemas.microsoft.com/office/powerpoint/2010/main" val="32646373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5BFDFFB-B7EB-8278-6DFC-9A351BB7C9C3}"/>
              </a:ext>
            </a:extLst>
          </p:cNvPr>
          <p:cNvSpPr txBox="1"/>
          <p:nvPr/>
        </p:nvSpPr>
        <p:spPr>
          <a:xfrm>
            <a:off x="674688" y="971550"/>
            <a:ext cx="600075" cy="1970088"/>
          </a:xfrm>
          <a:prstGeom prst="rect">
            <a:avLst/>
          </a:prstGeom>
          <a:noFill/>
        </p:spPr>
        <p:txBody>
          <a:bodyPr>
            <a:spAutoFit/>
          </a:bodyPr>
          <a:lstStyle>
            <a:defPPr>
              <a:defRPr lang="en-US"/>
            </a:defPPr>
            <a:lvl1pPr algn="r">
              <a:defRPr sz="12200" b="0" i="0">
                <a:solidFill>
                  <a:schemeClr val="accent1"/>
                </a:solidFill>
                <a:latin typeface="Arial"/>
                <a:ea typeface="+mj-ea"/>
                <a:cs typeface="+mj-cs"/>
              </a:defRPr>
            </a:lvl1pPr>
          </a:lstStyle>
          <a:p>
            <a:pPr>
              <a:defRPr/>
            </a:pPr>
            <a:r>
              <a:rPr lang="en-US" dirty="0"/>
              <a:t>“</a:t>
            </a:r>
          </a:p>
        </p:txBody>
      </p:sp>
      <p:sp>
        <p:nvSpPr>
          <p:cNvPr id="4" name="TextBox 3">
            <a:extLst>
              <a:ext uri="{FF2B5EF4-FFF2-40B4-BE49-F238E27FC236}">
                <a16:creationId xmlns:a16="http://schemas.microsoft.com/office/drawing/2014/main" id="{D56EB275-CF5B-1CD0-ECFC-905CE9921F55}"/>
              </a:ext>
            </a:extLst>
          </p:cNvPr>
          <p:cNvSpPr txBox="1"/>
          <p:nvPr/>
        </p:nvSpPr>
        <p:spPr>
          <a:xfrm>
            <a:off x="6999288" y="2613025"/>
            <a:ext cx="601662" cy="1970088"/>
          </a:xfrm>
          <a:prstGeom prst="rect">
            <a:avLst/>
          </a:prstGeom>
          <a:noFill/>
        </p:spPr>
        <p:txBody>
          <a:bodyPr>
            <a:spAutoFit/>
          </a:bodyPr>
          <a:lstStyle>
            <a:defPPr>
              <a:defRPr lang="en-US"/>
            </a:defPPr>
            <a:lvl1pPr algn="r">
              <a:defRPr sz="12200" b="0" i="0">
                <a:solidFill>
                  <a:schemeClr val="accent1"/>
                </a:solidFill>
                <a:latin typeface="Arial"/>
                <a:ea typeface="+mj-ea"/>
                <a:cs typeface="+mj-cs"/>
              </a:defRPr>
            </a:lvl1pPr>
          </a:lstStyle>
          <a:p>
            <a:pPr>
              <a:defRPr/>
            </a:pPr>
            <a:r>
              <a:rPr lang="en-US" dirty="0"/>
              <a:t>”</a:t>
            </a:r>
          </a:p>
        </p:txBody>
      </p:sp>
      <p:sp>
        <p:nvSpPr>
          <p:cNvPr id="2" name="Title 1"/>
          <p:cNvSpPr>
            <a:spLocks noGrp="1"/>
          </p:cNvSpPr>
          <p:nvPr>
            <p:ph type="title"/>
          </p:nvPr>
        </p:nvSpPr>
        <p:spPr>
          <a:xfrm>
            <a:off x="1181409" y="1447800"/>
            <a:ext cx="6001049" cy="2317649"/>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454530" y="3765449"/>
            <a:ext cx="5449871" cy="342174"/>
          </a:xfrm>
        </p:spPr>
        <p:txBody>
          <a:bodyPr>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66D491D2-A3AC-3826-6A27-4DB4D1CEFD54}"/>
              </a:ext>
            </a:extLst>
          </p:cNvPr>
          <p:cNvSpPr>
            <a:spLocks noGrp="1"/>
          </p:cNvSpPr>
          <p:nvPr>
            <p:ph type="dt" sz="half" idx="14"/>
          </p:nvPr>
        </p:nvSpPr>
        <p:spPr/>
        <p:txBody>
          <a:bodyPr/>
          <a:lstStyle>
            <a:lvl1pPr>
              <a:defRPr/>
            </a:lvl1pPr>
          </a:lstStyle>
          <a:p>
            <a:pPr>
              <a:defRPr/>
            </a:pPr>
            <a:fld id="{275ABE0E-2EF5-4BAF-AFC5-434C65AEEF48}" type="datetimeFigureOut">
              <a:rPr lang="en-US"/>
              <a:pPr>
                <a:defRPr/>
              </a:pPr>
              <a:t>2/12/2024</a:t>
            </a:fld>
            <a:endParaRPr lang="en-US" dirty="0"/>
          </a:p>
        </p:txBody>
      </p:sp>
      <p:sp>
        <p:nvSpPr>
          <p:cNvPr id="6" name="Footer Placeholder 4">
            <a:extLst>
              <a:ext uri="{FF2B5EF4-FFF2-40B4-BE49-F238E27FC236}">
                <a16:creationId xmlns:a16="http://schemas.microsoft.com/office/drawing/2014/main" id="{1E5CA937-E5C2-4162-8E41-1522CDC17ECB}"/>
              </a:ext>
            </a:extLst>
          </p:cNvPr>
          <p:cNvSpPr>
            <a:spLocks noGrp="1"/>
          </p:cNvSpPr>
          <p:nvPr>
            <p:ph type="ftr" sz="quarter" idx="15"/>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E686164-6AB8-9652-7C2D-CFC12F41A85D}"/>
              </a:ext>
            </a:extLst>
          </p:cNvPr>
          <p:cNvSpPr>
            <a:spLocks noGrp="1"/>
          </p:cNvSpPr>
          <p:nvPr>
            <p:ph type="sldNum" sz="quarter" idx="16"/>
          </p:nvPr>
        </p:nvSpPr>
        <p:spPr/>
        <p:txBody>
          <a:bodyPr/>
          <a:lstStyle>
            <a:lvl1pPr>
              <a:defRPr/>
            </a:lvl1pPr>
          </a:lstStyle>
          <a:p>
            <a:fld id="{55710A64-D5EE-4AE3-9DF2-703F552F9AED}" type="slidenum">
              <a:rPr lang="en-US" altLang="en-US"/>
              <a:pPr/>
              <a:t>‹#›</a:t>
            </a:fld>
            <a:endParaRPr lang="en-US" altLang="en-US"/>
          </a:p>
        </p:txBody>
      </p:sp>
    </p:spTree>
    <p:extLst>
      <p:ext uri="{BB962C8B-B14F-4D97-AF65-F5344CB8AC3E}">
        <p14:creationId xmlns:p14="http://schemas.microsoft.com/office/powerpoint/2010/main" val="25697271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F78EFE9-6A3B-BB94-51A2-FAB55C92481A}"/>
              </a:ext>
            </a:extLst>
          </p:cNvPr>
          <p:cNvSpPr>
            <a:spLocks noGrp="1"/>
          </p:cNvSpPr>
          <p:nvPr>
            <p:ph type="dt" sz="half" idx="10"/>
          </p:nvPr>
        </p:nvSpPr>
        <p:spPr/>
        <p:txBody>
          <a:bodyPr/>
          <a:lstStyle>
            <a:lvl1pPr>
              <a:defRPr/>
            </a:lvl1pPr>
          </a:lstStyle>
          <a:p>
            <a:pPr>
              <a:defRPr/>
            </a:pPr>
            <a:fld id="{AF0A3363-B81B-4463-9BE8-186A81508B42}" type="datetimeFigureOut">
              <a:rPr lang="en-US"/>
              <a:pPr>
                <a:defRPr/>
              </a:pPr>
              <a:t>2/12/2024</a:t>
            </a:fld>
            <a:endParaRPr lang="en-US" dirty="0"/>
          </a:p>
        </p:txBody>
      </p:sp>
      <p:sp>
        <p:nvSpPr>
          <p:cNvPr id="5" name="Footer Placeholder 4">
            <a:extLst>
              <a:ext uri="{FF2B5EF4-FFF2-40B4-BE49-F238E27FC236}">
                <a16:creationId xmlns:a16="http://schemas.microsoft.com/office/drawing/2014/main" id="{B009FA04-051E-7E17-FF0A-5B9EC69EFE1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3503EA9-DBFD-1148-9481-BC6E6C599461}"/>
              </a:ext>
            </a:extLst>
          </p:cNvPr>
          <p:cNvSpPr>
            <a:spLocks noGrp="1"/>
          </p:cNvSpPr>
          <p:nvPr>
            <p:ph type="sldNum" sz="quarter" idx="12"/>
          </p:nvPr>
        </p:nvSpPr>
        <p:spPr/>
        <p:txBody>
          <a:bodyPr/>
          <a:lstStyle>
            <a:lvl1pPr>
              <a:defRPr/>
            </a:lvl1pPr>
          </a:lstStyle>
          <a:p>
            <a:fld id="{D26D0060-1A6B-4694-B3F2-944C25C13F40}" type="slidenum">
              <a:rPr lang="en-US" altLang="en-US"/>
              <a:pPr/>
              <a:t>‹#›</a:t>
            </a:fld>
            <a:endParaRPr lang="en-US" altLang="en-US"/>
          </a:p>
        </p:txBody>
      </p:sp>
    </p:spTree>
    <p:extLst>
      <p:ext uri="{BB962C8B-B14F-4D97-AF65-F5344CB8AC3E}">
        <p14:creationId xmlns:p14="http://schemas.microsoft.com/office/powerpoint/2010/main" val="25999827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B16E5BA9-93C5-38AB-F657-DEF2F1BF2FBD}"/>
              </a:ext>
            </a:extLst>
          </p:cNvPr>
          <p:cNvCxnSpPr/>
          <p:nvPr/>
        </p:nvCxnSpPr>
        <p:spPr>
          <a:xfrm>
            <a:off x="2795588"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14284776-9BDF-C41F-F8C6-D55C5CAFBD8B}"/>
              </a:ext>
            </a:extLst>
          </p:cNvPr>
          <p:cNvCxnSpPr/>
          <p:nvPr/>
        </p:nvCxnSpPr>
        <p:spPr>
          <a:xfrm>
            <a:off x="5222875" y="2133600"/>
            <a:ext cx="0" cy="3967163"/>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489475" y="2667000"/>
            <a:ext cx="2196084" cy="3589338"/>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2905586" y="2667000"/>
            <a:ext cx="2210671" cy="3589338"/>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5344917" y="2667000"/>
            <a:ext cx="2199658" cy="3589338"/>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3">
            <a:extLst>
              <a:ext uri="{FF2B5EF4-FFF2-40B4-BE49-F238E27FC236}">
                <a16:creationId xmlns:a16="http://schemas.microsoft.com/office/drawing/2014/main" id="{E5B694FB-3F61-A8D9-452C-ADF52F347D6A}"/>
              </a:ext>
            </a:extLst>
          </p:cNvPr>
          <p:cNvSpPr>
            <a:spLocks noGrp="1"/>
          </p:cNvSpPr>
          <p:nvPr>
            <p:ph type="dt" sz="half" idx="18"/>
          </p:nvPr>
        </p:nvSpPr>
        <p:spPr/>
        <p:txBody>
          <a:bodyPr/>
          <a:lstStyle>
            <a:lvl1pPr>
              <a:defRPr/>
            </a:lvl1pPr>
          </a:lstStyle>
          <a:p>
            <a:pPr>
              <a:defRPr/>
            </a:pPr>
            <a:fld id="{3F0BAF6F-0997-4D05-ABEE-A017B7AE0ACB}" type="datetimeFigureOut">
              <a:rPr lang="en-US"/>
              <a:pPr>
                <a:defRPr/>
              </a:pPr>
              <a:t>2/12/2024</a:t>
            </a:fld>
            <a:endParaRPr lang="en-US" dirty="0"/>
          </a:p>
        </p:txBody>
      </p:sp>
      <p:sp>
        <p:nvSpPr>
          <p:cNvPr id="8" name="Footer Placeholder 4">
            <a:extLst>
              <a:ext uri="{FF2B5EF4-FFF2-40B4-BE49-F238E27FC236}">
                <a16:creationId xmlns:a16="http://schemas.microsoft.com/office/drawing/2014/main" id="{C8CF8A67-B21C-A6F8-29DB-5B02384C4380}"/>
              </a:ext>
            </a:extLst>
          </p:cNvPr>
          <p:cNvSpPr>
            <a:spLocks noGrp="1"/>
          </p:cNvSpPr>
          <p:nvPr>
            <p:ph type="ftr" sz="quarter" idx="19"/>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3657F2C9-F8F0-5F14-88AB-C99F60A8B416}"/>
              </a:ext>
            </a:extLst>
          </p:cNvPr>
          <p:cNvSpPr>
            <a:spLocks noGrp="1"/>
          </p:cNvSpPr>
          <p:nvPr>
            <p:ph type="sldNum" sz="quarter" idx="20"/>
          </p:nvPr>
        </p:nvSpPr>
        <p:spPr/>
        <p:txBody>
          <a:bodyPr/>
          <a:lstStyle>
            <a:lvl1pPr>
              <a:defRPr/>
            </a:lvl1pPr>
          </a:lstStyle>
          <a:p>
            <a:fld id="{873664E1-00AC-4C8B-9AAA-1896A3923EE6}" type="slidenum">
              <a:rPr lang="en-US" altLang="en-US"/>
              <a:pPr/>
              <a:t>‹#›</a:t>
            </a:fld>
            <a:endParaRPr lang="en-US" altLang="en-US"/>
          </a:p>
        </p:txBody>
      </p:sp>
    </p:spTree>
    <p:extLst>
      <p:ext uri="{BB962C8B-B14F-4D97-AF65-F5344CB8AC3E}">
        <p14:creationId xmlns:p14="http://schemas.microsoft.com/office/powerpoint/2010/main" val="13649845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1935B83B-26BE-0217-5C42-68E7BBE80977}"/>
              </a:ext>
            </a:extLst>
          </p:cNvPr>
          <p:cNvCxnSpPr/>
          <p:nvPr/>
        </p:nvCxnSpPr>
        <p:spPr>
          <a:xfrm>
            <a:off x="2795588"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7A25ABBE-1720-F7E2-9681-9BD7D80B7D21}"/>
              </a:ext>
            </a:extLst>
          </p:cNvPr>
          <p:cNvCxnSpPr/>
          <p:nvPr/>
        </p:nvCxnSpPr>
        <p:spPr>
          <a:xfrm>
            <a:off x="5222875" y="2133600"/>
            <a:ext cx="0" cy="3967163"/>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endParaRPr lang="en-US" noProof="0" dirty="0"/>
          </a:p>
        </p:txBody>
      </p:sp>
      <p:sp>
        <p:nvSpPr>
          <p:cNvPr id="22" name="Text Placeholder 3"/>
          <p:cNvSpPr>
            <a:spLocks noGrp="1"/>
          </p:cNvSpPr>
          <p:nvPr>
            <p:ph type="body" sz="half" idx="18"/>
          </p:nvPr>
        </p:nvSpPr>
        <p:spPr>
          <a:xfrm>
            <a:off x="489475" y="4827212"/>
            <a:ext cx="2205612" cy="65918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endParaRPr lang="en-US" noProof="0" dirty="0"/>
          </a:p>
        </p:txBody>
      </p:sp>
      <p:sp>
        <p:nvSpPr>
          <p:cNvPr id="23" name="Text Placeholder 3"/>
          <p:cNvSpPr>
            <a:spLocks noGrp="1"/>
          </p:cNvSpPr>
          <p:nvPr>
            <p:ph type="body" sz="half" idx="19"/>
          </p:nvPr>
        </p:nvSpPr>
        <p:spPr>
          <a:xfrm>
            <a:off x="2916776" y="4827211"/>
            <a:ext cx="2201378" cy="65918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endParaRPr lang="en-US" noProof="0" dirty="0"/>
          </a:p>
        </p:txBody>
      </p:sp>
      <p:sp>
        <p:nvSpPr>
          <p:cNvPr id="24" name="Text Placeholder 3"/>
          <p:cNvSpPr>
            <a:spLocks noGrp="1"/>
          </p:cNvSpPr>
          <p:nvPr>
            <p:ph type="body" sz="half" idx="20"/>
          </p:nvPr>
        </p:nvSpPr>
        <p:spPr>
          <a:xfrm>
            <a:off x="5344824" y="4827209"/>
            <a:ext cx="2202571" cy="65918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3">
            <a:extLst>
              <a:ext uri="{FF2B5EF4-FFF2-40B4-BE49-F238E27FC236}">
                <a16:creationId xmlns:a16="http://schemas.microsoft.com/office/drawing/2014/main" id="{380F46D9-FCAD-0881-31EE-22CD17061C9F}"/>
              </a:ext>
            </a:extLst>
          </p:cNvPr>
          <p:cNvSpPr>
            <a:spLocks noGrp="1"/>
          </p:cNvSpPr>
          <p:nvPr>
            <p:ph type="dt" sz="half" idx="23"/>
          </p:nvPr>
        </p:nvSpPr>
        <p:spPr/>
        <p:txBody>
          <a:bodyPr/>
          <a:lstStyle>
            <a:lvl1pPr>
              <a:defRPr/>
            </a:lvl1pPr>
          </a:lstStyle>
          <a:p>
            <a:pPr>
              <a:defRPr/>
            </a:pPr>
            <a:fld id="{DFD15CA7-9E13-40D0-A03D-3FD0376D46A1}" type="datetimeFigureOut">
              <a:rPr lang="en-US"/>
              <a:pPr>
                <a:defRPr/>
              </a:pPr>
              <a:t>2/12/2024</a:t>
            </a:fld>
            <a:endParaRPr lang="en-US" dirty="0"/>
          </a:p>
        </p:txBody>
      </p:sp>
      <p:sp>
        <p:nvSpPr>
          <p:cNvPr id="8" name="Footer Placeholder 4">
            <a:extLst>
              <a:ext uri="{FF2B5EF4-FFF2-40B4-BE49-F238E27FC236}">
                <a16:creationId xmlns:a16="http://schemas.microsoft.com/office/drawing/2014/main" id="{913F12E9-442F-1B7D-AC87-180E8EB4AF2C}"/>
              </a:ext>
            </a:extLst>
          </p:cNvPr>
          <p:cNvSpPr>
            <a:spLocks noGrp="1"/>
          </p:cNvSpPr>
          <p:nvPr>
            <p:ph type="ftr" sz="quarter" idx="24"/>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608E65D5-3C74-676D-CD94-595151EDA8F8}"/>
              </a:ext>
            </a:extLst>
          </p:cNvPr>
          <p:cNvSpPr>
            <a:spLocks noGrp="1"/>
          </p:cNvSpPr>
          <p:nvPr>
            <p:ph type="sldNum" sz="quarter" idx="25"/>
          </p:nvPr>
        </p:nvSpPr>
        <p:spPr/>
        <p:txBody>
          <a:bodyPr/>
          <a:lstStyle>
            <a:lvl1pPr>
              <a:defRPr/>
            </a:lvl1pPr>
          </a:lstStyle>
          <a:p>
            <a:fld id="{67032E94-52DC-4B81-819A-79A8A237A147}" type="slidenum">
              <a:rPr lang="en-US" altLang="en-US"/>
              <a:pPr/>
              <a:t>‹#›</a:t>
            </a:fld>
            <a:endParaRPr lang="en-US" altLang="en-US"/>
          </a:p>
        </p:txBody>
      </p:sp>
    </p:spTree>
    <p:extLst>
      <p:ext uri="{BB962C8B-B14F-4D97-AF65-F5344CB8AC3E}">
        <p14:creationId xmlns:p14="http://schemas.microsoft.com/office/powerpoint/2010/main" val="9127839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62C96783-322F-8308-0AD5-7675378036BC}"/>
              </a:ext>
            </a:extLst>
          </p:cNvPr>
          <p:cNvSpPr>
            <a:spLocks noGrp="1"/>
          </p:cNvSpPr>
          <p:nvPr>
            <p:ph type="dt" sz="half" idx="10"/>
          </p:nvPr>
        </p:nvSpPr>
        <p:spPr/>
        <p:txBody>
          <a:bodyPr/>
          <a:lstStyle>
            <a:lvl1pPr>
              <a:defRPr/>
            </a:lvl1pPr>
          </a:lstStyle>
          <a:p>
            <a:pPr>
              <a:defRPr/>
            </a:pPr>
            <a:fld id="{7F2E1524-2D6B-46B9-B957-86F8B0009514}" type="datetimeFigureOut">
              <a:rPr lang="en-US"/>
              <a:pPr>
                <a:defRPr/>
              </a:pPr>
              <a:t>2/12/2024</a:t>
            </a:fld>
            <a:endParaRPr lang="en-US" dirty="0"/>
          </a:p>
        </p:txBody>
      </p:sp>
      <p:sp>
        <p:nvSpPr>
          <p:cNvPr id="5" name="Footer Placeholder 4">
            <a:extLst>
              <a:ext uri="{FF2B5EF4-FFF2-40B4-BE49-F238E27FC236}">
                <a16:creationId xmlns:a16="http://schemas.microsoft.com/office/drawing/2014/main" id="{8CF488E0-7778-F897-916B-342E89ECFE1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3C342EB-441F-F296-49EA-6319B526A5DE}"/>
              </a:ext>
            </a:extLst>
          </p:cNvPr>
          <p:cNvSpPr>
            <a:spLocks noGrp="1"/>
          </p:cNvSpPr>
          <p:nvPr>
            <p:ph type="sldNum" sz="quarter" idx="12"/>
          </p:nvPr>
        </p:nvSpPr>
        <p:spPr/>
        <p:txBody>
          <a:bodyPr/>
          <a:lstStyle>
            <a:lvl1pPr>
              <a:defRPr/>
            </a:lvl1pPr>
          </a:lstStyle>
          <a:p>
            <a:fld id="{9F077730-C02A-48F2-AED8-44B94E68B90F}" type="slidenum">
              <a:rPr lang="en-US" altLang="en-US"/>
              <a:pPr/>
              <a:t>‹#›</a:t>
            </a:fld>
            <a:endParaRPr lang="en-US" altLang="en-US"/>
          </a:p>
        </p:txBody>
      </p:sp>
    </p:spTree>
    <p:extLst>
      <p:ext uri="{BB962C8B-B14F-4D97-AF65-F5344CB8AC3E}">
        <p14:creationId xmlns:p14="http://schemas.microsoft.com/office/powerpoint/2010/main" val="8354727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CB51D98-C78C-642D-E91C-FA0E8D1E57DC}"/>
              </a:ext>
            </a:extLst>
          </p:cNvPr>
          <p:cNvSpPr>
            <a:spLocks noGrp="1"/>
          </p:cNvSpPr>
          <p:nvPr>
            <p:ph type="dt" sz="half" idx="10"/>
          </p:nvPr>
        </p:nvSpPr>
        <p:spPr/>
        <p:txBody>
          <a:bodyPr/>
          <a:lstStyle>
            <a:lvl1pPr>
              <a:defRPr/>
            </a:lvl1pPr>
          </a:lstStyle>
          <a:p>
            <a:pPr>
              <a:defRPr/>
            </a:pPr>
            <a:fld id="{B915CA02-3D2C-4DA4-9F45-E85268778C46}" type="datetimeFigureOut">
              <a:rPr lang="en-US"/>
              <a:pPr>
                <a:defRPr/>
              </a:pPr>
              <a:t>2/12/2024</a:t>
            </a:fld>
            <a:endParaRPr lang="en-US" dirty="0"/>
          </a:p>
        </p:txBody>
      </p:sp>
      <p:sp>
        <p:nvSpPr>
          <p:cNvPr id="5" name="Footer Placeholder 4">
            <a:extLst>
              <a:ext uri="{FF2B5EF4-FFF2-40B4-BE49-F238E27FC236}">
                <a16:creationId xmlns:a16="http://schemas.microsoft.com/office/drawing/2014/main" id="{096FD847-DB43-67CC-353D-BC7EF0EF180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6F4A778-EAEE-93A1-5537-A3EFD530852B}"/>
              </a:ext>
            </a:extLst>
          </p:cNvPr>
          <p:cNvSpPr>
            <a:spLocks noGrp="1"/>
          </p:cNvSpPr>
          <p:nvPr>
            <p:ph type="sldNum" sz="quarter" idx="12"/>
          </p:nvPr>
        </p:nvSpPr>
        <p:spPr/>
        <p:txBody>
          <a:bodyPr/>
          <a:lstStyle>
            <a:lvl1pPr>
              <a:defRPr/>
            </a:lvl1pPr>
          </a:lstStyle>
          <a:p>
            <a:fld id="{0500E8A9-841C-42B5-A32E-E6852B0D6751}" type="slidenum">
              <a:rPr lang="en-US" altLang="en-US"/>
              <a:pPr/>
              <a:t>‹#›</a:t>
            </a:fld>
            <a:endParaRPr lang="en-US" altLang="en-US"/>
          </a:p>
        </p:txBody>
      </p:sp>
    </p:spTree>
    <p:extLst>
      <p:ext uri="{BB962C8B-B14F-4D97-AF65-F5344CB8AC3E}">
        <p14:creationId xmlns:p14="http://schemas.microsoft.com/office/powerpoint/2010/main" val="1450934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D7D0B-B5FD-BCDA-2D5C-FBBF1940E9F7}"/>
              </a:ext>
            </a:extLst>
          </p:cNvPr>
          <p:cNvSpPr>
            <a:spLocks noGrp="1"/>
          </p:cNvSpPr>
          <p:nvPr>
            <p:ph type="dt" sz="half" idx="10"/>
          </p:nvPr>
        </p:nvSpPr>
        <p:spPr/>
        <p:txBody>
          <a:bodyPr/>
          <a:lstStyle>
            <a:lvl1pPr>
              <a:defRPr/>
            </a:lvl1pPr>
          </a:lstStyle>
          <a:p>
            <a:pPr>
              <a:defRPr/>
            </a:pPr>
            <a:fld id="{ACAFF76E-4B6D-44AD-B805-EE47FB89643D}" type="datetimeFigureOut">
              <a:rPr lang="en-US"/>
              <a:pPr>
                <a:defRPr/>
              </a:pPr>
              <a:t>2/12/2024</a:t>
            </a:fld>
            <a:endParaRPr lang="en-US" dirty="0"/>
          </a:p>
        </p:txBody>
      </p:sp>
      <p:sp>
        <p:nvSpPr>
          <p:cNvPr id="5" name="Footer Placeholder 4">
            <a:extLst>
              <a:ext uri="{FF2B5EF4-FFF2-40B4-BE49-F238E27FC236}">
                <a16:creationId xmlns:a16="http://schemas.microsoft.com/office/drawing/2014/main" id="{46BBBDA0-44D2-3AB7-E3A2-35B7EF6E779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86A2C65-26E6-E00D-1C2C-87FFBD96F45C}"/>
              </a:ext>
            </a:extLst>
          </p:cNvPr>
          <p:cNvSpPr>
            <a:spLocks noGrp="1"/>
          </p:cNvSpPr>
          <p:nvPr>
            <p:ph type="sldNum" sz="quarter" idx="12"/>
          </p:nvPr>
        </p:nvSpPr>
        <p:spPr/>
        <p:txBody>
          <a:bodyPr/>
          <a:lstStyle>
            <a:lvl1pPr>
              <a:defRPr/>
            </a:lvl1pPr>
          </a:lstStyle>
          <a:p>
            <a:fld id="{BF255525-C40A-459A-9F9D-E6EADC490365}" type="slidenum">
              <a:rPr lang="en-US" altLang="en-US"/>
              <a:pPr/>
              <a:t>‹#›</a:t>
            </a:fld>
            <a:endParaRPr lang="en-US" altLang="en-US"/>
          </a:p>
        </p:txBody>
      </p:sp>
    </p:spTree>
    <p:extLst>
      <p:ext uri="{BB962C8B-B14F-4D97-AF65-F5344CB8AC3E}">
        <p14:creationId xmlns:p14="http://schemas.microsoft.com/office/powerpoint/2010/main" val="325468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39CEFAF-5B45-6AB9-1194-382ED441D515}"/>
              </a:ext>
            </a:extLst>
          </p:cNvPr>
          <p:cNvSpPr>
            <a:spLocks noGrp="1"/>
          </p:cNvSpPr>
          <p:nvPr>
            <p:ph type="dt" sz="half" idx="10"/>
          </p:nvPr>
        </p:nvSpPr>
        <p:spPr/>
        <p:txBody>
          <a:bodyPr/>
          <a:lstStyle>
            <a:lvl1pPr>
              <a:defRPr/>
            </a:lvl1pPr>
          </a:lstStyle>
          <a:p>
            <a:pPr>
              <a:defRPr/>
            </a:pPr>
            <a:fld id="{FAEEDE9C-8073-44BA-9F23-51106948AAEE}" type="datetimeFigureOut">
              <a:rPr lang="en-US"/>
              <a:pPr>
                <a:defRPr/>
              </a:pPr>
              <a:t>2/12/2024</a:t>
            </a:fld>
            <a:endParaRPr lang="en-US" dirty="0"/>
          </a:p>
        </p:txBody>
      </p:sp>
      <p:sp>
        <p:nvSpPr>
          <p:cNvPr id="5" name="Footer Placeholder 4">
            <a:extLst>
              <a:ext uri="{FF2B5EF4-FFF2-40B4-BE49-F238E27FC236}">
                <a16:creationId xmlns:a16="http://schemas.microsoft.com/office/drawing/2014/main" id="{9EE7958E-692D-BD4C-B219-B511BF4E652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D30B3EF-9DC6-C2C6-A3FE-A5D76FF33DCC}"/>
              </a:ext>
            </a:extLst>
          </p:cNvPr>
          <p:cNvSpPr>
            <a:spLocks noGrp="1"/>
          </p:cNvSpPr>
          <p:nvPr>
            <p:ph type="sldNum" sz="quarter" idx="12"/>
          </p:nvPr>
        </p:nvSpPr>
        <p:spPr/>
        <p:txBody>
          <a:bodyPr/>
          <a:lstStyle>
            <a:lvl1pPr>
              <a:defRPr/>
            </a:lvl1pPr>
          </a:lstStyle>
          <a:p>
            <a:fld id="{2B983BF1-D20E-4013-975B-2DABD34DE823}" type="slidenum">
              <a:rPr lang="en-US" altLang="en-US"/>
              <a:pPr/>
              <a:t>‹#›</a:t>
            </a:fld>
            <a:endParaRPr lang="en-US" altLang="en-US"/>
          </a:p>
        </p:txBody>
      </p:sp>
    </p:spTree>
    <p:extLst>
      <p:ext uri="{BB962C8B-B14F-4D97-AF65-F5344CB8AC3E}">
        <p14:creationId xmlns:p14="http://schemas.microsoft.com/office/powerpoint/2010/main" val="2026971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595C6EDD-7D22-2E39-30F2-ED7C62BE77C4}"/>
              </a:ext>
            </a:extLst>
          </p:cNvPr>
          <p:cNvSpPr>
            <a:spLocks noGrp="1"/>
          </p:cNvSpPr>
          <p:nvPr>
            <p:ph type="dt" sz="half" idx="10"/>
          </p:nvPr>
        </p:nvSpPr>
        <p:spPr/>
        <p:txBody>
          <a:bodyPr/>
          <a:lstStyle>
            <a:lvl1pPr>
              <a:defRPr/>
            </a:lvl1pPr>
          </a:lstStyle>
          <a:p>
            <a:pPr>
              <a:defRPr/>
            </a:pPr>
            <a:fld id="{45AE9D2B-3F91-4484-AB0A-995DD88BFD9C}" type="datetimeFigureOut">
              <a:rPr lang="en-US"/>
              <a:pPr>
                <a:defRPr/>
              </a:pPr>
              <a:t>2/12/2024</a:t>
            </a:fld>
            <a:endParaRPr lang="en-US" dirty="0"/>
          </a:p>
        </p:txBody>
      </p:sp>
      <p:sp>
        <p:nvSpPr>
          <p:cNvPr id="6" name="Footer Placeholder 4">
            <a:extLst>
              <a:ext uri="{FF2B5EF4-FFF2-40B4-BE49-F238E27FC236}">
                <a16:creationId xmlns:a16="http://schemas.microsoft.com/office/drawing/2014/main" id="{DC78D408-C5B8-3B1B-227A-85C3CB0753F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946D66A-F1D2-E9B8-209E-49A7BE3D8878}"/>
              </a:ext>
            </a:extLst>
          </p:cNvPr>
          <p:cNvSpPr>
            <a:spLocks noGrp="1"/>
          </p:cNvSpPr>
          <p:nvPr>
            <p:ph type="sldNum" sz="quarter" idx="12"/>
          </p:nvPr>
        </p:nvSpPr>
        <p:spPr/>
        <p:txBody>
          <a:bodyPr/>
          <a:lstStyle>
            <a:lvl1pPr>
              <a:defRPr/>
            </a:lvl1pPr>
          </a:lstStyle>
          <a:p>
            <a:fld id="{2F018C14-9E31-43C4-907B-AF85079CB88D}" type="slidenum">
              <a:rPr lang="en-US" altLang="en-US"/>
              <a:pPr/>
              <a:t>‹#›</a:t>
            </a:fld>
            <a:endParaRPr lang="en-US" altLang="en-US"/>
          </a:p>
        </p:txBody>
      </p:sp>
    </p:spTree>
    <p:extLst>
      <p:ext uri="{BB962C8B-B14F-4D97-AF65-F5344CB8AC3E}">
        <p14:creationId xmlns:p14="http://schemas.microsoft.com/office/powerpoint/2010/main" val="3090602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53165C69-EE80-18CA-224A-F4862348210D}"/>
              </a:ext>
            </a:extLst>
          </p:cNvPr>
          <p:cNvSpPr>
            <a:spLocks noGrp="1"/>
          </p:cNvSpPr>
          <p:nvPr>
            <p:ph type="dt" sz="half" idx="10"/>
          </p:nvPr>
        </p:nvSpPr>
        <p:spPr/>
        <p:txBody>
          <a:bodyPr/>
          <a:lstStyle>
            <a:lvl1pPr>
              <a:defRPr/>
            </a:lvl1pPr>
          </a:lstStyle>
          <a:p>
            <a:pPr>
              <a:defRPr/>
            </a:pPr>
            <a:fld id="{F2AE330D-9391-4394-8224-B18455B8FF1F}" type="datetimeFigureOut">
              <a:rPr lang="en-US"/>
              <a:pPr>
                <a:defRPr/>
              </a:pPr>
              <a:t>2/12/2024</a:t>
            </a:fld>
            <a:endParaRPr lang="en-US" dirty="0"/>
          </a:p>
        </p:txBody>
      </p:sp>
      <p:sp>
        <p:nvSpPr>
          <p:cNvPr id="8" name="Footer Placeholder 4">
            <a:extLst>
              <a:ext uri="{FF2B5EF4-FFF2-40B4-BE49-F238E27FC236}">
                <a16:creationId xmlns:a16="http://schemas.microsoft.com/office/drawing/2014/main" id="{CED87CE5-91DC-FEE7-4E86-86A62918BAA7}"/>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F21E01DB-AE7B-F1C2-DBAE-2137507EAEC0}"/>
              </a:ext>
            </a:extLst>
          </p:cNvPr>
          <p:cNvSpPr>
            <a:spLocks noGrp="1"/>
          </p:cNvSpPr>
          <p:nvPr>
            <p:ph type="sldNum" sz="quarter" idx="12"/>
          </p:nvPr>
        </p:nvSpPr>
        <p:spPr/>
        <p:txBody>
          <a:bodyPr/>
          <a:lstStyle>
            <a:lvl1pPr>
              <a:defRPr/>
            </a:lvl1pPr>
          </a:lstStyle>
          <a:p>
            <a:fld id="{3BA791F9-2685-48B2-A12E-46D5A1BB9016}" type="slidenum">
              <a:rPr lang="en-US" altLang="en-US"/>
              <a:pPr/>
              <a:t>‹#›</a:t>
            </a:fld>
            <a:endParaRPr lang="en-US" altLang="en-US"/>
          </a:p>
        </p:txBody>
      </p:sp>
    </p:spTree>
    <p:extLst>
      <p:ext uri="{BB962C8B-B14F-4D97-AF65-F5344CB8AC3E}">
        <p14:creationId xmlns:p14="http://schemas.microsoft.com/office/powerpoint/2010/main" val="16111392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94173287-33DE-708B-B2D9-CB4C33442314}"/>
              </a:ext>
            </a:extLst>
          </p:cNvPr>
          <p:cNvSpPr>
            <a:spLocks noGrp="1"/>
          </p:cNvSpPr>
          <p:nvPr>
            <p:ph type="dt" sz="half" idx="10"/>
          </p:nvPr>
        </p:nvSpPr>
        <p:spPr/>
        <p:txBody>
          <a:bodyPr/>
          <a:lstStyle>
            <a:lvl1pPr>
              <a:defRPr/>
            </a:lvl1pPr>
          </a:lstStyle>
          <a:p>
            <a:pPr>
              <a:defRPr/>
            </a:pPr>
            <a:fld id="{E7257431-A8A1-4246-8359-2C6014F3A473}" type="datetimeFigureOut">
              <a:rPr lang="en-US"/>
              <a:pPr>
                <a:defRPr/>
              </a:pPr>
              <a:t>2/12/2024</a:t>
            </a:fld>
            <a:endParaRPr lang="en-US" dirty="0"/>
          </a:p>
        </p:txBody>
      </p:sp>
      <p:sp>
        <p:nvSpPr>
          <p:cNvPr id="4" name="Footer Placeholder 4">
            <a:extLst>
              <a:ext uri="{FF2B5EF4-FFF2-40B4-BE49-F238E27FC236}">
                <a16:creationId xmlns:a16="http://schemas.microsoft.com/office/drawing/2014/main" id="{742D09C3-6BDA-3FDE-09F8-62A1DCAC39FA}"/>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FED28692-BBF7-CBE6-3CD9-11E2CB33DA7A}"/>
              </a:ext>
            </a:extLst>
          </p:cNvPr>
          <p:cNvSpPr>
            <a:spLocks noGrp="1"/>
          </p:cNvSpPr>
          <p:nvPr>
            <p:ph type="sldNum" sz="quarter" idx="12"/>
          </p:nvPr>
        </p:nvSpPr>
        <p:spPr/>
        <p:txBody>
          <a:bodyPr/>
          <a:lstStyle>
            <a:lvl1pPr>
              <a:defRPr/>
            </a:lvl1pPr>
          </a:lstStyle>
          <a:p>
            <a:fld id="{9978F5B2-B3C9-4C68-B228-16AC35DD904D}" type="slidenum">
              <a:rPr lang="en-US" altLang="en-US"/>
              <a:pPr/>
              <a:t>‹#›</a:t>
            </a:fld>
            <a:endParaRPr lang="en-US" altLang="en-US"/>
          </a:p>
        </p:txBody>
      </p:sp>
    </p:spTree>
    <p:extLst>
      <p:ext uri="{BB962C8B-B14F-4D97-AF65-F5344CB8AC3E}">
        <p14:creationId xmlns:p14="http://schemas.microsoft.com/office/powerpoint/2010/main" val="3399975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098C5BC-0F2F-E060-0470-620AD79D959D}"/>
              </a:ext>
            </a:extLst>
          </p:cNvPr>
          <p:cNvSpPr>
            <a:spLocks noGrp="1"/>
          </p:cNvSpPr>
          <p:nvPr>
            <p:ph type="dt" sz="half" idx="10"/>
          </p:nvPr>
        </p:nvSpPr>
        <p:spPr/>
        <p:txBody>
          <a:bodyPr/>
          <a:lstStyle>
            <a:lvl1pPr>
              <a:defRPr/>
            </a:lvl1pPr>
          </a:lstStyle>
          <a:p>
            <a:pPr>
              <a:defRPr/>
            </a:pPr>
            <a:fld id="{5DC27ED6-B249-4DEC-AADD-EB65F3F37EFF}" type="datetimeFigureOut">
              <a:rPr lang="en-US"/>
              <a:pPr>
                <a:defRPr/>
              </a:pPr>
              <a:t>2/12/2024</a:t>
            </a:fld>
            <a:endParaRPr lang="en-US" dirty="0"/>
          </a:p>
        </p:txBody>
      </p:sp>
      <p:sp>
        <p:nvSpPr>
          <p:cNvPr id="3" name="Footer Placeholder 4">
            <a:extLst>
              <a:ext uri="{FF2B5EF4-FFF2-40B4-BE49-F238E27FC236}">
                <a16:creationId xmlns:a16="http://schemas.microsoft.com/office/drawing/2014/main" id="{01782BA8-1850-1680-602E-A42FF29BB8BE}"/>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7BE7644-CBF7-409C-A6E1-EF494A02AFDD}"/>
              </a:ext>
            </a:extLst>
          </p:cNvPr>
          <p:cNvSpPr>
            <a:spLocks noGrp="1"/>
          </p:cNvSpPr>
          <p:nvPr>
            <p:ph type="sldNum" sz="quarter" idx="12"/>
          </p:nvPr>
        </p:nvSpPr>
        <p:spPr/>
        <p:txBody>
          <a:bodyPr/>
          <a:lstStyle>
            <a:lvl1pPr>
              <a:defRPr/>
            </a:lvl1pPr>
          </a:lstStyle>
          <a:p>
            <a:fld id="{851CB73D-2996-4764-B137-EC27E82DAF3B}" type="slidenum">
              <a:rPr lang="en-US" altLang="en-US"/>
              <a:pPr/>
              <a:t>‹#›</a:t>
            </a:fld>
            <a:endParaRPr lang="en-US" altLang="en-US"/>
          </a:p>
        </p:txBody>
      </p:sp>
    </p:spTree>
    <p:extLst>
      <p:ext uri="{BB962C8B-B14F-4D97-AF65-F5344CB8AC3E}">
        <p14:creationId xmlns:p14="http://schemas.microsoft.com/office/powerpoint/2010/main" val="1165479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BD9FBE22-1167-BFE1-2C2A-77BABB78445A}"/>
              </a:ext>
            </a:extLst>
          </p:cNvPr>
          <p:cNvSpPr>
            <a:spLocks noGrp="1"/>
          </p:cNvSpPr>
          <p:nvPr>
            <p:ph type="dt" sz="half" idx="10"/>
          </p:nvPr>
        </p:nvSpPr>
        <p:spPr/>
        <p:txBody>
          <a:bodyPr/>
          <a:lstStyle>
            <a:lvl1pPr>
              <a:defRPr/>
            </a:lvl1pPr>
          </a:lstStyle>
          <a:p>
            <a:pPr>
              <a:defRPr/>
            </a:pPr>
            <a:fld id="{A1D34212-D16B-4E3C-BF5E-2C8370768B12}" type="datetimeFigureOut">
              <a:rPr lang="en-US"/>
              <a:pPr>
                <a:defRPr/>
              </a:pPr>
              <a:t>2/12/2024</a:t>
            </a:fld>
            <a:endParaRPr lang="en-US" dirty="0"/>
          </a:p>
        </p:txBody>
      </p:sp>
      <p:sp>
        <p:nvSpPr>
          <p:cNvPr id="6" name="Footer Placeholder 4">
            <a:extLst>
              <a:ext uri="{FF2B5EF4-FFF2-40B4-BE49-F238E27FC236}">
                <a16:creationId xmlns:a16="http://schemas.microsoft.com/office/drawing/2014/main" id="{55CB5B3A-4B3E-64EA-C5E4-726F5D83780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68C90FE-978D-E0C8-BCF0-620C87885111}"/>
              </a:ext>
            </a:extLst>
          </p:cNvPr>
          <p:cNvSpPr>
            <a:spLocks noGrp="1"/>
          </p:cNvSpPr>
          <p:nvPr>
            <p:ph type="sldNum" sz="quarter" idx="12"/>
          </p:nvPr>
        </p:nvSpPr>
        <p:spPr/>
        <p:txBody>
          <a:bodyPr/>
          <a:lstStyle>
            <a:lvl1pPr>
              <a:defRPr/>
            </a:lvl1pPr>
          </a:lstStyle>
          <a:p>
            <a:fld id="{6338B3B0-01E8-4EBA-9682-6050DEDC193E}" type="slidenum">
              <a:rPr lang="en-US" altLang="en-US"/>
              <a:pPr/>
              <a:t>‹#›</a:t>
            </a:fld>
            <a:endParaRPr lang="en-US" altLang="en-US"/>
          </a:p>
        </p:txBody>
      </p:sp>
    </p:spTree>
    <p:extLst>
      <p:ext uri="{BB962C8B-B14F-4D97-AF65-F5344CB8AC3E}">
        <p14:creationId xmlns:p14="http://schemas.microsoft.com/office/powerpoint/2010/main" val="3740758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2457D91-4907-52D0-7CDD-3B5228F95E6C}"/>
              </a:ext>
            </a:extLst>
          </p:cNvPr>
          <p:cNvSpPr>
            <a:spLocks noGrp="1"/>
          </p:cNvSpPr>
          <p:nvPr>
            <p:ph type="dt" sz="half" idx="10"/>
          </p:nvPr>
        </p:nvSpPr>
        <p:spPr/>
        <p:txBody>
          <a:bodyPr/>
          <a:lstStyle>
            <a:lvl1pPr>
              <a:defRPr/>
            </a:lvl1pPr>
          </a:lstStyle>
          <a:p>
            <a:pPr>
              <a:defRPr/>
            </a:pPr>
            <a:fld id="{9B206E07-3C6A-4BA9-9868-95D94F533400}" type="datetimeFigureOut">
              <a:rPr lang="en-US"/>
              <a:pPr>
                <a:defRPr/>
              </a:pPr>
              <a:t>2/12/2024</a:t>
            </a:fld>
            <a:endParaRPr lang="en-US" dirty="0"/>
          </a:p>
        </p:txBody>
      </p:sp>
      <p:sp>
        <p:nvSpPr>
          <p:cNvPr id="6" name="Footer Placeholder 4">
            <a:extLst>
              <a:ext uri="{FF2B5EF4-FFF2-40B4-BE49-F238E27FC236}">
                <a16:creationId xmlns:a16="http://schemas.microsoft.com/office/drawing/2014/main" id="{DB8D54DD-0A78-AE7B-8247-4ACE315656F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9CB11B2-18EC-5EBF-B1AC-107AF30E5B92}"/>
              </a:ext>
            </a:extLst>
          </p:cNvPr>
          <p:cNvSpPr>
            <a:spLocks noGrp="1"/>
          </p:cNvSpPr>
          <p:nvPr>
            <p:ph type="sldNum" sz="quarter" idx="12"/>
          </p:nvPr>
        </p:nvSpPr>
        <p:spPr/>
        <p:txBody>
          <a:bodyPr/>
          <a:lstStyle>
            <a:lvl1pPr>
              <a:defRPr/>
            </a:lvl1pPr>
          </a:lstStyle>
          <a:p>
            <a:fld id="{F83DC060-0963-45FF-A474-6DC946DBB334}" type="slidenum">
              <a:rPr lang="en-US" altLang="en-US"/>
              <a:pPr/>
              <a:t>‹#›</a:t>
            </a:fld>
            <a:endParaRPr lang="en-US" altLang="en-US"/>
          </a:p>
        </p:txBody>
      </p:sp>
    </p:spTree>
    <p:extLst>
      <p:ext uri="{BB962C8B-B14F-4D97-AF65-F5344CB8AC3E}">
        <p14:creationId xmlns:p14="http://schemas.microsoft.com/office/powerpoint/2010/main" val="23306975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image" Target="../media/image2.jpeg"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9"/>
          <a:srcRect/>
          <a:stretch>
            <a:fillRect/>
          </a:stretch>
        </a:blipFill>
        <a:effectLst/>
      </p:bgPr>
    </p:bg>
    <p:spTree>
      <p:nvGrpSpPr>
        <p:cNvPr id="1" name=""/>
        <p:cNvGrpSpPr/>
        <p:nvPr/>
      </p:nvGrpSpPr>
      <p:grpSpPr>
        <a:xfrm>
          <a:off x="0" y="0"/>
          <a:ext cx="0" cy="0"/>
          <a:chOff x="0" y="0"/>
          <a:chExt cx="0" cy="0"/>
        </a:xfrm>
      </p:grpSpPr>
      <p:sp>
        <p:nvSpPr>
          <p:cNvPr id="22" name="Oval 21">
            <a:extLst>
              <a:ext uri="{FF2B5EF4-FFF2-40B4-BE49-F238E27FC236}">
                <a16:creationId xmlns:a16="http://schemas.microsoft.com/office/drawing/2014/main" id="{0AD61368-444C-FD4C-13CE-E4B3956B777C}"/>
              </a:ext>
            </a:extLst>
          </p:cNvPr>
          <p:cNvSpPr/>
          <p:nvPr/>
        </p:nvSpPr>
        <p:spPr>
          <a:xfrm>
            <a:off x="629943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a:extLst>
              <a:ext uri="{FF2B5EF4-FFF2-40B4-BE49-F238E27FC236}">
                <a16:creationId xmlns:a16="http://schemas.microsoft.com/office/drawing/2014/main" id="{13955387-C3C0-851C-9BBB-51BA50AE3CCF}"/>
              </a:ext>
            </a:extLst>
          </p:cNvPr>
          <p:cNvSpPr/>
          <p:nvPr/>
        </p:nvSpPr>
        <p:spPr>
          <a:xfrm>
            <a:off x="5689832" y="-457200"/>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a:extLst>
              <a:ext uri="{FF2B5EF4-FFF2-40B4-BE49-F238E27FC236}">
                <a16:creationId xmlns:a16="http://schemas.microsoft.com/office/drawing/2014/main" id="{2EACC68C-06FC-A5D7-06AF-A66BE24AC61F}"/>
              </a:ext>
            </a:extLst>
          </p:cNvPr>
          <p:cNvSpPr/>
          <p:nvPr/>
        </p:nvSpPr>
        <p:spPr>
          <a:xfrm>
            <a:off x="6299432" y="6096000"/>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a:extLst>
              <a:ext uri="{FF2B5EF4-FFF2-40B4-BE49-F238E27FC236}">
                <a16:creationId xmlns:a16="http://schemas.microsoft.com/office/drawing/2014/main" id="{53E870AA-F5D0-8F35-FE47-594E81E1AE6A}"/>
              </a:ext>
            </a:extLst>
          </p:cNvPr>
          <p:cNvSpPr/>
          <p:nvPr/>
        </p:nvSpPr>
        <p:spPr>
          <a:xfrm>
            <a:off x="-153988"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a:extLst>
              <a:ext uri="{FF2B5EF4-FFF2-40B4-BE49-F238E27FC236}">
                <a16:creationId xmlns:a16="http://schemas.microsoft.com/office/drawing/2014/main" id="{DB3FE223-E920-F038-1590-3F644ED2B481}"/>
              </a:ext>
            </a:extLst>
          </p:cNvPr>
          <p:cNvSpPr/>
          <p:nvPr/>
        </p:nvSpPr>
        <p:spPr>
          <a:xfrm>
            <a:off x="-839788"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a:extLst>
              <a:ext uri="{FF2B5EF4-FFF2-40B4-BE49-F238E27FC236}">
                <a16:creationId xmlns:a16="http://schemas.microsoft.com/office/drawing/2014/main" id="{7BF9BEEB-C1F4-AD22-2D5F-F32C302C4E6A}"/>
              </a:ext>
            </a:extLst>
          </p:cNvPr>
          <p:cNvSpPr/>
          <p:nvPr/>
        </p:nvSpPr>
        <p:spPr>
          <a:xfrm>
            <a:off x="7745413" y="0"/>
            <a:ext cx="685800" cy="110013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042" name="Title Placeholder 1">
            <a:extLst>
              <a:ext uri="{FF2B5EF4-FFF2-40B4-BE49-F238E27FC236}">
                <a16:creationId xmlns:a16="http://schemas.microsoft.com/office/drawing/2014/main" id="{0C2C982F-1C0C-45F1-5A07-32A12E560418}"/>
              </a:ext>
            </a:extLst>
          </p:cNvPr>
          <p:cNvSpPr>
            <a:spLocks noGrp="1"/>
          </p:cNvSpPr>
          <p:nvPr>
            <p:ph type="title"/>
          </p:nvPr>
        </p:nvSpPr>
        <p:spPr bwMode="auto">
          <a:xfrm>
            <a:off x="484188" y="452438"/>
            <a:ext cx="7056437"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43" name="Text Placeholder 2">
            <a:extLst>
              <a:ext uri="{FF2B5EF4-FFF2-40B4-BE49-F238E27FC236}">
                <a16:creationId xmlns:a16="http://schemas.microsoft.com/office/drawing/2014/main" id="{CFE20000-D3B9-0FF3-8D7B-5E2F8CE42123}"/>
              </a:ext>
            </a:extLst>
          </p:cNvPr>
          <p:cNvSpPr>
            <a:spLocks noGrp="1"/>
          </p:cNvSpPr>
          <p:nvPr>
            <p:ph type="body" idx="1"/>
          </p:nvPr>
        </p:nvSpPr>
        <p:spPr bwMode="auto">
          <a:xfrm>
            <a:off x="827088" y="2052638"/>
            <a:ext cx="6711950" cy="419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441977B8-4146-BAD5-BA96-0C7AC9080889}"/>
              </a:ext>
            </a:extLst>
          </p:cNvPr>
          <p:cNvSpPr>
            <a:spLocks noGrp="1"/>
          </p:cNvSpPr>
          <p:nvPr>
            <p:ph type="dt" sz="half" idx="2"/>
          </p:nvPr>
        </p:nvSpPr>
        <p:spPr>
          <a:xfrm rot="5400000">
            <a:off x="7494588" y="1828800"/>
            <a:ext cx="990600" cy="228600"/>
          </a:xfrm>
          <a:prstGeom prst="rect">
            <a:avLst/>
          </a:prstGeom>
        </p:spPr>
        <p:txBody>
          <a:bodyPr vert="horz" lIns="91440" tIns="45720" rIns="91440" bIns="45720" rtlCol="0" anchor="t"/>
          <a:lstStyle>
            <a:lvl1pPr algn="l">
              <a:defRPr sz="1100" b="0" i="0" smtClean="0">
                <a:solidFill>
                  <a:schemeClr val="tx1">
                    <a:tint val="75000"/>
                    <a:alpha val="60000"/>
                  </a:schemeClr>
                </a:solidFill>
              </a:defRPr>
            </a:lvl1pPr>
          </a:lstStyle>
          <a:p>
            <a:pPr>
              <a:defRPr/>
            </a:pPr>
            <a:fld id="{188A58B3-79C4-407F-A58B-3B47B79D1EBB}" type="datetimeFigureOut">
              <a:rPr lang="en-US"/>
              <a:pPr>
                <a:defRPr/>
              </a:pPr>
              <a:t>2/12/2024</a:t>
            </a:fld>
            <a:endParaRPr lang="en-US" dirty="0"/>
          </a:p>
        </p:txBody>
      </p:sp>
      <p:sp>
        <p:nvSpPr>
          <p:cNvPr id="5" name="Footer Placeholder 4">
            <a:extLst>
              <a:ext uri="{FF2B5EF4-FFF2-40B4-BE49-F238E27FC236}">
                <a16:creationId xmlns:a16="http://schemas.microsoft.com/office/drawing/2014/main" id="{396107A5-6211-B5EC-59A3-14C36977CF20}"/>
              </a:ext>
            </a:extLst>
          </p:cNvPr>
          <p:cNvSpPr>
            <a:spLocks noGrp="1"/>
          </p:cNvSpPr>
          <p:nvPr>
            <p:ph type="ftr" sz="quarter" idx="3"/>
          </p:nvPr>
        </p:nvSpPr>
        <p:spPr>
          <a:xfrm rot="5400000">
            <a:off x="6233318" y="3263107"/>
            <a:ext cx="3859213" cy="228600"/>
          </a:xfrm>
          <a:prstGeom prst="rect">
            <a:avLst/>
          </a:prstGeom>
        </p:spPr>
        <p:txBody>
          <a:bodyPr vert="horz" lIns="91440" tIns="45720" rIns="91440" bIns="45720" rtlCol="0" anchor="b"/>
          <a:lstStyle>
            <a:lvl1pPr algn="l">
              <a:defRPr sz="1100" b="0" i="0" dirty="0">
                <a:solidFill>
                  <a:schemeClr val="tx1">
                    <a:tint val="75000"/>
                    <a:alpha val="60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43EB4795-F699-AB79-4CB6-D1300A915567}"/>
              </a:ext>
            </a:extLst>
          </p:cNvPr>
          <p:cNvSpPr>
            <a:spLocks noGrp="1"/>
          </p:cNvSpPr>
          <p:nvPr>
            <p:ph type="sldNum" sz="quarter" idx="4"/>
          </p:nvPr>
        </p:nvSpPr>
        <p:spPr>
          <a:xfrm>
            <a:off x="7766050" y="295275"/>
            <a:ext cx="628650" cy="768350"/>
          </a:xfrm>
          <a:prstGeom prst="rect">
            <a:avLst/>
          </a:prstGeom>
        </p:spPr>
        <p:txBody>
          <a:bodyPr vert="horz" wrap="square" lIns="91440" tIns="45720" rIns="91440" bIns="45720" numCol="1" anchor="b" anchorCtr="0" compatLnSpc="1">
            <a:prstTxWarp prst="textNoShape">
              <a:avLst/>
            </a:prstTxWarp>
          </a:bodyPr>
          <a:lstStyle>
            <a:lvl1pPr algn="ctr">
              <a:defRPr sz="2800">
                <a:solidFill>
                  <a:srgbClr val="FFFFFF"/>
                </a:solidFill>
              </a:defRPr>
            </a:lvl1pPr>
          </a:lstStyle>
          <a:p>
            <a:fld id="{B9CFC58C-D93C-4ABF-B5D0-6D135765B2B6}" type="slidenum">
              <a:rPr lang="en-US" altLang="en-US"/>
              <a:pPr/>
              <a:t>‹#›</a:t>
            </a:fld>
            <a:endParaRPr lang="en-US" altLang="en-US"/>
          </a:p>
        </p:txBody>
      </p:sp>
    </p:spTree>
  </p:cSld>
  <p:clrMap bg1="dk1" tx1="lt1" bg2="dk2" tx2="lt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92" r:id="rId12"/>
    <p:sldLayoutId id="2147483789" r:id="rId13"/>
    <p:sldLayoutId id="2147483793" r:id="rId14"/>
    <p:sldLayoutId id="2147483794" r:id="rId15"/>
    <p:sldLayoutId id="2147483790" r:id="rId16"/>
    <p:sldLayoutId id="2147483791" r:id="rId17"/>
  </p:sldLayoutIdLst>
  <p:txStyles>
    <p:titleStyle>
      <a:lvl1pPr algn="l" defTabSz="457200" rtl="0" fontAlgn="base">
        <a:spcBef>
          <a:spcPct val="0"/>
        </a:spcBef>
        <a:spcAft>
          <a:spcPct val="0"/>
        </a:spcAft>
        <a:defRPr sz="4200" kern="1200">
          <a:solidFill>
            <a:schemeClr val="tx2"/>
          </a:solidFill>
          <a:latin typeface="+mj-lt"/>
          <a:ea typeface="+mj-ea"/>
          <a:cs typeface="+mj-cs"/>
        </a:defRPr>
      </a:lvl1pPr>
      <a:lvl2pPr algn="l" defTabSz="457200" rtl="0" fontAlgn="base">
        <a:spcBef>
          <a:spcPct val="0"/>
        </a:spcBef>
        <a:spcAft>
          <a:spcPct val="0"/>
        </a:spcAft>
        <a:defRPr sz="4200">
          <a:solidFill>
            <a:schemeClr val="tx2"/>
          </a:solidFill>
          <a:latin typeface="Century Gothic" panose="020B0502020202020204" pitchFamily="34" charset="0"/>
        </a:defRPr>
      </a:lvl2pPr>
      <a:lvl3pPr algn="l" defTabSz="457200" rtl="0" fontAlgn="base">
        <a:spcBef>
          <a:spcPct val="0"/>
        </a:spcBef>
        <a:spcAft>
          <a:spcPct val="0"/>
        </a:spcAft>
        <a:defRPr sz="4200">
          <a:solidFill>
            <a:schemeClr val="tx2"/>
          </a:solidFill>
          <a:latin typeface="Century Gothic" panose="020B0502020202020204" pitchFamily="34" charset="0"/>
        </a:defRPr>
      </a:lvl3pPr>
      <a:lvl4pPr algn="l" defTabSz="457200" rtl="0" fontAlgn="base">
        <a:spcBef>
          <a:spcPct val="0"/>
        </a:spcBef>
        <a:spcAft>
          <a:spcPct val="0"/>
        </a:spcAft>
        <a:defRPr sz="4200">
          <a:solidFill>
            <a:schemeClr val="tx2"/>
          </a:solidFill>
          <a:latin typeface="Century Gothic" panose="020B0502020202020204" pitchFamily="34" charset="0"/>
        </a:defRPr>
      </a:lvl4pPr>
      <a:lvl5pPr algn="l" defTabSz="457200" rtl="0" fontAlgn="base">
        <a:spcBef>
          <a:spcPct val="0"/>
        </a:spcBef>
        <a:spcAft>
          <a:spcPct val="0"/>
        </a:spcAft>
        <a:defRPr sz="4200">
          <a:solidFill>
            <a:schemeClr val="tx2"/>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fontAlgn="base">
        <a:spcBef>
          <a:spcPts val="1000"/>
        </a:spcBef>
        <a:spcAft>
          <a:spcPct val="0"/>
        </a:spcAft>
        <a:buClr>
          <a:schemeClr val="accent1"/>
        </a:buClr>
        <a:buSzPct val="80000"/>
        <a:buFont typeface="Wingdings 3" panose="05040102010807070707" pitchFamily="18" charset="2"/>
        <a:buChar char=""/>
        <a:defRPr sz="2000" kern="1200">
          <a:solidFill>
            <a:schemeClr val="tx1"/>
          </a:solidFill>
          <a:latin typeface="+mj-lt"/>
          <a:ea typeface="+mj-ea"/>
          <a:cs typeface="+mj-cs"/>
        </a:defRPr>
      </a:lvl1pPr>
      <a:lvl2pPr marL="742950" indent="-285750" algn="l" defTabSz="457200" rtl="0" fontAlgn="base">
        <a:spcBef>
          <a:spcPts val="1000"/>
        </a:spcBef>
        <a:spcAft>
          <a:spcPct val="0"/>
        </a:spcAft>
        <a:buClr>
          <a:schemeClr val="accent1"/>
        </a:buClr>
        <a:buSzPct val="80000"/>
        <a:buFont typeface="Wingdings 3" panose="05040102010807070707" pitchFamily="18" charset="2"/>
        <a:buChar char=""/>
        <a:defRPr kern="1200">
          <a:solidFill>
            <a:schemeClr val="tx1"/>
          </a:solidFill>
          <a:latin typeface="+mj-lt"/>
          <a:ea typeface="+mj-ea"/>
          <a:cs typeface="+mj-cs"/>
        </a:defRPr>
      </a:lvl2pPr>
      <a:lvl3pPr marL="1143000" indent="-228600" algn="l" defTabSz="457200" rtl="0" fontAlgn="base">
        <a:spcBef>
          <a:spcPts val="1000"/>
        </a:spcBef>
        <a:spcAft>
          <a:spcPct val="0"/>
        </a:spcAft>
        <a:buClr>
          <a:schemeClr val="accent1"/>
        </a:buClr>
        <a:buSzPct val="80000"/>
        <a:buFont typeface="Wingdings 3" panose="05040102010807070707" pitchFamily="18" charset="2"/>
        <a:buChar char=""/>
        <a:defRPr sz="1600" kern="1200">
          <a:solidFill>
            <a:schemeClr val="tx1"/>
          </a:solidFill>
          <a:latin typeface="+mj-lt"/>
          <a:ea typeface="+mj-ea"/>
          <a:cs typeface="+mj-cs"/>
        </a:defRPr>
      </a:lvl3pPr>
      <a:lvl4pPr marL="1600200" indent="-228600" algn="l" defTabSz="457200" rtl="0" fontAlgn="base">
        <a:spcBef>
          <a:spcPts val="1000"/>
        </a:spcBef>
        <a:spcAft>
          <a:spcPct val="0"/>
        </a:spcAft>
        <a:buClr>
          <a:schemeClr val="accent1"/>
        </a:buClr>
        <a:buSzPct val="80000"/>
        <a:buFont typeface="Wingdings 3" panose="05040102010807070707" pitchFamily="18" charset="2"/>
        <a:buChar char=""/>
        <a:defRPr sz="1400" kern="1200">
          <a:solidFill>
            <a:schemeClr val="tx1"/>
          </a:solidFill>
          <a:latin typeface="+mj-lt"/>
          <a:ea typeface="+mj-ea"/>
          <a:cs typeface="+mj-cs"/>
        </a:defRPr>
      </a:lvl4pPr>
      <a:lvl5pPr marL="2057400" indent="-228600" algn="l" defTabSz="457200" rtl="0" fontAlgn="base">
        <a:spcBef>
          <a:spcPts val="1000"/>
        </a:spcBef>
        <a:spcAft>
          <a:spcPct val="0"/>
        </a:spcAft>
        <a:buClr>
          <a:schemeClr val="accent1"/>
        </a:buClr>
        <a:buSzPct val="80000"/>
        <a:buFont typeface="Wingdings 3" panose="05040102010807070707" pitchFamily="18" charset="2"/>
        <a:buChar char=""/>
        <a:defRPr sz="140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3" Type="http://schemas.openxmlformats.org/officeDocument/2006/relationships/image" Target="../media/image21.jpeg" /><Relationship Id="rId2" Type="http://schemas.openxmlformats.org/officeDocument/2006/relationships/notesSlide" Target="../notesSlides/notesSlide7.xml"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3" Type="http://schemas.openxmlformats.org/officeDocument/2006/relationships/image" Target="../media/image23.jpeg" /><Relationship Id="rId2" Type="http://schemas.openxmlformats.org/officeDocument/2006/relationships/image" Target="../media/image22.jpeg" /><Relationship Id="rId1" Type="http://schemas.openxmlformats.org/officeDocument/2006/relationships/slideLayout" Target="../slideLayouts/slideLayout7.xml" /></Relationships>
</file>

<file path=ppt/slides/_rels/slide12.xml.rels><?xml version="1.0" encoding="UTF-8" standalone="yes"?>
<Relationships xmlns="http://schemas.openxmlformats.org/package/2006/relationships"><Relationship Id="rId2" Type="http://schemas.openxmlformats.org/officeDocument/2006/relationships/image" Target="../media/image24.jpeg" /><Relationship Id="rId1" Type="http://schemas.openxmlformats.org/officeDocument/2006/relationships/slideLayout" Target="../slideLayouts/slideLayout6.xml" /></Relationships>
</file>

<file path=ppt/slides/_rels/slide13.xml.rels><?xml version="1.0" encoding="UTF-8" standalone="yes"?>
<Relationships xmlns="http://schemas.openxmlformats.org/package/2006/relationships"><Relationship Id="rId2" Type="http://schemas.openxmlformats.org/officeDocument/2006/relationships/image" Target="../media/image25.jpeg" /><Relationship Id="rId1" Type="http://schemas.openxmlformats.org/officeDocument/2006/relationships/slideLayout" Target="../slideLayouts/slideLayout6.xml" /></Relationships>
</file>

<file path=ppt/slides/_rels/slide14.xml.rels><?xml version="1.0" encoding="UTF-8" standalone="yes"?>
<Relationships xmlns="http://schemas.openxmlformats.org/package/2006/relationships"><Relationship Id="rId3" Type="http://schemas.openxmlformats.org/officeDocument/2006/relationships/image" Target="../media/image26.jpeg" /><Relationship Id="rId2" Type="http://schemas.openxmlformats.org/officeDocument/2006/relationships/notesSlide" Target="../notesSlides/notesSlide8.xml" /><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2" Type="http://schemas.openxmlformats.org/officeDocument/2006/relationships/image" Target="../media/image27.jpeg" /><Relationship Id="rId1" Type="http://schemas.openxmlformats.org/officeDocument/2006/relationships/slideLayout" Target="../slideLayouts/slideLayout6.xml" /></Relationships>
</file>

<file path=ppt/slides/_rels/slide16.xml.rels><?xml version="1.0" encoding="UTF-8" standalone="yes"?>
<Relationships xmlns="http://schemas.openxmlformats.org/package/2006/relationships"><Relationship Id="rId2" Type="http://schemas.openxmlformats.org/officeDocument/2006/relationships/image" Target="../media/image28.jpeg" /><Relationship Id="rId1" Type="http://schemas.openxmlformats.org/officeDocument/2006/relationships/slideLayout" Target="../slideLayouts/slideLayout7.xml" /></Relationships>
</file>

<file path=ppt/slides/_rels/slide17.xml.rels><?xml version="1.0" encoding="UTF-8" standalone="yes"?>
<Relationships xmlns="http://schemas.openxmlformats.org/package/2006/relationships"><Relationship Id="rId3" Type="http://schemas.openxmlformats.org/officeDocument/2006/relationships/image" Target="../media/image30.png" /><Relationship Id="rId2" Type="http://schemas.openxmlformats.org/officeDocument/2006/relationships/image" Target="../media/image29.png" /><Relationship Id="rId1" Type="http://schemas.openxmlformats.org/officeDocument/2006/relationships/slideLayout" Target="../slideLayouts/slideLayout6.xml" /></Relationships>
</file>

<file path=ppt/slides/_rels/slide18.xml.rels><?xml version="1.0" encoding="UTF-8" standalone="yes"?>
<Relationships xmlns="http://schemas.openxmlformats.org/package/2006/relationships"><Relationship Id="rId3" Type="http://schemas.openxmlformats.org/officeDocument/2006/relationships/image" Target="../media/image32.jpeg" /><Relationship Id="rId2" Type="http://schemas.openxmlformats.org/officeDocument/2006/relationships/image" Target="../media/image31.jpeg" /><Relationship Id="rId1" Type="http://schemas.openxmlformats.org/officeDocument/2006/relationships/slideLayout" Target="../slideLayouts/slideLayout7.xml" /><Relationship Id="rId4" Type="http://schemas.openxmlformats.org/officeDocument/2006/relationships/image" Target="../media/image33.jpeg" /></Relationships>
</file>

<file path=ppt/slides/_rels/slide19.xml.rels><?xml version="1.0" encoding="UTF-8" standalone="yes"?>
<Relationships xmlns="http://schemas.openxmlformats.org/package/2006/relationships"><Relationship Id="rId3" Type="http://schemas.openxmlformats.org/officeDocument/2006/relationships/image" Target="../media/image34.jpeg" /><Relationship Id="rId2" Type="http://schemas.openxmlformats.org/officeDocument/2006/relationships/notesSlide" Target="../notesSlides/notesSlide9.xml" /><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 /><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2" Type="http://schemas.openxmlformats.org/officeDocument/2006/relationships/image" Target="../media/image35.jpeg" /><Relationship Id="rId1" Type="http://schemas.openxmlformats.org/officeDocument/2006/relationships/slideLayout" Target="../slideLayouts/slideLayout6.xml" /></Relationships>
</file>

<file path=ppt/slides/_rels/slide21.xml.rels><?xml version="1.0" encoding="UTF-8" standalone="yes"?>
<Relationships xmlns="http://schemas.openxmlformats.org/package/2006/relationships"><Relationship Id="rId2" Type="http://schemas.openxmlformats.org/officeDocument/2006/relationships/image" Target="../media/image36.jpeg" /><Relationship Id="rId1" Type="http://schemas.openxmlformats.org/officeDocument/2006/relationships/slideLayout" Target="../slideLayouts/slideLayout6.xml" /></Relationships>
</file>

<file path=ppt/slides/_rels/slide22.xml.rels><?xml version="1.0" encoding="UTF-8" standalone="yes"?>
<Relationships xmlns="http://schemas.openxmlformats.org/package/2006/relationships"><Relationship Id="rId3" Type="http://schemas.openxmlformats.org/officeDocument/2006/relationships/image" Target="../media/image38.jpeg" /><Relationship Id="rId2" Type="http://schemas.openxmlformats.org/officeDocument/2006/relationships/image" Target="../media/image37.jpeg" /><Relationship Id="rId1" Type="http://schemas.openxmlformats.org/officeDocument/2006/relationships/slideLayout" Target="../slideLayouts/slideLayout2.xml" /></Relationships>
</file>

<file path=ppt/slides/_rels/slide23.xml.rels><?xml version="1.0" encoding="UTF-8" standalone="yes"?>
<Relationships xmlns="http://schemas.openxmlformats.org/package/2006/relationships"><Relationship Id="rId3" Type="http://schemas.openxmlformats.org/officeDocument/2006/relationships/image" Target="../media/image39.jpeg" /><Relationship Id="rId2" Type="http://schemas.openxmlformats.org/officeDocument/2006/relationships/notesSlide" Target="../notesSlides/notesSlide10.xml" /><Relationship Id="rId1" Type="http://schemas.openxmlformats.org/officeDocument/2006/relationships/slideLayout" Target="../slideLayouts/slideLayout1.xml" /><Relationship Id="rId6" Type="http://schemas.openxmlformats.org/officeDocument/2006/relationships/image" Target="../media/image42.jpeg" /><Relationship Id="rId5" Type="http://schemas.openxmlformats.org/officeDocument/2006/relationships/image" Target="../media/image41.jpeg" /><Relationship Id="rId4" Type="http://schemas.openxmlformats.org/officeDocument/2006/relationships/image" Target="../media/image40.jpeg" /></Relationships>
</file>

<file path=ppt/slides/_rels/slide3.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notesSlide" Target="../notesSlides/notesSlide3.xml" /><Relationship Id="rId1" Type="http://schemas.openxmlformats.org/officeDocument/2006/relationships/slideLayout" Target="../slideLayouts/slideLayout2.xml" /><Relationship Id="rId4" Type="http://schemas.openxmlformats.org/officeDocument/2006/relationships/image" Target="../media/image4.png" /></Relationships>
</file>

<file path=ppt/slides/_rels/slide4.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notesSlide" Target="../notesSlides/notesSlide4.xml" /><Relationship Id="rId1" Type="http://schemas.openxmlformats.org/officeDocument/2006/relationships/slideLayout" Target="../slideLayouts/slideLayout2.xml" /><Relationship Id="rId4" Type="http://schemas.openxmlformats.org/officeDocument/2006/relationships/image" Target="../media/image5.png" /></Relationships>
</file>

<file path=ppt/slides/_rels/slide5.xml.rels><?xml version="1.0" encoding="UTF-8" standalone="yes"?>
<Relationships xmlns="http://schemas.openxmlformats.org/package/2006/relationships"><Relationship Id="rId8" Type="http://schemas.openxmlformats.org/officeDocument/2006/relationships/image" Target="../media/image11.jpeg" /><Relationship Id="rId3" Type="http://schemas.openxmlformats.org/officeDocument/2006/relationships/image" Target="../media/image6.jpeg" /><Relationship Id="rId7" Type="http://schemas.openxmlformats.org/officeDocument/2006/relationships/image" Target="../media/image10.jpeg" /><Relationship Id="rId2" Type="http://schemas.openxmlformats.org/officeDocument/2006/relationships/notesSlide" Target="../notesSlides/notesSlide5.xml" /><Relationship Id="rId1" Type="http://schemas.openxmlformats.org/officeDocument/2006/relationships/slideLayout" Target="../slideLayouts/slideLayout2.xml" /><Relationship Id="rId6" Type="http://schemas.openxmlformats.org/officeDocument/2006/relationships/image" Target="../media/image9.jpeg" /><Relationship Id="rId5" Type="http://schemas.openxmlformats.org/officeDocument/2006/relationships/image" Target="../media/image8.jpeg" /><Relationship Id="rId4" Type="http://schemas.openxmlformats.org/officeDocument/2006/relationships/image" Target="../media/image7.jpeg" /></Relationships>
</file>

<file path=ppt/slides/_rels/slide6.xml.rels><?xml version="1.0" encoding="UTF-8" standalone="yes"?>
<Relationships xmlns="http://schemas.openxmlformats.org/package/2006/relationships"><Relationship Id="rId2" Type="http://schemas.openxmlformats.org/officeDocument/2006/relationships/image" Target="../media/image12.jpeg"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8" Type="http://schemas.openxmlformats.org/officeDocument/2006/relationships/image" Target="../media/image17.jpeg" /><Relationship Id="rId3" Type="http://schemas.openxmlformats.org/officeDocument/2006/relationships/image" Target="../media/image13.jpeg" /><Relationship Id="rId7" Type="http://schemas.openxmlformats.org/officeDocument/2006/relationships/image" Target="../media/image16.jpeg" /><Relationship Id="rId2" Type="http://schemas.openxmlformats.org/officeDocument/2006/relationships/notesSlide" Target="../notesSlides/notesSlide6.xml" /><Relationship Id="rId1" Type="http://schemas.openxmlformats.org/officeDocument/2006/relationships/slideLayout" Target="../slideLayouts/slideLayout2.xml" /><Relationship Id="rId6" Type="http://schemas.openxmlformats.org/officeDocument/2006/relationships/image" Target="../media/image15.jpeg" /><Relationship Id="rId5" Type="http://schemas.openxmlformats.org/officeDocument/2006/relationships/image" Target="../media/image14.jpeg" /><Relationship Id="rId10" Type="http://schemas.openxmlformats.org/officeDocument/2006/relationships/image" Target="../media/image19.jpeg" /><Relationship Id="rId4" Type="http://schemas.openxmlformats.org/officeDocument/2006/relationships/hyperlink" Target="http://en.wikipedia.org/wiki/Leonardo_da_Vinci" TargetMode="External" /><Relationship Id="rId9" Type="http://schemas.openxmlformats.org/officeDocument/2006/relationships/image" Target="../media/image18.jpeg"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9.xml.rels><?xml version="1.0" encoding="UTF-8" standalone="yes"?>
<Relationships xmlns="http://schemas.openxmlformats.org/package/2006/relationships"><Relationship Id="rId2" Type="http://schemas.openxmlformats.org/officeDocument/2006/relationships/image" Target="../media/image20.jpeg"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B1D81C74-1287-B10D-564A-48838411DDA3}"/>
              </a:ext>
            </a:extLst>
          </p:cNvPr>
          <p:cNvSpPr>
            <a:spLocks noGrp="1" noChangeArrowheads="1"/>
          </p:cNvSpPr>
          <p:nvPr>
            <p:ph type="ctrTitle"/>
          </p:nvPr>
        </p:nvSpPr>
        <p:spPr>
          <a:xfrm>
            <a:off x="1143000" y="2114550"/>
            <a:ext cx="6858000" cy="2686050"/>
          </a:xfrm>
        </p:spPr>
        <p:txBody>
          <a:bodyPr/>
          <a:lstStyle/>
          <a:p>
            <a:r>
              <a:rPr lang="en-US" altLang="en-US" sz="6600" b="1" dirty="0">
                <a:solidFill>
                  <a:srgbClr val="75BC64"/>
                </a:solidFill>
                <a:latin typeface="Georgia" panose="02040502050405020303" pitchFamily="18" charset="0"/>
                <a:ea typeface="ＭＳ Ｐゴシック" panose="020B0600070205080204" pitchFamily="34" charset="-128"/>
              </a:rPr>
              <a:t>TH</a:t>
            </a:r>
            <a:r>
              <a:rPr lang="zz" altLang="en-US" sz="6600" b="1" dirty="0">
                <a:solidFill>
                  <a:srgbClr val="75BC64"/>
                </a:solidFill>
                <a:latin typeface="Georgia" panose="02040502050405020303" pitchFamily="18" charset="0"/>
                <a:ea typeface="ＭＳ Ｐゴシック" panose="020B0600070205080204" pitchFamily="34" charset="-128"/>
              </a:rPr>
              <a:t>E </a:t>
            </a:r>
            <a:r>
              <a:rPr lang="en-US" altLang="en-US" sz="6600" b="1" dirty="0">
                <a:solidFill>
                  <a:srgbClr val="75BC64"/>
                </a:solidFill>
                <a:latin typeface="Georgia" panose="02040502050405020303" pitchFamily="18" charset="0"/>
                <a:ea typeface="ＭＳ Ｐゴシック" panose="020B0600070205080204" pitchFamily="34" charset="-128"/>
              </a:rPr>
              <a:t>RENAISSANCE</a:t>
            </a:r>
            <a:br>
              <a:rPr lang="en-US" altLang="en-US" sz="6600" b="1" dirty="0">
                <a:solidFill>
                  <a:srgbClr val="75BC64"/>
                </a:solidFill>
                <a:latin typeface="Georgia" panose="02040502050405020303" pitchFamily="18" charset="0"/>
                <a:ea typeface="ＭＳ Ｐゴシック" panose="020B0600070205080204" pitchFamily="34" charset="-128"/>
              </a:rPr>
            </a:br>
            <a:r>
              <a:rPr lang="en-US" altLang="en-US" sz="6600" b="1" dirty="0">
                <a:solidFill>
                  <a:srgbClr val="75BC64"/>
                </a:solidFill>
                <a:latin typeface="Georgia" panose="02040502050405020303" pitchFamily="18" charset="0"/>
                <a:ea typeface="ＭＳ Ｐゴシック" panose="020B0600070205080204" pitchFamily="34" charset="-128"/>
              </a:rPr>
              <a:t>1450-1550 AD</a:t>
            </a:r>
            <a:endParaRPr lang="en-US" altLang="en-US" b="1" dirty="0">
              <a:solidFill>
                <a:srgbClr val="75BC64"/>
              </a:solidFill>
              <a:latin typeface="Georgia" panose="02040502050405020303" pitchFamily="18" charset="0"/>
              <a:ea typeface="ＭＳ Ｐゴシック" panose="020B0600070205080204" pitchFamily="34" charset="-128"/>
            </a:endParaRPr>
          </a:p>
        </p:txBody>
      </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8E02B986-B248-0EC7-EDF1-BF1063A2A819}"/>
              </a:ext>
            </a:extLst>
          </p:cNvPr>
          <p:cNvSpPr>
            <a:spLocks noGrp="1" noChangeArrowheads="1"/>
          </p:cNvSpPr>
          <p:nvPr>
            <p:ph type="title"/>
          </p:nvPr>
        </p:nvSpPr>
        <p:spPr>
          <a:xfrm>
            <a:off x="0" y="0"/>
            <a:ext cx="9144000" cy="914400"/>
          </a:xfrm>
        </p:spPr>
        <p:txBody>
          <a:bodyPr/>
          <a:lstStyle/>
          <a:p>
            <a:r>
              <a:rPr lang="en-US" altLang="en-US" sz="4000">
                <a:cs typeface="Calibri" panose="020F0502020204030204" pitchFamily="34" charset="0"/>
              </a:rPr>
              <a:t>Michelangelo</a:t>
            </a:r>
            <a:endParaRPr lang="en-US" altLang="en-US">
              <a:cs typeface="Calibri" panose="020F0502020204030204" pitchFamily="34" charset="0"/>
            </a:endParaRPr>
          </a:p>
        </p:txBody>
      </p:sp>
      <p:sp>
        <p:nvSpPr>
          <p:cNvPr id="16387" name="Content Placeholder 7">
            <a:extLst>
              <a:ext uri="{FF2B5EF4-FFF2-40B4-BE49-F238E27FC236}">
                <a16:creationId xmlns:a16="http://schemas.microsoft.com/office/drawing/2014/main" id="{D433C399-2FC7-644D-909B-2DE6F8DFF7EC}"/>
              </a:ext>
            </a:extLst>
          </p:cNvPr>
          <p:cNvSpPr>
            <a:spLocks noGrp="1"/>
          </p:cNvSpPr>
          <p:nvPr>
            <p:ph idx="1"/>
          </p:nvPr>
        </p:nvSpPr>
        <p:spPr>
          <a:xfrm>
            <a:off x="0" y="762000"/>
            <a:ext cx="5257800" cy="6096000"/>
          </a:xfrm>
        </p:spPr>
        <p:txBody>
          <a:bodyPr rtlCol="0">
            <a:normAutofit fontScale="92500"/>
          </a:bodyPr>
          <a:lstStyle/>
          <a:p>
            <a:pPr fontAlgn="auto">
              <a:lnSpc>
                <a:spcPct val="90000"/>
              </a:lnSpc>
              <a:spcBef>
                <a:spcPct val="0"/>
              </a:spcBef>
              <a:spcAft>
                <a:spcPts val="0"/>
              </a:spcAft>
              <a:buFont typeface="Wingdings 3" charset="2"/>
              <a:buChar char=""/>
              <a:defRPr/>
            </a:pPr>
            <a:r>
              <a:rPr lang="en-US" sz="3600">
                <a:ea typeface="Calibri" panose="020F0502020204030204" pitchFamily="34" charset="0"/>
              </a:rPr>
              <a:t>Michelangelo was one </a:t>
            </a:r>
            <a:br>
              <a:rPr lang="en-US" sz="3600">
                <a:ea typeface="Calibri" panose="020F0502020204030204" pitchFamily="34" charset="0"/>
              </a:rPr>
            </a:br>
            <a:r>
              <a:rPr lang="en-US" sz="3600">
                <a:ea typeface="Calibri" panose="020F0502020204030204" pitchFamily="34" charset="0"/>
              </a:rPr>
              <a:t>of the most famous Renaissance artists:</a:t>
            </a:r>
          </a:p>
          <a:p>
            <a:pPr lvl="1" fontAlgn="auto">
              <a:lnSpc>
                <a:spcPct val="90000"/>
              </a:lnSpc>
              <a:spcBef>
                <a:spcPct val="0"/>
              </a:spcBef>
              <a:spcAft>
                <a:spcPts val="0"/>
              </a:spcAft>
              <a:buFont typeface="Wingdings 3" charset="2"/>
              <a:buChar char=""/>
              <a:defRPr/>
            </a:pPr>
            <a:r>
              <a:rPr lang="en-US" sz="3600">
                <a:ea typeface="Calibri" panose="020F0502020204030204" pitchFamily="34" charset="0"/>
              </a:rPr>
              <a:t>He was a painter, sculptor, architect, </a:t>
            </a:r>
            <a:br>
              <a:rPr lang="en-US" sz="3600">
                <a:ea typeface="Calibri" panose="020F0502020204030204" pitchFamily="34" charset="0"/>
              </a:rPr>
            </a:br>
            <a:r>
              <a:rPr lang="en-US" sz="3600">
                <a:ea typeface="Calibri" panose="020F0502020204030204" pitchFamily="34" charset="0"/>
              </a:rPr>
              <a:t>&amp; poet</a:t>
            </a:r>
          </a:p>
          <a:p>
            <a:pPr lvl="1" fontAlgn="auto">
              <a:lnSpc>
                <a:spcPct val="90000"/>
              </a:lnSpc>
              <a:spcBef>
                <a:spcPct val="0"/>
              </a:spcBef>
              <a:spcAft>
                <a:spcPts val="0"/>
              </a:spcAft>
              <a:buFont typeface="Wingdings 3" charset="2"/>
              <a:buChar char=""/>
              <a:defRPr/>
            </a:pPr>
            <a:r>
              <a:rPr lang="en-US" sz="3600">
                <a:ea typeface="Calibri" panose="020F0502020204030204" pitchFamily="34" charset="0"/>
              </a:rPr>
              <a:t>His sculptures &amp; paintings showed realism, detail of </a:t>
            </a:r>
            <a:br>
              <a:rPr lang="en-US" sz="3600">
                <a:ea typeface="Calibri" panose="020F0502020204030204" pitchFamily="34" charset="0"/>
              </a:rPr>
            </a:br>
            <a:r>
              <a:rPr lang="en-US" sz="3600">
                <a:ea typeface="Calibri" panose="020F0502020204030204" pitchFamily="34" charset="0"/>
              </a:rPr>
              <a:t>the human body, &amp; expression to show personality &amp; emotion</a:t>
            </a:r>
          </a:p>
        </p:txBody>
      </p:sp>
      <p:pic>
        <p:nvPicPr>
          <p:cNvPr id="21508" name="Picture 6" descr="http://upload.wikimedia.org/wikipedia/commons/c/ca/Michelangelo-Buonarroti1.jpg">
            <a:extLst>
              <a:ext uri="{FF2B5EF4-FFF2-40B4-BE49-F238E27FC236}">
                <a16:creationId xmlns:a16="http://schemas.microsoft.com/office/drawing/2014/main" id="{D06156E7-663E-F913-4056-5FB6EFAC4F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1066800"/>
            <a:ext cx="4038600" cy="530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Rectangle 3">
            <a:extLst>
              <a:ext uri="{FF2B5EF4-FFF2-40B4-BE49-F238E27FC236}">
                <a16:creationId xmlns:a16="http://schemas.microsoft.com/office/drawing/2014/main" id="{37793B84-E734-93D9-41A3-7432504CF191}"/>
              </a:ext>
            </a:extLst>
          </p:cNvPr>
          <p:cNvSpPr>
            <a:spLocks noChangeArrowheads="1"/>
          </p:cNvSpPr>
          <p:nvPr/>
        </p:nvSpPr>
        <p:spPr bwMode="auto">
          <a:xfrm>
            <a:off x="0" y="0"/>
            <a:ext cx="1752600" cy="6858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eaLnBrk="1" hangingPunct="1">
              <a:spcBef>
                <a:spcPct val="0"/>
              </a:spcBef>
              <a:buClrTx/>
              <a:buSzTx/>
              <a:buFontTx/>
              <a:buNone/>
            </a:pPr>
            <a:endParaRPr lang="en-US" altLang="en-US" sz="2400">
              <a:latin typeface="Times New Roman" panose="02020603050405020304" pitchFamily="18" charset="0"/>
            </a:endParaRPr>
          </a:p>
        </p:txBody>
      </p:sp>
      <p:pic>
        <p:nvPicPr>
          <p:cNvPr id="23555" name="Picture 1027" descr="michelangelo--david">
            <a:extLst>
              <a:ext uri="{FF2B5EF4-FFF2-40B4-BE49-F238E27FC236}">
                <a16:creationId xmlns:a16="http://schemas.microsoft.com/office/drawing/2014/main" id="{5AB15461-F532-C8D0-0F3D-B215353C79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9800" y="0"/>
            <a:ext cx="289560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59A0531C-E0EE-880B-E7A0-B14A475DA489}"/>
              </a:ext>
            </a:extLst>
          </p:cNvPr>
          <p:cNvSpPr/>
          <p:nvPr/>
        </p:nvSpPr>
        <p:spPr>
          <a:xfrm>
            <a:off x="0" y="5943600"/>
            <a:ext cx="9144000" cy="979488"/>
          </a:xfrm>
          <a:prstGeom prst="rect">
            <a:avLst/>
          </a:prstGeom>
        </p:spPr>
        <p:txBody>
          <a:bodyPr>
            <a:spAutoFit/>
          </a:bodyPr>
          <a:lstStyle/>
          <a:p>
            <a:pPr algn="ctr" eaLnBrk="1" hangingPunct="1">
              <a:lnSpc>
                <a:spcPct val="80000"/>
              </a:lnSpc>
              <a:spcBef>
                <a:spcPts val="0"/>
              </a:spcBef>
              <a:buClr>
                <a:schemeClr val="accent1"/>
              </a:buClr>
              <a:defRPr/>
            </a:pPr>
            <a:r>
              <a:rPr kumimoji="1" lang="en-US" sz="3600" kern="0" dirty="0">
                <a:latin typeface="Calibri" pitchFamily="34" charset="0"/>
                <a:cs typeface="Calibri" pitchFamily="34" charset="0"/>
              </a:rPr>
              <a:t>Michelangelo sculptures “Pieta”&amp; “David” </a:t>
            </a:r>
            <a:br>
              <a:rPr kumimoji="1" lang="en-US" sz="3600" kern="0" dirty="0">
                <a:latin typeface="Calibri" pitchFamily="34" charset="0"/>
                <a:cs typeface="Calibri" pitchFamily="34" charset="0"/>
              </a:rPr>
            </a:br>
            <a:r>
              <a:rPr kumimoji="1" lang="en-US" sz="3600" kern="0" dirty="0">
                <a:latin typeface="Calibri" pitchFamily="34" charset="0"/>
                <a:cs typeface="Calibri" pitchFamily="34" charset="0"/>
              </a:rPr>
              <a:t>are considered masterpieces</a:t>
            </a:r>
          </a:p>
        </p:txBody>
      </p:sp>
      <p:pic>
        <p:nvPicPr>
          <p:cNvPr id="15368" name="Picture 8" descr="http://www.artinthepicture.com/artists/Michelangelo/pieta.jpeg">
            <a:extLst>
              <a:ext uri="{FF2B5EF4-FFF2-40B4-BE49-F238E27FC236}">
                <a16:creationId xmlns:a16="http://schemas.microsoft.com/office/drawing/2014/main" id="{D5FEC5FD-6791-5D1C-5F71-BC9CCB20C5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0"/>
            <a:ext cx="5334000" cy="580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1000"/>
                                        <p:tgtEl>
                                          <p:spTgt spid="15368"/>
                                        </p:tgtEl>
                                      </p:cBhvr>
                                    </p:animEffect>
                                    <p:set>
                                      <p:cBhvr>
                                        <p:cTn id="7" dur="1" fill="hold">
                                          <p:stCondLst>
                                            <p:cond delay="999"/>
                                          </p:stCondLst>
                                        </p:cTn>
                                        <p:tgtEl>
                                          <p:spTgt spid="1536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4578" name="Picture 3" descr="Michelangelo-Sistine Chapel-Full View-3">
            <a:extLst>
              <a:ext uri="{FF2B5EF4-FFF2-40B4-BE49-F238E27FC236}">
                <a16:creationId xmlns:a16="http://schemas.microsoft.com/office/drawing/2014/main" id="{D83FC5EE-D607-892A-3AE2-B7EF592086CB}"/>
              </a:ext>
            </a:extLst>
          </p:cNvPr>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0" y="381000"/>
            <a:ext cx="5970588" cy="62484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DBDBDD6D-F476-6487-F4F8-20552B9FC93D}"/>
              </a:ext>
            </a:extLst>
          </p:cNvPr>
          <p:cNvSpPr txBox="1">
            <a:spLocks noChangeArrowheads="1"/>
          </p:cNvSpPr>
          <p:nvPr/>
        </p:nvSpPr>
        <p:spPr>
          <a:xfrm>
            <a:off x="6019800" y="1524000"/>
            <a:ext cx="3124200" cy="5334000"/>
          </a:xfrm>
          <a:prstGeom prst="rect">
            <a:avLst/>
          </a:prstGeom>
        </p:spPr>
        <p:txBody>
          <a:bodyPr/>
          <a:lstStyle/>
          <a:p>
            <a:pPr algn="ctr" eaLnBrk="1" hangingPunct="1">
              <a:lnSpc>
                <a:spcPct val="95000"/>
              </a:lnSpc>
              <a:spcBef>
                <a:spcPts val="0"/>
              </a:spcBef>
              <a:buClr>
                <a:schemeClr val="accent1"/>
              </a:buClr>
              <a:defRPr/>
            </a:pPr>
            <a:r>
              <a:rPr kumimoji="1" lang="en-US" sz="3200" kern="0" dirty="0">
                <a:latin typeface="Calibri" pitchFamily="34" charset="0"/>
                <a:cs typeface="Calibri" pitchFamily="34" charset="0"/>
              </a:rPr>
              <a:t>Michelangelo’s greatest work is the 130 ft x 44 ft ceiling of the Sistine Chapel  which shows Biblical images </a:t>
            </a:r>
            <a:br>
              <a:rPr kumimoji="1" lang="en-US" sz="3200" kern="0" dirty="0">
                <a:latin typeface="Calibri" pitchFamily="34" charset="0"/>
                <a:cs typeface="Calibri" pitchFamily="34" charset="0"/>
              </a:rPr>
            </a:br>
            <a:r>
              <a:rPr kumimoji="1" lang="en-US" sz="3200" kern="0" dirty="0">
                <a:latin typeface="Calibri" pitchFamily="34" charset="0"/>
                <a:cs typeface="Calibri" pitchFamily="34" charset="0"/>
              </a:rPr>
              <a:t>of amazing detail, power, &amp; beauty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EC7ED244-522B-410E-7B52-055B8D115E36}"/>
              </a:ext>
            </a:extLst>
          </p:cNvPr>
          <p:cNvSpPr>
            <a:spLocks noGrp="1"/>
          </p:cNvSpPr>
          <p:nvPr>
            <p:ph type="title"/>
          </p:nvPr>
        </p:nvSpPr>
        <p:spPr/>
        <p:txBody>
          <a:bodyPr/>
          <a:lstStyle/>
          <a:p>
            <a:endParaRPr lang="en-US" altLang="en-US"/>
          </a:p>
        </p:txBody>
      </p:sp>
      <p:pic>
        <p:nvPicPr>
          <p:cNvPr id="25603" name="Picture 6" descr="2ceil_ve">
            <a:extLst>
              <a:ext uri="{FF2B5EF4-FFF2-40B4-BE49-F238E27FC236}">
                <a16:creationId xmlns:a16="http://schemas.microsoft.com/office/drawing/2014/main" id="{C359471E-8385-7DF8-98B0-683544C7AEC8}"/>
              </a:ext>
            </a:extLst>
          </p:cNvPr>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6F231817-1088-DF22-E07B-477910ED48E9}"/>
              </a:ext>
            </a:extLst>
          </p:cNvPr>
          <p:cNvSpPr>
            <a:spLocks noGrp="1" noChangeArrowheads="1"/>
          </p:cNvSpPr>
          <p:nvPr>
            <p:ph type="title"/>
          </p:nvPr>
        </p:nvSpPr>
        <p:spPr>
          <a:xfrm>
            <a:off x="0" y="0"/>
            <a:ext cx="8945563" cy="990600"/>
          </a:xfrm>
        </p:spPr>
        <p:txBody>
          <a:bodyPr/>
          <a:lstStyle/>
          <a:p>
            <a:r>
              <a:rPr lang="en-US" altLang="en-US" sz="4000">
                <a:cs typeface="Calibri" panose="020F0502020204030204" pitchFamily="34" charset="0"/>
              </a:rPr>
              <a:t>Leonardo da Vinci </a:t>
            </a:r>
          </a:p>
        </p:txBody>
      </p:sp>
      <p:sp>
        <p:nvSpPr>
          <p:cNvPr id="21507" name="Rectangle 3">
            <a:extLst>
              <a:ext uri="{FF2B5EF4-FFF2-40B4-BE49-F238E27FC236}">
                <a16:creationId xmlns:a16="http://schemas.microsoft.com/office/drawing/2014/main" id="{E1EAEFB5-A6F6-03D5-20C4-351F86418590}"/>
              </a:ext>
            </a:extLst>
          </p:cNvPr>
          <p:cNvSpPr>
            <a:spLocks noGrp="1" noChangeArrowheads="1"/>
          </p:cNvSpPr>
          <p:nvPr>
            <p:ph idx="1"/>
          </p:nvPr>
        </p:nvSpPr>
        <p:spPr>
          <a:xfrm>
            <a:off x="0" y="990600"/>
            <a:ext cx="6096000" cy="5867400"/>
          </a:xfrm>
        </p:spPr>
        <p:txBody>
          <a:bodyPr rtlCol="0">
            <a:normAutofit fontScale="92500"/>
          </a:bodyPr>
          <a:lstStyle/>
          <a:p>
            <a:pPr fontAlgn="auto">
              <a:lnSpc>
                <a:spcPct val="90000"/>
              </a:lnSpc>
              <a:spcBef>
                <a:spcPct val="0"/>
              </a:spcBef>
              <a:spcAft>
                <a:spcPts val="0"/>
              </a:spcAft>
              <a:buFont typeface="Wingdings 3" charset="2"/>
              <a:buChar char=""/>
              <a:defRPr/>
            </a:pPr>
            <a:r>
              <a:rPr lang="en-US" sz="3600">
                <a:ea typeface="Calibri" panose="020F0502020204030204" pitchFamily="34" charset="0"/>
              </a:rPr>
              <a:t>Leonardo da Vinci was a </a:t>
            </a:r>
            <a:br>
              <a:rPr lang="en-US" sz="3600">
                <a:ea typeface="Calibri" panose="020F0502020204030204" pitchFamily="34" charset="0"/>
              </a:rPr>
            </a:br>
            <a:r>
              <a:rPr lang="en-US" sz="3600">
                <a:ea typeface="Calibri" panose="020F0502020204030204" pitchFamily="34" charset="0"/>
              </a:rPr>
              <a:t>true “Renaissance Man” </a:t>
            </a:r>
          </a:p>
          <a:p>
            <a:pPr lvl="1" fontAlgn="auto">
              <a:lnSpc>
                <a:spcPct val="90000"/>
              </a:lnSpc>
              <a:spcBef>
                <a:spcPct val="0"/>
              </a:spcBef>
              <a:spcAft>
                <a:spcPts val="0"/>
              </a:spcAft>
              <a:buFont typeface="Wingdings 3" charset="2"/>
              <a:buChar char=""/>
              <a:defRPr/>
            </a:pPr>
            <a:r>
              <a:rPr lang="en-US" sz="3600">
                <a:ea typeface="Calibri" panose="020F0502020204030204" pitchFamily="34" charset="0"/>
              </a:rPr>
              <a:t>He was a painter &amp; </a:t>
            </a:r>
            <a:br>
              <a:rPr lang="en-US" sz="3600">
                <a:ea typeface="Calibri" panose="020F0502020204030204" pitchFamily="34" charset="0"/>
              </a:rPr>
            </a:br>
            <a:r>
              <a:rPr lang="en-US" sz="3600">
                <a:ea typeface="Calibri" panose="020F0502020204030204" pitchFamily="34" charset="0"/>
              </a:rPr>
              <a:t>sculptor whose art was known for incredible realism &amp; emotion </a:t>
            </a:r>
          </a:p>
          <a:p>
            <a:pPr lvl="1" fontAlgn="auto">
              <a:lnSpc>
                <a:spcPct val="90000"/>
              </a:lnSpc>
              <a:spcBef>
                <a:spcPct val="0"/>
              </a:spcBef>
              <a:spcAft>
                <a:spcPts val="0"/>
              </a:spcAft>
              <a:buFont typeface="Wingdings 3" charset="2"/>
              <a:buChar char=""/>
              <a:defRPr/>
            </a:pPr>
            <a:r>
              <a:rPr lang="en-US" sz="3600">
                <a:ea typeface="Calibri" panose="020F0502020204030204" pitchFamily="34" charset="0"/>
              </a:rPr>
              <a:t>He was also an inventor </a:t>
            </a:r>
            <a:br>
              <a:rPr lang="en-US" sz="3600">
                <a:ea typeface="Calibri" panose="020F0502020204030204" pitchFamily="34" charset="0"/>
              </a:rPr>
            </a:br>
            <a:r>
              <a:rPr lang="en-US" sz="3600">
                <a:ea typeface="Calibri" panose="020F0502020204030204" pitchFamily="34" charset="0"/>
              </a:rPr>
              <a:t>&amp; scientist whose sketches reveal observations about human anatomy &amp; new engineering technology </a:t>
            </a:r>
          </a:p>
        </p:txBody>
      </p:sp>
      <p:pic>
        <p:nvPicPr>
          <p:cNvPr id="26628" name="Picture 6" descr="http://www.kingsgalleries.com/wp-content/uploads/2010/07/Leonardo-Da-Vinci.jpg">
            <a:extLst>
              <a:ext uri="{FF2B5EF4-FFF2-40B4-BE49-F238E27FC236}">
                <a16:creationId xmlns:a16="http://schemas.microsoft.com/office/drawing/2014/main" id="{1BFBE273-3705-AFED-54A7-A2E7677AE4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03900" y="1447800"/>
            <a:ext cx="3362325" cy="461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8674" name="Picture 16" descr="http://www.carlrollinsblog.com/sitebuildercontent/sitebuilderpictures/da-vinci-last-supper-copy-jpg.jpg">
            <a:extLst>
              <a:ext uri="{FF2B5EF4-FFF2-40B4-BE49-F238E27FC236}">
                <a16:creationId xmlns:a16="http://schemas.microsoft.com/office/drawing/2014/main" id="{306B457C-5FFE-F196-06E0-F3FFE3262A08}"/>
              </a:ext>
            </a:extLst>
          </p:cNvPr>
          <p:cNvPicPr>
            <a:picLocks noChangeAspect="1" noChangeArrowheads="1"/>
          </p:cNvPicPr>
          <p:nvPr/>
        </p:nvPicPr>
        <p:blipFill>
          <a:blip r:embed="rId2">
            <a:lum contrast="30000"/>
            <a:extLst>
              <a:ext uri="{28A0092B-C50C-407E-A947-70E740481C1C}">
                <a14:useLocalDpi xmlns:a14="http://schemas.microsoft.com/office/drawing/2010/main" val="0"/>
              </a:ext>
            </a:extLst>
          </a:blip>
          <a:srcRect/>
          <a:stretch>
            <a:fillRect/>
          </a:stretch>
        </p:blipFill>
        <p:spPr bwMode="auto">
          <a:xfrm>
            <a:off x="0" y="1676400"/>
            <a:ext cx="9121775"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Rectangle 15">
            <a:extLst>
              <a:ext uri="{FF2B5EF4-FFF2-40B4-BE49-F238E27FC236}">
                <a16:creationId xmlns:a16="http://schemas.microsoft.com/office/drawing/2014/main" id="{B3C597E5-8A7A-E46A-36EB-F754264F31ED}"/>
              </a:ext>
            </a:extLst>
          </p:cNvPr>
          <p:cNvSpPr>
            <a:spLocks noChangeArrowheads="1"/>
          </p:cNvSpPr>
          <p:nvPr/>
        </p:nvSpPr>
        <p:spPr bwMode="auto">
          <a:xfrm>
            <a:off x="0" y="177800"/>
            <a:ext cx="9144000"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eaLnBrk="1" hangingPunct="1">
              <a:lnSpc>
                <a:spcPct val="90000"/>
              </a:lnSpc>
              <a:spcBef>
                <a:spcPct val="0"/>
              </a:spcBef>
              <a:buClrTx/>
              <a:buSzTx/>
              <a:buFontTx/>
              <a:buNone/>
            </a:pPr>
            <a:r>
              <a:rPr lang="en-US" altLang="en-US" sz="3200">
                <a:latin typeface="Calibri" panose="020F0502020204030204" pitchFamily="34" charset="0"/>
              </a:rPr>
              <a:t>His “Last Supper” shows Jesus’ last meeting with </a:t>
            </a:r>
            <a:br>
              <a:rPr lang="en-US" altLang="en-US" sz="3200">
                <a:latin typeface="Calibri" panose="020F0502020204030204" pitchFamily="34" charset="0"/>
              </a:rPr>
            </a:br>
            <a:r>
              <a:rPr lang="en-US" altLang="en-US" sz="3200">
                <a:latin typeface="Calibri" panose="020F0502020204030204" pitchFamily="34" charset="0"/>
              </a:rPr>
              <a:t>the 12 apostles before the crucifixion; the facial expressions, detail, emotion made it a masterpiece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9698" name="Picture 2" descr="leonardo-mona-lisa">
            <a:extLst>
              <a:ext uri="{FF2B5EF4-FFF2-40B4-BE49-F238E27FC236}">
                <a16:creationId xmlns:a16="http://schemas.microsoft.com/office/drawing/2014/main" id="{99AAD4B4-C449-E609-2CBF-DE4B16C42D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17963" y="0"/>
            <a:ext cx="482123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Rectangle 2">
            <a:extLst>
              <a:ext uri="{FF2B5EF4-FFF2-40B4-BE49-F238E27FC236}">
                <a16:creationId xmlns:a16="http://schemas.microsoft.com/office/drawing/2014/main" id="{F388CC0A-CB0F-B6B0-0EA1-4A369E607646}"/>
              </a:ext>
            </a:extLst>
          </p:cNvPr>
          <p:cNvSpPr>
            <a:spLocks noChangeArrowheads="1"/>
          </p:cNvSpPr>
          <p:nvPr/>
        </p:nvSpPr>
        <p:spPr bwMode="auto">
          <a:xfrm>
            <a:off x="0" y="1828800"/>
            <a:ext cx="4038600" cy="243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eaLnBrk="1" hangingPunct="1">
              <a:lnSpc>
                <a:spcPct val="95000"/>
              </a:lnSpc>
              <a:spcBef>
                <a:spcPct val="0"/>
              </a:spcBef>
              <a:buClrTx/>
              <a:buSzTx/>
              <a:buFontTx/>
              <a:buNone/>
            </a:pPr>
            <a:r>
              <a:rPr lang="en-US" altLang="en-US" sz="3200">
                <a:latin typeface="Calibri" panose="020F0502020204030204" pitchFamily="34" charset="0"/>
              </a:rPr>
              <a:t>Leonardo da Vinci’s greatest masterpiece was the “Mona Lisa” which was known  for its emotion &amp; depth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22" name="Picture 4" descr="machinegun">
            <a:extLst>
              <a:ext uri="{FF2B5EF4-FFF2-40B4-BE49-F238E27FC236}">
                <a16:creationId xmlns:a16="http://schemas.microsoft.com/office/drawing/2014/main" id="{173CF0D3-C88A-4F11-C2F1-1C4ADFE5D5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14400"/>
            <a:ext cx="4191000" cy="42672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30723" name="Rectangle 6">
            <a:extLst>
              <a:ext uri="{FF2B5EF4-FFF2-40B4-BE49-F238E27FC236}">
                <a16:creationId xmlns:a16="http://schemas.microsoft.com/office/drawing/2014/main" id="{F24BE69C-5037-9F79-A259-0B4FFECA043E}"/>
              </a:ext>
            </a:extLst>
          </p:cNvPr>
          <p:cNvSpPr>
            <a:spLocks noGrp="1" noChangeArrowheads="1"/>
          </p:cNvSpPr>
          <p:nvPr>
            <p:ph type="title"/>
          </p:nvPr>
        </p:nvSpPr>
        <p:spPr>
          <a:xfrm>
            <a:off x="914400" y="0"/>
            <a:ext cx="7772400" cy="838200"/>
          </a:xfrm>
        </p:spPr>
        <p:txBody>
          <a:bodyPr/>
          <a:lstStyle/>
          <a:p>
            <a:r>
              <a:rPr lang="en-US" altLang="en-US" sz="4000">
                <a:latin typeface="Calibri" panose="020F0502020204030204" pitchFamily="34" charset="0"/>
              </a:rPr>
              <a:t>Leonardo’s Inventions </a:t>
            </a:r>
          </a:p>
        </p:txBody>
      </p:sp>
      <p:pic>
        <p:nvPicPr>
          <p:cNvPr id="30724" name="Picture 7" descr="tank">
            <a:extLst>
              <a:ext uri="{FF2B5EF4-FFF2-40B4-BE49-F238E27FC236}">
                <a16:creationId xmlns:a16="http://schemas.microsoft.com/office/drawing/2014/main" id="{9A5EBBF1-57E1-6462-D729-A2213AA207DE}"/>
              </a:ext>
            </a:extLst>
          </p:cNvPr>
          <p:cNvPicPr>
            <a:picLocks noChangeAspect="1" noChangeArrowheads="1"/>
          </p:cNvPicPr>
          <p:nvPr/>
        </p:nvPicPr>
        <p:blipFill>
          <a:blip r:embed="rId3">
            <a:lum contrast="6000"/>
            <a:extLst>
              <a:ext uri="{28A0092B-C50C-407E-A947-70E740481C1C}">
                <a14:useLocalDpi xmlns:a14="http://schemas.microsoft.com/office/drawing/2010/main" val="0"/>
              </a:ext>
            </a:extLst>
          </a:blip>
          <a:srcRect/>
          <a:stretch>
            <a:fillRect/>
          </a:stretch>
        </p:blipFill>
        <p:spPr bwMode="auto">
          <a:xfrm>
            <a:off x="4419600" y="1295400"/>
            <a:ext cx="4495800" cy="296545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1746" name="Picture 3" descr="da vinci shoulder">
            <a:extLst>
              <a:ext uri="{FF2B5EF4-FFF2-40B4-BE49-F238E27FC236}">
                <a16:creationId xmlns:a16="http://schemas.microsoft.com/office/drawing/2014/main" id="{7D8E032E-3C72-B346-E184-D161E42D13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0"/>
            <a:ext cx="4495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7" name="Picture 4" descr="da vinci embryo">
            <a:extLst>
              <a:ext uri="{FF2B5EF4-FFF2-40B4-BE49-F238E27FC236}">
                <a16:creationId xmlns:a16="http://schemas.microsoft.com/office/drawing/2014/main" id="{6F0F2EF2-306B-CEEB-C3B9-2C8FE0B372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48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5" descr="http://natasario.files.wordpress.com/2009/11/facts_about_leonardo_da_vinci.jpg">
            <a:extLst>
              <a:ext uri="{FF2B5EF4-FFF2-40B4-BE49-F238E27FC236}">
                <a16:creationId xmlns:a16="http://schemas.microsoft.com/office/drawing/2014/main" id="{1A2A5D11-5DCA-6777-5430-3DE07CF19B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9701"/>
                                        </p:tgtEl>
                                        <p:attrNameLst>
                                          <p:attrName>style.visibility</p:attrName>
                                        </p:attrNameLst>
                                      </p:cBhvr>
                                      <p:to>
                                        <p:strVal val="visible"/>
                                      </p:to>
                                    </p:set>
                                    <p:animEffect transition="in" filter="fade">
                                      <p:cBhvr>
                                        <p:cTn id="7" dur="2000"/>
                                        <p:tgtEl>
                                          <p:spTgt spid="297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CB7DD2C5-63B6-A3DA-DC1C-F95993B8B063}"/>
              </a:ext>
            </a:extLst>
          </p:cNvPr>
          <p:cNvSpPr>
            <a:spLocks noGrp="1" noChangeArrowheads="1"/>
          </p:cNvSpPr>
          <p:nvPr>
            <p:ph type="title"/>
          </p:nvPr>
        </p:nvSpPr>
        <p:spPr>
          <a:xfrm>
            <a:off x="0" y="0"/>
            <a:ext cx="9144000" cy="914400"/>
          </a:xfrm>
        </p:spPr>
        <p:txBody>
          <a:bodyPr/>
          <a:lstStyle/>
          <a:p>
            <a:r>
              <a:rPr lang="en-US" altLang="en-US" sz="4000">
                <a:cs typeface="Calibri" panose="020F0502020204030204" pitchFamily="34" charset="0"/>
              </a:rPr>
              <a:t>Raphael</a:t>
            </a:r>
          </a:p>
        </p:txBody>
      </p:sp>
      <p:sp>
        <p:nvSpPr>
          <p:cNvPr id="27651" name="Rectangle 3">
            <a:extLst>
              <a:ext uri="{FF2B5EF4-FFF2-40B4-BE49-F238E27FC236}">
                <a16:creationId xmlns:a16="http://schemas.microsoft.com/office/drawing/2014/main" id="{362E0295-6324-5717-415E-9499D65B64B5}"/>
              </a:ext>
            </a:extLst>
          </p:cNvPr>
          <p:cNvSpPr>
            <a:spLocks noGrp="1" noChangeArrowheads="1"/>
          </p:cNvSpPr>
          <p:nvPr>
            <p:ph idx="1"/>
          </p:nvPr>
        </p:nvSpPr>
        <p:spPr>
          <a:xfrm>
            <a:off x="0" y="762000"/>
            <a:ext cx="6248400" cy="6096000"/>
          </a:xfrm>
        </p:spPr>
        <p:txBody>
          <a:bodyPr rtlCol="0">
            <a:normAutofit fontScale="92500" lnSpcReduction="10000"/>
          </a:bodyPr>
          <a:lstStyle/>
          <a:p>
            <a:pPr fontAlgn="auto">
              <a:lnSpc>
                <a:spcPct val="90000"/>
              </a:lnSpc>
              <a:spcBef>
                <a:spcPct val="0"/>
              </a:spcBef>
              <a:spcAft>
                <a:spcPts val="0"/>
              </a:spcAft>
              <a:buFont typeface="Wingdings 3" charset="2"/>
              <a:buChar char=""/>
              <a:defRPr/>
            </a:pPr>
            <a:r>
              <a:rPr lang="en-US" sz="3600">
                <a:ea typeface="Calibri" panose="020F0502020204030204" pitchFamily="34" charset="0"/>
              </a:rPr>
              <a:t>Raphael “perfected” Renaissance painting</a:t>
            </a:r>
          </a:p>
          <a:p>
            <a:pPr lvl="1" fontAlgn="auto">
              <a:lnSpc>
                <a:spcPct val="90000"/>
              </a:lnSpc>
              <a:spcBef>
                <a:spcPct val="0"/>
              </a:spcBef>
              <a:spcAft>
                <a:spcPts val="0"/>
              </a:spcAft>
              <a:buFont typeface="Wingdings 3" charset="2"/>
              <a:buChar char=""/>
              <a:defRPr/>
            </a:pPr>
            <a:r>
              <a:rPr lang="en-US" sz="3600">
                <a:ea typeface="Calibri" panose="020F0502020204030204" pitchFamily="34" charset="0"/>
              </a:rPr>
              <a:t>He improved perspective and realism by studying Leonardo &amp; Michelangelo</a:t>
            </a:r>
          </a:p>
          <a:p>
            <a:pPr lvl="1" fontAlgn="auto">
              <a:lnSpc>
                <a:spcPct val="90000"/>
              </a:lnSpc>
              <a:spcBef>
                <a:spcPct val="0"/>
              </a:spcBef>
              <a:spcAft>
                <a:spcPts val="0"/>
              </a:spcAft>
              <a:buFont typeface="Wingdings 3" charset="2"/>
              <a:buChar char=""/>
              <a:defRPr/>
            </a:pPr>
            <a:r>
              <a:rPr lang="en-US" sz="3600">
                <a:ea typeface="Calibri" panose="020F0502020204030204" pitchFamily="34" charset="0"/>
              </a:rPr>
              <a:t>Raphael became the favorite painter of the Pope because of his amazing detailed paintings showing </a:t>
            </a:r>
            <a:br>
              <a:rPr lang="en-US" sz="3600">
                <a:ea typeface="Calibri" panose="020F0502020204030204" pitchFamily="34" charset="0"/>
              </a:rPr>
            </a:br>
            <a:r>
              <a:rPr lang="en-US" sz="3600">
                <a:ea typeface="Calibri" panose="020F0502020204030204" pitchFamily="34" charset="0"/>
              </a:rPr>
              <a:t>a combination of famous Greeks &amp; Romans along with Renaissance people</a:t>
            </a:r>
          </a:p>
        </p:txBody>
      </p:sp>
      <p:pic>
        <p:nvPicPr>
          <p:cNvPr id="32772" name="Picture 5" descr="http://www.virtualuffizi.com/uffizi/img/1706.jpg">
            <a:extLst>
              <a:ext uri="{FF2B5EF4-FFF2-40B4-BE49-F238E27FC236}">
                <a16:creationId xmlns:a16="http://schemas.microsoft.com/office/drawing/2014/main" id="{0EEDA814-39A3-042B-A0AD-F2AB0133F6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67425" y="1295400"/>
            <a:ext cx="3076575" cy="491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a:extLst>
              <a:ext uri="{FF2B5EF4-FFF2-40B4-BE49-F238E27FC236}">
                <a16:creationId xmlns:a16="http://schemas.microsoft.com/office/drawing/2014/main" id="{E1B2D53D-9DB6-5200-D2A5-B4314BA9A3AB}"/>
              </a:ext>
            </a:extLst>
          </p:cNvPr>
          <p:cNvSpPr>
            <a:spLocks noGrp="1" noChangeArrowheads="1"/>
          </p:cNvSpPr>
          <p:nvPr>
            <p:ph idx="1"/>
          </p:nvPr>
        </p:nvSpPr>
        <p:spPr>
          <a:xfrm>
            <a:off x="457200" y="228600"/>
            <a:ext cx="8001000" cy="6172200"/>
          </a:xfrm>
        </p:spPr>
        <p:txBody>
          <a:bodyPr/>
          <a:lstStyle/>
          <a:p>
            <a:pPr>
              <a:lnSpc>
                <a:spcPct val="95000"/>
              </a:lnSpc>
              <a:spcBef>
                <a:spcPct val="0"/>
              </a:spcBef>
            </a:pPr>
            <a:r>
              <a:rPr lang="en-US" altLang="en-US" sz="3600" b="1" u="sng">
                <a:solidFill>
                  <a:srgbClr val="92D050"/>
                </a:solidFill>
                <a:cs typeface="Calibri" panose="020F0502020204030204" pitchFamily="34" charset="0"/>
              </a:rPr>
              <a:t>Essential Question</a:t>
            </a:r>
            <a:r>
              <a:rPr lang="en-US" altLang="en-US" sz="3600" b="1">
                <a:solidFill>
                  <a:srgbClr val="92D050"/>
                </a:solidFill>
                <a:cs typeface="Calibri" panose="020F0502020204030204" pitchFamily="34" charset="0"/>
              </a:rPr>
              <a:t>: </a:t>
            </a:r>
          </a:p>
          <a:p>
            <a:pPr lvl="1">
              <a:lnSpc>
                <a:spcPct val="95000"/>
              </a:lnSpc>
              <a:spcBef>
                <a:spcPct val="0"/>
              </a:spcBef>
            </a:pPr>
            <a:r>
              <a:rPr lang="en-US" altLang="en-US" sz="3600" b="1">
                <a:solidFill>
                  <a:srgbClr val="92D050"/>
                </a:solidFill>
                <a:cs typeface="Calibri" panose="020F0502020204030204" pitchFamily="34" charset="0"/>
              </a:rPr>
              <a:t>How did the Renaissance change art in Western Europe? </a:t>
            </a:r>
          </a:p>
          <a:p>
            <a:pPr lvl="1">
              <a:lnSpc>
                <a:spcPct val="95000"/>
              </a:lnSpc>
              <a:spcBef>
                <a:spcPct val="0"/>
              </a:spcBef>
              <a:buFont typeface="Arial" panose="020B0604020202020204" pitchFamily="34" charset="0"/>
              <a:buNone/>
            </a:pPr>
            <a:endParaRPr lang="en-US" altLang="en-US" sz="3600" b="1">
              <a:solidFill>
                <a:srgbClr val="92D050"/>
              </a:solidFill>
              <a:cs typeface="Calibri" panose="020F0502020204030204" pitchFamily="34" charset="0"/>
            </a:endParaRPr>
          </a:p>
          <a:p>
            <a:pPr>
              <a:lnSpc>
                <a:spcPct val="95000"/>
              </a:lnSpc>
              <a:spcBef>
                <a:spcPct val="0"/>
              </a:spcBef>
            </a:pPr>
            <a:r>
              <a:rPr lang="en-US" altLang="en-US" sz="3600" b="1" u="sng">
                <a:solidFill>
                  <a:srgbClr val="92D050"/>
                </a:solidFill>
                <a:cs typeface="Calibri" panose="020F0502020204030204" pitchFamily="34" charset="0"/>
              </a:rPr>
              <a:t>Warm-Up Question</a:t>
            </a:r>
            <a:r>
              <a:rPr lang="en-US" altLang="en-US" sz="3600" b="1">
                <a:solidFill>
                  <a:srgbClr val="92D050"/>
                </a:solidFill>
                <a:cs typeface="Calibri" panose="020F0502020204030204" pitchFamily="34" charset="0"/>
              </a:rPr>
              <a:t>: </a:t>
            </a:r>
          </a:p>
          <a:p>
            <a:pPr lvl="1">
              <a:lnSpc>
                <a:spcPct val="95000"/>
              </a:lnSpc>
              <a:spcBef>
                <a:spcPct val="0"/>
              </a:spcBef>
              <a:spcAft>
                <a:spcPts val="300"/>
              </a:spcAft>
            </a:pPr>
            <a:r>
              <a:rPr lang="en-US" altLang="en-US" sz="3600" b="1">
                <a:solidFill>
                  <a:srgbClr val="92D050"/>
                </a:solidFill>
                <a:cs typeface="Calibri" panose="020F0502020204030204" pitchFamily="34" charset="0"/>
              </a:rPr>
              <a:t>Why did the Renaissance begin in Italy?</a:t>
            </a:r>
          </a:p>
          <a:p>
            <a:pPr lvl="1">
              <a:lnSpc>
                <a:spcPct val="95000"/>
              </a:lnSpc>
              <a:spcBef>
                <a:spcPct val="0"/>
              </a:spcBef>
              <a:spcAft>
                <a:spcPts val="300"/>
              </a:spcAft>
            </a:pPr>
            <a:r>
              <a:rPr lang="en-US" altLang="en-US" sz="3600" b="1">
                <a:solidFill>
                  <a:srgbClr val="92D050"/>
                </a:solidFill>
                <a:cs typeface="Calibri" panose="020F0502020204030204" pitchFamily="34" charset="0"/>
              </a:rPr>
              <a:t>What factors led to the decline of the Middle Ages &amp; rise of the Renaissance?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4818" name="Picture 2" descr="Raphael-School of Athens-1510-11">
            <a:extLst>
              <a:ext uri="{FF2B5EF4-FFF2-40B4-BE49-F238E27FC236}">
                <a16:creationId xmlns:a16="http://schemas.microsoft.com/office/drawing/2014/main" id="{AF128B12-A527-F3FF-7BFE-A42A8979CA5B}"/>
              </a:ext>
            </a:extLst>
          </p:cNvPr>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0" y="349250"/>
            <a:ext cx="9144000" cy="650875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116740" name="AutoShape 4">
            <a:extLst>
              <a:ext uri="{FF2B5EF4-FFF2-40B4-BE49-F238E27FC236}">
                <a16:creationId xmlns:a16="http://schemas.microsoft.com/office/drawing/2014/main" id="{251EBF62-84F6-EF2E-4AFC-A88605972C0A}"/>
              </a:ext>
            </a:extLst>
          </p:cNvPr>
          <p:cNvSpPr>
            <a:spLocks noChangeArrowheads="1"/>
          </p:cNvSpPr>
          <p:nvPr/>
        </p:nvSpPr>
        <p:spPr bwMode="auto">
          <a:xfrm>
            <a:off x="7772400" y="4114800"/>
            <a:ext cx="1066800" cy="533400"/>
          </a:xfrm>
          <a:prstGeom prst="downArrowCallout">
            <a:avLst>
              <a:gd name="adj1" fmla="val 50000"/>
              <a:gd name="adj2" fmla="val 50000"/>
              <a:gd name="adj3" fmla="val 16667"/>
              <a:gd name="adj4" fmla="val 66667"/>
            </a:avLst>
          </a:prstGeom>
          <a:solidFill>
            <a:srgbClr val="CCECFF"/>
          </a:solidFill>
          <a:ln w="9525">
            <a:solidFill>
              <a:schemeClr val="tx1"/>
            </a:solidFill>
            <a:miter lim="800000"/>
            <a:headEnd/>
            <a:tailEnd/>
          </a:ln>
        </p:spPr>
        <p:txBody>
          <a:bodyPr wrap="none" anchor="ct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eaLnBrk="1" hangingPunct="1">
              <a:spcBef>
                <a:spcPct val="0"/>
              </a:spcBef>
              <a:buClrTx/>
              <a:buSzTx/>
              <a:buFontTx/>
              <a:buNone/>
            </a:pPr>
            <a:r>
              <a:rPr lang="en-US" altLang="en-US" sz="1600">
                <a:latin typeface="Comic Sans MS" panose="030F0702030302020204" pitchFamily="66" charset="0"/>
              </a:rPr>
              <a:t>Raphael</a:t>
            </a:r>
          </a:p>
        </p:txBody>
      </p:sp>
      <p:sp>
        <p:nvSpPr>
          <p:cNvPr id="116742" name="AutoShape 6">
            <a:extLst>
              <a:ext uri="{FF2B5EF4-FFF2-40B4-BE49-F238E27FC236}">
                <a16:creationId xmlns:a16="http://schemas.microsoft.com/office/drawing/2014/main" id="{720322CE-19E1-CF81-4F51-EFDF5B5F458E}"/>
              </a:ext>
            </a:extLst>
          </p:cNvPr>
          <p:cNvSpPr>
            <a:spLocks noChangeArrowheads="1"/>
          </p:cNvSpPr>
          <p:nvPr/>
        </p:nvSpPr>
        <p:spPr bwMode="auto">
          <a:xfrm>
            <a:off x="3276600" y="4724400"/>
            <a:ext cx="1295400" cy="533400"/>
          </a:xfrm>
          <a:prstGeom prst="downArrowCallout">
            <a:avLst>
              <a:gd name="adj1" fmla="val 67865"/>
              <a:gd name="adj2" fmla="val 60714"/>
              <a:gd name="adj3" fmla="val 20537"/>
              <a:gd name="adj4" fmla="val 66667"/>
            </a:avLst>
          </a:prstGeom>
          <a:solidFill>
            <a:schemeClr val="accent2">
              <a:lumMod val="40000"/>
              <a:lumOff val="60000"/>
            </a:schemeClr>
          </a:solidFill>
          <a:ln w="9525">
            <a:solidFill>
              <a:schemeClr val="tx1"/>
            </a:solidFill>
            <a:miter lim="800000"/>
            <a:headEnd/>
            <a:tailEnd/>
          </a:ln>
        </p:spPr>
        <p:txBody>
          <a:bodyPr wrap="none" anchor="ct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eaLnBrk="1" hangingPunct="1">
              <a:spcBef>
                <a:spcPct val="0"/>
              </a:spcBef>
              <a:buClrTx/>
              <a:buSzTx/>
              <a:buFontTx/>
              <a:buNone/>
            </a:pPr>
            <a:r>
              <a:rPr lang="en-US" altLang="en-US" sz="1600" dirty="0">
                <a:latin typeface="Comic Sans MS" panose="030F0702030302020204" pitchFamily="66" charset="0"/>
              </a:rPr>
              <a:t>Michelangelo</a:t>
            </a:r>
          </a:p>
        </p:txBody>
      </p:sp>
      <p:sp>
        <p:nvSpPr>
          <p:cNvPr id="116744" name="AutoShape 8">
            <a:extLst>
              <a:ext uri="{FF2B5EF4-FFF2-40B4-BE49-F238E27FC236}">
                <a16:creationId xmlns:a16="http://schemas.microsoft.com/office/drawing/2014/main" id="{A482EBD4-14EE-20A0-4C9C-9E076C959277}"/>
              </a:ext>
            </a:extLst>
          </p:cNvPr>
          <p:cNvSpPr>
            <a:spLocks noChangeArrowheads="1"/>
          </p:cNvSpPr>
          <p:nvPr/>
        </p:nvSpPr>
        <p:spPr bwMode="auto">
          <a:xfrm>
            <a:off x="3276600" y="2514600"/>
            <a:ext cx="1828800" cy="1524000"/>
          </a:xfrm>
          <a:prstGeom prst="downArrowCallout">
            <a:avLst>
              <a:gd name="adj1" fmla="val 30000"/>
              <a:gd name="adj2" fmla="val 30000"/>
              <a:gd name="adj3" fmla="val 16667"/>
              <a:gd name="adj4" fmla="val 39481"/>
            </a:avLst>
          </a:prstGeom>
          <a:solidFill>
            <a:srgbClr val="FFCCFF"/>
          </a:solidFill>
          <a:ln w="9525">
            <a:solidFill>
              <a:schemeClr val="tx2"/>
            </a:solidFill>
            <a:miter lim="800000"/>
            <a:headEnd/>
            <a:tailEnd/>
          </a:ln>
        </p:spPr>
        <p:txBody>
          <a:bodyPr wrap="none" anchor="ct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eaLnBrk="1" hangingPunct="1">
              <a:spcBef>
                <a:spcPct val="0"/>
              </a:spcBef>
              <a:buClrTx/>
              <a:buSzTx/>
              <a:buFontTx/>
              <a:buNone/>
            </a:pPr>
            <a:r>
              <a:rPr lang="en-US" altLang="en-US" sz="1600">
                <a:latin typeface="Comic Sans MS" panose="030F0702030302020204" pitchFamily="66" charset="0"/>
              </a:rPr>
              <a:t>Plato (drawn to </a:t>
            </a:r>
          </a:p>
          <a:p>
            <a:pPr algn="ctr" eaLnBrk="1" hangingPunct="1">
              <a:spcBef>
                <a:spcPct val="0"/>
              </a:spcBef>
              <a:buClrTx/>
              <a:buSzTx/>
              <a:buFontTx/>
              <a:buNone/>
            </a:pPr>
            <a:r>
              <a:rPr lang="en-US" altLang="en-US" sz="1600">
                <a:latin typeface="Comic Sans MS" panose="030F0702030302020204" pitchFamily="66" charset="0"/>
              </a:rPr>
              <a:t>look like Da Vinci)</a:t>
            </a:r>
          </a:p>
        </p:txBody>
      </p:sp>
      <p:sp>
        <p:nvSpPr>
          <p:cNvPr id="116745" name="AutoShape 9">
            <a:extLst>
              <a:ext uri="{FF2B5EF4-FFF2-40B4-BE49-F238E27FC236}">
                <a16:creationId xmlns:a16="http://schemas.microsoft.com/office/drawing/2014/main" id="{DE19439C-ABD2-7320-0021-8D32FAAD8CD7}"/>
              </a:ext>
            </a:extLst>
          </p:cNvPr>
          <p:cNvSpPr>
            <a:spLocks noChangeArrowheads="1"/>
          </p:cNvSpPr>
          <p:nvPr/>
        </p:nvSpPr>
        <p:spPr bwMode="auto">
          <a:xfrm>
            <a:off x="4191000" y="3200400"/>
            <a:ext cx="1066800" cy="838200"/>
          </a:xfrm>
          <a:prstGeom prst="downArrowCallout">
            <a:avLst>
              <a:gd name="adj1" fmla="val 31818"/>
              <a:gd name="adj2" fmla="val 31818"/>
              <a:gd name="adj3" fmla="val 16667"/>
              <a:gd name="adj4" fmla="val 42801"/>
            </a:avLst>
          </a:prstGeom>
          <a:solidFill>
            <a:srgbClr val="CCFFCC"/>
          </a:solidFill>
          <a:ln w="9525">
            <a:solidFill>
              <a:schemeClr val="tx1"/>
            </a:solidFill>
            <a:miter lim="800000"/>
            <a:headEnd/>
            <a:tailEnd/>
          </a:ln>
        </p:spPr>
        <p:txBody>
          <a:bodyPr wrap="none" anchor="ct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eaLnBrk="1" hangingPunct="1">
              <a:spcBef>
                <a:spcPct val="0"/>
              </a:spcBef>
              <a:buClrTx/>
              <a:buSzTx/>
              <a:buFontTx/>
              <a:buNone/>
            </a:pPr>
            <a:r>
              <a:rPr lang="en-US" altLang="en-US" sz="1600">
                <a:latin typeface="Comic Sans MS" panose="030F0702030302020204" pitchFamily="66" charset="0"/>
              </a:rPr>
              <a:t>Aristotle</a:t>
            </a:r>
          </a:p>
        </p:txBody>
      </p:sp>
      <p:sp>
        <p:nvSpPr>
          <p:cNvPr id="116747" name="AutoShape 11">
            <a:extLst>
              <a:ext uri="{FF2B5EF4-FFF2-40B4-BE49-F238E27FC236}">
                <a16:creationId xmlns:a16="http://schemas.microsoft.com/office/drawing/2014/main" id="{6DAEE0EC-9CF4-BE12-8060-7D43842286C3}"/>
              </a:ext>
            </a:extLst>
          </p:cNvPr>
          <p:cNvSpPr>
            <a:spLocks noChangeArrowheads="1"/>
          </p:cNvSpPr>
          <p:nvPr/>
        </p:nvSpPr>
        <p:spPr bwMode="auto">
          <a:xfrm>
            <a:off x="1600200" y="4724400"/>
            <a:ext cx="1295400" cy="533400"/>
          </a:xfrm>
          <a:prstGeom prst="downArrowCallout">
            <a:avLst>
              <a:gd name="adj1" fmla="val 67865"/>
              <a:gd name="adj2" fmla="val 60714"/>
              <a:gd name="adj3" fmla="val 20537"/>
              <a:gd name="adj4" fmla="val 66667"/>
            </a:avLst>
          </a:prstGeom>
          <a:solidFill>
            <a:srgbClr val="FFCC99"/>
          </a:solidFill>
          <a:ln w="9525">
            <a:solidFill>
              <a:schemeClr val="tx1"/>
            </a:solidFill>
            <a:miter lim="800000"/>
            <a:headEnd/>
            <a:tailEnd/>
          </a:ln>
        </p:spPr>
        <p:txBody>
          <a:bodyPr wrap="none" anchor="ct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eaLnBrk="1" hangingPunct="1">
              <a:spcBef>
                <a:spcPct val="0"/>
              </a:spcBef>
              <a:buClrTx/>
              <a:buSzTx/>
              <a:buFontTx/>
              <a:buNone/>
            </a:pPr>
            <a:r>
              <a:rPr lang="en-US" altLang="en-US" sz="1600">
                <a:latin typeface="Arial" panose="020B0604020202020204" pitchFamily="34" charset="0"/>
              </a:rPr>
              <a:t>Pythagoras</a:t>
            </a:r>
          </a:p>
        </p:txBody>
      </p:sp>
      <p:sp>
        <p:nvSpPr>
          <p:cNvPr id="116749" name="AutoShape 13">
            <a:extLst>
              <a:ext uri="{FF2B5EF4-FFF2-40B4-BE49-F238E27FC236}">
                <a16:creationId xmlns:a16="http://schemas.microsoft.com/office/drawing/2014/main" id="{D4EA715E-D5EE-2DA0-468F-E11FA249798A}"/>
              </a:ext>
            </a:extLst>
          </p:cNvPr>
          <p:cNvSpPr>
            <a:spLocks noChangeArrowheads="1"/>
          </p:cNvSpPr>
          <p:nvPr/>
        </p:nvSpPr>
        <p:spPr bwMode="auto">
          <a:xfrm>
            <a:off x="6705600" y="4876800"/>
            <a:ext cx="990600" cy="533400"/>
          </a:xfrm>
          <a:prstGeom prst="downArrowCallout">
            <a:avLst>
              <a:gd name="adj1" fmla="val 51897"/>
              <a:gd name="adj2" fmla="val 46429"/>
              <a:gd name="adj3" fmla="val 20537"/>
              <a:gd name="adj4" fmla="val 66667"/>
            </a:avLst>
          </a:prstGeom>
          <a:solidFill>
            <a:srgbClr val="CCFFCC"/>
          </a:solidFill>
          <a:ln w="9525">
            <a:solidFill>
              <a:schemeClr val="tx1"/>
            </a:solidFill>
            <a:miter lim="800000"/>
            <a:headEnd/>
            <a:tailEnd/>
          </a:ln>
        </p:spPr>
        <p:txBody>
          <a:bodyPr wrap="none" anchor="ct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eaLnBrk="1" hangingPunct="1">
              <a:spcBef>
                <a:spcPct val="0"/>
              </a:spcBef>
              <a:buClrTx/>
              <a:buSzTx/>
              <a:buFontTx/>
              <a:buNone/>
            </a:pPr>
            <a:r>
              <a:rPr lang="en-US" altLang="en-US" sz="1600">
                <a:latin typeface="Arial" panose="020B0604020202020204" pitchFamily="34" charset="0"/>
              </a:rPr>
              <a:t>Euclid</a:t>
            </a:r>
          </a:p>
        </p:txBody>
      </p:sp>
      <p:sp>
        <p:nvSpPr>
          <p:cNvPr id="34825" name="Rectangle 8">
            <a:extLst>
              <a:ext uri="{FF2B5EF4-FFF2-40B4-BE49-F238E27FC236}">
                <a16:creationId xmlns:a16="http://schemas.microsoft.com/office/drawing/2014/main" id="{2CA7F957-635B-7483-5F94-2590D733F4A8}"/>
              </a:ext>
            </a:extLst>
          </p:cNvPr>
          <p:cNvSpPr>
            <a:spLocks noChangeArrowheads="1"/>
          </p:cNvSpPr>
          <p:nvPr/>
        </p:nvSpPr>
        <p:spPr bwMode="auto">
          <a:xfrm>
            <a:off x="0" y="0"/>
            <a:ext cx="9144000" cy="1352550"/>
          </a:xfrm>
          <a:prstGeom prst="rect">
            <a:avLst/>
          </a:prstGeom>
          <a:solidFill>
            <a:schemeClr val="accent2">
              <a:lumMod val="60000"/>
              <a:lumOff val="4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eaLnBrk="1" hangingPunct="1">
              <a:lnSpc>
                <a:spcPct val="85000"/>
              </a:lnSpc>
              <a:spcBef>
                <a:spcPct val="0"/>
              </a:spcBef>
              <a:buClrTx/>
              <a:buSzTx/>
              <a:buFontTx/>
              <a:buNone/>
            </a:pPr>
            <a:r>
              <a:rPr lang="en-US" altLang="en-US" sz="3200">
                <a:latin typeface="Calibri" panose="020F0502020204030204" pitchFamily="34" charset="0"/>
              </a:rPr>
              <a:t>Raphael’s greatest painting was “School of Athens” which blended Classical figures from Greece &amp; Rome with important people from the Renaissance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116744"/>
                                        </p:tgtEl>
                                        <p:attrNameLst>
                                          <p:attrName>style.visibility</p:attrName>
                                        </p:attrNameLst>
                                      </p:cBhvr>
                                      <p:to>
                                        <p:strVal val="visible"/>
                                      </p:to>
                                    </p:set>
                                    <p:anim calcmode="lin" valueType="num">
                                      <p:cBhvr>
                                        <p:cTn id="7" dur="500" fill="hold"/>
                                        <p:tgtEl>
                                          <p:spTgt spid="116744"/>
                                        </p:tgtEl>
                                        <p:attrNameLst>
                                          <p:attrName>ppt_w</p:attrName>
                                        </p:attrNameLst>
                                      </p:cBhvr>
                                      <p:tavLst>
                                        <p:tav tm="0">
                                          <p:val>
                                            <p:fltVal val="0"/>
                                          </p:val>
                                        </p:tav>
                                        <p:tav tm="100000">
                                          <p:val>
                                            <p:strVal val="#ppt_w"/>
                                          </p:val>
                                        </p:tav>
                                      </p:tavLst>
                                    </p:anim>
                                    <p:anim calcmode="lin" valueType="num">
                                      <p:cBhvr>
                                        <p:cTn id="8" dur="500" fill="hold"/>
                                        <p:tgtEl>
                                          <p:spTgt spid="116744"/>
                                        </p:tgtEl>
                                        <p:attrNameLst>
                                          <p:attrName>ppt_h</p:attrName>
                                        </p:attrNameLst>
                                      </p:cBhvr>
                                      <p:tavLst>
                                        <p:tav tm="0">
                                          <p:val>
                                            <p:fltVal val="0"/>
                                          </p:val>
                                        </p:tav>
                                        <p:tav tm="100000">
                                          <p:val>
                                            <p:strVal val="#ppt_h"/>
                                          </p:val>
                                        </p:tav>
                                      </p:tavLst>
                                    </p:anim>
                                    <p:animEffect transition="in" filter="fade">
                                      <p:cBhvr>
                                        <p:cTn id="9" dur="500"/>
                                        <p:tgtEl>
                                          <p:spTgt spid="116744"/>
                                        </p:tgtEl>
                                      </p:cBhvr>
                                    </p:animEffect>
                                  </p:childTnLst>
                                </p:cTn>
                              </p:par>
                            </p:childTnLst>
                          </p:cTn>
                        </p:par>
                        <p:par>
                          <p:cTn id="10" fill="hold" nodeType="afterGroup">
                            <p:stCondLst>
                              <p:cond delay="500"/>
                            </p:stCondLst>
                            <p:childTnLst>
                              <p:par>
                                <p:cTn id="11" presetID="53" presetClass="entr" presetSubtype="0" fill="hold" nodeType="afterEffect">
                                  <p:stCondLst>
                                    <p:cond delay="1000"/>
                                  </p:stCondLst>
                                  <p:childTnLst>
                                    <p:set>
                                      <p:cBhvr>
                                        <p:cTn id="12" dur="1" fill="hold">
                                          <p:stCondLst>
                                            <p:cond delay="0"/>
                                          </p:stCondLst>
                                        </p:cTn>
                                        <p:tgtEl>
                                          <p:spTgt spid="116745"/>
                                        </p:tgtEl>
                                        <p:attrNameLst>
                                          <p:attrName>style.visibility</p:attrName>
                                        </p:attrNameLst>
                                      </p:cBhvr>
                                      <p:to>
                                        <p:strVal val="visible"/>
                                      </p:to>
                                    </p:set>
                                    <p:anim calcmode="lin" valueType="num">
                                      <p:cBhvr>
                                        <p:cTn id="13" dur="500" fill="hold"/>
                                        <p:tgtEl>
                                          <p:spTgt spid="116745"/>
                                        </p:tgtEl>
                                        <p:attrNameLst>
                                          <p:attrName>ppt_w</p:attrName>
                                        </p:attrNameLst>
                                      </p:cBhvr>
                                      <p:tavLst>
                                        <p:tav tm="0">
                                          <p:val>
                                            <p:fltVal val="0"/>
                                          </p:val>
                                        </p:tav>
                                        <p:tav tm="100000">
                                          <p:val>
                                            <p:strVal val="#ppt_w"/>
                                          </p:val>
                                        </p:tav>
                                      </p:tavLst>
                                    </p:anim>
                                    <p:anim calcmode="lin" valueType="num">
                                      <p:cBhvr>
                                        <p:cTn id="14" dur="500" fill="hold"/>
                                        <p:tgtEl>
                                          <p:spTgt spid="116745"/>
                                        </p:tgtEl>
                                        <p:attrNameLst>
                                          <p:attrName>ppt_h</p:attrName>
                                        </p:attrNameLst>
                                      </p:cBhvr>
                                      <p:tavLst>
                                        <p:tav tm="0">
                                          <p:val>
                                            <p:fltVal val="0"/>
                                          </p:val>
                                        </p:tav>
                                        <p:tav tm="100000">
                                          <p:val>
                                            <p:strVal val="#ppt_h"/>
                                          </p:val>
                                        </p:tav>
                                      </p:tavLst>
                                    </p:anim>
                                    <p:animEffect transition="in" filter="fade">
                                      <p:cBhvr>
                                        <p:cTn id="15" dur="500"/>
                                        <p:tgtEl>
                                          <p:spTgt spid="116745"/>
                                        </p:tgtEl>
                                      </p:cBhvr>
                                    </p:animEffect>
                                  </p:childTnLst>
                                </p:cTn>
                              </p:par>
                            </p:childTnLst>
                          </p:cTn>
                        </p:par>
                        <p:par>
                          <p:cTn id="16" fill="hold" nodeType="afterGroup">
                            <p:stCondLst>
                              <p:cond delay="2000"/>
                            </p:stCondLst>
                            <p:childTnLst>
                              <p:par>
                                <p:cTn id="17" presetID="53" presetClass="entr" presetSubtype="0" fill="hold" nodeType="afterEffect">
                                  <p:stCondLst>
                                    <p:cond delay="1000"/>
                                  </p:stCondLst>
                                  <p:childTnLst>
                                    <p:set>
                                      <p:cBhvr>
                                        <p:cTn id="18" dur="1" fill="hold">
                                          <p:stCondLst>
                                            <p:cond delay="0"/>
                                          </p:stCondLst>
                                        </p:cTn>
                                        <p:tgtEl>
                                          <p:spTgt spid="116747"/>
                                        </p:tgtEl>
                                        <p:attrNameLst>
                                          <p:attrName>style.visibility</p:attrName>
                                        </p:attrNameLst>
                                      </p:cBhvr>
                                      <p:to>
                                        <p:strVal val="visible"/>
                                      </p:to>
                                    </p:set>
                                    <p:anim calcmode="lin" valueType="num">
                                      <p:cBhvr>
                                        <p:cTn id="19" dur="500" fill="hold"/>
                                        <p:tgtEl>
                                          <p:spTgt spid="116747"/>
                                        </p:tgtEl>
                                        <p:attrNameLst>
                                          <p:attrName>ppt_w</p:attrName>
                                        </p:attrNameLst>
                                      </p:cBhvr>
                                      <p:tavLst>
                                        <p:tav tm="0">
                                          <p:val>
                                            <p:fltVal val="0"/>
                                          </p:val>
                                        </p:tav>
                                        <p:tav tm="100000">
                                          <p:val>
                                            <p:strVal val="#ppt_w"/>
                                          </p:val>
                                        </p:tav>
                                      </p:tavLst>
                                    </p:anim>
                                    <p:anim calcmode="lin" valueType="num">
                                      <p:cBhvr>
                                        <p:cTn id="20" dur="500" fill="hold"/>
                                        <p:tgtEl>
                                          <p:spTgt spid="116747"/>
                                        </p:tgtEl>
                                        <p:attrNameLst>
                                          <p:attrName>ppt_h</p:attrName>
                                        </p:attrNameLst>
                                      </p:cBhvr>
                                      <p:tavLst>
                                        <p:tav tm="0">
                                          <p:val>
                                            <p:fltVal val="0"/>
                                          </p:val>
                                        </p:tav>
                                        <p:tav tm="100000">
                                          <p:val>
                                            <p:strVal val="#ppt_h"/>
                                          </p:val>
                                        </p:tav>
                                      </p:tavLst>
                                    </p:anim>
                                    <p:animEffect transition="in" filter="fade">
                                      <p:cBhvr>
                                        <p:cTn id="21" dur="500"/>
                                        <p:tgtEl>
                                          <p:spTgt spid="116747"/>
                                        </p:tgtEl>
                                      </p:cBhvr>
                                    </p:animEffect>
                                  </p:childTnLst>
                                </p:cTn>
                              </p:par>
                            </p:childTnLst>
                          </p:cTn>
                        </p:par>
                        <p:par>
                          <p:cTn id="22" fill="hold" nodeType="afterGroup">
                            <p:stCondLst>
                              <p:cond delay="3500"/>
                            </p:stCondLst>
                            <p:childTnLst>
                              <p:par>
                                <p:cTn id="23" presetID="53" presetClass="entr" presetSubtype="0" fill="hold" nodeType="afterEffect">
                                  <p:stCondLst>
                                    <p:cond delay="1000"/>
                                  </p:stCondLst>
                                  <p:childTnLst>
                                    <p:set>
                                      <p:cBhvr>
                                        <p:cTn id="24" dur="1" fill="hold">
                                          <p:stCondLst>
                                            <p:cond delay="0"/>
                                          </p:stCondLst>
                                        </p:cTn>
                                        <p:tgtEl>
                                          <p:spTgt spid="116749"/>
                                        </p:tgtEl>
                                        <p:attrNameLst>
                                          <p:attrName>style.visibility</p:attrName>
                                        </p:attrNameLst>
                                      </p:cBhvr>
                                      <p:to>
                                        <p:strVal val="visible"/>
                                      </p:to>
                                    </p:set>
                                    <p:anim calcmode="lin" valueType="num">
                                      <p:cBhvr>
                                        <p:cTn id="25" dur="500" fill="hold"/>
                                        <p:tgtEl>
                                          <p:spTgt spid="116749"/>
                                        </p:tgtEl>
                                        <p:attrNameLst>
                                          <p:attrName>ppt_w</p:attrName>
                                        </p:attrNameLst>
                                      </p:cBhvr>
                                      <p:tavLst>
                                        <p:tav tm="0">
                                          <p:val>
                                            <p:fltVal val="0"/>
                                          </p:val>
                                        </p:tav>
                                        <p:tav tm="100000">
                                          <p:val>
                                            <p:strVal val="#ppt_w"/>
                                          </p:val>
                                        </p:tav>
                                      </p:tavLst>
                                    </p:anim>
                                    <p:anim calcmode="lin" valueType="num">
                                      <p:cBhvr>
                                        <p:cTn id="26" dur="500" fill="hold"/>
                                        <p:tgtEl>
                                          <p:spTgt spid="116749"/>
                                        </p:tgtEl>
                                        <p:attrNameLst>
                                          <p:attrName>ppt_h</p:attrName>
                                        </p:attrNameLst>
                                      </p:cBhvr>
                                      <p:tavLst>
                                        <p:tav tm="0">
                                          <p:val>
                                            <p:fltVal val="0"/>
                                          </p:val>
                                        </p:tav>
                                        <p:tav tm="100000">
                                          <p:val>
                                            <p:strVal val="#ppt_h"/>
                                          </p:val>
                                        </p:tav>
                                      </p:tavLst>
                                    </p:anim>
                                    <p:animEffect transition="in" filter="fade">
                                      <p:cBhvr>
                                        <p:cTn id="27" dur="500"/>
                                        <p:tgtEl>
                                          <p:spTgt spid="116749"/>
                                        </p:tgtEl>
                                      </p:cBhvr>
                                    </p:animEffect>
                                  </p:childTnLst>
                                </p:cTn>
                              </p:par>
                            </p:childTnLst>
                          </p:cTn>
                        </p:par>
                        <p:par>
                          <p:cTn id="28" fill="hold" nodeType="afterGroup">
                            <p:stCondLst>
                              <p:cond delay="5000"/>
                            </p:stCondLst>
                            <p:childTnLst>
                              <p:par>
                                <p:cTn id="29" presetID="53" presetClass="entr" presetSubtype="0" fill="hold" nodeType="afterEffect">
                                  <p:stCondLst>
                                    <p:cond delay="1000"/>
                                  </p:stCondLst>
                                  <p:childTnLst>
                                    <p:set>
                                      <p:cBhvr>
                                        <p:cTn id="30" dur="1" fill="hold">
                                          <p:stCondLst>
                                            <p:cond delay="0"/>
                                          </p:stCondLst>
                                        </p:cTn>
                                        <p:tgtEl>
                                          <p:spTgt spid="116742"/>
                                        </p:tgtEl>
                                        <p:attrNameLst>
                                          <p:attrName>style.visibility</p:attrName>
                                        </p:attrNameLst>
                                      </p:cBhvr>
                                      <p:to>
                                        <p:strVal val="visible"/>
                                      </p:to>
                                    </p:set>
                                    <p:anim calcmode="lin" valueType="num">
                                      <p:cBhvr>
                                        <p:cTn id="31" dur="500" fill="hold"/>
                                        <p:tgtEl>
                                          <p:spTgt spid="116742"/>
                                        </p:tgtEl>
                                        <p:attrNameLst>
                                          <p:attrName>ppt_w</p:attrName>
                                        </p:attrNameLst>
                                      </p:cBhvr>
                                      <p:tavLst>
                                        <p:tav tm="0">
                                          <p:val>
                                            <p:fltVal val="0"/>
                                          </p:val>
                                        </p:tav>
                                        <p:tav tm="100000">
                                          <p:val>
                                            <p:strVal val="#ppt_w"/>
                                          </p:val>
                                        </p:tav>
                                      </p:tavLst>
                                    </p:anim>
                                    <p:anim calcmode="lin" valueType="num">
                                      <p:cBhvr>
                                        <p:cTn id="32" dur="500" fill="hold"/>
                                        <p:tgtEl>
                                          <p:spTgt spid="116742"/>
                                        </p:tgtEl>
                                        <p:attrNameLst>
                                          <p:attrName>ppt_h</p:attrName>
                                        </p:attrNameLst>
                                      </p:cBhvr>
                                      <p:tavLst>
                                        <p:tav tm="0">
                                          <p:val>
                                            <p:fltVal val="0"/>
                                          </p:val>
                                        </p:tav>
                                        <p:tav tm="100000">
                                          <p:val>
                                            <p:strVal val="#ppt_h"/>
                                          </p:val>
                                        </p:tav>
                                      </p:tavLst>
                                    </p:anim>
                                    <p:animEffect transition="in" filter="fade">
                                      <p:cBhvr>
                                        <p:cTn id="33" dur="500"/>
                                        <p:tgtEl>
                                          <p:spTgt spid="116742"/>
                                        </p:tgtEl>
                                      </p:cBhvr>
                                    </p:animEffect>
                                  </p:childTnLst>
                                </p:cTn>
                              </p:par>
                            </p:childTnLst>
                          </p:cTn>
                        </p:par>
                        <p:par>
                          <p:cTn id="34" fill="hold" nodeType="afterGroup">
                            <p:stCondLst>
                              <p:cond delay="6500"/>
                            </p:stCondLst>
                            <p:childTnLst>
                              <p:par>
                                <p:cTn id="35" presetID="53" presetClass="entr" presetSubtype="0" fill="hold" nodeType="afterEffect">
                                  <p:stCondLst>
                                    <p:cond delay="1000"/>
                                  </p:stCondLst>
                                  <p:childTnLst>
                                    <p:set>
                                      <p:cBhvr>
                                        <p:cTn id="36" dur="1" fill="hold">
                                          <p:stCondLst>
                                            <p:cond delay="0"/>
                                          </p:stCondLst>
                                        </p:cTn>
                                        <p:tgtEl>
                                          <p:spTgt spid="116740"/>
                                        </p:tgtEl>
                                        <p:attrNameLst>
                                          <p:attrName>style.visibility</p:attrName>
                                        </p:attrNameLst>
                                      </p:cBhvr>
                                      <p:to>
                                        <p:strVal val="visible"/>
                                      </p:to>
                                    </p:set>
                                    <p:anim calcmode="lin" valueType="num">
                                      <p:cBhvr>
                                        <p:cTn id="37" dur="500" fill="hold"/>
                                        <p:tgtEl>
                                          <p:spTgt spid="116740"/>
                                        </p:tgtEl>
                                        <p:attrNameLst>
                                          <p:attrName>ppt_w</p:attrName>
                                        </p:attrNameLst>
                                      </p:cBhvr>
                                      <p:tavLst>
                                        <p:tav tm="0">
                                          <p:val>
                                            <p:fltVal val="0"/>
                                          </p:val>
                                        </p:tav>
                                        <p:tav tm="100000">
                                          <p:val>
                                            <p:strVal val="#ppt_w"/>
                                          </p:val>
                                        </p:tav>
                                      </p:tavLst>
                                    </p:anim>
                                    <p:anim calcmode="lin" valueType="num">
                                      <p:cBhvr>
                                        <p:cTn id="38" dur="500" fill="hold"/>
                                        <p:tgtEl>
                                          <p:spTgt spid="116740"/>
                                        </p:tgtEl>
                                        <p:attrNameLst>
                                          <p:attrName>ppt_h</p:attrName>
                                        </p:attrNameLst>
                                      </p:cBhvr>
                                      <p:tavLst>
                                        <p:tav tm="0">
                                          <p:val>
                                            <p:fltVal val="0"/>
                                          </p:val>
                                        </p:tav>
                                        <p:tav tm="100000">
                                          <p:val>
                                            <p:strVal val="#ppt_h"/>
                                          </p:val>
                                        </p:tav>
                                      </p:tavLst>
                                    </p:anim>
                                    <p:animEffect transition="in" filter="fade">
                                      <p:cBhvr>
                                        <p:cTn id="39" dur="500"/>
                                        <p:tgtEl>
                                          <p:spTgt spid="1167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40" grpId="0" animBg="1"/>
      <p:bldP spid="116742" grpId="0" animBg="1"/>
      <p:bldP spid="116744" grpId="0" animBg="1"/>
      <p:bldP spid="116745" grpId="0" animBg="1"/>
      <p:bldP spid="116747" grpId="0" animBg="1"/>
      <p:bldP spid="116749"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5842" name="Picture 2" descr="Raphael-Betrothal of the Virgin-1504">
            <a:extLst>
              <a:ext uri="{FF2B5EF4-FFF2-40B4-BE49-F238E27FC236}">
                <a16:creationId xmlns:a16="http://schemas.microsoft.com/office/drawing/2014/main" id="{C15A2398-1BD6-B0B9-60FC-50590A1F74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0"/>
            <a:ext cx="47926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Rectangle 12">
            <a:extLst>
              <a:ext uri="{FF2B5EF4-FFF2-40B4-BE49-F238E27FC236}">
                <a16:creationId xmlns:a16="http://schemas.microsoft.com/office/drawing/2014/main" id="{BE15250C-6A66-07B7-98E4-CE11584B7633}"/>
              </a:ext>
            </a:extLst>
          </p:cNvPr>
          <p:cNvSpPr>
            <a:spLocks noGrp="1" noChangeArrowheads="1"/>
          </p:cNvSpPr>
          <p:nvPr>
            <p:ph type="title"/>
          </p:nvPr>
        </p:nvSpPr>
        <p:spPr>
          <a:xfrm>
            <a:off x="5715000" y="1905000"/>
            <a:ext cx="3429000" cy="3124200"/>
          </a:xfrm>
        </p:spPr>
        <p:txBody>
          <a:bodyPr/>
          <a:lstStyle/>
          <a:p>
            <a:r>
              <a:rPr lang="en-US" altLang="en-US" sz="3600">
                <a:latin typeface="Calibri" panose="020F0502020204030204" pitchFamily="34" charset="0"/>
              </a:rPr>
              <a:t>Raphael’s “Betrothal </a:t>
            </a:r>
            <a:br>
              <a:rPr lang="en-US" altLang="en-US" sz="3600">
                <a:latin typeface="Calibri" panose="020F0502020204030204" pitchFamily="34" charset="0"/>
              </a:rPr>
            </a:br>
            <a:r>
              <a:rPr lang="en-US" altLang="en-US" sz="3600">
                <a:latin typeface="Calibri" panose="020F0502020204030204" pitchFamily="34" charset="0"/>
              </a:rPr>
              <a:t>of the Virgin”</a:t>
            </a:r>
          </a:p>
        </p:txBody>
      </p:sp>
      <p:sp>
        <p:nvSpPr>
          <p:cNvPr id="112653" name="Line 13">
            <a:extLst>
              <a:ext uri="{FF2B5EF4-FFF2-40B4-BE49-F238E27FC236}">
                <a16:creationId xmlns:a16="http://schemas.microsoft.com/office/drawing/2014/main" id="{54FDB6C0-9090-24F9-A5AE-CEA7BE1A4A96}"/>
              </a:ext>
            </a:extLst>
          </p:cNvPr>
          <p:cNvSpPr>
            <a:spLocks noChangeShapeType="1"/>
          </p:cNvSpPr>
          <p:nvPr/>
        </p:nvSpPr>
        <p:spPr bwMode="auto">
          <a:xfrm flipV="1">
            <a:off x="1371600" y="2590800"/>
            <a:ext cx="2057400" cy="4038600"/>
          </a:xfrm>
          <a:prstGeom prst="line">
            <a:avLst/>
          </a:prstGeom>
          <a:noFill/>
          <a:ln w="38100">
            <a:solidFill>
              <a:srgbClr val="FFFF9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2654" name="Line 14">
            <a:extLst>
              <a:ext uri="{FF2B5EF4-FFF2-40B4-BE49-F238E27FC236}">
                <a16:creationId xmlns:a16="http://schemas.microsoft.com/office/drawing/2014/main" id="{293FED55-C0C3-40F1-9B29-F26645CAA6E3}"/>
              </a:ext>
            </a:extLst>
          </p:cNvPr>
          <p:cNvSpPr>
            <a:spLocks noChangeShapeType="1"/>
          </p:cNvSpPr>
          <p:nvPr/>
        </p:nvSpPr>
        <p:spPr bwMode="auto">
          <a:xfrm flipH="1" flipV="1">
            <a:off x="3429000" y="2667000"/>
            <a:ext cx="2286000" cy="3962400"/>
          </a:xfrm>
          <a:prstGeom prst="line">
            <a:avLst/>
          </a:prstGeom>
          <a:noFill/>
          <a:ln w="38100">
            <a:solidFill>
              <a:srgbClr val="FFFF9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2655" name="Line 15">
            <a:extLst>
              <a:ext uri="{FF2B5EF4-FFF2-40B4-BE49-F238E27FC236}">
                <a16:creationId xmlns:a16="http://schemas.microsoft.com/office/drawing/2014/main" id="{75E07DF3-FF92-0F17-4EA0-027382D741E2}"/>
              </a:ext>
            </a:extLst>
          </p:cNvPr>
          <p:cNvSpPr>
            <a:spLocks noChangeShapeType="1"/>
          </p:cNvSpPr>
          <p:nvPr/>
        </p:nvSpPr>
        <p:spPr bwMode="auto">
          <a:xfrm flipV="1">
            <a:off x="1066800" y="2667000"/>
            <a:ext cx="2286000" cy="2209800"/>
          </a:xfrm>
          <a:prstGeom prst="line">
            <a:avLst/>
          </a:prstGeom>
          <a:noFill/>
          <a:ln w="38100">
            <a:solidFill>
              <a:srgbClr val="FFFF9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2656" name="Line 16">
            <a:extLst>
              <a:ext uri="{FF2B5EF4-FFF2-40B4-BE49-F238E27FC236}">
                <a16:creationId xmlns:a16="http://schemas.microsoft.com/office/drawing/2014/main" id="{30DDC7E1-FB9E-4594-8E03-72DC82E399CF}"/>
              </a:ext>
            </a:extLst>
          </p:cNvPr>
          <p:cNvSpPr>
            <a:spLocks noChangeShapeType="1"/>
          </p:cNvSpPr>
          <p:nvPr/>
        </p:nvSpPr>
        <p:spPr bwMode="auto">
          <a:xfrm flipV="1">
            <a:off x="1066800" y="2667000"/>
            <a:ext cx="2362200" cy="762000"/>
          </a:xfrm>
          <a:prstGeom prst="line">
            <a:avLst/>
          </a:prstGeom>
          <a:noFill/>
          <a:ln w="38100">
            <a:solidFill>
              <a:srgbClr val="FFFF9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2657" name="Line 17">
            <a:extLst>
              <a:ext uri="{FF2B5EF4-FFF2-40B4-BE49-F238E27FC236}">
                <a16:creationId xmlns:a16="http://schemas.microsoft.com/office/drawing/2014/main" id="{9DCBFA26-73F4-E912-79E5-E30DCA6A3D1E}"/>
              </a:ext>
            </a:extLst>
          </p:cNvPr>
          <p:cNvSpPr>
            <a:spLocks noChangeShapeType="1"/>
          </p:cNvSpPr>
          <p:nvPr/>
        </p:nvSpPr>
        <p:spPr bwMode="auto">
          <a:xfrm>
            <a:off x="3352800" y="2590800"/>
            <a:ext cx="2362200" cy="2057400"/>
          </a:xfrm>
          <a:prstGeom prst="line">
            <a:avLst/>
          </a:prstGeom>
          <a:noFill/>
          <a:ln w="38100">
            <a:solidFill>
              <a:srgbClr val="FFFF9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2658" name="Line 18">
            <a:extLst>
              <a:ext uri="{FF2B5EF4-FFF2-40B4-BE49-F238E27FC236}">
                <a16:creationId xmlns:a16="http://schemas.microsoft.com/office/drawing/2014/main" id="{09E16F90-A2AC-177A-A08A-B06D9D3EE8D3}"/>
              </a:ext>
            </a:extLst>
          </p:cNvPr>
          <p:cNvSpPr>
            <a:spLocks noChangeShapeType="1"/>
          </p:cNvSpPr>
          <p:nvPr/>
        </p:nvSpPr>
        <p:spPr bwMode="auto">
          <a:xfrm>
            <a:off x="3352800" y="2667000"/>
            <a:ext cx="2286000" cy="990600"/>
          </a:xfrm>
          <a:prstGeom prst="line">
            <a:avLst/>
          </a:prstGeom>
          <a:noFill/>
          <a:ln w="38100">
            <a:solidFill>
              <a:srgbClr val="FFFF9B"/>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112656"/>
                                        </p:tgtEl>
                                        <p:attrNameLst>
                                          <p:attrName>style.visibility</p:attrName>
                                        </p:attrNameLst>
                                      </p:cBhvr>
                                      <p:to>
                                        <p:strVal val="visible"/>
                                      </p:to>
                                    </p:set>
                                    <p:anim calcmode="lin" valueType="num">
                                      <p:cBhvr>
                                        <p:cTn id="7" dur="500" fill="hold"/>
                                        <p:tgtEl>
                                          <p:spTgt spid="112656"/>
                                        </p:tgtEl>
                                        <p:attrNameLst>
                                          <p:attrName>ppt_w</p:attrName>
                                        </p:attrNameLst>
                                      </p:cBhvr>
                                      <p:tavLst>
                                        <p:tav tm="0">
                                          <p:val>
                                            <p:fltVal val="0"/>
                                          </p:val>
                                        </p:tav>
                                        <p:tav tm="100000">
                                          <p:val>
                                            <p:strVal val="#ppt_w"/>
                                          </p:val>
                                        </p:tav>
                                      </p:tavLst>
                                    </p:anim>
                                    <p:anim calcmode="lin" valueType="num">
                                      <p:cBhvr>
                                        <p:cTn id="8" dur="500" fill="hold"/>
                                        <p:tgtEl>
                                          <p:spTgt spid="112656"/>
                                        </p:tgtEl>
                                        <p:attrNameLst>
                                          <p:attrName>ppt_h</p:attrName>
                                        </p:attrNameLst>
                                      </p:cBhvr>
                                      <p:tavLst>
                                        <p:tav tm="0">
                                          <p:val>
                                            <p:fltVal val="0"/>
                                          </p:val>
                                        </p:tav>
                                        <p:tav tm="100000">
                                          <p:val>
                                            <p:strVal val="#ppt_h"/>
                                          </p:val>
                                        </p:tav>
                                      </p:tavLst>
                                    </p:anim>
                                    <p:animEffect transition="in" filter="fade">
                                      <p:cBhvr>
                                        <p:cTn id="9" dur="500"/>
                                        <p:tgtEl>
                                          <p:spTgt spid="112656"/>
                                        </p:tgtEl>
                                      </p:cBhvr>
                                    </p:animEffect>
                                  </p:childTnLst>
                                </p:cTn>
                              </p:par>
                              <p:par>
                                <p:cTn id="10" presetID="53" presetClass="entr" presetSubtype="0" fill="hold" nodeType="withEffect">
                                  <p:stCondLst>
                                    <p:cond delay="0"/>
                                  </p:stCondLst>
                                  <p:childTnLst>
                                    <p:set>
                                      <p:cBhvr>
                                        <p:cTn id="11" dur="1" fill="hold">
                                          <p:stCondLst>
                                            <p:cond delay="0"/>
                                          </p:stCondLst>
                                        </p:cTn>
                                        <p:tgtEl>
                                          <p:spTgt spid="112655"/>
                                        </p:tgtEl>
                                        <p:attrNameLst>
                                          <p:attrName>style.visibility</p:attrName>
                                        </p:attrNameLst>
                                      </p:cBhvr>
                                      <p:to>
                                        <p:strVal val="visible"/>
                                      </p:to>
                                    </p:set>
                                    <p:anim calcmode="lin" valueType="num">
                                      <p:cBhvr>
                                        <p:cTn id="12" dur="500" fill="hold"/>
                                        <p:tgtEl>
                                          <p:spTgt spid="112655"/>
                                        </p:tgtEl>
                                        <p:attrNameLst>
                                          <p:attrName>ppt_w</p:attrName>
                                        </p:attrNameLst>
                                      </p:cBhvr>
                                      <p:tavLst>
                                        <p:tav tm="0">
                                          <p:val>
                                            <p:fltVal val="0"/>
                                          </p:val>
                                        </p:tav>
                                        <p:tav tm="100000">
                                          <p:val>
                                            <p:strVal val="#ppt_w"/>
                                          </p:val>
                                        </p:tav>
                                      </p:tavLst>
                                    </p:anim>
                                    <p:anim calcmode="lin" valueType="num">
                                      <p:cBhvr>
                                        <p:cTn id="13" dur="500" fill="hold"/>
                                        <p:tgtEl>
                                          <p:spTgt spid="112655"/>
                                        </p:tgtEl>
                                        <p:attrNameLst>
                                          <p:attrName>ppt_h</p:attrName>
                                        </p:attrNameLst>
                                      </p:cBhvr>
                                      <p:tavLst>
                                        <p:tav tm="0">
                                          <p:val>
                                            <p:fltVal val="0"/>
                                          </p:val>
                                        </p:tav>
                                        <p:tav tm="100000">
                                          <p:val>
                                            <p:strVal val="#ppt_h"/>
                                          </p:val>
                                        </p:tav>
                                      </p:tavLst>
                                    </p:anim>
                                    <p:animEffect transition="in" filter="fade">
                                      <p:cBhvr>
                                        <p:cTn id="14" dur="500"/>
                                        <p:tgtEl>
                                          <p:spTgt spid="112655"/>
                                        </p:tgtEl>
                                      </p:cBhvr>
                                    </p:animEffect>
                                  </p:childTnLst>
                                </p:cTn>
                              </p:par>
                              <p:par>
                                <p:cTn id="15" presetID="53" presetClass="entr" presetSubtype="0" fill="hold" nodeType="withEffect">
                                  <p:stCondLst>
                                    <p:cond delay="0"/>
                                  </p:stCondLst>
                                  <p:childTnLst>
                                    <p:set>
                                      <p:cBhvr>
                                        <p:cTn id="16" dur="1" fill="hold">
                                          <p:stCondLst>
                                            <p:cond delay="0"/>
                                          </p:stCondLst>
                                        </p:cTn>
                                        <p:tgtEl>
                                          <p:spTgt spid="112653"/>
                                        </p:tgtEl>
                                        <p:attrNameLst>
                                          <p:attrName>style.visibility</p:attrName>
                                        </p:attrNameLst>
                                      </p:cBhvr>
                                      <p:to>
                                        <p:strVal val="visible"/>
                                      </p:to>
                                    </p:set>
                                    <p:anim calcmode="lin" valueType="num">
                                      <p:cBhvr>
                                        <p:cTn id="17" dur="500" fill="hold"/>
                                        <p:tgtEl>
                                          <p:spTgt spid="112653"/>
                                        </p:tgtEl>
                                        <p:attrNameLst>
                                          <p:attrName>ppt_w</p:attrName>
                                        </p:attrNameLst>
                                      </p:cBhvr>
                                      <p:tavLst>
                                        <p:tav tm="0">
                                          <p:val>
                                            <p:fltVal val="0"/>
                                          </p:val>
                                        </p:tav>
                                        <p:tav tm="100000">
                                          <p:val>
                                            <p:strVal val="#ppt_w"/>
                                          </p:val>
                                        </p:tav>
                                      </p:tavLst>
                                    </p:anim>
                                    <p:anim calcmode="lin" valueType="num">
                                      <p:cBhvr>
                                        <p:cTn id="18" dur="500" fill="hold"/>
                                        <p:tgtEl>
                                          <p:spTgt spid="112653"/>
                                        </p:tgtEl>
                                        <p:attrNameLst>
                                          <p:attrName>ppt_h</p:attrName>
                                        </p:attrNameLst>
                                      </p:cBhvr>
                                      <p:tavLst>
                                        <p:tav tm="0">
                                          <p:val>
                                            <p:fltVal val="0"/>
                                          </p:val>
                                        </p:tav>
                                        <p:tav tm="100000">
                                          <p:val>
                                            <p:strVal val="#ppt_h"/>
                                          </p:val>
                                        </p:tav>
                                      </p:tavLst>
                                    </p:anim>
                                    <p:animEffect transition="in" filter="fade">
                                      <p:cBhvr>
                                        <p:cTn id="19" dur="500"/>
                                        <p:tgtEl>
                                          <p:spTgt spid="112653"/>
                                        </p:tgtEl>
                                      </p:cBhvr>
                                    </p:animEffect>
                                  </p:childTnLst>
                                </p:cTn>
                              </p:par>
                              <p:par>
                                <p:cTn id="20" presetID="53" presetClass="entr" presetSubtype="0" fill="hold" nodeType="withEffect">
                                  <p:stCondLst>
                                    <p:cond delay="0"/>
                                  </p:stCondLst>
                                  <p:childTnLst>
                                    <p:set>
                                      <p:cBhvr>
                                        <p:cTn id="21" dur="1" fill="hold">
                                          <p:stCondLst>
                                            <p:cond delay="0"/>
                                          </p:stCondLst>
                                        </p:cTn>
                                        <p:tgtEl>
                                          <p:spTgt spid="112654"/>
                                        </p:tgtEl>
                                        <p:attrNameLst>
                                          <p:attrName>style.visibility</p:attrName>
                                        </p:attrNameLst>
                                      </p:cBhvr>
                                      <p:to>
                                        <p:strVal val="visible"/>
                                      </p:to>
                                    </p:set>
                                    <p:anim calcmode="lin" valueType="num">
                                      <p:cBhvr>
                                        <p:cTn id="22" dur="500" fill="hold"/>
                                        <p:tgtEl>
                                          <p:spTgt spid="112654"/>
                                        </p:tgtEl>
                                        <p:attrNameLst>
                                          <p:attrName>ppt_w</p:attrName>
                                        </p:attrNameLst>
                                      </p:cBhvr>
                                      <p:tavLst>
                                        <p:tav tm="0">
                                          <p:val>
                                            <p:fltVal val="0"/>
                                          </p:val>
                                        </p:tav>
                                        <p:tav tm="100000">
                                          <p:val>
                                            <p:strVal val="#ppt_w"/>
                                          </p:val>
                                        </p:tav>
                                      </p:tavLst>
                                    </p:anim>
                                    <p:anim calcmode="lin" valueType="num">
                                      <p:cBhvr>
                                        <p:cTn id="23" dur="500" fill="hold"/>
                                        <p:tgtEl>
                                          <p:spTgt spid="112654"/>
                                        </p:tgtEl>
                                        <p:attrNameLst>
                                          <p:attrName>ppt_h</p:attrName>
                                        </p:attrNameLst>
                                      </p:cBhvr>
                                      <p:tavLst>
                                        <p:tav tm="0">
                                          <p:val>
                                            <p:fltVal val="0"/>
                                          </p:val>
                                        </p:tav>
                                        <p:tav tm="100000">
                                          <p:val>
                                            <p:strVal val="#ppt_h"/>
                                          </p:val>
                                        </p:tav>
                                      </p:tavLst>
                                    </p:anim>
                                    <p:animEffect transition="in" filter="fade">
                                      <p:cBhvr>
                                        <p:cTn id="24" dur="500"/>
                                        <p:tgtEl>
                                          <p:spTgt spid="112654"/>
                                        </p:tgtEl>
                                      </p:cBhvr>
                                    </p:animEffect>
                                  </p:childTnLst>
                                </p:cTn>
                              </p:par>
                              <p:par>
                                <p:cTn id="25" presetID="53" presetClass="entr" presetSubtype="0" fill="hold" nodeType="withEffect">
                                  <p:stCondLst>
                                    <p:cond delay="0"/>
                                  </p:stCondLst>
                                  <p:childTnLst>
                                    <p:set>
                                      <p:cBhvr>
                                        <p:cTn id="26" dur="1" fill="hold">
                                          <p:stCondLst>
                                            <p:cond delay="0"/>
                                          </p:stCondLst>
                                        </p:cTn>
                                        <p:tgtEl>
                                          <p:spTgt spid="112657"/>
                                        </p:tgtEl>
                                        <p:attrNameLst>
                                          <p:attrName>style.visibility</p:attrName>
                                        </p:attrNameLst>
                                      </p:cBhvr>
                                      <p:to>
                                        <p:strVal val="visible"/>
                                      </p:to>
                                    </p:set>
                                    <p:anim calcmode="lin" valueType="num">
                                      <p:cBhvr>
                                        <p:cTn id="27" dur="500" fill="hold"/>
                                        <p:tgtEl>
                                          <p:spTgt spid="112657"/>
                                        </p:tgtEl>
                                        <p:attrNameLst>
                                          <p:attrName>ppt_w</p:attrName>
                                        </p:attrNameLst>
                                      </p:cBhvr>
                                      <p:tavLst>
                                        <p:tav tm="0">
                                          <p:val>
                                            <p:fltVal val="0"/>
                                          </p:val>
                                        </p:tav>
                                        <p:tav tm="100000">
                                          <p:val>
                                            <p:strVal val="#ppt_w"/>
                                          </p:val>
                                        </p:tav>
                                      </p:tavLst>
                                    </p:anim>
                                    <p:anim calcmode="lin" valueType="num">
                                      <p:cBhvr>
                                        <p:cTn id="28" dur="500" fill="hold"/>
                                        <p:tgtEl>
                                          <p:spTgt spid="112657"/>
                                        </p:tgtEl>
                                        <p:attrNameLst>
                                          <p:attrName>ppt_h</p:attrName>
                                        </p:attrNameLst>
                                      </p:cBhvr>
                                      <p:tavLst>
                                        <p:tav tm="0">
                                          <p:val>
                                            <p:fltVal val="0"/>
                                          </p:val>
                                        </p:tav>
                                        <p:tav tm="100000">
                                          <p:val>
                                            <p:strVal val="#ppt_h"/>
                                          </p:val>
                                        </p:tav>
                                      </p:tavLst>
                                    </p:anim>
                                    <p:animEffect transition="in" filter="fade">
                                      <p:cBhvr>
                                        <p:cTn id="29" dur="500"/>
                                        <p:tgtEl>
                                          <p:spTgt spid="112657"/>
                                        </p:tgtEl>
                                      </p:cBhvr>
                                    </p:animEffect>
                                  </p:childTnLst>
                                </p:cTn>
                              </p:par>
                              <p:par>
                                <p:cTn id="30" presetID="53" presetClass="entr" presetSubtype="0" fill="hold" nodeType="withEffect">
                                  <p:stCondLst>
                                    <p:cond delay="0"/>
                                  </p:stCondLst>
                                  <p:childTnLst>
                                    <p:set>
                                      <p:cBhvr>
                                        <p:cTn id="31" dur="1" fill="hold">
                                          <p:stCondLst>
                                            <p:cond delay="0"/>
                                          </p:stCondLst>
                                        </p:cTn>
                                        <p:tgtEl>
                                          <p:spTgt spid="112658"/>
                                        </p:tgtEl>
                                        <p:attrNameLst>
                                          <p:attrName>style.visibility</p:attrName>
                                        </p:attrNameLst>
                                      </p:cBhvr>
                                      <p:to>
                                        <p:strVal val="visible"/>
                                      </p:to>
                                    </p:set>
                                    <p:anim calcmode="lin" valueType="num">
                                      <p:cBhvr>
                                        <p:cTn id="32" dur="500" fill="hold"/>
                                        <p:tgtEl>
                                          <p:spTgt spid="112658"/>
                                        </p:tgtEl>
                                        <p:attrNameLst>
                                          <p:attrName>ppt_w</p:attrName>
                                        </p:attrNameLst>
                                      </p:cBhvr>
                                      <p:tavLst>
                                        <p:tav tm="0">
                                          <p:val>
                                            <p:fltVal val="0"/>
                                          </p:val>
                                        </p:tav>
                                        <p:tav tm="100000">
                                          <p:val>
                                            <p:strVal val="#ppt_w"/>
                                          </p:val>
                                        </p:tav>
                                      </p:tavLst>
                                    </p:anim>
                                    <p:anim calcmode="lin" valueType="num">
                                      <p:cBhvr>
                                        <p:cTn id="33" dur="500" fill="hold"/>
                                        <p:tgtEl>
                                          <p:spTgt spid="112658"/>
                                        </p:tgtEl>
                                        <p:attrNameLst>
                                          <p:attrName>ppt_h</p:attrName>
                                        </p:attrNameLst>
                                      </p:cBhvr>
                                      <p:tavLst>
                                        <p:tav tm="0">
                                          <p:val>
                                            <p:fltVal val="0"/>
                                          </p:val>
                                        </p:tav>
                                        <p:tav tm="100000">
                                          <p:val>
                                            <p:strVal val="#ppt_h"/>
                                          </p:val>
                                        </p:tav>
                                      </p:tavLst>
                                    </p:anim>
                                    <p:animEffect transition="in" filter="fade">
                                      <p:cBhvr>
                                        <p:cTn id="34" dur="500"/>
                                        <p:tgtEl>
                                          <p:spTgt spid="1126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Rectangle 6">
            <a:extLst>
              <a:ext uri="{FF2B5EF4-FFF2-40B4-BE49-F238E27FC236}">
                <a16:creationId xmlns:a16="http://schemas.microsoft.com/office/drawing/2014/main" id="{7DB42F71-D945-544F-B3CA-C743B51D4436}"/>
              </a:ext>
            </a:extLst>
          </p:cNvPr>
          <p:cNvSpPr>
            <a:spLocks noGrp="1" noChangeArrowheads="1"/>
          </p:cNvSpPr>
          <p:nvPr>
            <p:ph type="title"/>
          </p:nvPr>
        </p:nvSpPr>
        <p:spPr>
          <a:xfrm>
            <a:off x="0" y="0"/>
            <a:ext cx="9144000" cy="762000"/>
          </a:xfrm>
        </p:spPr>
        <p:txBody>
          <a:bodyPr/>
          <a:lstStyle/>
          <a:p>
            <a:r>
              <a:rPr lang="en-US" altLang="en-US" sz="4000">
                <a:cs typeface="Calibri" panose="020F0502020204030204" pitchFamily="34" charset="0"/>
              </a:rPr>
              <a:t>Filippo Brunelleschi</a:t>
            </a:r>
          </a:p>
        </p:txBody>
      </p:sp>
      <p:sp>
        <p:nvSpPr>
          <p:cNvPr id="36867" name="Rectangle 7">
            <a:extLst>
              <a:ext uri="{FF2B5EF4-FFF2-40B4-BE49-F238E27FC236}">
                <a16:creationId xmlns:a16="http://schemas.microsoft.com/office/drawing/2014/main" id="{9430ECFB-519D-A588-67B9-A424413DF899}"/>
              </a:ext>
            </a:extLst>
          </p:cNvPr>
          <p:cNvSpPr>
            <a:spLocks noGrp="1" noChangeArrowheads="1"/>
          </p:cNvSpPr>
          <p:nvPr>
            <p:ph idx="1"/>
          </p:nvPr>
        </p:nvSpPr>
        <p:spPr>
          <a:xfrm>
            <a:off x="0" y="762000"/>
            <a:ext cx="9144000" cy="6096000"/>
          </a:xfrm>
        </p:spPr>
        <p:txBody>
          <a:bodyPr/>
          <a:lstStyle/>
          <a:p>
            <a:pPr>
              <a:lnSpc>
                <a:spcPct val="95000"/>
              </a:lnSpc>
              <a:spcBef>
                <a:spcPct val="0"/>
              </a:spcBef>
            </a:pPr>
            <a:r>
              <a:rPr lang="en-US" altLang="en-US" sz="3600">
                <a:cs typeface="Calibri" panose="020F0502020204030204" pitchFamily="34" charset="0"/>
              </a:rPr>
              <a:t>Brunelleschi was Florence’s greatest architect:</a:t>
            </a:r>
          </a:p>
          <a:p>
            <a:pPr lvl="1">
              <a:lnSpc>
                <a:spcPct val="95000"/>
              </a:lnSpc>
              <a:spcBef>
                <a:spcPct val="0"/>
              </a:spcBef>
            </a:pPr>
            <a:r>
              <a:rPr lang="en-US" altLang="en-US" sz="3600">
                <a:cs typeface="Calibri" panose="020F0502020204030204" pitchFamily="34" charset="0"/>
              </a:rPr>
              <a:t>He studied the Roman Pantheon when he built the Cuppolo of Maria del Fiore cathedral in Florence </a:t>
            </a:r>
          </a:p>
          <a:p>
            <a:pPr lvl="1">
              <a:lnSpc>
                <a:spcPct val="95000"/>
              </a:lnSpc>
              <a:spcBef>
                <a:spcPct val="0"/>
              </a:spcBef>
            </a:pPr>
            <a:r>
              <a:rPr lang="en-US" altLang="en-US" sz="3600">
                <a:cs typeface="Calibri" panose="020F0502020204030204" pitchFamily="34" charset="0"/>
              </a:rPr>
              <a:t>The dome inspired modern building designs </a:t>
            </a:r>
          </a:p>
        </p:txBody>
      </p:sp>
      <p:pic>
        <p:nvPicPr>
          <p:cNvPr id="36868" name="Picture 9" descr="http://www.palazzovirginio.com/php/media/img/m/22.jpg">
            <a:extLst>
              <a:ext uri="{FF2B5EF4-FFF2-40B4-BE49-F238E27FC236}">
                <a16:creationId xmlns:a16="http://schemas.microsoft.com/office/drawing/2014/main" id="{415D95F9-D453-E334-8A97-1F57A0D2CE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975651"/>
            <a:ext cx="4267200" cy="2882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11" descr="http://www.all-about-renaissance-faires.com/architecture/duomo.jpg">
            <a:extLst>
              <a:ext uri="{FF2B5EF4-FFF2-40B4-BE49-F238E27FC236}">
                <a16:creationId xmlns:a16="http://schemas.microsoft.com/office/drawing/2014/main" id="{90CFB48A-0ABD-BDCF-4CA3-687F2613AE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3975652"/>
            <a:ext cx="4648200" cy="2882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9090" name="Text Box 2">
            <a:extLst>
              <a:ext uri="{FF2B5EF4-FFF2-40B4-BE49-F238E27FC236}">
                <a16:creationId xmlns:a16="http://schemas.microsoft.com/office/drawing/2014/main" id="{3C689543-06E5-7039-A4AB-97DB8211D900}"/>
              </a:ext>
            </a:extLst>
          </p:cNvPr>
          <p:cNvSpPr txBox="1">
            <a:spLocks noChangeArrowheads="1"/>
          </p:cNvSpPr>
          <p:nvPr/>
        </p:nvSpPr>
        <p:spPr bwMode="auto">
          <a:xfrm>
            <a:off x="2514600" y="152400"/>
            <a:ext cx="4114800" cy="519113"/>
          </a:xfrm>
          <a:prstGeom prst="rect">
            <a:avLst/>
          </a:prstGeom>
          <a:noFill/>
          <a:ln w="9525">
            <a:noFill/>
            <a:miter lim="800000"/>
            <a:headEnd/>
            <a:tailEnd/>
          </a:ln>
          <a:effectLst>
            <a:outerShdw dist="25400" dir="5400000" algn="ctr" rotWithShape="0">
              <a:schemeClr val="bg2"/>
            </a:outerShdw>
          </a:effectLst>
        </p:spPr>
        <p:txBody>
          <a:bodyPr>
            <a:spAutoFit/>
          </a:bodyPr>
          <a:lstStyle/>
          <a:p>
            <a:pPr eaLnBrk="1" hangingPunct="1">
              <a:spcBef>
                <a:spcPct val="50000"/>
              </a:spcBef>
              <a:buClr>
                <a:srgbClr val="FF0000"/>
              </a:buClr>
              <a:buFont typeface="PressWriter Symbols" pitchFamily="2" charset="2"/>
              <a:buNone/>
              <a:defRPr/>
            </a:pPr>
            <a:endParaRPr lang="en-US" sz="2800" b="1">
              <a:effectLst>
                <a:outerShdw blurRad="38100" dist="38100" dir="2700000" algn="tl">
                  <a:srgbClr val="C0C0C0"/>
                </a:outerShdw>
              </a:effectLst>
              <a:latin typeface="Calibri" pitchFamily="34" charset="0"/>
              <a:cs typeface="Calibri" pitchFamily="34" charset="0"/>
            </a:endParaRPr>
          </a:p>
        </p:txBody>
      </p:sp>
      <p:sp>
        <p:nvSpPr>
          <p:cNvPr id="37891" name="Rectangle 3">
            <a:extLst>
              <a:ext uri="{FF2B5EF4-FFF2-40B4-BE49-F238E27FC236}">
                <a16:creationId xmlns:a16="http://schemas.microsoft.com/office/drawing/2014/main" id="{D5680318-2E70-5447-98A3-384B79203834}"/>
              </a:ext>
            </a:extLst>
          </p:cNvPr>
          <p:cNvSpPr>
            <a:spLocks noChangeArrowheads="1"/>
          </p:cNvSpPr>
          <p:nvPr/>
        </p:nvSpPr>
        <p:spPr bwMode="auto">
          <a:xfrm>
            <a:off x="0" y="0"/>
            <a:ext cx="9144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eaLnBrk="1" hangingPunct="1">
              <a:spcBef>
                <a:spcPct val="0"/>
              </a:spcBef>
              <a:buClrTx/>
              <a:buSzTx/>
              <a:buFontTx/>
              <a:buNone/>
            </a:pPr>
            <a:r>
              <a:rPr lang="en-US" altLang="en-US" sz="4000">
                <a:solidFill>
                  <a:schemeClr val="tx2"/>
                </a:solidFill>
                <a:latin typeface="Calibri" panose="020F0502020204030204" pitchFamily="34" charset="0"/>
              </a:rPr>
              <a:t>Dome Comparisons</a:t>
            </a:r>
          </a:p>
        </p:txBody>
      </p:sp>
      <p:pic>
        <p:nvPicPr>
          <p:cNvPr id="89093" name="Picture 5" descr="stpeters1_dome_1">
            <a:extLst>
              <a:ext uri="{FF2B5EF4-FFF2-40B4-BE49-F238E27FC236}">
                <a16:creationId xmlns:a16="http://schemas.microsoft.com/office/drawing/2014/main" id="{86B9BA88-E0D4-A6EC-B8A4-3582869B7286}"/>
              </a:ext>
            </a:extLst>
          </p:cNvPr>
          <p:cNvPicPr>
            <a:picLocks noChangeAspect="1" noChangeArrowheads="1"/>
          </p:cNvPicPr>
          <p:nvPr/>
        </p:nvPicPr>
        <p:blipFill>
          <a:blip r:embed="rId3">
            <a:lum contrast="6000"/>
            <a:extLst>
              <a:ext uri="{28A0092B-C50C-407E-A947-70E740481C1C}">
                <a14:useLocalDpi xmlns:a14="http://schemas.microsoft.com/office/drawing/2010/main" val="0"/>
              </a:ext>
            </a:extLst>
          </a:blip>
          <a:srcRect/>
          <a:stretch>
            <a:fillRect/>
          </a:stretch>
        </p:blipFill>
        <p:spPr bwMode="auto">
          <a:xfrm>
            <a:off x="5126038" y="990600"/>
            <a:ext cx="4017962" cy="50292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37893" name="Picture 8" descr="Il_Duomo">
            <a:extLst>
              <a:ext uri="{FF2B5EF4-FFF2-40B4-BE49-F238E27FC236}">
                <a16:creationId xmlns:a16="http://schemas.microsoft.com/office/drawing/2014/main" id="{77C301E1-208E-50ED-936E-863B5B6F63EC}"/>
              </a:ext>
            </a:extLst>
          </p:cNvPr>
          <p:cNvPicPr>
            <a:picLocks noChangeAspect="1" noChangeArrowheads="1"/>
          </p:cNvPicPr>
          <p:nvPr/>
        </p:nvPicPr>
        <p:blipFill>
          <a:blip r:embed="rId4">
            <a:lum contrast="6000"/>
            <a:extLst>
              <a:ext uri="{28A0092B-C50C-407E-A947-70E740481C1C}">
                <a14:useLocalDpi xmlns:a14="http://schemas.microsoft.com/office/drawing/2010/main" val="0"/>
              </a:ext>
            </a:extLst>
          </a:blip>
          <a:srcRect/>
          <a:stretch>
            <a:fillRect/>
          </a:stretch>
        </p:blipFill>
        <p:spPr bwMode="auto">
          <a:xfrm>
            <a:off x="0" y="685800"/>
            <a:ext cx="4816475" cy="58674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89097" name="Picture 9" descr="Roll_16_-_8">
            <a:extLst>
              <a:ext uri="{FF2B5EF4-FFF2-40B4-BE49-F238E27FC236}">
                <a16:creationId xmlns:a16="http://schemas.microsoft.com/office/drawing/2014/main" id="{795977CE-C237-9B7F-68A2-3F5F2AFD3F65}"/>
              </a:ext>
            </a:extLst>
          </p:cNvPr>
          <p:cNvPicPr>
            <a:picLocks noChangeAspect="1" noChangeArrowheads="1"/>
          </p:cNvPicPr>
          <p:nvPr/>
        </p:nvPicPr>
        <p:blipFill>
          <a:blip r:embed="rId5">
            <a:lum contrast="6000"/>
            <a:extLst>
              <a:ext uri="{28A0092B-C50C-407E-A947-70E740481C1C}">
                <a14:useLocalDpi xmlns:a14="http://schemas.microsoft.com/office/drawing/2010/main" val="0"/>
              </a:ext>
            </a:extLst>
          </a:blip>
          <a:srcRect/>
          <a:stretch>
            <a:fillRect/>
          </a:stretch>
        </p:blipFill>
        <p:spPr bwMode="auto">
          <a:xfrm>
            <a:off x="5181600" y="1066800"/>
            <a:ext cx="3962400" cy="49530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89098" name="Picture 10" descr="CapitalDome">
            <a:extLst>
              <a:ext uri="{FF2B5EF4-FFF2-40B4-BE49-F238E27FC236}">
                <a16:creationId xmlns:a16="http://schemas.microsoft.com/office/drawing/2014/main" id="{CFFB8FAD-3C7F-5711-3ABB-0EB31542D7B1}"/>
              </a:ext>
            </a:extLst>
          </p:cNvPr>
          <p:cNvPicPr>
            <a:picLocks noChangeAspect="1" noChangeArrowheads="1"/>
          </p:cNvPicPr>
          <p:nvPr/>
        </p:nvPicPr>
        <p:blipFill>
          <a:blip r:embed="rId6">
            <a:lum contrast="6000"/>
            <a:extLst>
              <a:ext uri="{28A0092B-C50C-407E-A947-70E740481C1C}">
                <a14:useLocalDpi xmlns:a14="http://schemas.microsoft.com/office/drawing/2010/main" val="0"/>
              </a:ext>
            </a:extLst>
          </a:blip>
          <a:srcRect/>
          <a:stretch>
            <a:fillRect/>
          </a:stretch>
        </p:blipFill>
        <p:spPr bwMode="auto">
          <a:xfrm>
            <a:off x="5064125" y="1066800"/>
            <a:ext cx="4079875" cy="49530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37896" name="Text Box 11">
            <a:extLst>
              <a:ext uri="{FF2B5EF4-FFF2-40B4-BE49-F238E27FC236}">
                <a16:creationId xmlns:a16="http://schemas.microsoft.com/office/drawing/2014/main" id="{F90710CE-57BC-F79B-64EC-7DAEC0BF41D9}"/>
              </a:ext>
            </a:extLst>
          </p:cNvPr>
          <p:cNvSpPr txBox="1">
            <a:spLocks noChangeArrowheads="1"/>
          </p:cNvSpPr>
          <p:nvPr/>
        </p:nvSpPr>
        <p:spPr bwMode="auto">
          <a:xfrm>
            <a:off x="0" y="6248400"/>
            <a:ext cx="4876800" cy="546100"/>
          </a:xfrm>
          <a:prstGeom prst="rect">
            <a:avLst/>
          </a:prstGeom>
          <a:solidFill>
            <a:schemeClr val="accent2">
              <a:lumMod val="40000"/>
              <a:lumOff val="6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eaLnBrk="1" hangingPunct="1">
              <a:lnSpc>
                <a:spcPct val="80000"/>
              </a:lnSpc>
              <a:spcBef>
                <a:spcPct val="10000"/>
              </a:spcBef>
              <a:buClrTx/>
              <a:buSzTx/>
              <a:buFontTx/>
              <a:buNone/>
            </a:pPr>
            <a:r>
              <a:rPr lang="en-US" altLang="en-US" sz="3600">
                <a:latin typeface="Calibri" panose="020F0502020204030204" pitchFamily="34" charset="0"/>
              </a:rPr>
              <a:t>Il Duomo, Florence</a:t>
            </a:r>
          </a:p>
        </p:txBody>
      </p:sp>
      <p:sp>
        <p:nvSpPr>
          <p:cNvPr id="89100" name="Text Box 12">
            <a:extLst>
              <a:ext uri="{FF2B5EF4-FFF2-40B4-BE49-F238E27FC236}">
                <a16:creationId xmlns:a16="http://schemas.microsoft.com/office/drawing/2014/main" id="{FD491AFE-338D-F116-4803-E86F009E2013}"/>
              </a:ext>
            </a:extLst>
          </p:cNvPr>
          <p:cNvSpPr txBox="1">
            <a:spLocks noChangeArrowheads="1"/>
          </p:cNvSpPr>
          <p:nvPr/>
        </p:nvSpPr>
        <p:spPr bwMode="auto">
          <a:xfrm>
            <a:off x="5029200" y="6096000"/>
            <a:ext cx="4114800" cy="641350"/>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eaLnBrk="1" hangingPunct="1">
              <a:spcBef>
                <a:spcPct val="30000"/>
              </a:spcBef>
              <a:buClrTx/>
              <a:buSzTx/>
              <a:buFontTx/>
              <a:buNone/>
            </a:pPr>
            <a:r>
              <a:rPr lang="en-US" altLang="en-US" sz="3600">
                <a:solidFill>
                  <a:schemeClr val="tx2"/>
                </a:solidFill>
                <a:latin typeface="Calibri" panose="020F0502020204030204" pitchFamily="34" charset="0"/>
              </a:rPr>
              <a:t>St. Peter’s, Rome</a:t>
            </a:r>
          </a:p>
        </p:txBody>
      </p:sp>
      <p:sp>
        <p:nvSpPr>
          <p:cNvPr id="89101" name="Text Box 13">
            <a:extLst>
              <a:ext uri="{FF2B5EF4-FFF2-40B4-BE49-F238E27FC236}">
                <a16:creationId xmlns:a16="http://schemas.microsoft.com/office/drawing/2014/main" id="{A2583300-E038-E12C-A64F-41F7F8B35607}"/>
              </a:ext>
            </a:extLst>
          </p:cNvPr>
          <p:cNvSpPr txBox="1">
            <a:spLocks noChangeArrowheads="1"/>
          </p:cNvSpPr>
          <p:nvPr/>
        </p:nvSpPr>
        <p:spPr bwMode="auto">
          <a:xfrm>
            <a:off x="5029200" y="6216650"/>
            <a:ext cx="4114800" cy="641350"/>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eaLnBrk="1" hangingPunct="1">
              <a:spcBef>
                <a:spcPct val="30000"/>
              </a:spcBef>
              <a:buClrTx/>
              <a:buSzTx/>
              <a:buFontTx/>
              <a:buNone/>
            </a:pPr>
            <a:r>
              <a:rPr lang="en-US" altLang="en-US" sz="3600">
                <a:solidFill>
                  <a:schemeClr val="tx2"/>
                </a:solidFill>
                <a:latin typeface="Calibri" panose="020F0502020204030204" pitchFamily="34" charset="0"/>
              </a:rPr>
              <a:t>St. Paul’s, London</a:t>
            </a:r>
          </a:p>
        </p:txBody>
      </p:sp>
      <p:sp>
        <p:nvSpPr>
          <p:cNvPr id="89102" name="Text Box 14">
            <a:extLst>
              <a:ext uri="{FF2B5EF4-FFF2-40B4-BE49-F238E27FC236}">
                <a16:creationId xmlns:a16="http://schemas.microsoft.com/office/drawing/2014/main" id="{DA2C28B6-D678-53F3-AA1D-24EF0744528D}"/>
              </a:ext>
            </a:extLst>
          </p:cNvPr>
          <p:cNvSpPr txBox="1">
            <a:spLocks noChangeArrowheads="1"/>
          </p:cNvSpPr>
          <p:nvPr/>
        </p:nvSpPr>
        <p:spPr bwMode="auto">
          <a:xfrm>
            <a:off x="5029200" y="5886450"/>
            <a:ext cx="4114800" cy="990600"/>
          </a:xfrm>
          <a:prstGeom prst="rect">
            <a:avLst/>
          </a:prstGeom>
          <a:solidFill>
            <a:schemeClr val="accent2">
              <a:lumMod val="60000"/>
              <a:lumOff val="4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eaLnBrk="1" hangingPunct="1">
              <a:lnSpc>
                <a:spcPct val="80000"/>
              </a:lnSpc>
              <a:spcBef>
                <a:spcPct val="10000"/>
              </a:spcBef>
              <a:buClrTx/>
              <a:buSzTx/>
              <a:buFontTx/>
              <a:buNone/>
            </a:pPr>
            <a:r>
              <a:rPr lang="en-US" altLang="en-US" sz="3600">
                <a:solidFill>
                  <a:schemeClr val="tx2"/>
                </a:solidFill>
                <a:latin typeface="Calibri" panose="020F0502020204030204" pitchFamily="34" charset="0"/>
              </a:rPr>
              <a:t>US Capital, Washington, D.C.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xit" presetSubtype="0" fill="hold" nodeType="clickEffect">
                                  <p:stCondLst>
                                    <p:cond delay="0"/>
                                  </p:stCondLst>
                                  <p:childTnLst>
                                    <p:anim calcmode="lin" valueType="num">
                                      <p:cBhvr>
                                        <p:cTn id="6" dur="500"/>
                                        <p:tgtEl>
                                          <p:spTgt spid="89100"/>
                                        </p:tgtEl>
                                        <p:attrNameLst>
                                          <p:attrName>ppt_w</p:attrName>
                                        </p:attrNameLst>
                                      </p:cBhvr>
                                      <p:tavLst>
                                        <p:tav tm="0">
                                          <p:val>
                                            <p:strVal val="ppt_w"/>
                                          </p:val>
                                        </p:tav>
                                        <p:tav tm="100000">
                                          <p:val>
                                            <p:fltVal val="0"/>
                                          </p:val>
                                        </p:tav>
                                      </p:tavLst>
                                    </p:anim>
                                    <p:anim calcmode="lin" valueType="num">
                                      <p:cBhvr>
                                        <p:cTn id="7" dur="500"/>
                                        <p:tgtEl>
                                          <p:spTgt spid="89100"/>
                                        </p:tgtEl>
                                        <p:attrNameLst>
                                          <p:attrName>ppt_h</p:attrName>
                                        </p:attrNameLst>
                                      </p:cBhvr>
                                      <p:tavLst>
                                        <p:tav tm="0">
                                          <p:val>
                                            <p:strVal val="ppt_h"/>
                                          </p:val>
                                        </p:tav>
                                        <p:tav tm="100000">
                                          <p:val>
                                            <p:fltVal val="0"/>
                                          </p:val>
                                        </p:tav>
                                      </p:tavLst>
                                    </p:anim>
                                    <p:animEffect transition="out" filter="fade">
                                      <p:cBhvr>
                                        <p:cTn id="8" dur="500"/>
                                        <p:tgtEl>
                                          <p:spTgt spid="89100"/>
                                        </p:tgtEl>
                                      </p:cBhvr>
                                    </p:animEffect>
                                    <p:set>
                                      <p:cBhvr>
                                        <p:cTn id="9" dur="1" fill="hold">
                                          <p:stCondLst>
                                            <p:cond delay="499"/>
                                          </p:stCondLst>
                                        </p:cTn>
                                        <p:tgtEl>
                                          <p:spTgt spid="89100"/>
                                        </p:tgtEl>
                                        <p:attrNameLst>
                                          <p:attrName>style.visibility</p:attrName>
                                        </p:attrNameLst>
                                      </p:cBhvr>
                                      <p:to>
                                        <p:strVal val="hidden"/>
                                      </p:to>
                                    </p:set>
                                  </p:childTnLst>
                                </p:cTn>
                              </p:par>
                              <p:par>
                                <p:cTn id="10" presetID="53" presetClass="exit" presetSubtype="0" fill="hold" nodeType="withEffect">
                                  <p:stCondLst>
                                    <p:cond delay="0"/>
                                  </p:stCondLst>
                                  <p:childTnLst>
                                    <p:anim calcmode="lin" valueType="num">
                                      <p:cBhvr>
                                        <p:cTn id="11" dur="500"/>
                                        <p:tgtEl>
                                          <p:spTgt spid="89093"/>
                                        </p:tgtEl>
                                        <p:attrNameLst>
                                          <p:attrName>ppt_w</p:attrName>
                                        </p:attrNameLst>
                                      </p:cBhvr>
                                      <p:tavLst>
                                        <p:tav tm="0">
                                          <p:val>
                                            <p:strVal val="ppt_w"/>
                                          </p:val>
                                        </p:tav>
                                        <p:tav tm="100000">
                                          <p:val>
                                            <p:fltVal val="0"/>
                                          </p:val>
                                        </p:tav>
                                      </p:tavLst>
                                    </p:anim>
                                    <p:anim calcmode="lin" valueType="num">
                                      <p:cBhvr>
                                        <p:cTn id="12" dur="500"/>
                                        <p:tgtEl>
                                          <p:spTgt spid="89093"/>
                                        </p:tgtEl>
                                        <p:attrNameLst>
                                          <p:attrName>ppt_h</p:attrName>
                                        </p:attrNameLst>
                                      </p:cBhvr>
                                      <p:tavLst>
                                        <p:tav tm="0">
                                          <p:val>
                                            <p:strVal val="ppt_h"/>
                                          </p:val>
                                        </p:tav>
                                        <p:tav tm="100000">
                                          <p:val>
                                            <p:fltVal val="0"/>
                                          </p:val>
                                        </p:tav>
                                      </p:tavLst>
                                    </p:anim>
                                    <p:animEffect transition="out" filter="fade">
                                      <p:cBhvr>
                                        <p:cTn id="13" dur="500"/>
                                        <p:tgtEl>
                                          <p:spTgt spid="89093"/>
                                        </p:tgtEl>
                                      </p:cBhvr>
                                    </p:animEffect>
                                    <p:set>
                                      <p:cBhvr>
                                        <p:cTn id="14" dur="1" fill="hold">
                                          <p:stCondLst>
                                            <p:cond delay="499"/>
                                          </p:stCondLst>
                                        </p:cTn>
                                        <p:tgtEl>
                                          <p:spTgt spid="89093"/>
                                        </p:tgtEl>
                                        <p:attrNameLst>
                                          <p:attrName>style.visibility</p:attrName>
                                        </p:attrNameLst>
                                      </p:cBhvr>
                                      <p:to>
                                        <p:strVal val="hidden"/>
                                      </p:to>
                                    </p:set>
                                  </p:childTnLst>
                                </p:cTn>
                              </p:par>
                              <p:par>
                                <p:cTn id="15" presetID="53" presetClass="entr" presetSubtype="0" fill="hold" nodeType="withEffect">
                                  <p:stCondLst>
                                    <p:cond delay="0"/>
                                  </p:stCondLst>
                                  <p:childTnLst>
                                    <p:set>
                                      <p:cBhvr>
                                        <p:cTn id="16" dur="1" fill="hold">
                                          <p:stCondLst>
                                            <p:cond delay="0"/>
                                          </p:stCondLst>
                                        </p:cTn>
                                        <p:tgtEl>
                                          <p:spTgt spid="89097"/>
                                        </p:tgtEl>
                                        <p:attrNameLst>
                                          <p:attrName>style.visibility</p:attrName>
                                        </p:attrNameLst>
                                      </p:cBhvr>
                                      <p:to>
                                        <p:strVal val="visible"/>
                                      </p:to>
                                    </p:set>
                                    <p:anim calcmode="lin" valueType="num">
                                      <p:cBhvr>
                                        <p:cTn id="17" dur="500" fill="hold"/>
                                        <p:tgtEl>
                                          <p:spTgt spid="89097"/>
                                        </p:tgtEl>
                                        <p:attrNameLst>
                                          <p:attrName>ppt_w</p:attrName>
                                        </p:attrNameLst>
                                      </p:cBhvr>
                                      <p:tavLst>
                                        <p:tav tm="0">
                                          <p:val>
                                            <p:fltVal val="0"/>
                                          </p:val>
                                        </p:tav>
                                        <p:tav tm="100000">
                                          <p:val>
                                            <p:strVal val="#ppt_w"/>
                                          </p:val>
                                        </p:tav>
                                      </p:tavLst>
                                    </p:anim>
                                    <p:anim calcmode="lin" valueType="num">
                                      <p:cBhvr>
                                        <p:cTn id="18" dur="500" fill="hold"/>
                                        <p:tgtEl>
                                          <p:spTgt spid="89097"/>
                                        </p:tgtEl>
                                        <p:attrNameLst>
                                          <p:attrName>ppt_h</p:attrName>
                                        </p:attrNameLst>
                                      </p:cBhvr>
                                      <p:tavLst>
                                        <p:tav tm="0">
                                          <p:val>
                                            <p:fltVal val="0"/>
                                          </p:val>
                                        </p:tav>
                                        <p:tav tm="100000">
                                          <p:val>
                                            <p:strVal val="#ppt_h"/>
                                          </p:val>
                                        </p:tav>
                                      </p:tavLst>
                                    </p:anim>
                                    <p:animEffect transition="in" filter="fade">
                                      <p:cBhvr>
                                        <p:cTn id="19" dur="500"/>
                                        <p:tgtEl>
                                          <p:spTgt spid="89097"/>
                                        </p:tgtEl>
                                      </p:cBhvr>
                                    </p:animEffect>
                                  </p:childTnLst>
                                </p:cTn>
                              </p:par>
                              <p:par>
                                <p:cTn id="20" presetID="53" presetClass="entr" presetSubtype="0" fill="hold" nodeType="withEffect">
                                  <p:stCondLst>
                                    <p:cond delay="0"/>
                                  </p:stCondLst>
                                  <p:childTnLst>
                                    <p:set>
                                      <p:cBhvr>
                                        <p:cTn id="21" dur="1" fill="hold">
                                          <p:stCondLst>
                                            <p:cond delay="0"/>
                                          </p:stCondLst>
                                        </p:cTn>
                                        <p:tgtEl>
                                          <p:spTgt spid="89101"/>
                                        </p:tgtEl>
                                        <p:attrNameLst>
                                          <p:attrName>style.visibility</p:attrName>
                                        </p:attrNameLst>
                                      </p:cBhvr>
                                      <p:to>
                                        <p:strVal val="visible"/>
                                      </p:to>
                                    </p:set>
                                    <p:anim calcmode="lin" valueType="num">
                                      <p:cBhvr>
                                        <p:cTn id="22" dur="500" fill="hold"/>
                                        <p:tgtEl>
                                          <p:spTgt spid="89101"/>
                                        </p:tgtEl>
                                        <p:attrNameLst>
                                          <p:attrName>ppt_w</p:attrName>
                                        </p:attrNameLst>
                                      </p:cBhvr>
                                      <p:tavLst>
                                        <p:tav tm="0">
                                          <p:val>
                                            <p:fltVal val="0"/>
                                          </p:val>
                                        </p:tav>
                                        <p:tav tm="100000">
                                          <p:val>
                                            <p:strVal val="#ppt_w"/>
                                          </p:val>
                                        </p:tav>
                                      </p:tavLst>
                                    </p:anim>
                                    <p:anim calcmode="lin" valueType="num">
                                      <p:cBhvr>
                                        <p:cTn id="23" dur="500" fill="hold"/>
                                        <p:tgtEl>
                                          <p:spTgt spid="89101"/>
                                        </p:tgtEl>
                                        <p:attrNameLst>
                                          <p:attrName>ppt_h</p:attrName>
                                        </p:attrNameLst>
                                      </p:cBhvr>
                                      <p:tavLst>
                                        <p:tav tm="0">
                                          <p:val>
                                            <p:fltVal val="0"/>
                                          </p:val>
                                        </p:tav>
                                        <p:tav tm="100000">
                                          <p:val>
                                            <p:strVal val="#ppt_h"/>
                                          </p:val>
                                        </p:tav>
                                      </p:tavLst>
                                    </p:anim>
                                    <p:animEffect transition="in" filter="fade">
                                      <p:cBhvr>
                                        <p:cTn id="24" dur="500"/>
                                        <p:tgtEl>
                                          <p:spTgt spid="89101"/>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53" presetClass="exit" presetSubtype="0" fill="hold" nodeType="clickEffect">
                                  <p:stCondLst>
                                    <p:cond delay="0"/>
                                  </p:stCondLst>
                                  <p:childTnLst>
                                    <p:anim calcmode="lin" valueType="num">
                                      <p:cBhvr>
                                        <p:cTn id="28" dur="500"/>
                                        <p:tgtEl>
                                          <p:spTgt spid="89101"/>
                                        </p:tgtEl>
                                        <p:attrNameLst>
                                          <p:attrName>ppt_w</p:attrName>
                                        </p:attrNameLst>
                                      </p:cBhvr>
                                      <p:tavLst>
                                        <p:tav tm="0">
                                          <p:val>
                                            <p:strVal val="ppt_w"/>
                                          </p:val>
                                        </p:tav>
                                        <p:tav tm="100000">
                                          <p:val>
                                            <p:fltVal val="0"/>
                                          </p:val>
                                        </p:tav>
                                      </p:tavLst>
                                    </p:anim>
                                    <p:anim calcmode="lin" valueType="num">
                                      <p:cBhvr>
                                        <p:cTn id="29" dur="500"/>
                                        <p:tgtEl>
                                          <p:spTgt spid="89101"/>
                                        </p:tgtEl>
                                        <p:attrNameLst>
                                          <p:attrName>ppt_h</p:attrName>
                                        </p:attrNameLst>
                                      </p:cBhvr>
                                      <p:tavLst>
                                        <p:tav tm="0">
                                          <p:val>
                                            <p:strVal val="ppt_h"/>
                                          </p:val>
                                        </p:tav>
                                        <p:tav tm="100000">
                                          <p:val>
                                            <p:fltVal val="0"/>
                                          </p:val>
                                        </p:tav>
                                      </p:tavLst>
                                    </p:anim>
                                    <p:animEffect transition="out" filter="fade">
                                      <p:cBhvr>
                                        <p:cTn id="30" dur="500"/>
                                        <p:tgtEl>
                                          <p:spTgt spid="89101"/>
                                        </p:tgtEl>
                                      </p:cBhvr>
                                    </p:animEffect>
                                    <p:set>
                                      <p:cBhvr>
                                        <p:cTn id="31" dur="1" fill="hold">
                                          <p:stCondLst>
                                            <p:cond delay="499"/>
                                          </p:stCondLst>
                                        </p:cTn>
                                        <p:tgtEl>
                                          <p:spTgt spid="89101"/>
                                        </p:tgtEl>
                                        <p:attrNameLst>
                                          <p:attrName>style.visibility</p:attrName>
                                        </p:attrNameLst>
                                      </p:cBhvr>
                                      <p:to>
                                        <p:strVal val="hidden"/>
                                      </p:to>
                                    </p:set>
                                  </p:childTnLst>
                                </p:cTn>
                              </p:par>
                              <p:par>
                                <p:cTn id="32" presetID="53" presetClass="exit" presetSubtype="0" fill="hold" nodeType="withEffect">
                                  <p:stCondLst>
                                    <p:cond delay="0"/>
                                  </p:stCondLst>
                                  <p:childTnLst>
                                    <p:anim calcmode="lin" valueType="num">
                                      <p:cBhvr>
                                        <p:cTn id="33" dur="500"/>
                                        <p:tgtEl>
                                          <p:spTgt spid="89097"/>
                                        </p:tgtEl>
                                        <p:attrNameLst>
                                          <p:attrName>ppt_w</p:attrName>
                                        </p:attrNameLst>
                                      </p:cBhvr>
                                      <p:tavLst>
                                        <p:tav tm="0">
                                          <p:val>
                                            <p:strVal val="ppt_w"/>
                                          </p:val>
                                        </p:tav>
                                        <p:tav tm="100000">
                                          <p:val>
                                            <p:fltVal val="0"/>
                                          </p:val>
                                        </p:tav>
                                      </p:tavLst>
                                    </p:anim>
                                    <p:anim calcmode="lin" valueType="num">
                                      <p:cBhvr>
                                        <p:cTn id="34" dur="500"/>
                                        <p:tgtEl>
                                          <p:spTgt spid="89097"/>
                                        </p:tgtEl>
                                        <p:attrNameLst>
                                          <p:attrName>ppt_h</p:attrName>
                                        </p:attrNameLst>
                                      </p:cBhvr>
                                      <p:tavLst>
                                        <p:tav tm="0">
                                          <p:val>
                                            <p:strVal val="ppt_h"/>
                                          </p:val>
                                        </p:tav>
                                        <p:tav tm="100000">
                                          <p:val>
                                            <p:fltVal val="0"/>
                                          </p:val>
                                        </p:tav>
                                      </p:tavLst>
                                    </p:anim>
                                    <p:animEffect transition="out" filter="fade">
                                      <p:cBhvr>
                                        <p:cTn id="35" dur="500"/>
                                        <p:tgtEl>
                                          <p:spTgt spid="89097"/>
                                        </p:tgtEl>
                                      </p:cBhvr>
                                    </p:animEffect>
                                    <p:set>
                                      <p:cBhvr>
                                        <p:cTn id="36" dur="1" fill="hold">
                                          <p:stCondLst>
                                            <p:cond delay="499"/>
                                          </p:stCondLst>
                                        </p:cTn>
                                        <p:tgtEl>
                                          <p:spTgt spid="89097"/>
                                        </p:tgtEl>
                                        <p:attrNameLst>
                                          <p:attrName>style.visibility</p:attrName>
                                        </p:attrNameLst>
                                      </p:cBhvr>
                                      <p:to>
                                        <p:strVal val="hidden"/>
                                      </p:to>
                                    </p:set>
                                  </p:childTnLst>
                                </p:cTn>
                              </p:par>
                              <p:par>
                                <p:cTn id="37" presetID="53" presetClass="entr" presetSubtype="0" fill="hold" nodeType="withEffect">
                                  <p:stCondLst>
                                    <p:cond delay="0"/>
                                  </p:stCondLst>
                                  <p:childTnLst>
                                    <p:set>
                                      <p:cBhvr>
                                        <p:cTn id="38" dur="1" fill="hold">
                                          <p:stCondLst>
                                            <p:cond delay="0"/>
                                          </p:stCondLst>
                                        </p:cTn>
                                        <p:tgtEl>
                                          <p:spTgt spid="89098"/>
                                        </p:tgtEl>
                                        <p:attrNameLst>
                                          <p:attrName>style.visibility</p:attrName>
                                        </p:attrNameLst>
                                      </p:cBhvr>
                                      <p:to>
                                        <p:strVal val="visible"/>
                                      </p:to>
                                    </p:set>
                                    <p:anim calcmode="lin" valueType="num">
                                      <p:cBhvr>
                                        <p:cTn id="39" dur="500" fill="hold"/>
                                        <p:tgtEl>
                                          <p:spTgt spid="89098"/>
                                        </p:tgtEl>
                                        <p:attrNameLst>
                                          <p:attrName>ppt_w</p:attrName>
                                        </p:attrNameLst>
                                      </p:cBhvr>
                                      <p:tavLst>
                                        <p:tav tm="0">
                                          <p:val>
                                            <p:fltVal val="0"/>
                                          </p:val>
                                        </p:tav>
                                        <p:tav tm="100000">
                                          <p:val>
                                            <p:strVal val="#ppt_w"/>
                                          </p:val>
                                        </p:tav>
                                      </p:tavLst>
                                    </p:anim>
                                    <p:anim calcmode="lin" valueType="num">
                                      <p:cBhvr>
                                        <p:cTn id="40" dur="500" fill="hold"/>
                                        <p:tgtEl>
                                          <p:spTgt spid="89098"/>
                                        </p:tgtEl>
                                        <p:attrNameLst>
                                          <p:attrName>ppt_h</p:attrName>
                                        </p:attrNameLst>
                                      </p:cBhvr>
                                      <p:tavLst>
                                        <p:tav tm="0">
                                          <p:val>
                                            <p:fltVal val="0"/>
                                          </p:val>
                                        </p:tav>
                                        <p:tav tm="100000">
                                          <p:val>
                                            <p:strVal val="#ppt_h"/>
                                          </p:val>
                                        </p:tav>
                                      </p:tavLst>
                                    </p:anim>
                                    <p:animEffect transition="in" filter="fade">
                                      <p:cBhvr>
                                        <p:cTn id="41" dur="500"/>
                                        <p:tgtEl>
                                          <p:spTgt spid="89098"/>
                                        </p:tgtEl>
                                      </p:cBhvr>
                                    </p:animEffect>
                                  </p:childTnLst>
                                </p:cTn>
                              </p:par>
                              <p:par>
                                <p:cTn id="42" presetID="53" presetClass="entr" presetSubtype="0" fill="hold" nodeType="withEffect">
                                  <p:stCondLst>
                                    <p:cond delay="0"/>
                                  </p:stCondLst>
                                  <p:childTnLst>
                                    <p:set>
                                      <p:cBhvr>
                                        <p:cTn id="43" dur="1" fill="hold">
                                          <p:stCondLst>
                                            <p:cond delay="0"/>
                                          </p:stCondLst>
                                        </p:cTn>
                                        <p:tgtEl>
                                          <p:spTgt spid="89102"/>
                                        </p:tgtEl>
                                        <p:attrNameLst>
                                          <p:attrName>style.visibility</p:attrName>
                                        </p:attrNameLst>
                                      </p:cBhvr>
                                      <p:to>
                                        <p:strVal val="visible"/>
                                      </p:to>
                                    </p:set>
                                    <p:anim calcmode="lin" valueType="num">
                                      <p:cBhvr>
                                        <p:cTn id="44" dur="500" fill="hold"/>
                                        <p:tgtEl>
                                          <p:spTgt spid="89102"/>
                                        </p:tgtEl>
                                        <p:attrNameLst>
                                          <p:attrName>ppt_w</p:attrName>
                                        </p:attrNameLst>
                                      </p:cBhvr>
                                      <p:tavLst>
                                        <p:tav tm="0">
                                          <p:val>
                                            <p:fltVal val="0"/>
                                          </p:val>
                                        </p:tav>
                                        <p:tav tm="100000">
                                          <p:val>
                                            <p:strVal val="#ppt_w"/>
                                          </p:val>
                                        </p:tav>
                                      </p:tavLst>
                                    </p:anim>
                                    <p:anim calcmode="lin" valueType="num">
                                      <p:cBhvr>
                                        <p:cTn id="45" dur="500" fill="hold"/>
                                        <p:tgtEl>
                                          <p:spTgt spid="89102"/>
                                        </p:tgtEl>
                                        <p:attrNameLst>
                                          <p:attrName>ppt_h</p:attrName>
                                        </p:attrNameLst>
                                      </p:cBhvr>
                                      <p:tavLst>
                                        <p:tav tm="0">
                                          <p:val>
                                            <p:fltVal val="0"/>
                                          </p:val>
                                        </p:tav>
                                        <p:tav tm="100000">
                                          <p:val>
                                            <p:strVal val="#ppt_h"/>
                                          </p:val>
                                        </p:tav>
                                      </p:tavLst>
                                    </p:anim>
                                    <p:animEffect transition="in" filter="fade">
                                      <p:cBhvr>
                                        <p:cTn id="46" dur="500"/>
                                        <p:tgtEl>
                                          <p:spTgt spid="89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100" grpId="0" animBg="1"/>
      <p:bldP spid="89101" grpId="0" animBg="1"/>
      <p:bldP spid="89101" grpId="1" animBg="1"/>
      <p:bldP spid="89102"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8EFD6B4C-2F53-3128-1D08-5A4703EC13C0}"/>
              </a:ext>
            </a:extLst>
          </p:cNvPr>
          <p:cNvSpPr>
            <a:spLocks noGrp="1"/>
          </p:cNvSpPr>
          <p:nvPr>
            <p:ph type="title"/>
          </p:nvPr>
        </p:nvSpPr>
        <p:spPr/>
        <p:txBody>
          <a:bodyPr/>
          <a:lstStyle/>
          <a:p>
            <a:endParaRPr lang="en-US" altLang="en-US">
              <a:cs typeface="Calibri" panose="020F0502020204030204" pitchFamily="34" charset="0"/>
            </a:endParaRPr>
          </a:p>
        </p:txBody>
      </p:sp>
      <p:sp>
        <p:nvSpPr>
          <p:cNvPr id="10243" name="Content Placeholder 2">
            <a:extLst>
              <a:ext uri="{FF2B5EF4-FFF2-40B4-BE49-F238E27FC236}">
                <a16:creationId xmlns:a16="http://schemas.microsoft.com/office/drawing/2014/main" id="{831FC010-6D60-EE38-1231-C09AE136211A}"/>
              </a:ext>
            </a:extLst>
          </p:cNvPr>
          <p:cNvSpPr>
            <a:spLocks noGrp="1"/>
          </p:cNvSpPr>
          <p:nvPr>
            <p:ph idx="1"/>
          </p:nvPr>
        </p:nvSpPr>
        <p:spPr/>
        <p:txBody>
          <a:bodyPr/>
          <a:lstStyle/>
          <a:p>
            <a:endParaRPr lang="en-US" altLang="en-US">
              <a:cs typeface="Calibri" panose="020F0502020204030204" pitchFamily="34" charset="0"/>
            </a:endParaRPr>
          </a:p>
        </p:txBody>
      </p:sp>
      <p:pic>
        <p:nvPicPr>
          <p:cNvPr id="10244" name="Picture 5">
            <a:extLst>
              <a:ext uri="{FF2B5EF4-FFF2-40B4-BE49-F238E27FC236}">
                <a16:creationId xmlns:a16="http://schemas.microsoft.com/office/drawing/2014/main" id="{B4F8D08E-0973-7E8B-E74F-8F32D52DCC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968375"/>
            <a:ext cx="8839200" cy="596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Rectangular Callout 4">
            <a:extLst>
              <a:ext uri="{FF2B5EF4-FFF2-40B4-BE49-F238E27FC236}">
                <a16:creationId xmlns:a16="http://schemas.microsoft.com/office/drawing/2014/main" id="{332C6F95-0B87-4C63-3252-B2A2EB7A99F5}"/>
              </a:ext>
            </a:extLst>
          </p:cNvPr>
          <p:cNvSpPr>
            <a:spLocks noChangeArrowheads="1"/>
          </p:cNvSpPr>
          <p:nvPr/>
        </p:nvSpPr>
        <p:spPr bwMode="auto">
          <a:xfrm>
            <a:off x="247650" y="76200"/>
            <a:ext cx="8686800" cy="838200"/>
          </a:xfrm>
          <a:prstGeom prst="wedgeRectCallout">
            <a:avLst>
              <a:gd name="adj1" fmla="val 24940"/>
              <a:gd name="adj2" fmla="val 20199"/>
            </a:avLst>
          </a:prstGeom>
          <a:solidFill>
            <a:srgbClr val="FFCC99"/>
          </a:solidFill>
          <a:ln w="9525" algn="ctr">
            <a:solidFill>
              <a:schemeClr val="tx1"/>
            </a:solidFill>
            <a:round/>
            <a:headEnd/>
            <a:tailEnd/>
          </a:ln>
        </p:spPr>
        <p:txBody>
          <a:bodyP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a:lnSpc>
                <a:spcPct val="80000"/>
              </a:lnSpc>
              <a:spcBef>
                <a:spcPct val="0"/>
              </a:spcBef>
              <a:buClrTx/>
              <a:buSzTx/>
              <a:buFontTx/>
              <a:buNone/>
            </a:pPr>
            <a:r>
              <a:rPr lang="en-US" altLang="en-US" sz="3200">
                <a:solidFill>
                  <a:schemeClr val="bg1"/>
                </a:solidFill>
                <a:latin typeface="Calibri" panose="020F0502020204030204" pitchFamily="34" charset="0"/>
              </a:rPr>
              <a:t>The revival of trade in Europe helped bring an end to the Middle Ages &amp; gave rise to the Renaissance </a:t>
            </a:r>
          </a:p>
        </p:txBody>
      </p:sp>
      <p:pic>
        <p:nvPicPr>
          <p:cNvPr id="6" name="Picture 2">
            <a:extLst>
              <a:ext uri="{FF2B5EF4-FFF2-40B4-BE49-F238E27FC236}">
                <a16:creationId xmlns:a16="http://schemas.microsoft.com/office/drawing/2014/main" id="{23A15887-C795-CEDC-2265-5C0A570F41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990600"/>
            <a:ext cx="914400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ular Callout 6">
            <a:extLst>
              <a:ext uri="{FF2B5EF4-FFF2-40B4-BE49-F238E27FC236}">
                <a16:creationId xmlns:a16="http://schemas.microsoft.com/office/drawing/2014/main" id="{EDA8D2F2-D466-D1EF-4AAA-C625F39350A0}"/>
              </a:ext>
            </a:extLst>
          </p:cNvPr>
          <p:cNvSpPr>
            <a:spLocks noChangeArrowheads="1"/>
          </p:cNvSpPr>
          <p:nvPr/>
        </p:nvSpPr>
        <p:spPr bwMode="auto">
          <a:xfrm>
            <a:off x="171450" y="5105400"/>
            <a:ext cx="4343400" cy="1676400"/>
          </a:xfrm>
          <a:prstGeom prst="wedgeRectCallout">
            <a:avLst>
              <a:gd name="adj1" fmla="val 23597"/>
              <a:gd name="adj2" fmla="val -12296"/>
            </a:avLst>
          </a:prstGeom>
          <a:solidFill>
            <a:srgbClr val="CCFFCC"/>
          </a:solidFill>
          <a:ln w="9525" algn="ctr">
            <a:solidFill>
              <a:schemeClr val="tx1"/>
            </a:solidFill>
            <a:round/>
            <a:headEnd/>
            <a:tailEnd/>
          </a:ln>
        </p:spPr>
        <p:txBody>
          <a:bodyP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a:lnSpc>
                <a:spcPct val="80000"/>
              </a:lnSpc>
              <a:spcBef>
                <a:spcPct val="0"/>
              </a:spcBef>
              <a:buClrTx/>
              <a:buSzTx/>
              <a:buFontTx/>
              <a:buNone/>
            </a:pPr>
            <a:r>
              <a:rPr lang="en-US" altLang="en-US" sz="3200">
                <a:solidFill>
                  <a:schemeClr val="bg1"/>
                </a:solidFill>
                <a:latin typeface="Calibri" panose="020F0502020204030204" pitchFamily="34" charset="0"/>
              </a:rPr>
              <a:t>Increased trade gave rise to Italian city-states &amp; </a:t>
            </a:r>
            <a:br>
              <a:rPr lang="en-US" altLang="en-US" sz="3200">
                <a:solidFill>
                  <a:schemeClr val="bg1"/>
                </a:solidFill>
                <a:latin typeface="Calibri" panose="020F0502020204030204" pitchFamily="34" charset="0"/>
              </a:rPr>
            </a:br>
            <a:r>
              <a:rPr lang="en-US" altLang="en-US" sz="3200">
                <a:solidFill>
                  <a:schemeClr val="bg1"/>
                </a:solidFill>
                <a:latin typeface="Calibri" panose="020F0502020204030204" pitchFamily="34" charset="0"/>
              </a:rPr>
              <a:t>a wealthy middle class </a:t>
            </a:r>
            <a:br>
              <a:rPr lang="en-US" altLang="en-US" sz="3200">
                <a:solidFill>
                  <a:schemeClr val="bg1"/>
                </a:solidFill>
                <a:latin typeface="Calibri" panose="020F0502020204030204" pitchFamily="34" charset="0"/>
              </a:rPr>
            </a:br>
            <a:r>
              <a:rPr lang="en-US" altLang="en-US" sz="3200">
                <a:solidFill>
                  <a:schemeClr val="bg1"/>
                </a:solidFill>
                <a:latin typeface="Calibri" panose="020F0502020204030204" pitchFamily="34" charset="0"/>
              </a:rPr>
              <a:t>of bankers &amp; merchants </a:t>
            </a:r>
          </a:p>
        </p:txBody>
      </p:sp>
      <p:sp>
        <p:nvSpPr>
          <p:cNvPr id="8" name="Rectangular Callout 7">
            <a:extLst>
              <a:ext uri="{FF2B5EF4-FFF2-40B4-BE49-F238E27FC236}">
                <a16:creationId xmlns:a16="http://schemas.microsoft.com/office/drawing/2014/main" id="{3F8ADEF1-B80D-30F1-8BC3-BC9E1D94A5B1}"/>
              </a:ext>
            </a:extLst>
          </p:cNvPr>
          <p:cNvSpPr>
            <a:spLocks noChangeArrowheads="1"/>
          </p:cNvSpPr>
          <p:nvPr/>
        </p:nvSpPr>
        <p:spPr bwMode="auto">
          <a:xfrm>
            <a:off x="4591050" y="5105400"/>
            <a:ext cx="4495800" cy="1676400"/>
          </a:xfrm>
          <a:prstGeom prst="wedgeRectCallout">
            <a:avLst>
              <a:gd name="adj1" fmla="val 23597"/>
              <a:gd name="adj2" fmla="val -12296"/>
            </a:avLst>
          </a:prstGeom>
          <a:solidFill>
            <a:srgbClr val="FFFFCC"/>
          </a:solidFill>
          <a:ln w="9525" algn="ctr">
            <a:solidFill>
              <a:schemeClr val="tx1"/>
            </a:solidFill>
            <a:round/>
            <a:headEnd/>
            <a:tailEnd/>
          </a:ln>
        </p:spPr>
        <p:txBody>
          <a:bodyP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a:lnSpc>
                <a:spcPct val="80000"/>
              </a:lnSpc>
              <a:spcBef>
                <a:spcPct val="0"/>
              </a:spcBef>
              <a:buClrTx/>
              <a:buSzTx/>
              <a:buFontTx/>
              <a:buNone/>
            </a:pPr>
            <a:r>
              <a:rPr lang="en-US" altLang="en-US" sz="3200">
                <a:solidFill>
                  <a:schemeClr val="bg1"/>
                </a:solidFill>
                <a:latin typeface="Calibri" panose="020F0502020204030204" pitchFamily="34" charset="0"/>
              </a:rPr>
              <a:t>Wealthy bankers &amp; merchants wanted to show off their new status by commissioning art </a:t>
            </a:r>
          </a:p>
        </p:txBody>
      </p:sp>
      <p:sp>
        <p:nvSpPr>
          <p:cNvPr id="9" name="Rectangular Callout 8">
            <a:extLst>
              <a:ext uri="{FF2B5EF4-FFF2-40B4-BE49-F238E27FC236}">
                <a16:creationId xmlns:a16="http://schemas.microsoft.com/office/drawing/2014/main" id="{38870F24-8F56-6BC0-6888-991CB1A7D0A2}"/>
              </a:ext>
            </a:extLst>
          </p:cNvPr>
          <p:cNvSpPr>
            <a:spLocks noChangeArrowheads="1"/>
          </p:cNvSpPr>
          <p:nvPr/>
        </p:nvSpPr>
        <p:spPr bwMode="auto">
          <a:xfrm>
            <a:off x="5791200" y="1066800"/>
            <a:ext cx="3352800" cy="2057400"/>
          </a:xfrm>
          <a:prstGeom prst="wedgeRectCallout">
            <a:avLst>
              <a:gd name="adj1" fmla="val 23597"/>
              <a:gd name="adj2" fmla="val -12296"/>
            </a:avLst>
          </a:prstGeom>
          <a:solidFill>
            <a:srgbClr val="CCECFF"/>
          </a:solidFill>
          <a:ln w="9525" algn="ctr">
            <a:solidFill>
              <a:schemeClr val="tx1"/>
            </a:solidFill>
            <a:round/>
            <a:headEnd/>
            <a:tailEnd/>
          </a:ln>
        </p:spPr>
        <p:txBody>
          <a:bodyP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a:lnSpc>
                <a:spcPct val="80000"/>
              </a:lnSpc>
              <a:spcBef>
                <a:spcPct val="0"/>
              </a:spcBef>
              <a:buClrTx/>
              <a:buSzTx/>
              <a:buFontTx/>
              <a:buNone/>
            </a:pPr>
            <a:r>
              <a:rPr lang="en-US" altLang="en-US" sz="3200">
                <a:latin typeface="Calibri" panose="020F0502020204030204" pitchFamily="34" charset="0"/>
              </a:rPr>
              <a:t>The rise of cities brought artists together which led to new techniques &amp; styles of art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CF8FB151-A8A2-8734-9F15-B14D77174D19}"/>
              </a:ext>
            </a:extLst>
          </p:cNvPr>
          <p:cNvSpPr>
            <a:spLocks noGrp="1"/>
          </p:cNvSpPr>
          <p:nvPr>
            <p:ph type="title"/>
          </p:nvPr>
        </p:nvSpPr>
        <p:spPr/>
        <p:txBody>
          <a:bodyPr/>
          <a:lstStyle/>
          <a:p>
            <a:endParaRPr lang="en-US" altLang="en-US">
              <a:cs typeface="Calibri" panose="020F0502020204030204" pitchFamily="34" charset="0"/>
            </a:endParaRPr>
          </a:p>
        </p:txBody>
      </p:sp>
      <p:sp>
        <p:nvSpPr>
          <p:cNvPr id="12291" name="Content Placeholder 2">
            <a:extLst>
              <a:ext uri="{FF2B5EF4-FFF2-40B4-BE49-F238E27FC236}">
                <a16:creationId xmlns:a16="http://schemas.microsoft.com/office/drawing/2014/main" id="{E0FBBB74-DA52-696A-03AE-36706AE8C216}"/>
              </a:ext>
            </a:extLst>
          </p:cNvPr>
          <p:cNvSpPr>
            <a:spLocks noGrp="1"/>
          </p:cNvSpPr>
          <p:nvPr>
            <p:ph idx="1"/>
          </p:nvPr>
        </p:nvSpPr>
        <p:spPr/>
        <p:txBody>
          <a:bodyPr/>
          <a:lstStyle/>
          <a:p>
            <a:endParaRPr lang="en-US" altLang="en-US">
              <a:cs typeface="Calibri" panose="020F0502020204030204" pitchFamily="34" charset="0"/>
            </a:endParaRPr>
          </a:p>
        </p:txBody>
      </p:sp>
      <p:sp>
        <p:nvSpPr>
          <p:cNvPr id="12292" name="Rectangular Callout 4">
            <a:extLst>
              <a:ext uri="{FF2B5EF4-FFF2-40B4-BE49-F238E27FC236}">
                <a16:creationId xmlns:a16="http://schemas.microsoft.com/office/drawing/2014/main" id="{44222FDC-8394-9B7A-DB86-E5A5DFD1FA34}"/>
              </a:ext>
            </a:extLst>
          </p:cNvPr>
          <p:cNvSpPr>
            <a:spLocks noChangeArrowheads="1"/>
          </p:cNvSpPr>
          <p:nvPr/>
        </p:nvSpPr>
        <p:spPr bwMode="auto">
          <a:xfrm>
            <a:off x="228600" y="76200"/>
            <a:ext cx="8686800" cy="838200"/>
          </a:xfrm>
          <a:prstGeom prst="wedgeRectCallout">
            <a:avLst>
              <a:gd name="adj1" fmla="val 24940"/>
              <a:gd name="adj2" fmla="val 20199"/>
            </a:avLst>
          </a:prstGeom>
          <a:solidFill>
            <a:srgbClr val="FFCC99"/>
          </a:solidFill>
          <a:ln w="9525" algn="ctr">
            <a:solidFill>
              <a:schemeClr val="tx1"/>
            </a:solidFill>
            <a:round/>
            <a:headEnd/>
            <a:tailEnd/>
          </a:ln>
        </p:spPr>
        <p:txBody>
          <a:bodyP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a:lnSpc>
                <a:spcPct val="80000"/>
              </a:lnSpc>
              <a:spcBef>
                <a:spcPct val="0"/>
              </a:spcBef>
              <a:buClrTx/>
              <a:buSzTx/>
              <a:buFontTx/>
              <a:buNone/>
            </a:pPr>
            <a:r>
              <a:rPr lang="en-US" altLang="en-US" sz="3200">
                <a:solidFill>
                  <a:schemeClr val="bg1"/>
                </a:solidFill>
                <a:latin typeface="Calibri" panose="020F0502020204030204" pitchFamily="34" charset="0"/>
              </a:rPr>
              <a:t>The most important Italian city-state was Florence; In this wealthy trade city, the Renaissance began </a:t>
            </a:r>
          </a:p>
        </p:txBody>
      </p:sp>
      <p:pic>
        <p:nvPicPr>
          <p:cNvPr id="12293" name="Picture 2">
            <a:extLst>
              <a:ext uri="{FF2B5EF4-FFF2-40B4-BE49-F238E27FC236}">
                <a16:creationId xmlns:a16="http://schemas.microsoft.com/office/drawing/2014/main" id="{9450B201-FE77-EA7C-11A6-D37DBE065A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90600"/>
            <a:ext cx="914400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extLst>
              <a:ext uri="{FF2B5EF4-FFF2-40B4-BE49-F238E27FC236}">
                <a16:creationId xmlns:a16="http://schemas.microsoft.com/office/drawing/2014/main" id="{FC96344D-4F05-AB4A-7552-E80C9377B9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2688" y="1071563"/>
            <a:ext cx="12752388"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1" name="Rectangular Callout 10">
            <a:extLst>
              <a:ext uri="{FF2B5EF4-FFF2-40B4-BE49-F238E27FC236}">
                <a16:creationId xmlns:a16="http://schemas.microsoft.com/office/drawing/2014/main" id="{72D4E129-8BBC-6D56-AB60-A5F78F0AF164}"/>
              </a:ext>
            </a:extLst>
          </p:cNvPr>
          <p:cNvSpPr>
            <a:spLocks noChangeArrowheads="1"/>
          </p:cNvSpPr>
          <p:nvPr/>
        </p:nvSpPr>
        <p:spPr bwMode="auto">
          <a:xfrm>
            <a:off x="76200" y="5181600"/>
            <a:ext cx="4800600" cy="1600200"/>
          </a:xfrm>
          <a:prstGeom prst="wedgeRectCallout">
            <a:avLst>
              <a:gd name="adj1" fmla="val 24940"/>
              <a:gd name="adj2" fmla="val 20199"/>
            </a:avLst>
          </a:prstGeom>
          <a:solidFill>
            <a:srgbClr val="CCECFF"/>
          </a:solidFill>
          <a:ln w="9525" algn="ctr">
            <a:solidFill>
              <a:schemeClr val="tx1"/>
            </a:solidFill>
            <a:round/>
            <a:headEnd/>
            <a:tailEnd/>
          </a:ln>
        </p:spPr>
        <p:txBody>
          <a:bodyP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a:lnSpc>
                <a:spcPct val="80000"/>
              </a:lnSpc>
              <a:spcBef>
                <a:spcPct val="0"/>
              </a:spcBef>
              <a:buClrTx/>
              <a:buSzTx/>
              <a:buFontTx/>
              <a:buNone/>
            </a:pPr>
            <a:r>
              <a:rPr lang="en-US" altLang="en-US" sz="3200">
                <a:solidFill>
                  <a:schemeClr val="bg1"/>
                </a:solidFill>
                <a:latin typeface="Calibri" panose="020F0502020204030204" pitchFamily="34" charset="0"/>
              </a:rPr>
              <a:t>Florence was home to </a:t>
            </a:r>
            <a:br>
              <a:rPr lang="en-US" altLang="en-US" sz="3200">
                <a:solidFill>
                  <a:schemeClr val="bg1"/>
                </a:solidFill>
                <a:latin typeface="Calibri" panose="020F0502020204030204" pitchFamily="34" charset="0"/>
              </a:rPr>
            </a:br>
            <a:r>
              <a:rPr lang="en-US" altLang="en-US" sz="3200">
                <a:solidFill>
                  <a:schemeClr val="bg1"/>
                </a:solidFill>
                <a:latin typeface="Calibri" panose="020F0502020204030204" pitchFamily="34" charset="0"/>
              </a:rPr>
              <a:t>the Medici family, the wealthiest &amp; most powerful bankers in Europe</a:t>
            </a:r>
          </a:p>
        </p:txBody>
      </p:sp>
      <p:sp>
        <p:nvSpPr>
          <p:cNvPr id="12" name="Rectangular Callout 11">
            <a:extLst>
              <a:ext uri="{FF2B5EF4-FFF2-40B4-BE49-F238E27FC236}">
                <a16:creationId xmlns:a16="http://schemas.microsoft.com/office/drawing/2014/main" id="{6F076051-D2BE-1D65-82DD-36D418FB45D1}"/>
              </a:ext>
            </a:extLst>
          </p:cNvPr>
          <p:cNvSpPr>
            <a:spLocks noChangeArrowheads="1"/>
          </p:cNvSpPr>
          <p:nvPr/>
        </p:nvSpPr>
        <p:spPr bwMode="auto">
          <a:xfrm>
            <a:off x="5105400" y="5181600"/>
            <a:ext cx="3886200" cy="1600200"/>
          </a:xfrm>
          <a:prstGeom prst="wedgeRectCallout">
            <a:avLst>
              <a:gd name="adj1" fmla="val 24940"/>
              <a:gd name="adj2" fmla="val 20199"/>
            </a:avLst>
          </a:prstGeom>
          <a:solidFill>
            <a:srgbClr val="FFCCFF"/>
          </a:solidFill>
          <a:ln w="9525" algn="ctr">
            <a:solidFill>
              <a:schemeClr val="tx1"/>
            </a:solidFill>
            <a:round/>
            <a:headEnd/>
            <a:tailEnd/>
          </a:ln>
        </p:spPr>
        <p:txBody>
          <a:bodyP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a:lnSpc>
                <a:spcPct val="80000"/>
              </a:lnSpc>
              <a:spcBef>
                <a:spcPct val="0"/>
              </a:spcBef>
              <a:buClrTx/>
              <a:buSzTx/>
              <a:buFontTx/>
              <a:buNone/>
            </a:pPr>
            <a:r>
              <a:rPr lang="en-US" altLang="en-US" sz="3200">
                <a:solidFill>
                  <a:schemeClr val="bg1"/>
                </a:solidFill>
                <a:latin typeface="Calibri" panose="020F0502020204030204" pitchFamily="34" charset="0"/>
              </a:rPr>
              <a:t>The Medici used their wealth to commission art for themselves &amp; </a:t>
            </a:r>
            <a:br>
              <a:rPr lang="en-US" altLang="en-US" sz="3200">
                <a:solidFill>
                  <a:schemeClr val="bg1"/>
                </a:solidFill>
                <a:latin typeface="Calibri" panose="020F0502020204030204" pitchFamily="34" charset="0"/>
              </a:rPr>
            </a:br>
            <a:r>
              <a:rPr lang="en-US" altLang="en-US" sz="3200">
                <a:solidFill>
                  <a:schemeClr val="bg1"/>
                </a:solidFill>
                <a:latin typeface="Calibri" panose="020F0502020204030204" pitchFamily="34" charset="0"/>
              </a:rPr>
              <a:t>to beautify Florence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childTnLst>
                          </p:cTn>
                        </p:par>
                        <p:par>
                          <p:cTn id="8" fill="hold" nodeType="afterGroup">
                            <p:stCondLst>
                              <p:cond delay="1000"/>
                            </p:stCondLst>
                            <p:childTnLst>
                              <p:par>
                                <p:cTn id="9" presetID="63" presetClass="path" presetSubtype="0" accel="50000" decel="50000" fill="hold" nodeType="afterEffect">
                                  <p:stCondLst>
                                    <p:cond delay="0"/>
                                  </p:stCondLst>
                                  <p:childTnLst>
                                    <p:animMotion origin="layout" path="M -4.16667E-6 -2.22222E-6 L 0.36407 -0.00555 " pathEditMode="relative" rAng="0" ptsTypes="AA">
                                      <p:cBhvr>
                                        <p:cTn id="10" dur="3000" fill="hold"/>
                                        <p:tgtEl>
                                          <p:spTgt spid="10"/>
                                        </p:tgtEl>
                                        <p:attrNameLst>
                                          <p:attrName>ppt_x</p:attrName>
                                          <p:attrName>ppt_y</p:attrName>
                                        </p:attrNameLst>
                                      </p:cBhvr>
                                      <p:rCtr x="18194" y="-278"/>
                                    </p:animMotion>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childTnLst>
                                </p:cTn>
                              </p:par>
                            </p:childTnLst>
                          </p:cTn>
                        </p:par>
                        <p:par>
                          <p:cTn id="16" fill="hold" nodeType="afterGroup">
                            <p:stCondLst>
                              <p:cond delay="1000"/>
                            </p:stCondLst>
                            <p:childTnLst>
                              <p:par>
                                <p:cTn id="17" presetID="10" presetClass="entr" presetSubtype="0"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2D41B412-D194-FFA9-747C-84E1D13BCD4D}"/>
              </a:ext>
            </a:extLst>
          </p:cNvPr>
          <p:cNvSpPr>
            <a:spLocks noGrp="1" noChangeArrowheads="1"/>
          </p:cNvSpPr>
          <p:nvPr>
            <p:ph type="title"/>
          </p:nvPr>
        </p:nvSpPr>
        <p:spPr>
          <a:xfrm>
            <a:off x="762000" y="0"/>
            <a:ext cx="8382000" cy="914400"/>
          </a:xfrm>
        </p:spPr>
        <p:txBody>
          <a:bodyPr/>
          <a:lstStyle/>
          <a:p>
            <a:r>
              <a:rPr lang="en-US" altLang="en-US">
                <a:cs typeface="Calibri" panose="020F0502020204030204" pitchFamily="34" charset="0"/>
              </a:rPr>
              <a:t>Florence under the Medici</a:t>
            </a:r>
          </a:p>
        </p:txBody>
      </p:sp>
      <p:pic>
        <p:nvPicPr>
          <p:cNvPr id="14339" name="Picture 5" descr="&quot;Lorenzo De Medici &quot;The Magnificent&quot;&quot; Giclee Print">
            <a:extLst>
              <a:ext uri="{FF2B5EF4-FFF2-40B4-BE49-F238E27FC236}">
                <a16:creationId xmlns:a16="http://schemas.microsoft.com/office/drawing/2014/main" id="{BAEC26E0-9F31-3FA7-BDDF-096CEC01A3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14400"/>
            <a:ext cx="4813300"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Picture 7" descr="&quot;Cosimo De' Medici 1518&quot; Giclee Print">
            <a:extLst>
              <a:ext uri="{FF2B5EF4-FFF2-40B4-BE49-F238E27FC236}">
                <a16:creationId xmlns:a16="http://schemas.microsoft.com/office/drawing/2014/main" id="{706A7AEF-ADF1-5AA7-22EA-3CFA4CC394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98963" y="914400"/>
            <a:ext cx="4745037"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6" name="Picture 8" descr="medici">
            <a:extLst>
              <a:ext uri="{FF2B5EF4-FFF2-40B4-BE49-F238E27FC236}">
                <a16:creationId xmlns:a16="http://schemas.microsoft.com/office/drawing/2014/main" id="{BC211E50-720C-39B4-075B-29AD6565EDCA}"/>
              </a:ext>
            </a:extLst>
          </p:cNvPr>
          <p:cNvPicPr>
            <a:picLocks noChangeAspect="1" noChangeArrowheads="1"/>
          </p:cNvPicPr>
          <p:nvPr/>
        </p:nvPicPr>
        <p:blipFill>
          <a:blip r:embed="rId5">
            <a:lum bright="-6000" contrast="12000"/>
            <a:extLst>
              <a:ext uri="{28A0092B-C50C-407E-A947-70E740481C1C}">
                <a14:useLocalDpi xmlns:a14="http://schemas.microsoft.com/office/drawing/2010/main" val="0"/>
              </a:ext>
            </a:extLst>
          </a:blip>
          <a:srcRect/>
          <a:stretch>
            <a:fillRect/>
          </a:stretch>
        </p:blipFill>
        <p:spPr bwMode="auto">
          <a:xfrm>
            <a:off x="0" y="1143000"/>
            <a:ext cx="5562600" cy="4953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83977" name="Picture 9" descr="Gozzoli-PalzzoMedici-Riccardi-Chapel-Florence">
            <a:extLst>
              <a:ext uri="{FF2B5EF4-FFF2-40B4-BE49-F238E27FC236}">
                <a16:creationId xmlns:a16="http://schemas.microsoft.com/office/drawing/2014/main" id="{40209D51-4A9C-C357-FEB9-8D2248B61B3B}"/>
              </a:ext>
            </a:extLst>
          </p:cNvPr>
          <p:cNvPicPr>
            <a:picLocks noChangeAspect="1" noChangeArrowheads="1"/>
          </p:cNvPicPr>
          <p:nvPr/>
        </p:nvPicPr>
        <p:blipFill>
          <a:blip r:embed="rId6">
            <a:lum contrast="12000"/>
            <a:extLst>
              <a:ext uri="{28A0092B-C50C-407E-A947-70E740481C1C}">
                <a14:useLocalDpi xmlns:a14="http://schemas.microsoft.com/office/drawing/2010/main" val="0"/>
              </a:ext>
            </a:extLst>
          </a:blip>
          <a:srcRect/>
          <a:stretch>
            <a:fillRect/>
          </a:stretch>
        </p:blipFill>
        <p:spPr bwMode="auto">
          <a:xfrm>
            <a:off x="5557838" y="1447800"/>
            <a:ext cx="3586162" cy="42195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3978" name="Rectangle 10">
            <a:extLst>
              <a:ext uri="{FF2B5EF4-FFF2-40B4-BE49-F238E27FC236}">
                <a16:creationId xmlns:a16="http://schemas.microsoft.com/office/drawing/2014/main" id="{2084F437-3C6E-A2E9-3D00-A0112C9739E8}"/>
              </a:ext>
            </a:extLst>
          </p:cNvPr>
          <p:cNvSpPr>
            <a:spLocks noChangeArrowheads="1"/>
          </p:cNvSpPr>
          <p:nvPr/>
        </p:nvSpPr>
        <p:spPr bwMode="auto">
          <a:xfrm>
            <a:off x="5791200" y="5711825"/>
            <a:ext cx="2952750" cy="646113"/>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eaLnBrk="1" hangingPunct="1">
              <a:spcBef>
                <a:spcPct val="50000"/>
              </a:spcBef>
              <a:buClr>
                <a:srgbClr val="FF0000"/>
              </a:buClr>
              <a:buSzTx/>
              <a:buFont typeface="PressWriter Symbols" pitchFamily="2" charset="2"/>
              <a:buNone/>
            </a:pPr>
            <a:r>
              <a:rPr lang="en-US" altLang="en-US" sz="3600">
                <a:latin typeface="Calibri" panose="020F0502020204030204" pitchFamily="34" charset="0"/>
              </a:rPr>
              <a:t> Medici Chapel</a:t>
            </a:r>
          </a:p>
        </p:txBody>
      </p:sp>
      <p:sp>
        <p:nvSpPr>
          <p:cNvPr id="83979" name="Rectangle 11">
            <a:extLst>
              <a:ext uri="{FF2B5EF4-FFF2-40B4-BE49-F238E27FC236}">
                <a16:creationId xmlns:a16="http://schemas.microsoft.com/office/drawing/2014/main" id="{0F626E4D-7905-911D-3850-2B29EB074F8C}"/>
              </a:ext>
            </a:extLst>
          </p:cNvPr>
          <p:cNvSpPr>
            <a:spLocks noChangeArrowheads="1"/>
          </p:cNvSpPr>
          <p:nvPr/>
        </p:nvSpPr>
        <p:spPr bwMode="auto">
          <a:xfrm>
            <a:off x="1066800" y="6216650"/>
            <a:ext cx="3563938" cy="646113"/>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eaLnBrk="1" hangingPunct="1">
              <a:spcBef>
                <a:spcPct val="50000"/>
              </a:spcBef>
              <a:buClr>
                <a:srgbClr val="FF0000"/>
              </a:buClr>
              <a:buSzTx/>
              <a:buFont typeface="PressWriter Symbols" pitchFamily="2" charset="2"/>
              <a:buNone/>
            </a:pPr>
            <a:r>
              <a:rPr lang="en-US" altLang="en-US" sz="3600">
                <a:latin typeface="Calibri" panose="020F0502020204030204" pitchFamily="34" charset="0"/>
              </a:rPr>
              <a:t>The Medici Palace</a:t>
            </a:r>
          </a:p>
        </p:txBody>
      </p:sp>
      <p:pic>
        <p:nvPicPr>
          <p:cNvPr id="83980" name="Picture 12" descr="adoration">
            <a:extLst>
              <a:ext uri="{FF2B5EF4-FFF2-40B4-BE49-F238E27FC236}">
                <a16:creationId xmlns:a16="http://schemas.microsoft.com/office/drawing/2014/main" id="{BD074938-0032-7B2D-1783-845FCB12216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9144000" cy="68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82" name="AutoShape 14">
            <a:extLst>
              <a:ext uri="{FF2B5EF4-FFF2-40B4-BE49-F238E27FC236}">
                <a16:creationId xmlns:a16="http://schemas.microsoft.com/office/drawing/2014/main" id="{BB61431B-5CC4-F67A-C4A1-B9D64AACD7DB}"/>
              </a:ext>
            </a:extLst>
          </p:cNvPr>
          <p:cNvSpPr>
            <a:spLocks noChangeArrowheads="1"/>
          </p:cNvSpPr>
          <p:nvPr/>
        </p:nvSpPr>
        <p:spPr bwMode="auto">
          <a:xfrm>
            <a:off x="4343400" y="2590800"/>
            <a:ext cx="1066800" cy="685800"/>
          </a:xfrm>
          <a:prstGeom prst="downArrowCallout">
            <a:avLst>
              <a:gd name="adj1" fmla="val 38889"/>
              <a:gd name="adj2" fmla="val 38889"/>
              <a:gd name="adj3" fmla="val 34093"/>
              <a:gd name="adj4" fmla="val 42801"/>
            </a:avLst>
          </a:prstGeom>
          <a:solidFill>
            <a:schemeClr val="accent6">
              <a:lumMod val="60000"/>
              <a:lumOff val="40000"/>
            </a:schemeClr>
          </a:solidFill>
          <a:ln w="9525">
            <a:solidFill>
              <a:schemeClr val="tx1"/>
            </a:solidFill>
            <a:miter lim="800000"/>
            <a:headEnd/>
            <a:tailEnd/>
          </a:ln>
        </p:spPr>
        <p:txBody>
          <a:bodyPr wrap="none" anchor="ct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eaLnBrk="1" hangingPunct="1">
              <a:lnSpc>
                <a:spcPct val="80000"/>
              </a:lnSpc>
              <a:spcBef>
                <a:spcPct val="0"/>
              </a:spcBef>
              <a:buClrTx/>
              <a:buSzTx/>
              <a:buFontTx/>
              <a:buNone/>
            </a:pPr>
            <a:r>
              <a:rPr lang="en-US" altLang="en-US" sz="1600">
                <a:latin typeface="Calibri" panose="020F0502020204030204" pitchFamily="34" charset="0"/>
              </a:rPr>
              <a:t>Cosimo</a:t>
            </a:r>
          </a:p>
        </p:txBody>
      </p:sp>
      <p:sp>
        <p:nvSpPr>
          <p:cNvPr id="83983" name="AutoShape 15">
            <a:extLst>
              <a:ext uri="{FF2B5EF4-FFF2-40B4-BE49-F238E27FC236}">
                <a16:creationId xmlns:a16="http://schemas.microsoft.com/office/drawing/2014/main" id="{3B67DBEF-9412-8688-7E30-6E229D4AABA8}"/>
              </a:ext>
            </a:extLst>
          </p:cNvPr>
          <p:cNvSpPr>
            <a:spLocks noChangeArrowheads="1"/>
          </p:cNvSpPr>
          <p:nvPr/>
        </p:nvSpPr>
        <p:spPr bwMode="auto">
          <a:xfrm>
            <a:off x="5181600" y="2133600"/>
            <a:ext cx="1066800" cy="1219200"/>
          </a:xfrm>
          <a:prstGeom prst="downArrowCallout">
            <a:avLst>
              <a:gd name="adj1" fmla="val 25000"/>
              <a:gd name="adj2" fmla="val 25000"/>
              <a:gd name="adj3" fmla="val 22175"/>
              <a:gd name="adj4" fmla="val 22787"/>
            </a:avLst>
          </a:prstGeom>
          <a:solidFill>
            <a:schemeClr val="accent2">
              <a:lumMod val="60000"/>
              <a:lumOff val="40000"/>
            </a:schemeClr>
          </a:solidFill>
          <a:ln w="9525">
            <a:solidFill>
              <a:schemeClr val="tx1"/>
            </a:solidFill>
            <a:miter lim="800000"/>
            <a:headEnd/>
            <a:tailEnd/>
          </a:ln>
        </p:spPr>
        <p:txBody>
          <a:bodyPr wrap="none" anchor="ct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eaLnBrk="1" hangingPunct="1">
              <a:lnSpc>
                <a:spcPct val="80000"/>
              </a:lnSpc>
              <a:spcBef>
                <a:spcPct val="0"/>
              </a:spcBef>
              <a:buClrTx/>
              <a:buSzTx/>
              <a:buFontTx/>
              <a:buNone/>
            </a:pPr>
            <a:r>
              <a:rPr lang="en-US" altLang="en-US" sz="1600">
                <a:latin typeface="Calibri" panose="020F0502020204030204" pitchFamily="34" charset="0"/>
              </a:rPr>
              <a:t>Lorenzo</a:t>
            </a:r>
          </a:p>
        </p:txBody>
      </p:sp>
      <p:sp>
        <p:nvSpPr>
          <p:cNvPr id="83984" name="AutoShape 16">
            <a:extLst>
              <a:ext uri="{FF2B5EF4-FFF2-40B4-BE49-F238E27FC236}">
                <a16:creationId xmlns:a16="http://schemas.microsoft.com/office/drawing/2014/main" id="{F96803A9-6572-2EF5-823E-FDB1D8DBBAD3}"/>
              </a:ext>
            </a:extLst>
          </p:cNvPr>
          <p:cNvSpPr>
            <a:spLocks noChangeArrowheads="1"/>
          </p:cNvSpPr>
          <p:nvPr/>
        </p:nvSpPr>
        <p:spPr bwMode="auto">
          <a:xfrm>
            <a:off x="5791200" y="2514600"/>
            <a:ext cx="1066800" cy="838200"/>
          </a:xfrm>
          <a:prstGeom prst="downArrowCallout">
            <a:avLst>
              <a:gd name="adj1" fmla="val 31818"/>
              <a:gd name="adj2" fmla="val 31818"/>
              <a:gd name="adj3" fmla="val 33796"/>
              <a:gd name="adj4" fmla="val 40532"/>
            </a:avLst>
          </a:prstGeom>
          <a:solidFill>
            <a:srgbClr val="CCCCFF"/>
          </a:solidFill>
          <a:ln w="9525">
            <a:solidFill>
              <a:schemeClr val="tx1"/>
            </a:solidFill>
            <a:miter lim="800000"/>
            <a:headEnd/>
            <a:tailEnd/>
          </a:ln>
        </p:spPr>
        <p:txBody>
          <a:bodyPr wrap="none" anchor="ct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eaLnBrk="1" hangingPunct="1">
              <a:lnSpc>
                <a:spcPct val="80000"/>
              </a:lnSpc>
              <a:spcBef>
                <a:spcPct val="0"/>
              </a:spcBef>
              <a:buClrTx/>
              <a:buSzTx/>
              <a:buFontTx/>
              <a:buNone/>
            </a:pPr>
            <a:r>
              <a:rPr lang="en-US" altLang="en-US" sz="1600">
                <a:latin typeface="Calibri" panose="020F0502020204030204" pitchFamily="34" charset="0"/>
              </a:rPr>
              <a:t>Guiliano</a:t>
            </a:r>
          </a:p>
        </p:txBody>
      </p:sp>
      <p:sp>
        <p:nvSpPr>
          <p:cNvPr id="14" name="Rectangle 13">
            <a:extLst>
              <a:ext uri="{FF2B5EF4-FFF2-40B4-BE49-F238E27FC236}">
                <a16:creationId xmlns:a16="http://schemas.microsoft.com/office/drawing/2014/main" id="{B92519B6-5E3C-4BE4-190A-9779DF4FE40B}"/>
              </a:ext>
            </a:extLst>
          </p:cNvPr>
          <p:cNvSpPr>
            <a:spLocks noChangeArrowheads="1"/>
          </p:cNvSpPr>
          <p:nvPr/>
        </p:nvSpPr>
        <p:spPr bwMode="auto">
          <a:xfrm>
            <a:off x="76200" y="5902325"/>
            <a:ext cx="8991600" cy="879475"/>
          </a:xfrm>
          <a:prstGeom prst="rect">
            <a:avLst/>
          </a:prstGeom>
          <a:solidFill>
            <a:schemeClr val="accent2">
              <a:lumMod val="40000"/>
              <a:lumOff val="60000"/>
            </a:schemeClr>
          </a:solidFill>
          <a:ln w="9525">
            <a:solidFill>
              <a:schemeClr val="tx1"/>
            </a:solidFill>
            <a:miter lim="800000"/>
            <a:headEnd/>
            <a:tailEnd/>
          </a:ln>
        </p:spPr>
        <p:txBody>
          <a:bodyPr>
            <a:spAutoFit/>
          </a:bodyP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eaLnBrk="1" hangingPunct="1">
              <a:lnSpc>
                <a:spcPct val="80000"/>
              </a:lnSpc>
              <a:spcBef>
                <a:spcPct val="0"/>
              </a:spcBef>
              <a:buClrTx/>
              <a:buSzTx/>
              <a:buFontTx/>
              <a:buNone/>
            </a:pPr>
            <a:r>
              <a:rPr lang="en-US" altLang="en-US" sz="3200" dirty="0">
                <a:latin typeface="Calibri" panose="020F0502020204030204" pitchFamily="34" charset="0"/>
              </a:rPr>
              <a:t>Lorenzo de Medici commissioned  this painting from Botticelli of the Medici brothers as the three magi</a:t>
            </a:r>
          </a:p>
        </p:txBody>
      </p:sp>
      <p:pic>
        <p:nvPicPr>
          <p:cNvPr id="15" name="Picture 17" descr="florence">
            <a:extLst>
              <a:ext uri="{FF2B5EF4-FFF2-40B4-BE49-F238E27FC236}">
                <a16:creationId xmlns:a16="http://schemas.microsoft.com/office/drawing/2014/main" id="{EAAD7BA2-C369-6866-DF53-8FED9B6E0033}"/>
              </a:ext>
            </a:extLst>
          </p:cNvPr>
          <p:cNvPicPr>
            <a:picLocks noChangeAspect="1" noChangeArrowheads="1"/>
          </p:cNvPicPr>
          <p:nvPr/>
        </p:nvPicPr>
        <p:blipFill>
          <a:blip r:embed="rId8">
            <a:lum contrast="6000"/>
            <a:extLst>
              <a:ext uri="{28A0092B-C50C-407E-A947-70E740481C1C}">
                <a14:useLocalDpi xmlns:a14="http://schemas.microsoft.com/office/drawing/2010/main" val="0"/>
              </a:ext>
            </a:extLst>
          </a:blip>
          <a:srcRect/>
          <a:stretch>
            <a:fillRect/>
          </a:stretch>
        </p:blipFill>
        <p:spPr bwMode="auto">
          <a:xfrm>
            <a:off x="0" y="19970"/>
            <a:ext cx="9144000" cy="68580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16" name="Rectangle 15">
            <a:extLst>
              <a:ext uri="{FF2B5EF4-FFF2-40B4-BE49-F238E27FC236}">
                <a16:creationId xmlns:a16="http://schemas.microsoft.com/office/drawing/2014/main" id="{4A51C6FB-9F3A-665C-8E33-70A47B3A0707}"/>
              </a:ext>
            </a:extLst>
          </p:cNvPr>
          <p:cNvSpPr>
            <a:spLocks noChangeArrowheads="1"/>
          </p:cNvSpPr>
          <p:nvPr/>
        </p:nvSpPr>
        <p:spPr bwMode="auto">
          <a:xfrm>
            <a:off x="152400" y="5867400"/>
            <a:ext cx="6019800" cy="882650"/>
          </a:xfrm>
          <a:prstGeom prst="rect">
            <a:avLst/>
          </a:prstGeom>
          <a:solidFill>
            <a:srgbClr val="CCFFCC"/>
          </a:solidFill>
          <a:ln w="9525">
            <a:solidFill>
              <a:schemeClr val="tx1"/>
            </a:solidFill>
            <a:miter lim="800000"/>
            <a:headEnd/>
            <a:tailEnd/>
          </a:ln>
        </p:spPr>
        <p:txBody>
          <a:bodyPr>
            <a:spAutoFit/>
          </a:bodyP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eaLnBrk="1" hangingPunct="1">
              <a:lnSpc>
                <a:spcPct val="80000"/>
              </a:lnSpc>
              <a:spcBef>
                <a:spcPct val="0"/>
              </a:spcBef>
              <a:buClrTx/>
              <a:buSzTx/>
              <a:buFontTx/>
              <a:buNone/>
            </a:pPr>
            <a:r>
              <a:rPr lang="en-US" altLang="en-US" sz="3200">
                <a:solidFill>
                  <a:schemeClr val="bg1"/>
                </a:solidFill>
                <a:latin typeface="Calibri" panose="020F0502020204030204" pitchFamily="34" charset="0"/>
              </a:rPr>
              <a:t>The Medici paid to build a massive domed cathedral for Florence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83976"/>
                                        </p:tgtEl>
                                        <p:attrNameLst>
                                          <p:attrName>style.visibility</p:attrName>
                                        </p:attrNameLst>
                                      </p:cBhvr>
                                      <p:to>
                                        <p:strVal val="visible"/>
                                      </p:to>
                                    </p:set>
                                    <p:anim calcmode="lin" valueType="num">
                                      <p:cBhvr>
                                        <p:cTn id="7" dur="500" fill="hold"/>
                                        <p:tgtEl>
                                          <p:spTgt spid="83976"/>
                                        </p:tgtEl>
                                        <p:attrNameLst>
                                          <p:attrName>ppt_w</p:attrName>
                                        </p:attrNameLst>
                                      </p:cBhvr>
                                      <p:tavLst>
                                        <p:tav tm="0">
                                          <p:val>
                                            <p:fltVal val="0"/>
                                          </p:val>
                                        </p:tav>
                                        <p:tav tm="100000">
                                          <p:val>
                                            <p:strVal val="#ppt_w"/>
                                          </p:val>
                                        </p:tav>
                                      </p:tavLst>
                                    </p:anim>
                                    <p:anim calcmode="lin" valueType="num">
                                      <p:cBhvr>
                                        <p:cTn id="8" dur="500" fill="hold"/>
                                        <p:tgtEl>
                                          <p:spTgt spid="83976"/>
                                        </p:tgtEl>
                                        <p:attrNameLst>
                                          <p:attrName>ppt_h</p:attrName>
                                        </p:attrNameLst>
                                      </p:cBhvr>
                                      <p:tavLst>
                                        <p:tav tm="0">
                                          <p:val>
                                            <p:fltVal val="0"/>
                                          </p:val>
                                        </p:tav>
                                        <p:tav tm="100000">
                                          <p:val>
                                            <p:strVal val="#ppt_h"/>
                                          </p:val>
                                        </p:tav>
                                      </p:tavLst>
                                    </p:anim>
                                    <p:animEffect transition="in" filter="fade">
                                      <p:cBhvr>
                                        <p:cTn id="9" dur="500"/>
                                        <p:tgtEl>
                                          <p:spTgt spid="83976"/>
                                        </p:tgtEl>
                                      </p:cBhvr>
                                    </p:animEffect>
                                  </p:childTnLst>
                                </p:cTn>
                              </p:par>
                            </p:childTnLst>
                          </p:cTn>
                        </p:par>
                        <p:par>
                          <p:cTn id="10" fill="hold" nodeType="afterGroup">
                            <p:stCondLst>
                              <p:cond delay="500"/>
                            </p:stCondLst>
                            <p:childTnLst>
                              <p:par>
                                <p:cTn id="11" presetID="53" presetClass="entr" presetSubtype="0" fill="hold" nodeType="afterEffect">
                                  <p:stCondLst>
                                    <p:cond delay="0"/>
                                  </p:stCondLst>
                                  <p:childTnLst>
                                    <p:set>
                                      <p:cBhvr>
                                        <p:cTn id="12" dur="1" fill="hold">
                                          <p:stCondLst>
                                            <p:cond delay="0"/>
                                          </p:stCondLst>
                                        </p:cTn>
                                        <p:tgtEl>
                                          <p:spTgt spid="83977"/>
                                        </p:tgtEl>
                                        <p:attrNameLst>
                                          <p:attrName>style.visibility</p:attrName>
                                        </p:attrNameLst>
                                      </p:cBhvr>
                                      <p:to>
                                        <p:strVal val="visible"/>
                                      </p:to>
                                    </p:set>
                                    <p:anim calcmode="lin" valueType="num">
                                      <p:cBhvr>
                                        <p:cTn id="13" dur="500" fill="hold"/>
                                        <p:tgtEl>
                                          <p:spTgt spid="83977"/>
                                        </p:tgtEl>
                                        <p:attrNameLst>
                                          <p:attrName>ppt_w</p:attrName>
                                        </p:attrNameLst>
                                      </p:cBhvr>
                                      <p:tavLst>
                                        <p:tav tm="0">
                                          <p:val>
                                            <p:fltVal val="0"/>
                                          </p:val>
                                        </p:tav>
                                        <p:tav tm="100000">
                                          <p:val>
                                            <p:strVal val="#ppt_w"/>
                                          </p:val>
                                        </p:tav>
                                      </p:tavLst>
                                    </p:anim>
                                    <p:anim calcmode="lin" valueType="num">
                                      <p:cBhvr>
                                        <p:cTn id="14" dur="500" fill="hold"/>
                                        <p:tgtEl>
                                          <p:spTgt spid="83977"/>
                                        </p:tgtEl>
                                        <p:attrNameLst>
                                          <p:attrName>ppt_h</p:attrName>
                                        </p:attrNameLst>
                                      </p:cBhvr>
                                      <p:tavLst>
                                        <p:tav tm="0">
                                          <p:val>
                                            <p:fltVal val="0"/>
                                          </p:val>
                                        </p:tav>
                                        <p:tav tm="100000">
                                          <p:val>
                                            <p:strVal val="#ppt_h"/>
                                          </p:val>
                                        </p:tav>
                                      </p:tavLst>
                                    </p:anim>
                                    <p:animEffect transition="in" filter="fade">
                                      <p:cBhvr>
                                        <p:cTn id="15" dur="500"/>
                                        <p:tgtEl>
                                          <p:spTgt spid="83977"/>
                                        </p:tgtEl>
                                      </p:cBhvr>
                                    </p:animEffect>
                                  </p:childTnLst>
                                </p:cTn>
                              </p:par>
                              <p:par>
                                <p:cTn id="16" presetID="53" presetClass="entr" presetSubtype="0" fill="hold" nodeType="withEffect">
                                  <p:stCondLst>
                                    <p:cond delay="0"/>
                                  </p:stCondLst>
                                  <p:childTnLst>
                                    <p:set>
                                      <p:cBhvr>
                                        <p:cTn id="17" dur="1" fill="hold">
                                          <p:stCondLst>
                                            <p:cond delay="0"/>
                                          </p:stCondLst>
                                        </p:cTn>
                                        <p:tgtEl>
                                          <p:spTgt spid="83978"/>
                                        </p:tgtEl>
                                        <p:attrNameLst>
                                          <p:attrName>style.visibility</p:attrName>
                                        </p:attrNameLst>
                                      </p:cBhvr>
                                      <p:to>
                                        <p:strVal val="visible"/>
                                      </p:to>
                                    </p:set>
                                    <p:anim calcmode="lin" valueType="num">
                                      <p:cBhvr>
                                        <p:cTn id="18" dur="500" fill="hold"/>
                                        <p:tgtEl>
                                          <p:spTgt spid="83978"/>
                                        </p:tgtEl>
                                        <p:attrNameLst>
                                          <p:attrName>ppt_w</p:attrName>
                                        </p:attrNameLst>
                                      </p:cBhvr>
                                      <p:tavLst>
                                        <p:tav tm="0">
                                          <p:val>
                                            <p:fltVal val="0"/>
                                          </p:val>
                                        </p:tav>
                                        <p:tav tm="100000">
                                          <p:val>
                                            <p:strVal val="#ppt_w"/>
                                          </p:val>
                                        </p:tav>
                                      </p:tavLst>
                                    </p:anim>
                                    <p:anim calcmode="lin" valueType="num">
                                      <p:cBhvr>
                                        <p:cTn id="19" dur="500" fill="hold"/>
                                        <p:tgtEl>
                                          <p:spTgt spid="83978"/>
                                        </p:tgtEl>
                                        <p:attrNameLst>
                                          <p:attrName>ppt_h</p:attrName>
                                        </p:attrNameLst>
                                      </p:cBhvr>
                                      <p:tavLst>
                                        <p:tav tm="0">
                                          <p:val>
                                            <p:fltVal val="0"/>
                                          </p:val>
                                        </p:tav>
                                        <p:tav tm="100000">
                                          <p:val>
                                            <p:strVal val="#ppt_h"/>
                                          </p:val>
                                        </p:tav>
                                      </p:tavLst>
                                    </p:anim>
                                    <p:animEffect transition="in" filter="fade">
                                      <p:cBhvr>
                                        <p:cTn id="20" dur="500"/>
                                        <p:tgtEl>
                                          <p:spTgt spid="83978"/>
                                        </p:tgtEl>
                                      </p:cBhvr>
                                    </p:animEffect>
                                  </p:childTnLst>
                                </p:cTn>
                              </p:par>
                              <p:par>
                                <p:cTn id="21" presetID="53" presetClass="entr" presetSubtype="0" fill="hold" nodeType="withEffect">
                                  <p:stCondLst>
                                    <p:cond delay="0"/>
                                  </p:stCondLst>
                                  <p:childTnLst>
                                    <p:set>
                                      <p:cBhvr>
                                        <p:cTn id="22" dur="1" fill="hold">
                                          <p:stCondLst>
                                            <p:cond delay="0"/>
                                          </p:stCondLst>
                                        </p:cTn>
                                        <p:tgtEl>
                                          <p:spTgt spid="83979"/>
                                        </p:tgtEl>
                                        <p:attrNameLst>
                                          <p:attrName>style.visibility</p:attrName>
                                        </p:attrNameLst>
                                      </p:cBhvr>
                                      <p:to>
                                        <p:strVal val="visible"/>
                                      </p:to>
                                    </p:set>
                                    <p:anim calcmode="lin" valueType="num">
                                      <p:cBhvr>
                                        <p:cTn id="23" dur="500" fill="hold"/>
                                        <p:tgtEl>
                                          <p:spTgt spid="83979"/>
                                        </p:tgtEl>
                                        <p:attrNameLst>
                                          <p:attrName>ppt_w</p:attrName>
                                        </p:attrNameLst>
                                      </p:cBhvr>
                                      <p:tavLst>
                                        <p:tav tm="0">
                                          <p:val>
                                            <p:fltVal val="0"/>
                                          </p:val>
                                        </p:tav>
                                        <p:tav tm="100000">
                                          <p:val>
                                            <p:strVal val="#ppt_w"/>
                                          </p:val>
                                        </p:tav>
                                      </p:tavLst>
                                    </p:anim>
                                    <p:anim calcmode="lin" valueType="num">
                                      <p:cBhvr>
                                        <p:cTn id="24" dur="500" fill="hold"/>
                                        <p:tgtEl>
                                          <p:spTgt spid="83979"/>
                                        </p:tgtEl>
                                        <p:attrNameLst>
                                          <p:attrName>ppt_h</p:attrName>
                                        </p:attrNameLst>
                                      </p:cBhvr>
                                      <p:tavLst>
                                        <p:tav tm="0">
                                          <p:val>
                                            <p:fltVal val="0"/>
                                          </p:val>
                                        </p:tav>
                                        <p:tav tm="100000">
                                          <p:val>
                                            <p:strVal val="#ppt_h"/>
                                          </p:val>
                                        </p:tav>
                                      </p:tavLst>
                                    </p:anim>
                                    <p:animEffect transition="in" filter="fade">
                                      <p:cBhvr>
                                        <p:cTn id="25" dur="500"/>
                                        <p:tgtEl>
                                          <p:spTgt spid="83979"/>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53" presetClass="entr" presetSubtype="0" fill="hold" nodeType="clickEffect">
                                  <p:stCondLst>
                                    <p:cond delay="0"/>
                                  </p:stCondLst>
                                  <p:childTnLst>
                                    <p:set>
                                      <p:cBhvr>
                                        <p:cTn id="29" dur="1" fill="hold">
                                          <p:stCondLst>
                                            <p:cond delay="0"/>
                                          </p:stCondLst>
                                        </p:cTn>
                                        <p:tgtEl>
                                          <p:spTgt spid="83980"/>
                                        </p:tgtEl>
                                        <p:attrNameLst>
                                          <p:attrName>style.visibility</p:attrName>
                                        </p:attrNameLst>
                                      </p:cBhvr>
                                      <p:to>
                                        <p:strVal val="visible"/>
                                      </p:to>
                                    </p:set>
                                    <p:anim calcmode="lin" valueType="num">
                                      <p:cBhvr>
                                        <p:cTn id="30" dur="500" fill="hold"/>
                                        <p:tgtEl>
                                          <p:spTgt spid="83980"/>
                                        </p:tgtEl>
                                        <p:attrNameLst>
                                          <p:attrName>ppt_w</p:attrName>
                                        </p:attrNameLst>
                                      </p:cBhvr>
                                      <p:tavLst>
                                        <p:tav tm="0">
                                          <p:val>
                                            <p:fltVal val="0"/>
                                          </p:val>
                                        </p:tav>
                                        <p:tav tm="100000">
                                          <p:val>
                                            <p:strVal val="#ppt_w"/>
                                          </p:val>
                                        </p:tav>
                                      </p:tavLst>
                                    </p:anim>
                                    <p:anim calcmode="lin" valueType="num">
                                      <p:cBhvr>
                                        <p:cTn id="31" dur="500" fill="hold"/>
                                        <p:tgtEl>
                                          <p:spTgt spid="83980"/>
                                        </p:tgtEl>
                                        <p:attrNameLst>
                                          <p:attrName>ppt_h</p:attrName>
                                        </p:attrNameLst>
                                      </p:cBhvr>
                                      <p:tavLst>
                                        <p:tav tm="0">
                                          <p:val>
                                            <p:fltVal val="0"/>
                                          </p:val>
                                        </p:tav>
                                        <p:tav tm="100000">
                                          <p:val>
                                            <p:strVal val="#ppt_h"/>
                                          </p:val>
                                        </p:tav>
                                      </p:tavLst>
                                    </p:anim>
                                    <p:animEffect transition="in" filter="fade">
                                      <p:cBhvr>
                                        <p:cTn id="32" dur="500"/>
                                        <p:tgtEl>
                                          <p:spTgt spid="83980"/>
                                        </p:tgtEl>
                                      </p:cBhvr>
                                    </p:animEffect>
                                  </p:childTnLst>
                                </p:cTn>
                              </p:par>
                              <p:par>
                                <p:cTn id="33" presetID="10" presetClass="entr" presetSubtype="0" fill="hold"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1000"/>
                                        <p:tgtEl>
                                          <p:spTgt spid="14"/>
                                        </p:tgtEl>
                                      </p:cBhvr>
                                    </p:animEffect>
                                  </p:childTnLst>
                                </p:cTn>
                              </p:par>
                            </p:childTnLst>
                          </p:cTn>
                        </p:par>
                        <p:par>
                          <p:cTn id="36" fill="hold" nodeType="afterGroup">
                            <p:stCondLst>
                              <p:cond delay="1000"/>
                            </p:stCondLst>
                            <p:childTnLst>
                              <p:par>
                                <p:cTn id="37" presetID="22" presetClass="entr" presetSubtype="1" fill="hold" nodeType="afterEffect">
                                  <p:stCondLst>
                                    <p:cond delay="500"/>
                                  </p:stCondLst>
                                  <p:childTnLst>
                                    <p:set>
                                      <p:cBhvr>
                                        <p:cTn id="38" dur="1" fill="hold">
                                          <p:stCondLst>
                                            <p:cond delay="0"/>
                                          </p:stCondLst>
                                        </p:cTn>
                                        <p:tgtEl>
                                          <p:spTgt spid="83982"/>
                                        </p:tgtEl>
                                        <p:attrNameLst>
                                          <p:attrName>style.visibility</p:attrName>
                                        </p:attrNameLst>
                                      </p:cBhvr>
                                      <p:to>
                                        <p:strVal val="visible"/>
                                      </p:to>
                                    </p:set>
                                    <p:animEffect transition="in" filter="wipe(up)">
                                      <p:cBhvr>
                                        <p:cTn id="39" dur="1000"/>
                                        <p:tgtEl>
                                          <p:spTgt spid="83982"/>
                                        </p:tgtEl>
                                      </p:cBhvr>
                                    </p:animEffect>
                                  </p:childTnLst>
                                </p:cTn>
                              </p:par>
                            </p:childTnLst>
                          </p:cTn>
                        </p:par>
                        <p:par>
                          <p:cTn id="40" fill="hold" nodeType="afterGroup">
                            <p:stCondLst>
                              <p:cond delay="2500"/>
                            </p:stCondLst>
                            <p:childTnLst>
                              <p:par>
                                <p:cTn id="41" presetID="22" presetClass="entr" presetSubtype="1" fill="hold" nodeType="afterEffect">
                                  <p:stCondLst>
                                    <p:cond delay="0"/>
                                  </p:stCondLst>
                                  <p:childTnLst>
                                    <p:set>
                                      <p:cBhvr>
                                        <p:cTn id="42" dur="1" fill="hold">
                                          <p:stCondLst>
                                            <p:cond delay="0"/>
                                          </p:stCondLst>
                                        </p:cTn>
                                        <p:tgtEl>
                                          <p:spTgt spid="83983"/>
                                        </p:tgtEl>
                                        <p:attrNameLst>
                                          <p:attrName>style.visibility</p:attrName>
                                        </p:attrNameLst>
                                      </p:cBhvr>
                                      <p:to>
                                        <p:strVal val="visible"/>
                                      </p:to>
                                    </p:set>
                                    <p:animEffect transition="in" filter="wipe(up)">
                                      <p:cBhvr>
                                        <p:cTn id="43" dur="1000"/>
                                        <p:tgtEl>
                                          <p:spTgt spid="83983"/>
                                        </p:tgtEl>
                                      </p:cBhvr>
                                    </p:animEffect>
                                  </p:childTnLst>
                                </p:cTn>
                              </p:par>
                            </p:childTnLst>
                          </p:cTn>
                        </p:par>
                        <p:par>
                          <p:cTn id="44" fill="hold" nodeType="afterGroup">
                            <p:stCondLst>
                              <p:cond delay="3500"/>
                            </p:stCondLst>
                            <p:childTnLst>
                              <p:par>
                                <p:cTn id="45" presetID="22" presetClass="entr" presetSubtype="1" fill="hold" nodeType="afterEffect">
                                  <p:stCondLst>
                                    <p:cond delay="0"/>
                                  </p:stCondLst>
                                  <p:childTnLst>
                                    <p:set>
                                      <p:cBhvr>
                                        <p:cTn id="46" dur="1" fill="hold">
                                          <p:stCondLst>
                                            <p:cond delay="0"/>
                                          </p:stCondLst>
                                        </p:cTn>
                                        <p:tgtEl>
                                          <p:spTgt spid="83984"/>
                                        </p:tgtEl>
                                        <p:attrNameLst>
                                          <p:attrName>style.visibility</p:attrName>
                                        </p:attrNameLst>
                                      </p:cBhvr>
                                      <p:to>
                                        <p:strVal val="visible"/>
                                      </p:to>
                                    </p:set>
                                    <p:animEffect transition="in" filter="wipe(up)">
                                      <p:cBhvr>
                                        <p:cTn id="47" dur="1000"/>
                                        <p:tgtEl>
                                          <p:spTgt spid="83984"/>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53" presetClass="entr" presetSubtype="0" fill="hold" nodeType="clickEffect">
                                  <p:stCondLst>
                                    <p:cond delay="0"/>
                                  </p:stCondLst>
                                  <p:childTnLst>
                                    <p:set>
                                      <p:cBhvr>
                                        <p:cTn id="51" dur="1" fill="hold">
                                          <p:stCondLst>
                                            <p:cond delay="0"/>
                                          </p:stCondLst>
                                        </p:cTn>
                                        <p:tgtEl>
                                          <p:spTgt spid="15"/>
                                        </p:tgtEl>
                                        <p:attrNameLst>
                                          <p:attrName>style.visibility</p:attrName>
                                        </p:attrNameLst>
                                      </p:cBhvr>
                                      <p:to>
                                        <p:strVal val="visible"/>
                                      </p:to>
                                    </p:set>
                                    <p:anim calcmode="lin" valueType="num">
                                      <p:cBhvr>
                                        <p:cTn id="52" dur="500" fill="hold"/>
                                        <p:tgtEl>
                                          <p:spTgt spid="15"/>
                                        </p:tgtEl>
                                        <p:attrNameLst>
                                          <p:attrName>ppt_w</p:attrName>
                                        </p:attrNameLst>
                                      </p:cBhvr>
                                      <p:tavLst>
                                        <p:tav tm="0">
                                          <p:val>
                                            <p:fltVal val="0"/>
                                          </p:val>
                                        </p:tav>
                                        <p:tav tm="100000">
                                          <p:val>
                                            <p:strVal val="#ppt_w"/>
                                          </p:val>
                                        </p:tav>
                                      </p:tavLst>
                                    </p:anim>
                                    <p:anim calcmode="lin" valueType="num">
                                      <p:cBhvr>
                                        <p:cTn id="53" dur="500" fill="hold"/>
                                        <p:tgtEl>
                                          <p:spTgt spid="15"/>
                                        </p:tgtEl>
                                        <p:attrNameLst>
                                          <p:attrName>ppt_h</p:attrName>
                                        </p:attrNameLst>
                                      </p:cBhvr>
                                      <p:tavLst>
                                        <p:tav tm="0">
                                          <p:val>
                                            <p:fltVal val="0"/>
                                          </p:val>
                                        </p:tav>
                                        <p:tav tm="100000">
                                          <p:val>
                                            <p:strVal val="#ppt_h"/>
                                          </p:val>
                                        </p:tav>
                                      </p:tavLst>
                                    </p:anim>
                                    <p:animEffect transition="in" filter="fade">
                                      <p:cBhvr>
                                        <p:cTn id="54" dur="500"/>
                                        <p:tgtEl>
                                          <p:spTgt spid="15"/>
                                        </p:tgtEl>
                                      </p:cBhvr>
                                    </p:animEffect>
                                  </p:childTnLst>
                                </p:cTn>
                              </p:par>
                              <p:par>
                                <p:cTn id="55" presetID="10" presetClass="entr" presetSubtype="0" fill="hold" nodeType="with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fade">
                                      <p:cBhvr>
                                        <p:cTn id="57"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8" grpId="0" animBg="1"/>
      <p:bldP spid="83979" grpId="0" animBg="1"/>
      <p:bldP spid="83982" grpId="0" animBg="1"/>
      <p:bldP spid="83983" grpId="0" animBg="1"/>
      <p:bldP spid="83984" grpId="0" animBg="1"/>
      <p:bldP spid="14" grpId="0" animBg="1"/>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8253D3C1-514A-BE4B-5970-83E584B427C7}"/>
              </a:ext>
            </a:extLst>
          </p:cNvPr>
          <p:cNvSpPr>
            <a:spLocks noGrp="1"/>
          </p:cNvSpPr>
          <p:nvPr>
            <p:ph type="title"/>
          </p:nvPr>
        </p:nvSpPr>
        <p:spPr/>
        <p:txBody>
          <a:bodyPr/>
          <a:lstStyle/>
          <a:p>
            <a:r>
              <a:rPr lang="en-US" altLang="en-US"/>
              <a:t>The Medici</a:t>
            </a:r>
          </a:p>
        </p:txBody>
      </p:sp>
      <p:pic>
        <p:nvPicPr>
          <p:cNvPr id="5" name="Θέση περιεχομένου 4">
            <a:extLst>
              <a:ext uri="{FF2B5EF4-FFF2-40B4-BE49-F238E27FC236}">
                <a16:creationId xmlns:a16="http://schemas.microsoft.com/office/drawing/2014/main" id="{7CB8F2D4-C697-3E53-5914-0D6F02AE028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27101" y="1609815"/>
            <a:ext cx="4030869" cy="4935759"/>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440354FD-7E90-F3D6-EE15-B197C4B7D6C1}"/>
              </a:ext>
            </a:extLst>
          </p:cNvPr>
          <p:cNvSpPr>
            <a:spLocks noGrp="1" noChangeArrowheads="1"/>
          </p:cNvSpPr>
          <p:nvPr>
            <p:ph type="title"/>
          </p:nvPr>
        </p:nvSpPr>
        <p:spPr>
          <a:xfrm>
            <a:off x="0" y="0"/>
            <a:ext cx="9144000" cy="990600"/>
          </a:xfrm>
        </p:spPr>
        <p:txBody>
          <a:bodyPr/>
          <a:lstStyle/>
          <a:p>
            <a:r>
              <a:rPr lang="en-US" altLang="en-US" sz="3800">
                <a:cs typeface="Calibri" panose="020F0502020204030204" pitchFamily="34" charset="0"/>
              </a:rPr>
              <a:t>New styles &amp; techniques of Renaissance art </a:t>
            </a:r>
          </a:p>
        </p:txBody>
      </p:sp>
      <p:sp>
        <p:nvSpPr>
          <p:cNvPr id="69635" name="Rectangle 3">
            <a:extLst>
              <a:ext uri="{FF2B5EF4-FFF2-40B4-BE49-F238E27FC236}">
                <a16:creationId xmlns:a16="http://schemas.microsoft.com/office/drawing/2014/main" id="{BBC530DF-F1E7-03C3-9F14-9ED2B95C9F2A}"/>
              </a:ext>
            </a:extLst>
          </p:cNvPr>
          <p:cNvSpPr>
            <a:spLocks noGrp="1" noChangeArrowheads="1"/>
          </p:cNvSpPr>
          <p:nvPr>
            <p:ph idx="1"/>
          </p:nvPr>
        </p:nvSpPr>
        <p:spPr>
          <a:xfrm>
            <a:off x="0" y="1204742"/>
            <a:ext cx="9144000" cy="5653257"/>
          </a:xfrm>
        </p:spPr>
        <p:txBody>
          <a:bodyPr/>
          <a:lstStyle/>
          <a:p>
            <a:pPr>
              <a:lnSpc>
                <a:spcPct val="95000"/>
              </a:lnSpc>
            </a:pPr>
            <a:r>
              <a:rPr lang="en-US" altLang="en-US">
                <a:cs typeface="Calibri" panose="020F0502020204030204" pitchFamily="34" charset="0"/>
              </a:rPr>
              <a:t>Realism &amp; emotion</a:t>
            </a:r>
          </a:p>
          <a:p>
            <a:pPr>
              <a:lnSpc>
                <a:spcPct val="95000"/>
              </a:lnSpc>
            </a:pPr>
            <a:r>
              <a:rPr lang="en-US" altLang="en-US">
                <a:cs typeface="Calibri" panose="020F0502020204030204" pitchFamily="34" charset="0"/>
              </a:rPr>
              <a:t>Classicism: inspiration from Greece &amp; Rome  </a:t>
            </a:r>
          </a:p>
          <a:p>
            <a:pPr>
              <a:lnSpc>
                <a:spcPct val="95000"/>
              </a:lnSpc>
            </a:pPr>
            <a:r>
              <a:rPr lang="en-US" altLang="en-US">
                <a:cs typeface="Calibri" panose="020F0502020204030204" pitchFamily="34" charset="0"/>
              </a:rPr>
              <a:t>Emphasis on individuals &amp; interaction between people</a:t>
            </a:r>
          </a:p>
          <a:p>
            <a:pPr>
              <a:lnSpc>
                <a:spcPct val="95000"/>
              </a:lnSpc>
            </a:pPr>
            <a:r>
              <a:rPr lang="en-US" altLang="en-US">
                <a:cs typeface="Calibri" panose="020F0502020204030204" pitchFamily="34" charset="0"/>
              </a:rPr>
              <a:t>Geometric     </a:t>
            </a:r>
            <a:br>
              <a:rPr lang="en-US" altLang="en-US">
                <a:cs typeface="Calibri" panose="020F0502020204030204" pitchFamily="34" charset="0"/>
              </a:rPr>
            </a:br>
            <a:r>
              <a:rPr lang="en-US" altLang="en-US">
                <a:cs typeface="Calibri" panose="020F0502020204030204" pitchFamily="34" charset="0"/>
              </a:rPr>
              <a:t>arrangements </a:t>
            </a:r>
          </a:p>
          <a:p>
            <a:pPr>
              <a:lnSpc>
                <a:spcPct val="95000"/>
              </a:lnSpc>
            </a:pPr>
            <a:r>
              <a:rPr lang="en-US" altLang="en-US">
                <a:cs typeface="Calibri" panose="020F0502020204030204" pitchFamily="34" charset="0"/>
              </a:rPr>
              <a:t>Perspective</a:t>
            </a:r>
          </a:p>
          <a:p>
            <a:pPr>
              <a:lnSpc>
                <a:spcPct val="95000"/>
              </a:lnSpc>
            </a:pPr>
            <a:r>
              <a:rPr lang="en-US" altLang="en-US">
                <a:cs typeface="Calibri" panose="020F0502020204030204" pitchFamily="34" charset="0"/>
              </a:rPr>
              <a:t>Using light &amp; shadows</a:t>
            </a:r>
          </a:p>
        </p:txBody>
      </p:sp>
      <p:pic>
        <p:nvPicPr>
          <p:cNvPr id="69636" name="Picture 4" descr="Masaccio-Expulsion from the Garden of Eden">
            <a:extLst>
              <a:ext uri="{FF2B5EF4-FFF2-40B4-BE49-F238E27FC236}">
                <a16:creationId xmlns:a16="http://schemas.microsoft.com/office/drawing/2014/main" id="{1D947962-EF13-B52D-5000-C871C7ED8952}"/>
              </a:ext>
            </a:extLst>
          </p:cNvPr>
          <p:cNvPicPr>
            <a:picLocks noChangeAspect="1" noChangeArrowheads="1"/>
          </p:cNvPicPr>
          <p:nvPr/>
        </p:nvPicPr>
        <p:blipFill>
          <a:blip r:embed="rId3">
            <a:lum contrast="6000"/>
            <a:extLst>
              <a:ext uri="{28A0092B-C50C-407E-A947-70E740481C1C}">
                <a14:useLocalDpi xmlns:a14="http://schemas.microsoft.com/office/drawing/2010/main" val="0"/>
              </a:ext>
            </a:extLst>
          </a:blip>
          <a:srcRect/>
          <a:stretch>
            <a:fillRect/>
          </a:stretch>
        </p:blipFill>
        <p:spPr bwMode="auto">
          <a:xfrm>
            <a:off x="6019800" y="0"/>
            <a:ext cx="3124200" cy="6858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9638" name="Picture 6" descr="Discobolos by Myron, Rome National Museum ">
            <a:hlinkClick r:id="rId4"/>
            <a:extLst>
              <a:ext uri="{FF2B5EF4-FFF2-40B4-BE49-F238E27FC236}">
                <a16:creationId xmlns:a16="http://schemas.microsoft.com/office/drawing/2014/main" id="{56362179-C003-CBC7-B1D3-183141E6DA7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6900" y="2905125"/>
            <a:ext cx="2476500" cy="395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9" name="Picture 7" descr="michelangelo--david">
            <a:extLst>
              <a:ext uri="{FF2B5EF4-FFF2-40B4-BE49-F238E27FC236}">
                <a16:creationId xmlns:a16="http://schemas.microsoft.com/office/drawing/2014/main" id="{DFB66A68-0C78-40C2-7B79-B7476A41F32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32375" y="2971800"/>
            <a:ext cx="2663825"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40" name="Picture 8" descr="Botticelli-Primavera-1482">
            <a:extLst>
              <a:ext uri="{FF2B5EF4-FFF2-40B4-BE49-F238E27FC236}">
                <a16:creationId xmlns:a16="http://schemas.microsoft.com/office/drawing/2014/main" id="{9A3E0132-160D-CE18-5D7E-7A58DF6660D8}"/>
              </a:ext>
            </a:extLst>
          </p:cNvPr>
          <p:cNvPicPr>
            <a:picLocks noChangeAspect="1" noChangeArrowheads="1"/>
          </p:cNvPicPr>
          <p:nvPr/>
        </p:nvPicPr>
        <p:blipFill>
          <a:blip r:embed="rId7">
            <a:lum bright="6000" contrast="6000"/>
            <a:extLst>
              <a:ext uri="{28A0092B-C50C-407E-A947-70E740481C1C}">
                <a14:useLocalDpi xmlns:a14="http://schemas.microsoft.com/office/drawing/2010/main" val="0"/>
              </a:ext>
            </a:extLst>
          </a:blip>
          <a:srcRect/>
          <a:stretch>
            <a:fillRect/>
          </a:stretch>
        </p:blipFill>
        <p:spPr bwMode="auto">
          <a:xfrm>
            <a:off x="2883820" y="2555874"/>
            <a:ext cx="5867400" cy="2892425"/>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69643" name="Picture 11" descr="Da Vinci-Virgin of the Rocks-1483-86">
            <a:extLst>
              <a:ext uri="{FF2B5EF4-FFF2-40B4-BE49-F238E27FC236}">
                <a16:creationId xmlns:a16="http://schemas.microsoft.com/office/drawing/2014/main" id="{6D711D88-66CC-D34E-B471-E42AB06E2885}"/>
              </a:ext>
            </a:extLst>
          </p:cNvPr>
          <p:cNvPicPr>
            <a:picLocks noChangeAspect="1" noChangeArrowheads="1"/>
          </p:cNvPicPr>
          <p:nvPr/>
        </p:nvPicPr>
        <p:blipFill>
          <a:blip r:embed="rId8">
            <a:lum bright="6000" contrast="6000"/>
            <a:extLst>
              <a:ext uri="{28A0092B-C50C-407E-A947-70E740481C1C}">
                <a14:useLocalDpi xmlns:a14="http://schemas.microsoft.com/office/drawing/2010/main" val="0"/>
              </a:ext>
            </a:extLst>
          </a:blip>
          <a:srcRect/>
          <a:stretch>
            <a:fillRect/>
          </a:stretch>
        </p:blipFill>
        <p:spPr bwMode="auto">
          <a:xfrm>
            <a:off x="5030788" y="381000"/>
            <a:ext cx="4113212" cy="6477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9644" name="AutoShape 12">
            <a:extLst>
              <a:ext uri="{FF2B5EF4-FFF2-40B4-BE49-F238E27FC236}">
                <a16:creationId xmlns:a16="http://schemas.microsoft.com/office/drawing/2014/main" id="{2023E7C1-EC64-850D-F219-7CFE9826655F}"/>
              </a:ext>
            </a:extLst>
          </p:cNvPr>
          <p:cNvSpPr>
            <a:spLocks noChangeArrowheads="1"/>
          </p:cNvSpPr>
          <p:nvPr/>
        </p:nvSpPr>
        <p:spPr bwMode="auto">
          <a:xfrm>
            <a:off x="6096000" y="2590800"/>
            <a:ext cx="1905000" cy="1676400"/>
          </a:xfrm>
          <a:prstGeom prst="triangle">
            <a:avLst>
              <a:gd name="adj" fmla="val 46333"/>
            </a:avLst>
          </a:prstGeom>
          <a:noFill/>
          <a:ln w="2857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eaLnBrk="1" hangingPunct="1">
              <a:spcBef>
                <a:spcPct val="0"/>
              </a:spcBef>
              <a:buClrTx/>
              <a:buSzTx/>
              <a:buFontTx/>
              <a:buNone/>
            </a:pPr>
            <a:endParaRPr lang="en-US" altLang="en-US" sz="2400">
              <a:latin typeface="Times New Roman" panose="02020603050405020304" pitchFamily="18" charset="0"/>
            </a:endParaRPr>
          </a:p>
        </p:txBody>
      </p:sp>
      <p:sp>
        <p:nvSpPr>
          <p:cNvPr id="69645" name="AutoShape 13">
            <a:extLst>
              <a:ext uri="{FF2B5EF4-FFF2-40B4-BE49-F238E27FC236}">
                <a16:creationId xmlns:a16="http://schemas.microsoft.com/office/drawing/2014/main" id="{04BA4FC3-DF8D-EB51-BC91-1CE7B5FC3201}"/>
              </a:ext>
            </a:extLst>
          </p:cNvPr>
          <p:cNvSpPr>
            <a:spLocks noChangeArrowheads="1"/>
          </p:cNvSpPr>
          <p:nvPr/>
        </p:nvSpPr>
        <p:spPr bwMode="auto">
          <a:xfrm>
            <a:off x="5029200" y="2362200"/>
            <a:ext cx="4114800" cy="3581400"/>
          </a:xfrm>
          <a:prstGeom prst="triangle">
            <a:avLst>
              <a:gd name="adj" fmla="val 47185"/>
            </a:avLst>
          </a:prstGeom>
          <a:noFill/>
          <a:ln w="28575">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eaLnBrk="1" hangingPunct="1">
              <a:spcBef>
                <a:spcPct val="0"/>
              </a:spcBef>
              <a:buClrTx/>
              <a:buSzTx/>
              <a:buFontTx/>
              <a:buNone/>
            </a:pPr>
            <a:endParaRPr lang="en-US" altLang="en-US" sz="2400">
              <a:latin typeface="Times New Roman" panose="02020603050405020304" pitchFamily="18" charset="0"/>
            </a:endParaRPr>
          </a:p>
        </p:txBody>
      </p:sp>
      <p:sp>
        <p:nvSpPr>
          <p:cNvPr id="69646" name="AutoShape 14">
            <a:extLst>
              <a:ext uri="{FF2B5EF4-FFF2-40B4-BE49-F238E27FC236}">
                <a16:creationId xmlns:a16="http://schemas.microsoft.com/office/drawing/2014/main" id="{15CF862D-58BD-53B6-ECB4-54096B624F92}"/>
              </a:ext>
            </a:extLst>
          </p:cNvPr>
          <p:cNvSpPr>
            <a:spLocks noChangeArrowheads="1"/>
          </p:cNvSpPr>
          <p:nvPr/>
        </p:nvSpPr>
        <p:spPr bwMode="auto">
          <a:xfrm>
            <a:off x="5029200" y="3962400"/>
            <a:ext cx="1524000" cy="1295400"/>
          </a:xfrm>
          <a:prstGeom prst="triangle">
            <a:avLst>
              <a:gd name="adj" fmla="val 54093"/>
            </a:avLst>
          </a:prstGeom>
          <a:noFill/>
          <a:ln w="28575">
            <a:solidFill>
              <a:srgbClr val="FF4A1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eaLnBrk="1" hangingPunct="1">
              <a:spcBef>
                <a:spcPct val="0"/>
              </a:spcBef>
              <a:buClrTx/>
              <a:buSzTx/>
              <a:buFontTx/>
              <a:buNone/>
            </a:pPr>
            <a:endParaRPr lang="en-US" altLang="en-US" sz="2400">
              <a:latin typeface="Times New Roman" panose="02020603050405020304" pitchFamily="18" charset="0"/>
            </a:endParaRPr>
          </a:p>
        </p:txBody>
      </p:sp>
      <p:sp>
        <p:nvSpPr>
          <p:cNvPr id="69647" name="AutoShape 15">
            <a:extLst>
              <a:ext uri="{FF2B5EF4-FFF2-40B4-BE49-F238E27FC236}">
                <a16:creationId xmlns:a16="http://schemas.microsoft.com/office/drawing/2014/main" id="{7CFAFEC4-B177-DEBA-5B20-BDB39AFAFED6}"/>
              </a:ext>
            </a:extLst>
          </p:cNvPr>
          <p:cNvSpPr>
            <a:spLocks noChangeArrowheads="1"/>
          </p:cNvSpPr>
          <p:nvPr/>
        </p:nvSpPr>
        <p:spPr bwMode="auto">
          <a:xfrm>
            <a:off x="7010400" y="3657600"/>
            <a:ext cx="2209800" cy="2286000"/>
          </a:xfrm>
          <a:prstGeom prst="triangle">
            <a:avLst>
              <a:gd name="adj" fmla="val 48852"/>
            </a:avLst>
          </a:prstGeom>
          <a:noFill/>
          <a:ln w="28575">
            <a:solidFill>
              <a:srgbClr val="9F9FD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eaLnBrk="1" hangingPunct="1">
              <a:spcBef>
                <a:spcPct val="0"/>
              </a:spcBef>
              <a:buClrTx/>
              <a:buSzTx/>
              <a:buFontTx/>
              <a:buNone/>
            </a:pPr>
            <a:endParaRPr lang="en-US" altLang="en-US" sz="2400">
              <a:latin typeface="Times New Roman" panose="02020603050405020304" pitchFamily="18" charset="0"/>
            </a:endParaRPr>
          </a:p>
        </p:txBody>
      </p:sp>
      <p:pic>
        <p:nvPicPr>
          <p:cNvPr id="69648" name="Picture 16" descr="Raphael-Betrothal of the Virgin-1504">
            <a:extLst>
              <a:ext uri="{FF2B5EF4-FFF2-40B4-BE49-F238E27FC236}">
                <a16:creationId xmlns:a16="http://schemas.microsoft.com/office/drawing/2014/main" id="{8BC746A0-3F7D-108D-1048-F2965298BF4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43400" y="533400"/>
            <a:ext cx="4419600" cy="632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49" name="Line 17">
            <a:extLst>
              <a:ext uri="{FF2B5EF4-FFF2-40B4-BE49-F238E27FC236}">
                <a16:creationId xmlns:a16="http://schemas.microsoft.com/office/drawing/2014/main" id="{82F53B7F-7FD9-4D81-A203-830E605A7C8B}"/>
              </a:ext>
            </a:extLst>
          </p:cNvPr>
          <p:cNvSpPr>
            <a:spLocks noChangeShapeType="1"/>
          </p:cNvSpPr>
          <p:nvPr/>
        </p:nvSpPr>
        <p:spPr bwMode="auto">
          <a:xfrm flipV="1">
            <a:off x="4343400" y="2895600"/>
            <a:ext cx="2209800" cy="3657600"/>
          </a:xfrm>
          <a:prstGeom prst="line">
            <a:avLst/>
          </a:prstGeom>
          <a:noFill/>
          <a:ln w="28575">
            <a:solidFill>
              <a:srgbClr val="FFFF9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650" name="Line 18">
            <a:extLst>
              <a:ext uri="{FF2B5EF4-FFF2-40B4-BE49-F238E27FC236}">
                <a16:creationId xmlns:a16="http://schemas.microsoft.com/office/drawing/2014/main" id="{CAE1BC84-73C2-E7A6-3CFC-F11677FB9FB5}"/>
              </a:ext>
            </a:extLst>
          </p:cNvPr>
          <p:cNvSpPr>
            <a:spLocks noChangeShapeType="1"/>
          </p:cNvSpPr>
          <p:nvPr/>
        </p:nvSpPr>
        <p:spPr bwMode="auto">
          <a:xfrm>
            <a:off x="6553200" y="2895600"/>
            <a:ext cx="2133600" cy="3505200"/>
          </a:xfrm>
          <a:prstGeom prst="line">
            <a:avLst/>
          </a:prstGeom>
          <a:noFill/>
          <a:ln w="28575">
            <a:solidFill>
              <a:srgbClr val="FFFF9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651" name="Line 19">
            <a:extLst>
              <a:ext uri="{FF2B5EF4-FFF2-40B4-BE49-F238E27FC236}">
                <a16:creationId xmlns:a16="http://schemas.microsoft.com/office/drawing/2014/main" id="{EC1C57EC-26BF-5C87-01E0-EEA07100C4BA}"/>
              </a:ext>
            </a:extLst>
          </p:cNvPr>
          <p:cNvSpPr>
            <a:spLocks noChangeShapeType="1"/>
          </p:cNvSpPr>
          <p:nvPr/>
        </p:nvSpPr>
        <p:spPr bwMode="auto">
          <a:xfrm flipV="1">
            <a:off x="4419600" y="2895600"/>
            <a:ext cx="2133600" cy="1981200"/>
          </a:xfrm>
          <a:prstGeom prst="line">
            <a:avLst/>
          </a:prstGeom>
          <a:noFill/>
          <a:ln w="28575">
            <a:solidFill>
              <a:srgbClr val="FFFF9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652" name="Line 20">
            <a:extLst>
              <a:ext uri="{FF2B5EF4-FFF2-40B4-BE49-F238E27FC236}">
                <a16:creationId xmlns:a16="http://schemas.microsoft.com/office/drawing/2014/main" id="{97FDBFBD-A245-ECB7-554B-38586100C46F}"/>
              </a:ext>
            </a:extLst>
          </p:cNvPr>
          <p:cNvSpPr>
            <a:spLocks noChangeShapeType="1"/>
          </p:cNvSpPr>
          <p:nvPr/>
        </p:nvSpPr>
        <p:spPr bwMode="auto">
          <a:xfrm flipV="1">
            <a:off x="4495800" y="2895600"/>
            <a:ext cx="2057400" cy="838200"/>
          </a:xfrm>
          <a:prstGeom prst="line">
            <a:avLst/>
          </a:prstGeom>
          <a:noFill/>
          <a:ln w="28575">
            <a:solidFill>
              <a:srgbClr val="FFFF9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653" name="Line 21">
            <a:extLst>
              <a:ext uri="{FF2B5EF4-FFF2-40B4-BE49-F238E27FC236}">
                <a16:creationId xmlns:a16="http://schemas.microsoft.com/office/drawing/2014/main" id="{637E970B-7A6F-BFA8-394D-AAF6689F580A}"/>
              </a:ext>
            </a:extLst>
          </p:cNvPr>
          <p:cNvSpPr>
            <a:spLocks noChangeShapeType="1"/>
          </p:cNvSpPr>
          <p:nvPr/>
        </p:nvSpPr>
        <p:spPr bwMode="auto">
          <a:xfrm>
            <a:off x="6553200" y="2895600"/>
            <a:ext cx="2057400" cy="1752600"/>
          </a:xfrm>
          <a:prstGeom prst="line">
            <a:avLst/>
          </a:prstGeom>
          <a:noFill/>
          <a:ln w="28575">
            <a:solidFill>
              <a:srgbClr val="FFFF9B"/>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9654" name="Line 22">
            <a:extLst>
              <a:ext uri="{FF2B5EF4-FFF2-40B4-BE49-F238E27FC236}">
                <a16:creationId xmlns:a16="http://schemas.microsoft.com/office/drawing/2014/main" id="{9A491AF7-D5F3-66E9-5E39-2E40CE6D5D66}"/>
              </a:ext>
            </a:extLst>
          </p:cNvPr>
          <p:cNvSpPr>
            <a:spLocks noChangeShapeType="1"/>
          </p:cNvSpPr>
          <p:nvPr/>
        </p:nvSpPr>
        <p:spPr bwMode="auto">
          <a:xfrm>
            <a:off x="6553200" y="2895600"/>
            <a:ext cx="2133600" cy="914400"/>
          </a:xfrm>
          <a:prstGeom prst="line">
            <a:avLst/>
          </a:prstGeom>
          <a:noFill/>
          <a:ln w="28575">
            <a:solidFill>
              <a:srgbClr val="FFFF9B"/>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69655" name="Picture 23" descr="13">
            <a:extLst>
              <a:ext uri="{FF2B5EF4-FFF2-40B4-BE49-F238E27FC236}">
                <a16:creationId xmlns:a16="http://schemas.microsoft.com/office/drawing/2014/main" id="{C139E5FD-8F2B-C51B-5669-645E95406C2B}"/>
              </a:ext>
            </a:extLst>
          </p:cNvPr>
          <p:cNvPicPr>
            <a:picLocks noChangeAspect="1" noChangeArrowheads="1"/>
          </p:cNvPicPr>
          <p:nvPr/>
        </p:nvPicPr>
        <p:blipFill>
          <a:blip r:embed="rId10">
            <a:lum bright="-12000" contrast="-12000"/>
            <a:extLst>
              <a:ext uri="{28A0092B-C50C-407E-A947-70E740481C1C}">
                <a14:useLocalDpi xmlns:a14="http://schemas.microsoft.com/office/drawing/2010/main" val="0"/>
              </a:ext>
            </a:extLst>
          </a:blip>
          <a:srcRect/>
          <a:stretch>
            <a:fillRect/>
          </a:stretch>
        </p:blipFill>
        <p:spPr bwMode="auto">
          <a:xfrm>
            <a:off x="2174875" y="1066800"/>
            <a:ext cx="4524375"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56" name="Rectangle 24">
            <a:extLst>
              <a:ext uri="{FF2B5EF4-FFF2-40B4-BE49-F238E27FC236}">
                <a16:creationId xmlns:a16="http://schemas.microsoft.com/office/drawing/2014/main" id="{CC2A9AEF-DE85-3522-CE03-91C0D1608D9A}"/>
              </a:ext>
            </a:extLst>
          </p:cNvPr>
          <p:cNvSpPr>
            <a:spLocks noChangeArrowheads="1"/>
          </p:cNvSpPr>
          <p:nvPr/>
        </p:nvSpPr>
        <p:spPr bwMode="auto">
          <a:xfrm>
            <a:off x="334963" y="2971800"/>
            <a:ext cx="2413000" cy="646113"/>
          </a:xfrm>
          <a:prstGeom prst="rect">
            <a:avLst/>
          </a:prstGeom>
          <a:solidFill>
            <a:srgbClr val="FFFFCC"/>
          </a:solidFill>
          <a:ln w="19050">
            <a:solidFill>
              <a:schemeClr val="tx1"/>
            </a:solidFill>
            <a:miter lim="800000"/>
            <a:headEnd/>
            <a:tailEnd/>
          </a:ln>
        </p:spPr>
        <p:txBody>
          <a:bodyPr wrap="none">
            <a:spAutoFit/>
          </a:bodyP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eaLnBrk="1" hangingPunct="1">
              <a:spcBef>
                <a:spcPct val="0"/>
              </a:spcBef>
              <a:buClrTx/>
              <a:buSzTx/>
              <a:buFontTx/>
              <a:buNone/>
            </a:pPr>
            <a:r>
              <a:rPr lang="en-US" altLang="en-US" sz="3600">
                <a:solidFill>
                  <a:srgbClr val="2C2C86"/>
                </a:solidFill>
                <a:latin typeface="Calibri" panose="020F0502020204030204" pitchFamily="34" charset="0"/>
              </a:rPr>
              <a:t>Chiaroscuro</a:t>
            </a:r>
          </a:p>
        </p:txBody>
      </p:sp>
      <p:sp>
        <p:nvSpPr>
          <p:cNvPr id="69657" name="Rectangle 25">
            <a:extLst>
              <a:ext uri="{FF2B5EF4-FFF2-40B4-BE49-F238E27FC236}">
                <a16:creationId xmlns:a16="http://schemas.microsoft.com/office/drawing/2014/main" id="{E733C48C-6C9B-EFAD-9AFC-037C7D142160}"/>
              </a:ext>
            </a:extLst>
          </p:cNvPr>
          <p:cNvSpPr>
            <a:spLocks noChangeArrowheads="1"/>
          </p:cNvSpPr>
          <p:nvPr/>
        </p:nvSpPr>
        <p:spPr bwMode="auto">
          <a:xfrm>
            <a:off x="6858000" y="1600200"/>
            <a:ext cx="1757363" cy="646113"/>
          </a:xfrm>
          <a:prstGeom prst="rect">
            <a:avLst/>
          </a:prstGeom>
          <a:solidFill>
            <a:srgbClr val="FFFFCC"/>
          </a:solidFill>
          <a:ln w="19050">
            <a:solidFill>
              <a:schemeClr val="tx1"/>
            </a:solidFill>
            <a:miter lim="800000"/>
            <a:headEnd/>
            <a:tailEnd/>
          </a:ln>
        </p:spPr>
        <p:txBody>
          <a:bodyPr wrap="none">
            <a:spAutoFit/>
          </a:bodyP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eaLnBrk="1" hangingPunct="1">
              <a:spcBef>
                <a:spcPct val="0"/>
              </a:spcBef>
              <a:buClrTx/>
              <a:buSzTx/>
              <a:buFontTx/>
              <a:buNone/>
            </a:pPr>
            <a:r>
              <a:rPr lang="en-US" altLang="en-US" sz="3600">
                <a:solidFill>
                  <a:srgbClr val="2C2C86"/>
                </a:solidFill>
                <a:latin typeface="Calibri" panose="020F0502020204030204" pitchFamily="34" charset="0"/>
              </a:rPr>
              <a:t>Sfumato</a:t>
            </a:r>
            <a:endParaRPr lang="en-US" altLang="en-US" sz="3800">
              <a:solidFill>
                <a:srgbClr val="2C2C86"/>
              </a:solidFill>
              <a:latin typeface="Calibri" panose="020F0502020204030204" pitchFamily="34" charset="0"/>
            </a:endParaRPr>
          </a:p>
        </p:txBody>
      </p:sp>
      <p:sp>
        <p:nvSpPr>
          <p:cNvPr id="69659" name="Line 27">
            <a:extLst>
              <a:ext uri="{FF2B5EF4-FFF2-40B4-BE49-F238E27FC236}">
                <a16:creationId xmlns:a16="http://schemas.microsoft.com/office/drawing/2014/main" id="{18B68A9E-3387-D4C0-C374-294D6BB93869}"/>
              </a:ext>
            </a:extLst>
          </p:cNvPr>
          <p:cNvSpPr>
            <a:spLocks noChangeShapeType="1"/>
          </p:cNvSpPr>
          <p:nvPr/>
        </p:nvSpPr>
        <p:spPr bwMode="auto">
          <a:xfrm>
            <a:off x="1981200" y="3733800"/>
            <a:ext cx="1752600" cy="990600"/>
          </a:xfrm>
          <a:prstGeom prst="line">
            <a:avLst/>
          </a:prstGeom>
          <a:noFill/>
          <a:ln w="76200">
            <a:solidFill>
              <a:srgbClr val="FFFF66"/>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9660" name="Line 28">
            <a:extLst>
              <a:ext uri="{FF2B5EF4-FFF2-40B4-BE49-F238E27FC236}">
                <a16:creationId xmlns:a16="http://schemas.microsoft.com/office/drawing/2014/main" id="{8FB84488-042B-1D3E-FE6C-6AAA9142D55E}"/>
              </a:ext>
            </a:extLst>
          </p:cNvPr>
          <p:cNvSpPr>
            <a:spLocks noChangeShapeType="1"/>
          </p:cNvSpPr>
          <p:nvPr/>
        </p:nvSpPr>
        <p:spPr bwMode="auto">
          <a:xfrm flipH="1">
            <a:off x="5181600" y="2133600"/>
            <a:ext cx="1574800" cy="685800"/>
          </a:xfrm>
          <a:prstGeom prst="line">
            <a:avLst/>
          </a:prstGeom>
          <a:noFill/>
          <a:ln w="76200">
            <a:solidFill>
              <a:srgbClr val="CCFF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9661" name="Line 29">
            <a:extLst>
              <a:ext uri="{FF2B5EF4-FFF2-40B4-BE49-F238E27FC236}">
                <a16:creationId xmlns:a16="http://schemas.microsoft.com/office/drawing/2014/main" id="{9996E8CD-1FCD-9678-2FF9-D9F82AC6E156}"/>
              </a:ext>
            </a:extLst>
          </p:cNvPr>
          <p:cNvSpPr>
            <a:spLocks noChangeShapeType="1"/>
          </p:cNvSpPr>
          <p:nvPr/>
        </p:nvSpPr>
        <p:spPr bwMode="auto">
          <a:xfrm flipH="1">
            <a:off x="4572000" y="2590800"/>
            <a:ext cx="2351088" cy="2133600"/>
          </a:xfrm>
          <a:prstGeom prst="line">
            <a:avLst/>
          </a:prstGeom>
          <a:noFill/>
          <a:ln w="76200">
            <a:solidFill>
              <a:srgbClr val="CCFF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9663" name="AutoShape 31">
            <a:extLst>
              <a:ext uri="{FF2B5EF4-FFF2-40B4-BE49-F238E27FC236}">
                <a16:creationId xmlns:a16="http://schemas.microsoft.com/office/drawing/2014/main" id="{D94A9FD9-9431-2435-619B-55E07121CA85}"/>
              </a:ext>
            </a:extLst>
          </p:cNvPr>
          <p:cNvSpPr>
            <a:spLocks noChangeArrowheads="1"/>
          </p:cNvSpPr>
          <p:nvPr/>
        </p:nvSpPr>
        <p:spPr bwMode="auto">
          <a:xfrm>
            <a:off x="76200" y="2819400"/>
            <a:ext cx="5562600" cy="990600"/>
          </a:xfrm>
          <a:prstGeom prst="wedgeRectCallout">
            <a:avLst>
              <a:gd name="adj1" fmla="val -10903"/>
              <a:gd name="adj2" fmla="val -181731"/>
            </a:avLst>
          </a:prstGeom>
          <a:solidFill>
            <a:srgbClr val="CCFFCC"/>
          </a:solidFill>
          <a:ln w="9525">
            <a:solidFill>
              <a:schemeClr val="tx1"/>
            </a:solidFill>
            <a:miter lim="800000"/>
            <a:headEnd/>
            <a:tailEnd/>
          </a:ln>
        </p:spPr>
        <p:txBody>
          <a:bodyP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eaLnBrk="1" hangingPunct="1">
              <a:lnSpc>
                <a:spcPct val="80000"/>
              </a:lnSpc>
              <a:spcBef>
                <a:spcPct val="10000"/>
              </a:spcBef>
              <a:buClrTx/>
              <a:buSzTx/>
              <a:buFontTx/>
              <a:buNone/>
            </a:pPr>
            <a:r>
              <a:rPr lang="en-US" altLang="en-US" sz="3600">
                <a:solidFill>
                  <a:schemeClr val="bg1"/>
                </a:solidFill>
                <a:latin typeface="Calibri" panose="020F0502020204030204" pitchFamily="34" charset="0"/>
              </a:rPr>
              <a:t>The first nude paintings &amp; sculptures since the Romans</a:t>
            </a:r>
          </a:p>
        </p:txBody>
      </p:sp>
      <p:sp>
        <p:nvSpPr>
          <p:cNvPr id="69664" name="Text Box 32">
            <a:extLst>
              <a:ext uri="{FF2B5EF4-FFF2-40B4-BE49-F238E27FC236}">
                <a16:creationId xmlns:a16="http://schemas.microsoft.com/office/drawing/2014/main" id="{54DDCA04-8450-531B-8251-D9B72F66A099}"/>
              </a:ext>
            </a:extLst>
          </p:cNvPr>
          <p:cNvSpPr txBox="1">
            <a:spLocks noChangeArrowheads="1"/>
          </p:cNvSpPr>
          <p:nvPr/>
        </p:nvSpPr>
        <p:spPr bwMode="auto">
          <a:xfrm>
            <a:off x="2209800" y="6348411"/>
            <a:ext cx="1752600" cy="546100"/>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eaLnBrk="1" hangingPunct="1">
              <a:lnSpc>
                <a:spcPct val="80000"/>
              </a:lnSpc>
              <a:spcBef>
                <a:spcPct val="10000"/>
              </a:spcBef>
              <a:buClrTx/>
              <a:buSzTx/>
              <a:buFontTx/>
              <a:buNone/>
            </a:pPr>
            <a:r>
              <a:rPr lang="en-US" altLang="en-US" sz="3600">
                <a:solidFill>
                  <a:schemeClr val="bg1"/>
                </a:solidFill>
                <a:latin typeface="Calibri" panose="020F0502020204030204" pitchFamily="34" charset="0"/>
              </a:rPr>
              <a:t>Greek</a:t>
            </a:r>
          </a:p>
        </p:txBody>
      </p:sp>
      <p:sp>
        <p:nvSpPr>
          <p:cNvPr id="69665" name="Text Box 33">
            <a:extLst>
              <a:ext uri="{FF2B5EF4-FFF2-40B4-BE49-F238E27FC236}">
                <a16:creationId xmlns:a16="http://schemas.microsoft.com/office/drawing/2014/main" id="{A081DF91-24B0-C3B6-5FE3-7A604D0D4CA0}"/>
              </a:ext>
            </a:extLst>
          </p:cNvPr>
          <p:cNvSpPr txBox="1">
            <a:spLocks noChangeArrowheads="1"/>
          </p:cNvSpPr>
          <p:nvPr/>
        </p:nvSpPr>
        <p:spPr bwMode="auto">
          <a:xfrm>
            <a:off x="4984742" y="6311899"/>
            <a:ext cx="2590800" cy="546100"/>
          </a:xfrm>
          <a:prstGeom prst="rect">
            <a:avLst/>
          </a:prstGeom>
          <a:solidFill>
            <a:srgbClr val="CC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algn="ctr" eaLnBrk="1" hangingPunct="1">
              <a:lnSpc>
                <a:spcPct val="80000"/>
              </a:lnSpc>
              <a:spcBef>
                <a:spcPct val="10000"/>
              </a:spcBef>
              <a:buClrTx/>
              <a:buSzTx/>
              <a:buFontTx/>
              <a:buNone/>
            </a:pPr>
            <a:r>
              <a:rPr lang="en-US" altLang="en-US" sz="3600">
                <a:solidFill>
                  <a:schemeClr val="bg1"/>
                </a:solidFill>
                <a:latin typeface="Calibri" panose="020F0502020204030204" pitchFamily="34" charset="0"/>
              </a:rPr>
              <a:t>Renaissance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childTnLst>
                                </p:cTn>
                              </p:par>
                            </p:childTnLst>
                          </p:cTn>
                        </p:par>
                        <p:par>
                          <p:cTn id="7" fill="hold" nodeType="afterGroup">
                            <p:stCondLst>
                              <p:cond delay="0"/>
                            </p:stCondLst>
                            <p:childTnLst>
                              <p:par>
                                <p:cTn id="8" presetID="53" presetClass="entr" presetSubtype="0" fill="hold" nodeType="afterEffect">
                                  <p:stCondLst>
                                    <p:cond delay="0"/>
                                  </p:stCondLst>
                                  <p:childTnLst>
                                    <p:set>
                                      <p:cBhvr>
                                        <p:cTn id="9" dur="1" fill="hold">
                                          <p:stCondLst>
                                            <p:cond delay="0"/>
                                          </p:stCondLst>
                                        </p:cTn>
                                        <p:tgtEl>
                                          <p:spTgt spid="69636"/>
                                        </p:tgtEl>
                                        <p:attrNameLst>
                                          <p:attrName>style.visibility</p:attrName>
                                        </p:attrNameLst>
                                      </p:cBhvr>
                                      <p:to>
                                        <p:strVal val="visible"/>
                                      </p:to>
                                    </p:set>
                                    <p:anim calcmode="lin" valueType="num">
                                      <p:cBhvr>
                                        <p:cTn id="10" dur="500" fill="hold"/>
                                        <p:tgtEl>
                                          <p:spTgt spid="69636"/>
                                        </p:tgtEl>
                                        <p:attrNameLst>
                                          <p:attrName>ppt_w</p:attrName>
                                        </p:attrNameLst>
                                      </p:cBhvr>
                                      <p:tavLst>
                                        <p:tav tm="0">
                                          <p:val>
                                            <p:fltVal val="0"/>
                                          </p:val>
                                        </p:tav>
                                        <p:tav tm="100000">
                                          <p:val>
                                            <p:strVal val="#ppt_w"/>
                                          </p:val>
                                        </p:tav>
                                      </p:tavLst>
                                    </p:anim>
                                    <p:anim calcmode="lin" valueType="num">
                                      <p:cBhvr>
                                        <p:cTn id="11" dur="500" fill="hold"/>
                                        <p:tgtEl>
                                          <p:spTgt spid="69636"/>
                                        </p:tgtEl>
                                        <p:attrNameLst>
                                          <p:attrName>ppt_h</p:attrName>
                                        </p:attrNameLst>
                                      </p:cBhvr>
                                      <p:tavLst>
                                        <p:tav tm="0">
                                          <p:val>
                                            <p:fltVal val="0"/>
                                          </p:val>
                                        </p:tav>
                                        <p:tav tm="100000">
                                          <p:val>
                                            <p:strVal val="#ppt_h"/>
                                          </p:val>
                                        </p:tav>
                                      </p:tavLst>
                                    </p:anim>
                                    <p:animEffect transition="in" filter="fade">
                                      <p:cBhvr>
                                        <p:cTn id="12" dur="500"/>
                                        <p:tgtEl>
                                          <p:spTgt spid="69636"/>
                                        </p:tgtEl>
                                      </p:cBhvr>
                                    </p:animEffect>
                                  </p:childTnLst>
                                </p:cTn>
                              </p:par>
                            </p:childTnLst>
                          </p:cTn>
                        </p:par>
                        <p:par>
                          <p:cTn id="13" fill="hold" nodeType="afterGroup">
                            <p:stCondLst>
                              <p:cond delay="500"/>
                            </p:stCondLst>
                            <p:childTnLst>
                              <p:par>
                                <p:cTn id="14" presetID="53" presetClass="entr" presetSubtype="0" fill="hold" nodeType="afterEffect">
                                  <p:stCondLst>
                                    <p:cond delay="0"/>
                                  </p:stCondLst>
                                  <p:childTnLst>
                                    <p:set>
                                      <p:cBhvr>
                                        <p:cTn id="15" dur="1" fill="hold">
                                          <p:stCondLst>
                                            <p:cond delay="0"/>
                                          </p:stCondLst>
                                        </p:cTn>
                                        <p:tgtEl>
                                          <p:spTgt spid="69663"/>
                                        </p:tgtEl>
                                        <p:attrNameLst>
                                          <p:attrName>style.visibility</p:attrName>
                                        </p:attrNameLst>
                                      </p:cBhvr>
                                      <p:to>
                                        <p:strVal val="visible"/>
                                      </p:to>
                                    </p:set>
                                    <p:anim calcmode="lin" valueType="num">
                                      <p:cBhvr>
                                        <p:cTn id="16" dur="500" fill="hold"/>
                                        <p:tgtEl>
                                          <p:spTgt spid="69663"/>
                                        </p:tgtEl>
                                        <p:attrNameLst>
                                          <p:attrName>ppt_w</p:attrName>
                                        </p:attrNameLst>
                                      </p:cBhvr>
                                      <p:tavLst>
                                        <p:tav tm="0">
                                          <p:val>
                                            <p:fltVal val="0"/>
                                          </p:val>
                                        </p:tav>
                                        <p:tav tm="100000">
                                          <p:val>
                                            <p:strVal val="#ppt_w"/>
                                          </p:val>
                                        </p:tav>
                                      </p:tavLst>
                                    </p:anim>
                                    <p:anim calcmode="lin" valueType="num">
                                      <p:cBhvr>
                                        <p:cTn id="17" dur="500" fill="hold"/>
                                        <p:tgtEl>
                                          <p:spTgt spid="69663"/>
                                        </p:tgtEl>
                                        <p:attrNameLst>
                                          <p:attrName>ppt_h</p:attrName>
                                        </p:attrNameLst>
                                      </p:cBhvr>
                                      <p:tavLst>
                                        <p:tav tm="0">
                                          <p:val>
                                            <p:fltVal val="0"/>
                                          </p:val>
                                        </p:tav>
                                        <p:tav tm="100000">
                                          <p:val>
                                            <p:strVal val="#ppt_h"/>
                                          </p:val>
                                        </p:tav>
                                      </p:tavLst>
                                    </p:anim>
                                    <p:animEffect transition="in" filter="fade">
                                      <p:cBhvr>
                                        <p:cTn id="18" dur="500"/>
                                        <p:tgtEl>
                                          <p:spTgt spid="69663"/>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53" presetClass="exit" presetSubtype="0" fill="hold" nodeType="clickEffect">
                                  <p:stCondLst>
                                    <p:cond delay="0"/>
                                  </p:stCondLst>
                                  <p:childTnLst>
                                    <p:anim calcmode="lin" valueType="num">
                                      <p:cBhvr>
                                        <p:cTn id="22" dur="500"/>
                                        <p:tgtEl>
                                          <p:spTgt spid="69636"/>
                                        </p:tgtEl>
                                        <p:attrNameLst>
                                          <p:attrName>ppt_w</p:attrName>
                                        </p:attrNameLst>
                                      </p:cBhvr>
                                      <p:tavLst>
                                        <p:tav tm="0">
                                          <p:val>
                                            <p:strVal val="ppt_w"/>
                                          </p:val>
                                        </p:tav>
                                        <p:tav tm="100000">
                                          <p:val>
                                            <p:fltVal val="0"/>
                                          </p:val>
                                        </p:tav>
                                      </p:tavLst>
                                    </p:anim>
                                    <p:anim calcmode="lin" valueType="num">
                                      <p:cBhvr>
                                        <p:cTn id="23" dur="500"/>
                                        <p:tgtEl>
                                          <p:spTgt spid="69636"/>
                                        </p:tgtEl>
                                        <p:attrNameLst>
                                          <p:attrName>ppt_h</p:attrName>
                                        </p:attrNameLst>
                                      </p:cBhvr>
                                      <p:tavLst>
                                        <p:tav tm="0">
                                          <p:val>
                                            <p:strVal val="ppt_h"/>
                                          </p:val>
                                        </p:tav>
                                        <p:tav tm="100000">
                                          <p:val>
                                            <p:fltVal val="0"/>
                                          </p:val>
                                        </p:tav>
                                      </p:tavLst>
                                    </p:anim>
                                    <p:animEffect transition="out" filter="fade">
                                      <p:cBhvr>
                                        <p:cTn id="24" dur="500"/>
                                        <p:tgtEl>
                                          <p:spTgt spid="69636"/>
                                        </p:tgtEl>
                                      </p:cBhvr>
                                    </p:animEffect>
                                    <p:set>
                                      <p:cBhvr>
                                        <p:cTn id="25" dur="1" fill="hold">
                                          <p:stCondLst>
                                            <p:cond delay="499"/>
                                          </p:stCondLst>
                                        </p:cTn>
                                        <p:tgtEl>
                                          <p:spTgt spid="69636"/>
                                        </p:tgtEl>
                                        <p:attrNameLst>
                                          <p:attrName>style.visibility</p:attrName>
                                        </p:attrNameLst>
                                      </p:cBhvr>
                                      <p:to>
                                        <p:strVal val="hidden"/>
                                      </p:to>
                                    </p:set>
                                  </p:childTnLst>
                                </p:cTn>
                              </p:par>
                              <p:par>
                                <p:cTn id="26" presetID="53" presetClass="exit" presetSubtype="0" fill="hold" nodeType="withEffect">
                                  <p:stCondLst>
                                    <p:cond delay="0"/>
                                  </p:stCondLst>
                                  <p:childTnLst>
                                    <p:anim calcmode="lin" valueType="num">
                                      <p:cBhvr>
                                        <p:cTn id="27" dur="500"/>
                                        <p:tgtEl>
                                          <p:spTgt spid="69663"/>
                                        </p:tgtEl>
                                        <p:attrNameLst>
                                          <p:attrName>ppt_w</p:attrName>
                                        </p:attrNameLst>
                                      </p:cBhvr>
                                      <p:tavLst>
                                        <p:tav tm="0">
                                          <p:val>
                                            <p:strVal val="ppt_w"/>
                                          </p:val>
                                        </p:tav>
                                        <p:tav tm="100000">
                                          <p:val>
                                            <p:fltVal val="0"/>
                                          </p:val>
                                        </p:tav>
                                      </p:tavLst>
                                    </p:anim>
                                    <p:anim calcmode="lin" valueType="num">
                                      <p:cBhvr>
                                        <p:cTn id="28" dur="500"/>
                                        <p:tgtEl>
                                          <p:spTgt spid="69663"/>
                                        </p:tgtEl>
                                        <p:attrNameLst>
                                          <p:attrName>ppt_h</p:attrName>
                                        </p:attrNameLst>
                                      </p:cBhvr>
                                      <p:tavLst>
                                        <p:tav tm="0">
                                          <p:val>
                                            <p:strVal val="ppt_h"/>
                                          </p:val>
                                        </p:tav>
                                        <p:tav tm="100000">
                                          <p:val>
                                            <p:fltVal val="0"/>
                                          </p:val>
                                        </p:tav>
                                      </p:tavLst>
                                    </p:anim>
                                    <p:animEffect transition="out" filter="fade">
                                      <p:cBhvr>
                                        <p:cTn id="29" dur="500"/>
                                        <p:tgtEl>
                                          <p:spTgt spid="69663"/>
                                        </p:tgtEl>
                                      </p:cBhvr>
                                    </p:animEffect>
                                    <p:set>
                                      <p:cBhvr>
                                        <p:cTn id="30" dur="1" fill="hold">
                                          <p:stCondLst>
                                            <p:cond delay="499"/>
                                          </p:stCondLst>
                                        </p:cTn>
                                        <p:tgtEl>
                                          <p:spTgt spid="69663"/>
                                        </p:tgtEl>
                                        <p:attrNameLst>
                                          <p:attrName>style.visibility</p:attrName>
                                        </p:attrNameLst>
                                      </p:cBhvr>
                                      <p:to>
                                        <p:strVal val="hidden"/>
                                      </p:to>
                                    </p:set>
                                  </p:childTnLst>
                                </p:cTn>
                              </p:par>
                            </p:childTnLst>
                          </p:cTn>
                        </p:par>
                        <p:par>
                          <p:cTn id="31" fill="hold" nodeType="afterGroup">
                            <p:stCondLst>
                              <p:cond delay="500"/>
                            </p:stCondLst>
                            <p:childTnLst>
                              <p:par>
                                <p:cTn id="32" presetID="1" presetClass="entr" presetSubtype="0" fill="hold" nodeType="afterEffect">
                                  <p:stCondLst>
                                    <p:cond delay="0"/>
                                  </p:stCondLst>
                                  <p:childTnLst>
                                    <p:set>
                                      <p:cBhvr>
                                        <p:cTn id="33" dur="1" fill="hold">
                                          <p:stCondLst>
                                            <p:cond delay="0"/>
                                          </p:stCondLst>
                                        </p:cTn>
                                        <p:tgtEl>
                                          <p:spTgt spid="69635">
                                            <p:txEl>
                                              <p:pRg st="1" end="1"/>
                                            </p:txEl>
                                          </p:spTgt>
                                        </p:tgtEl>
                                        <p:attrNameLst>
                                          <p:attrName>style.visibility</p:attrName>
                                        </p:attrNameLst>
                                      </p:cBhvr>
                                      <p:to>
                                        <p:strVal val="visible"/>
                                      </p:to>
                                    </p:set>
                                  </p:childTnLst>
                                </p:cTn>
                              </p:par>
                            </p:childTnLst>
                          </p:cTn>
                        </p:par>
                        <p:par>
                          <p:cTn id="34" fill="hold" nodeType="afterGroup">
                            <p:stCondLst>
                              <p:cond delay="500"/>
                            </p:stCondLst>
                            <p:childTnLst>
                              <p:par>
                                <p:cTn id="35" presetID="53" presetClass="entr" presetSubtype="0" fill="hold" nodeType="afterEffect">
                                  <p:stCondLst>
                                    <p:cond delay="0"/>
                                  </p:stCondLst>
                                  <p:childTnLst>
                                    <p:set>
                                      <p:cBhvr>
                                        <p:cTn id="36" dur="1" fill="hold">
                                          <p:stCondLst>
                                            <p:cond delay="0"/>
                                          </p:stCondLst>
                                        </p:cTn>
                                        <p:tgtEl>
                                          <p:spTgt spid="69638"/>
                                        </p:tgtEl>
                                        <p:attrNameLst>
                                          <p:attrName>style.visibility</p:attrName>
                                        </p:attrNameLst>
                                      </p:cBhvr>
                                      <p:to>
                                        <p:strVal val="visible"/>
                                      </p:to>
                                    </p:set>
                                    <p:anim calcmode="lin" valueType="num">
                                      <p:cBhvr>
                                        <p:cTn id="37" dur="500" fill="hold"/>
                                        <p:tgtEl>
                                          <p:spTgt spid="69638"/>
                                        </p:tgtEl>
                                        <p:attrNameLst>
                                          <p:attrName>ppt_w</p:attrName>
                                        </p:attrNameLst>
                                      </p:cBhvr>
                                      <p:tavLst>
                                        <p:tav tm="0">
                                          <p:val>
                                            <p:fltVal val="0"/>
                                          </p:val>
                                        </p:tav>
                                        <p:tav tm="100000">
                                          <p:val>
                                            <p:strVal val="#ppt_w"/>
                                          </p:val>
                                        </p:tav>
                                      </p:tavLst>
                                    </p:anim>
                                    <p:anim calcmode="lin" valueType="num">
                                      <p:cBhvr>
                                        <p:cTn id="38" dur="500" fill="hold"/>
                                        <p:tgtEl>
                                          <p:spTgt spid="69638"/>
                                        </p:tgtEl>
                                        <p:attrNameLst>
                                          <p:attrName>ppt_h</p:attrName>
                                        </p:attrNameLst>
                                      </p:cBhvr>
                                      <p:tavLst>
                                        <p:tav tm="0">
                                          <p:val>
                                            <p:fltVal val="0"/>
                                          </p:val>
                                        </p:tav>
                                        <p:tav tm="100000">
                                          <p:val>
                                            <p:strVal val="#ppt_h"/>
                                          </p:val>
                                        </p:tav>
                                      </p:tavLst>
                                    </p:anim>
                                    <p:animEffect transition="in" filter="fade">
                                      <p:cBhvr>
                                        <p:cTn id="39" dur="500"/>
                                        <p:tgtEl>
                                          <p:spTgt spid="69638"/>
                                        </p:tgtEl>
                                      </p:cBhvr>
                                    </p:animEffect>
                                  </p:childTnLst>
                                </p:cTn>
                              </p:par>
                            </p:childTnLst>
                          </p:cTn>
                        </p:par>
                        <p:par>
                          <p:cTn id="40" fill="hold" nodeType="afterGroup">
                            <p:stCondLst>
                              <p:cond delay="1000"/>
                            </p:stCondLst>
                            <p:childTnLst>
                              <p:par>
                                <p:cTn id="41" presetID="53" presetClass="entr" presetSubtype="0" fill="hold" nodeType="afterEffect">
                                  <p:stCondLst>
                                    <p:cond delay="0"/>
                                  </p:stCondLst>
                                  <p:childTnLst>
                                    <p:set>
                                      <p:cBhvr>
                                        <p:cTn id="42" dur="1" fill="hold">
                                          <p:stCondLst>
                                            <p:cond delay="0"/>
                                          </p:stCondLst>
                                        </p:cTn>
                                        <p:tgtEl>
                                          <p:spTgt spid="69639"/>
                                        </p:tgtEl>
                                        <p:attrNameLst>
                                          <p:attrName>style.visibility</p:attrName>
                                        </p:attrNameLst>
                                      </p:cBhvr>
                                      <p:to>
                                        <p:strVal val="visible"/>
                                      </p:to>
                                    </p:set>
                                    <p:anim calcmode="lin" valueType="num">
                                      <p:cBhvr>
                                        <p:cTn id="43" dur="500" fill="hold"/>
                                        <p:tgtEl>
                                          <p:spTgt spid="69639"/>
                                        </p:tgtEl>
                                        <p:attrNameLst>
                                          <p:attrName>ppt_w</p:attrName>
                                        </p:attrNameLst>
                                      </p:cBhvr>
                                      <p:tavLst>
                                        <p:tav tm="0">
                                          <p:val>
                                            <p:fltVal val="0"/>
                                          </p:val>
                                        </p:tav>
                                        <p:tav tm="100000">
                                          <p:val>
                                            <p:strVal val="#ppt_w"/>
                                          </p:val>
                                        </p:tav>
                                      </p:tavLst>
                                    </p:anim>
                                    <p:anim calcmode="lin" valueType="num">
                                      <p:cBhvr>
                                        <p:cTn id="44" dur="500" fill="hold"/>
                                        <p:tgtEl>
                                          <p:spTgt spid="69639"/>
                                        </p:tgtEl>
                                        <p:attrNameLst>
                                          <p:attrName>ppt_h</p:attrName>
                                        </p:attrNameLst>
                                      </p:cBhvr>
                                      <p:tavLst>
                                        <p:tav tm="0">
                                          <p:val>
                                            <p:fltVal val="0"/>
                                          </p:val>
                                        </p:tav>
                                        <p:tav tm="100000">
                                          <p:val>
                                            <p:strVal val="#ppt_h"/>
                                          </p:val>
                                        </p:tav>
                                      </p:tavLst>
                                    </p:anim>
                                    <p:animEffect transition="in" filter="fade">
                                      <p:cBhvr>
                                        <p:cTn id="45" dur="500"/>
                                        <p:tgtEl>
                                          <p:spTgt spid="69639"/>
                                        </p:tgtEl>
                                      </p:cBhvr>
                                    </p:animEffect>
                                  </p:childTnLst>
                                </p:cTn>
                              </p:par>
                              <p:par>
                                <p:cTn id="46" presetID="53" presetClass="entr" presetSubtype="0" fill="hold" nodeType="withEffect">
                                  <p:stCondLst>
                                    <p:cond delay="0"/>
                                  </p:stCondLst>
                                  <p:childTnLst>
                                    <p:set>
                                      <p:cBhvr>
                                        <p:cTn id="47" dur="1" fill="hold">
                                          <p:stCondLst>
                                            <p:cond delay="0"/>
                                          </p:stCondLst>
                                        </p:cTn>
                                        <p:tgtEl>
                                          <p:spTgt spid="69664"/>
                                        </p:tgtEl>
                                        <p:attrNameLst>
                                          <p:attrName>style.visibility</p:attrName>
                                        </p:attrNameLst>
                                      </p:cBhvr>
                                      <p:to>
                                        <p:strVal val="visible"/>
                                      </p:to>
                                    </p:set>
                                    <p:anim calcmode="lin" valueType="num">
                                      <p:cBhvr>
                                        <p:cTn id="48" dur="500" fill="hold"/>
                                        <p:tgtEl>
                                          <p:spTgt spid="69664"/>
                                        </p:tgtEl>
                                        <p:attrNameLst>
                                          <p:attrName>ppt_w</p:attrName>
                                        </p:attrNameLst>
                                      </p:cBhvr>
                                      <p:tavLst>
                                        <p:tav tm="0">
                                          <p:val>
                                            <p:fltVal val="0"/>
                                          </p:val>
                                        </p:tav>
                                        <p:tav tm="100000">
                                          <p:val>
                                            <p:strVal val="#ppt_w"/>
                                          </p:val>
                                        </p:tav>
                                      </p:tavLst>
                                    </p:anim>
                                    <p:anim calcmode="lin" valueType="num">
                                      <p:cBhvr>
                                        <p:cTn id="49" dur="500" fill="hold"/>
                                        <p:tgtEl>
                                          <p:spTgt spid="69664"/>
                                        </p:tgtEl>
                                        <p:attrNameLst>
                                          <p:attrName>ppt_h</p:attrName>
                                        </p:attrNameLst>
                                      </p:cBhvr>
                                      <p:tavLst>
                                        <p:tav tm="0">
                                          <p:val>
                                            <p:fltVal val="0"/>
                                          </p:val>
                                        </p:tav>
                                        <p:tav tm="100000">
                                          <p:val>
                                            <p:strVal val="#ppt_h"/>
                                          </p:val>
                                        </p:tav>
                                      </p:tavLst>
                                    </p:anim>
                                    <p:animEffect transition="in" filter="fade">
                                      <p:cBhvr>
                                        <p:cTn id="50" dur="500"/>
                                        <p:tgtEl>
                                          <p:spTgt spid="69664"/>
                                        </p:tgtEl>
                                      </p:cBhvr>
                                    </p:animEffect>
                                  </p:childTnLst>
                                </p:cTn>
                              </p:par>
                              <p:par>
                                <p:cTn id="51" presetID="53" presetClass="entr" presetSubtype="0" fill="hold" nodeType="withEffect">
                                  <p:stCondLst>
                                    <p:cond delay="0"/>
                                  </p:stCondLst>
                                  <p:childTnLst>
                                    <p:set>
                                      <p:cBhvr>
                                        <p:cTn id="52" dur="1" fill="hold">
                                          <p:stCondLst>
                                            <p:cond delay="0"/>
                                          </p:stCondLst>
                                        </p:cTn>
                                        <p:tgtEl>
                                          <p:spTgt spid="69665"/>
                                        </p:tgtEl>
                                        <p:attrNameLst>
                                          <p:attrName>style.visibility</p:attrName>
                                        </p:attrNameLst>
                                      </p:cBhvr>
                                      <p:to>
                                        <p:strVal val="visible"/>
                                      </p:to>
                                    </p:set>
                                    <p:anim calcmode="lin" valueType="num">
                                      <p:cBhvr>
                                        <p:cTn id="53" dur="500" fill="hold"/>
                                        <p:tgtEl>
                                          <p:spTgt spid="69665"/>
                                        </p:tgtEl>
                                        <p:attrNameLst>
                                          <p:attrName>ppt_w</p:attrName>
                                        </p:attrNameLst>
                                      </p:cBhvr>
                                      <p:tavLst>
                                        <p:tav tm="0">
                                          <p:val>
                                            <p:fltVal val="0"/>
                                          </p:val>
                                        </p:tav>
                                        <p:tav tm="100000">
                                          <p:val>
                                            <p:strVal val="#ppt_w"/>
                                          </p:val>
                                        </p:tav>
                                      </p:tavLst>
                                    </p:anim>
                                    <p:anim calcmode="lin" valueType="num">
                                      <p:cBhvr>
                                        <p:cTn id="54" dur="500" fill="hold"/>
                                        <p:tgtEl>
                                          <p:spTgt spid="69665"/>
                                        </p:tgtEl>
                                        <p:attrNameLst>
                                          <p:attrName>ppt_h</p:attrName>
                                        </p:attrNameLst>
                                      </p:cBhvr>
                                      <p:tavLst>
                                        <p:tav tm="0">
                                          <p:val>
                                            <p:fltVal val="0"/>
                                          </p:val>
                                        </p:tav>
                                        <p:tav tm="100000">
                                          <p:val>
                                            <p:strVal val="#ppt_h"/>
                                          </p:val>
                                        </p:tav>
                                      </p:tavLst>
                                    </p:anim>
                                    <p:animEffect transition="in" filter="fade">
                                      <p:cBhvr>
                                        <p:cTn id="55" dur="500"/>
                                        <p:tgtEl>
                                          <p:spTgt spid="69665"/>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53" presetClass="exit" presetSubtype="0" fill="hold" nodeType="clickEffect">
                                  <p:stCondLst>
                                    <p:cond delay="0"/>
                                  </p:stCondLst>
                                  <p:childTnLst>
                                    <p:anim calcmode="lin" valueType="num">
                                      <p:cBhvr>
                                        <p:cTn id="59" dur="500"/>
                                        <p:tgtEl>
                                          <p:spTgt spid="69638"/>
                                        </p:tgtEl>
                                        <p:attrNameLst>
                                          <p:attrName>ppt_w</p:attrName>
                                        </p:attrNameLst>
                                      </p:cBhvr>
                                      <p:tavLst>
                                        <p:tav tm="0">
                                          <p:val>
                                            <p:strVal val="ppt_w"/>
                                          </p:val>
                                        </p:tav>
                                        <p:tav tm="100000">
                                          <p:val>
                                            <p:fltVal val="0"/>
                                          </p:val>
                                        </p:tav>
                                      </p:tavLst>
                                    </p:anim>
                                    <p:anim calcmode="lin" valueType="num">
                                      <p:cBhvr>
                                        <p:cTn id="60" dur="500"/>
                                        <p:tgtEl>
                                          <p:spTgt spid="69638"/>
                                        </p:tgtEl>
                                        <p:attrNameLst>
                                          <p:attrName>ppt_h</p:attrName>
                                        </p:attrNameLst>
                                      </p:cBhvr>
                                      <p:tavLst>
                                        <p:tav tm="0">
                                          <p:val>
                                            <p:strVal val="ppt_h"/>
                                          </p:val>
                                        </p:tav>
                                        <p:tav tm="100000">
                                          <p:val>
                                            <p:fltVal val="0"/>
                                          </p:val>
                                        </p:tav>
                                      </p:tavLst>
                                    </p:anim>
                                    <p:animEffect transition="out" filter="fade">
                                      <p:cBhvr>
                                        <p:cTn id="61" dur="500"/>
                                        <p:tgtEl>
                                          <p:spTgt spid="69638"/>
                                        </p:tgtEl>
                                      </p:cBhvr>
                                    </p:animEffect>
                                    <p:set>
                                      <p:cBhvr>
                                        <p:cTn id="62" dur="1" fill="hold">
                                          <p:stCondLst>
                                            <p:cond delay="499"/>
                                          </p:stCondLst>
                                        </p:cTn>
                                        <p:tgtEl>
                                          <p:spTgt spid="69638"/>
                                        </p:tgtEl>
                                        <p:attrNameLst>
                                          <p:attrName>style.visibility</p:attrName>
                                        </p:attrNameLst>
                                      </p:cBhvr>
                                      <p:to>
                                        <p:strVal val="hidden"/>
                                      </p:to>
                                    </p:set>
                                  </p:childTnLst>
                                </p:cTn>
                              </p:par>
                              <p:par>
                                <p:cTn id="63" presetID="53" presetClass="exit" presetSubtype="0" fill="hold" nodeType="withEffect">
                                  <p:stCondLst>
                                    <p:cond delay="0"/>
                                  </p:stCondLst>
                                  <p:childTnLst>
                                    <p:anim calcmode="lin" valueType="num">
                                      <p:cBhvr>
                                        <p:cTn id="64" dur="500"/>
                                        <p:tgtEl>
                                          <p:spTgt spid="69639"/>
                                        </p:tgtEl>
                                        <p:attrNameLst>
                                          <p:attrName>ppt_w</p:attrName>
                                        </p:attrNameLst>
                                      </p:cBhvr>
                                      <p:tavLst>
                                        <p:tav tm="0">
                                          <p:val>
                                            <p:strVal val="ppt_w"/>
                                          </p:val>
                                        </p:tav>
                                        <p:tav tm="100000">
                                          <p:val>
                                            <p:fltVal val="0"/>
                                          </p:val>
                                        </p:tav>
                                      </p:tavLst>
                                    </p:anim>
                                    <p:anim calcmode="lin" valueType="num">
                                      <p:cBhvr>
                                        <p:cTn id="65" dur="500"/>
                                        <p:tgtEl>
                                          <p:spTgt spid="69639"/>
                                        </p:tgtEl>
                                        <p:attrNameLst>
                                          <p:attrName>ppt_h</p:attrName>
                                        </p:attrNameLst>
                                      </p:cBhvr>
                                      <p:tavLst>
                                        <p:tav tm="0">
                                          <p:val>
                                            <p:strVal val="ppt_h"/>
                                          </p:val>
                                        </p:tav>
                                        <p:tav tm="100000">
                                          <p:val>
                                            <p:fltVal val="0"/>
                                          </p:val>
                                        </p:tav>
                                      </p:tavLst>
                                    </p:anim>
                                    <p:animEffect transition="out" filter="fade">
                                      <p:cBhvr>
                                        <p:cTn id="66" dur="500"/>
                                        <p:tgtEl>
                                          <p:spTgt spid="69639"/>
                                        </p:tgtEl>
                                      </p:cBhvr>
                                    </p:animEffect>
                                    <p:set>
                                      <p:cBhvr>
                                        <p:cTn id="67" dur="1" fill="hold">
                                          <p:stCondLst>
                                            <p:cond delay="499"/>
                                          </p:stCondLst>
                                        </p:cTn>
                                        <p:tgtEl>
                                          <p:spTgt spid="69639"/>
                                        </p:tgtEl>
                                        <p:attrNameLst>
                                          <p:attrName>style.visibility</p:attrName>
                                        </p:attrNameLst>
                                      </p:cBhvr>
                                      <p:to>
                                        <p:strVal val="hidden"/>
                                      </p:to>
                                    </p:set>
                                  </p:childTnLst>
                                </p:cTn>
                              </p:par>
                              <p:par>
                                <p:cTn id="68" presetID="53" presetClass="exit" presetSubtype="0" fill="hold" nodeType="withEffect">
                                  <p:stCondLst>
                                    <p:cond delay="0"/>
                                  </p:stCondLst>
                                  <p:childTnLst>
                                    <p:anim calcmode="lin" valueType="num">
                                      <p:cBhvr>
                                        <p:cTn id="69" dur="500"/>
                                        <p:tgtEl>
                                          <p:spTgt spid="69664"/>
                                        </p:tgtEl>
                                        <p:attrNameLst>
                                          <p:attrName>ppt_w</p:attrName>
                                        </p:attrNameLst>
                                      </p:cBhvr>
                                      <p:tavLst>
                                        <p:tav tm="0">
                                          <p:val>
                                            <p:strVal val="ppt_w"/>
                                          </p:val>
                                        </p:tav>
                                        <p:tav tm="100000">
                                          <p:val>
                                            <p:fltVal val="0"/>
                                          </p:val>
                                        </p:tav>
                                      </p:tavLst>
                                    </p:anim>
                                    <p:anim calcmode="lin" valueType="num">
                                      <p:cBhvr>
                                        <p:cTn id="70" dur="500"/>
                                        <p:tgtEl>
                                          <p:spTgt spid="69664"/>
                                        </p:tgtEl>
                                        <p:attrNameLst>
                                          <p:attrName>ppt_h</p:attrName>
                                        </p:attrNameLst>
                                      </p:cBhvr>
                                      <p:tavLst>
                                        <p:tav tm="0">
                                          <p:val>
                                            <p:strVal val="ppt_h"/>
                                          </p:val>
                                        </p:tav>
                                        <p:tav tm="100000">
                                          <p:val>
                                            <p:fltVal val="0"/>
                                          </p:val>
                                        </p:tav>
                                      </p:tavLst>
                                    </p:anim>
                                    <p:animEffect transition="out" filter="fade">
                                      <p:cBhvr>
                                        <p:cTn id="71" dur="500"/>
                                        <p:tgtEl>
                                          <p:spTgt spid="69664"/>
                                        </p:tgtEl>
                                      </p:cBhvr>
                                    </p:animEffect>
                                    <p:set>
                                      <p:cBhvr>
                                        <p:cTn id="72" dur="1" fill="hold">
                                          <p:stCondLst>
                                            <p:cond delay="499"/>
                                          </p:stCondLst>
                                        </p:cTn>
                                        <p:tgtEl>
                                          <p:spTgt spid="69664"/>
                                        </p:tgtEl>
                                        <p:attrNameLst>
                                          <p:attrName>style.visibility</p:attrName>
                                        </p:attrNameLst>
                                      </p:cBhvr>
                                      <p:to>
                                        <p:strVal val="hidden"/>
                                      </p:to>
                                    </p:set>
                                  </p:childTnLst>
                                </p:cTn>
                              </p:par>
                              <p:par>
                                <p:cTn id="73" presetID="53" presetClass="exit" presetSubtype="0" fill="hold" nodeType="withEffect">
                                  <p:stCondLst>
                                    <p:cond delay="0"/>
                                  </p:stCondLst>
                                  <p:childTnLst>
                                    <p:anim calcmode="lin" valueType="num">
                                      <p:cBhvr>
                                        <p:cTn id="74" dur="500"/>
                                        <p:tgtEl>
                                          <p:spTgt spid="69665"/>
                                        </p:tgtEl>
                                        <p:attrNameLst>
                                          <p:attrName>ppt_w</p:attrName>
                                        </p:attrNameLst>
                                      </p:cBhvr>
                                      <p:tavLst>
                                        <p:tav tm="0">
                                          <p:val>
                                            <p:strVal val="ppt_w"/>
                                          </p:val>
                                        </p:tav>
                                        <p:tav tm="100000">
                                          <p:val>
                                            <p:fltVal val="0"/>
                                          </p:val>
                                        </p:tav>
                                      </p:tavLst>
                                    </p:anim>
                                    <p:anim calcmode="lin" valueType="num">
                                      <p:cBhvr>
                                        <p:cTn id="75" dur="500"/>
                                        <p:tgtEl>
                                          <p:spTgt spid="69665"/>
                                        </p:tgtEl>
                                        <p:attrNameLst>
                                          <p:attrName>ppt_h</p:attrName>
                                        </p:attrNameLst>
                                      </p:cBhvr>
                                      <p:tavLst>
                                        <p:tav tm="0">
                                          <p:val>
                                            <p:strVal val="ppt_h"/>
                                          </p:val>
                                        </p:tav>
                                        <p:tav tm="100000">
                                          <p:val>
                                            <p:fltVal val="0"/>
                                          </p:val>
                                        </p:tav>
                                      </p:tavLst>
                                    </p:anim>
                                    <p:animEffect transition="out" filter="fade">
                                      <p:cBhvr>
                                        <p:cTn id="76" dur="500"/>
                                        <p:tgtEl>
                                          <p:spTgt spid="69665"/>
                                        </p:tgtEl>
                                      </p:cBhvr>
                                    </p:animEffect>
                                    <p:set>
                                      <p:cBhvr>
                                        <p:cTn id="77" dur="1" fill="hold">
                                          <p:stCondLst>
                                            <p:cond delay="499"/>
                                          </p:stCondLst>
                                        </p:cTn>
                                        <p:tgtEl>
                                          <p:spTgt spid="69665"/>
                                        </p:tgtEl>
                                        <p:attrNameLst>
                                          <p:attrName>style.visibility</p:attrName>
                                        </p:attrNameLst>
                                      </p:cBhvr>
                                      <p:to>
                                        <p:strVal val="hidden"/>
                                      </p:to>
                                    </p:set>
                                  </p:childTnLst>
                                </p:cTn>
                              </p:par>
                            </p:childTnLst>
                          </p:cTn>
                        </p:par>
                        <p:par>
                          <p:cTn id="78" fill="hold" nodeType="afterGroup">
                            <p:stCondLst>
                              <p:cond delay="500"/>
                            </p:stCondLst>
                            <p:childTnLst>
                              <p:par>
                                <p:cTn id="79" presetID="1" presetClass="entr" presetSubtype="0" fill="hold" nodeType="afterEffect">
                                  <p:stCondLst>
                                    <p:cond delay="0"/>
                                  </p:stCondLst>
                                  <p:childTnLst>
                                    <p:set>
                                      <p:cBhvr>
                                        <p:cTn id="80" dur="1" fill="hold">
                                          <p:stCondLst>
                                            <p:cond delay="0"/>
                                          </p:stCondLst>
                                        </p:cTn>
                                        <p:tgtEl>
                                          <p:spTgt spid="69635">
                                            <p:txEl>
                                              <p:pRg st="2" end="2"/>
                                            </p:txEl>
                                          </p:spTgt>
                                        </p:tgtEl>
                                        <p:attrNameLst>
                                          <p:attrName>style.visibility</p:attrName>
                                        </p:attrNameLst>
                                      </p:cBhvr>
                                      <p:to>
                                        <p:strVal val="visible"/>
                                      </p:to>
                                    </p:set>
                                  </p:childTnLst>
                                </p:cTn>
                              </p:par>
                            </p:childTnLst>
                          </p:cTn>
                        </p:par>
                        <p:par>
                          <p:cTn id="81" fill="hold" nodeType="afterGroup">
                            <p:stCondLst>
                              <p:cond delay="500"/>
                            </p:stCondLst>
                            <p:childTnLst>
                              <p:par>
                                <p:cTn id="82" presetID="53" presetClass="entr" presetSubtype="0" fill="hold" nodeType="afterEffect">
                                  <p:stCondLst>
                                    <p:cond delay="0"/>
                                  </p:stCondLst>
                                  <p:childTnLst>
                                    <p:set>
                                      <p:cBhvr>
                                        <p:cTn id="83" dur="1" fill="hold">
                                          <p:stCondLst>
                                            <p:cond delay="0"/>
                                          </p:stCondLst>
                                        </p:cTn>
                                        <p:tgtEl>
                                          <p:spTgt spid="69640"/>
                                        </p:tgtEl>
                                        <p:attrNameLst>
                                          <p:attrName>style.visibility</p:attrName>
                                        </p:attrNameLst>
                                      </p:cBhvr>
                                      <p:to>
                                        <p:strVal val="visible"/>
                                      </p:to>
                                    </p:set>
                                    <p:anim calcmode="lin" valueType="num">
                                      <p:cBhvr>
                                        <p:cTn id="84" dur="500" fill="hold"/>
                                        <p:tgtEl>
                                          <p:spTgt spid="69640"/>
                                        </p:tgtEl>
                                        <p:attrNameLst>
                                          <p:attrName>ppt_w</p:attrName>
                                        </p:attrNameLst>
                                      </p:cBhvr>
                                      <p:tavLst>
                                        <p:tav tm="0">
                                          <p:val>
                                            <p:fltVal val="0"/>
                                          </p:val>
                                        </p:tav>
                                        <p:tav tm="100000">
                                          <p:val>
                                            <p:strVal val="#ppt_w"/>
                                          </p:val>
                                        </p:tav>
                                      </p:tavLst>
                                    </p:anim>
                                    <p:anim calcmode="lin" valueType="num">
                                      <p:cBhvr>
                                        <p:cTn id="85" dur="500" fill="hold"/>
                                        <p:tgtEl>
                                          <p:spTgt spid="69640"/>
                                        </p:tgtEl>
                                        <p:attrNameLst>
                                          <p:attrName>ppt_h</p:attrName>
                                        </p:attrNameLst>
                                      </p:cBhvr>
                                      <p:tavLst>
                                        <p:tav tm="0">
                                          <p:val>
                                            <p:fltVal val="0"/>
                                          </p:val>
                                        </p:tav>
                                        <p:tav tm="100000">
                                          <p:val>
                                            <p:strVal val="#ppt_h"/>
                                          </p:val>
                                        </p:tav>
                                      </p:tavLst>
                                    </p:anim>
                                    <p:animEffect transition="in" filter="fade">
                                      <p:cBhvr>
                                        <p:cTn id="86" dur="500"/>
                                        <p:tgtEl>
                                          <p:spTgt spid="69640"/>
                                        </p:tgtEl>
                                      </p:cBhvr>
                                    </p:animEffect>
                                  </p:childTnLst>
                                </p:cTn>
                              </p:par>
                            </p:childTnLst>
                          </p:cTn>
                        </p:par>
                      </p:childTnLst>
                    </p:cTn>
                  </p:par>
                  <p:par>
                    <p:cTn id="87" fill="hold" nodeType="clickPar">
                      <p:stCondLst>
                        <p:cond delay="indefinite"/>
                      </p:stCondLst>
                      <p:childTnLst>
                        <p:par>
                          <p:cTn id="88" fill="hold" nodeType="withGroup">
                            <p:stCondLst>
                              <p:cond delay="0"/>
                            </p:stCondLst>
                            <p:childTnLst>
                              <p:par>
                                <p:cTn id="89" presetID="53" presetClass="exit" presetSubtype="0" fill="hold" nodeType="clickEffect">
                                  <p:stCondLst>
                                    <p:cond delay="0"/>
                                  </p:stCondLst>
                                  <p:childTnLst>
                                    <p:anim calcmode="lin" valueType="num">
                                      <p:cBhvr>
                                        <p:cTn id="90" dur="500"/>
                                        <p:tgtEl>
                                          <p:spTgt spid="69640"/>
                                        </p:tgtEl>
                                        <p:attrNameLst>
                                          <p:attrName>ppt_w</p:attrName>
                                        </p:attrNameLst>
                                      </p:cBhvr>
                                      <p:tavLst>
                                        <p:tav tm="0">
                                          <p:val>
                                            <p:strVal val="ppt_w"/>
                                          </p:val>
                                        </p:tav>
                                        <p:tav tm="100000">
                                          <p:val>
                                            <p:fltVal val="0"/>
                                          </p:val>
                                        </p:tav>
                                      </p:tavLst>
                                    </p:anim>
                                    <p:anim calcmode="lin" valueType="num">
                                      <p:cBhvr>
                                        <p:cTn id="91" dur="500"/>
                                        <p:tgtEl>
                                          <p:spTgt spid="69640"/>
                                        </p:tgtEl>
                                        <p:attrNameLst>
                                          <p:attrName>ppt_h</p:attrName>
                                        </p:attrNameLst>
                                      </p:cBhvr>
                                      <p:tavLst>
                                        <p:tav tm="0">
                                          <p:val>
                                            <p:strVal val="ppt_h"/>
                                          </p:val>
                                        </p:tav>
                                        <p:tav tm="100000">
                                          <p:val>
                                            <p:fltVal val="0"/>
                                          </p:val>
                                        </p:tav>
                                      </p:tavLst>
                                    </p:anim>
                                    <p:animEffect transition="out" filter="fade">
                                      <p:cBhvr>
                                        <p:cTn id="92" dur="500"/>
                                        <p:tgtEl>
                                          <p:spTgt spid="69640"/>
                                        </p:tgtEl>
                                      </p:cBhvr>
                                    </p:animEffect>
                                    <p:set>
                                      <p:cBhvr>
                                        <p:cTn id="93" dur="1" fill="hold">
                                          <p:stCondLst>
                                            <p:cond delay="499"/>
                                          </p:stCondLst>
                                        </p:cTn>
                                        <p:tgtEl>
                                          <p:spTgt spid="69640"/>
                                        </p:tgtEl>
                                        <p:attrNameLst>
                                          <p:attrName>style.visibility</p:attrName>
                                        </p:attrNameLst>
                                      </p:cBhvr>
                                      <p:to>
                                        <p:strVal val="hidden"/>
                                      </p:to>
                                    </p:set>
                                  </p:childTnLst>
                                </p:cTn>
                              </p:par>
                            </p:childTnLst>
                          </p:cTn>
                        </p:par>
                        <p:par>
                          <p:cTn id="94" fill="hold" nodeType="afterGroup">
                            <p:stCondLst>
                              <p:cond delay="500"/>
                            </p:stCondLst>
                            <p:childTnLst>
                              <p:par>
                                <p:cTn id="95" presetID="1" presetClass="entr" presetSubtype="0" fill="hold" nodeType="afterEffect">
                                  <p:stCondLst>
                                    <p:cond delay="0"/>
                                  </p:stCondLst>
                                  <p:childTnLst>
                                    <p:set>
                                      <p:cBhvr>
                                        <p:cTn id="96" dur="1" fill="hold">
                                          <p:stCondLst>
                                            <p:cond delay="0"/>
                                          </p:stCondLst>
                                        </p:cTn>
                                        <p:tgtEl>
                                          <p:spTgt spid="69635">
                                            <p:txEl>
                                              <p:pRg st="3" end="3"/>
                                            </p:txEl>
                                          </p:spTgt>
                                        </p:tgtEl>
                                        <p:attrNameLst>
                                          <p:attrName>style.visibility</p:attrName>
                                        </p:attrNameLst>
                                      </p:cBhvr>
                                      <p:to>
                                        <p:strVal val="visible"/>
                                      </p:to>
                                    </p:set>
                                  </p:childTnLst>
                                </p:cTn>
                              </p:par>
                            </p:childTnLst>
                          </p:cTn>
                        </p:par>
                        <p:par>
                          <p:cTn id="97" fill="hold" nodeType="afterGroup">
                            <p:stCondLst>
                              <p:cond delay="500"/>
                            </p:stCondLst>
                            <p:childTnLst>
                              <p:par>
                                <p:cTn id="98" presetID="53" presetClass="entr" presetSubtype="0" fill="hold" nodeType="afterEffect">
                                  <p:stCondLst>
                                    <p:cond delay="0"/>
                                  </p:stCondLst>
                                  <p:childTnLst>
                                    <p:set>
                                      <p:cBhvr>
                                        <p:cTn id="99" dur="1" fill="hold">
                                          <p:stCondLst>
                                            <p:cond delay="0"/>
                                          </p:stCondLst>
                                        </p:cTn>
                                        <p:tgtEl>
                                          <p:spTgt spid="69643"/>
                                        </p:tgtEl>
                                        <p:attrNameLst>
                                          <p:attrName>style.visibility</p:attrName>
                                        </p:attrNameLst>
                                      </p:cBhvr>
                                      <p:to>
                                        <p:strVal val="visible"/>
                                      </p:to>
                                    </p:set>
                                    <p:anim calcmode="lin" valueType="num">
                                      <p:cBhvr>
                                        <p:cTn id="100" dur="500" fill="hold"/>
                                        <p:tgtEl>
                                          <p:spTgt spid="69643"/>
                                        </p:tgtEl>
                                        <p:attrNameLst>
                                          <p:attrName>ppt_w</p:attrName>
                                        </p:attrNameLst>
                                      </p:cBhvr>
                                      <p:tavLst>
                                        <p:tav tm="0">
                                          <p:val>
                                            <p:fltVal val="0"/>
                                          </p:val>
                                        </p:tav>
                                        <p:tav tm="100000">
                                          <p:val>
                                            <p:strVal val="#ppt_w"/>
                                          </p:val>
                                        </p:tav>
                                      </p:tavLst>
                                    </p:anim>
                                    <p:anim calcmode="lin" valueType="num">
                                      <p:cBhvr>
                                        <p:cTn id="101" dur="500" fill="hold"/>
                                        <p:tgtEl>
                                          <p:spTgt spid="69643"/>
                                        </p:tgtEl>
                                        <p:attrNameLst>
                                          <p:attrName>ppt_h</p:attrName>
                                        </p:attrNameLst>
                                      </p:cBhvr>
                                      <p:tavLst>
                                        <p:tav tm="0">
                                          <p:val>
                                            <p:fltVal val="0"/>
                                          </p:val>
                                        </p:tav>
                                        <p:tav tm="100000">
                                          <p:val>
                                            <p:strVal val="#ppt_h"/>
                                          </p:val>
                                        </p:tav>
                                      </p:tavLst>
                                    </p:anim>
                                    <p:animEffect transition="in" filter="fade">
                                      <p:cBhvr>
                                        <p:cTn id="102" dur="500"/>
                                        <p:tgtEl>
                                          <p:spTgt spid="69643"/>
                                        </p:tgtEl>
                                      </p:cBhvr>
                                    </p:animEffect>
                                  </p:childTnLst>
                                </p:cTn>
                              </p:par>
                            </p:childTnLst>
                          </p:cTn>
                        </p:par>
                        <p:par>
                          <p:cTn id="103" fill="hold" nodeType="afterGroup">
                            <p:stCondLst>
                              <p:cond delay="1000"/>
                            </p:stCondLst>
                            <p:childTnLst>
                              <p:par>
                                <p:cTn id="104" presetID="9" presetClass="entr" presetSubtype="0" fill="hold" nodeType="afterEffect">
                                  <p:stCondLst>
                                    <p:cond delay="0"/>
                                  </p:stCondLst>
                                  <p:childTnLst>
                                    <p:set>
                                      <p:cBhvr>
                                        <p:cTn id="105" dur="1" fill="hold">
                                          <p:stCondLst>
                                            <p:cond delay="0"/>
                                          </p:stCondLst>
                                        </p:cTn>
                                        <p:tgtEl>
                                          <p:spTgt spid="69645"/>
                                        </p:tgtEl>
                                        <p:attrNameLst>
                                          <p:attrName>style.visibility</p:attrName>
                                        </p:attrNameLst>
                                      </p:cBhvr>
                                      <p:to>
                                        <p:strVal val="visible"/>
                                      </p:to>
                                    </p:set>
                                    <p:animEffect transition="in" filter="dissolve">
                                      <p:cBhvr>
                                        <p:cTn id="106" dur="500"/>
                                        <p:tgtEl>
                                          <p:spTgt spid="69645"/>
                                        </p:tgtEl>
                                      </p:cBhvr>
                                    </p:animEffect>
                                  </p:childTnLst>
                                </p:cTn>
                              </p:par>
                            </p:childTnLst>
                          </p:cTn>
                        </p:par>
                        <p:par>
                          <p:cTn id="107" fill="hold" nodeType="afterGroup">
                            <p:stCondLst>
                              <p:cond delay="1500"/>
                            </p:stCondLst>
                            <p:childTnLst>
                              <p:par>
                                <p:cTn id="108" presetID="10" presetClass="entr" presetSubtype="0" fill="hold" nodeType="afterEffect">
                                  <p:stCondLst>
                                    <p:cond delay="0"/>
                                  </p:stCondLst>
                                  <p:childTnLst>
                                    <p:set>
                                      <p:cBhvr>
                                        <p:cTn id="109" dur="1" fill="hold">
                                          <p:stCondLst>
                                            <p:cond delay="0"/>
                                          </p:stCondLst>
                                        </p:cTn>
                                        <p:tgtEl>
                                          <p:spTgt spid="69644"/>
                                        </p:tgtEl>
                                        <p:attrNameLst>
                                          <p:attrName>style.visibility</p:attrName>
                                        </p:attrNameLst>
                                      </p:cBhvr>
                                      <p:to>
                                        <p:strVal val="visible"/>
                                      </p:to>
                                    </p:set>
                                    <p:animEffect transition="in" filter="fade">
                                      <p:cBhvr>
                                        <p:cTn id="110" dur="1000"/>
                                        <p:tgtEl>
                                          <p:spTgt spid="69644"/>
                                        </p:tgtEl>
                                      </p:cBhvr>
                                    </p:animEffect>
                                  </p:childTnLst>
                                </p:cTn>
                              </p:par>
                            </p:childTnLst>
                          </p:cTn>
                        </p:par>
                        <p:par>
                          <p:cTn id="111" fill="hold" nodeType="afterGroup">
                            <p:stCondLst>
                              <p:cond delay="2500"/>
                            </p:stCondLst>
                            <p:childTnLst>
                              <p:par>
                                <p:cTn id="112" presetID="22" presetClass="entr" presetSubtype="4" fill="hold" nodeType="afterEffect">
                                  <p:stCondLst>
                                    <p:cond delay="0"/>
                                  </p:stCondLst>
                                  <p:childTnLst>
                                    <p:set>
                                      <p:cBhvr>
                                        <p:cTn id="113" dur="1" fill="hold">
                                          <p:stCondLst>
                                            <p:cond delay="0"/>
                                          </p:stCondLst>
                                        </p:cTn>
                                        <p:tgtEl>
                                          <p:spTgt spid="69646"/>
                                        </p:tgtEl>
                                        <p:attrNameLst>
                                          <p:attrName>style.visibility</p:attrName>
                                        </p:attrNameLst>
                                      </p:cBhvr>
                                      <p:to>
                                        <p:strVal val="visible"/>
                                      </p:to>
                                    </p:set>
                                    <p:animEffect transition="in" filter="wipe(down)">
                                      <p:cBhvr>
                                        <p:cTn id="114" dur="500"/>
                                        <p:tgtEl>
                                          <p:spTgt spid="69646"/>
                                        </p:tgtEl>
                                      </p:cBhvr>
                                    </p:animEffect>
                                  </p:childTnLst>
                                </p:cTn>
                              </p:par>
                            </p:childTnLst>
                          </p:cTn>
                        </p:par>
                        <p:par>
                          <p:cTn id="115" fill="hold" nodeType="afterGroup">
                            <p:stCondLst>
                              <p:cond delay="3000"/>
                            </p:stCondLst>
                            <p:childTnLst>
                              <p:par>
                                <p:cTn id="116" presetID="22" presetClass="entr" presetSubtype="4" fill="hold" nodeType="afterEffect">
                                  <p:stCondLst>
                                    <p:cond delay="0"/>
                                  </p:stCondLst>
                                  <p:childTnLst>
                                    <p:set>
                                      <p:cBhvr>
                                        <p:cTn id="117" dur="1" fill="hold">
                                          <p:stCondLst>
                                            <p:cond delay="0"/>
                                          </p:stCondLst>
                                        </p:cTn>
                                        <p:tgtEl>
                                          <p:spTgt spid="69647"/>
                                        </p:tgtEl>
                                        <p:attrNameLst>
                                          <p:attrName>style.visibility</p:attrName>
                                        </p:attrNameLst>
                                      </p:cBhvr>
                                      <p:to>
                                        <p:strVal val="visible"/>
                                      </p:to>
                                    </p:set>
                                    <p:animEffect transition="in" filter="wipe(down)">
                                      <p:cBhvr>
                                        <p:cTn id="118" dur="500"/>
                                        <p:tgtEl>
                                          <p:spTgt spid="69647"/>
                                        </p:tgtEl>
                                      </p:cBhvr>
                                    </p:animEffect>
                                  </p:childTnLst>
                                </p:cTn>
                              </p:par>
                            </p:childTnLst>
                          </p:cTn>
                        </p:par>
                      </p:childTnLst>
                    </p:cTn>
                  </p:par>
                  <p:par>
                    <p:cTn id="119" fill="hold" nodeType="clickPar">
                      <p:stCondLst>
                        <p:cond delay="indefinite"/>
                      </p:stCondLst>
                      <p:childTnLst>
                        <p:par>
                          <p:cTn id="120" fill="hold" nodeType="withGroup">
                            <p:stCondLst>
                              <p:cond delay="0"/>
                            </p:stCondLst>
                            <p:childTnLst>
                              <p:par>
                                <p:cTn id="121" presetID="53" presetClass="exit" presetSubtype="0" fill="hold" nodeType="clickEffect">
                                  <p:stCondLst>
                                    <p:cond delay="0"/>
                                  </p:stCondLst>
                                  <p:childTnLst>
                                    <p:anim calcmode="lin" valueType="num">
                                      <p:cBhvr>
                                        <p:cTn id="122" dur="500"/>
                                        <p:tgtEl>
                                          <p:spTgt spid="69645"/>
                                        </p:tgtEl>
                                        <p:attrNameLst>
                                          <p:attrName>ppt_w</p:attrName>
                                        </p:attrNameLst>
                                      </p:cBhvr>
                                      <p:tavLst>
                                        <p:tav tm="0">
                                          <p:val>
                                            <p:strVal val="ppt_w"/>
                                          </p:val>
                                        </p:tav>
                                        <p:tav tm="100000">
                                          <p:val>
                                            <p:fltVal val="0"/>
                                          </p:val>
                                        </p:tav>
                                      </p:tavLst>
                                    </p:anim>
                                    <p:anim calcmode="lin" valueType="num">
                                      <p:cBhvr>
                                        <p:cTn id="123" dur="500"/>
                                        <p:tgtEl>
                                          <p:spTgt spid="69645"/>
                                        </p:tgtEl>
                                        <p:attrNameLst>
                                          <p:attrName>ppt_h</p:attrName>
                                        </p:attrNameLst>
                                      </p:cBhvr>
                                      <p:tavLst>
                                        <p:tav tm="0">
                                          <p:val>
                                            <p:strVal val="ppt_h"/>
                                          </p:val>
                                        </p:tav>
                                        <p:tav tm="100000">
                                          <p:val>
                                            <p:fltVal val="0"/>
                                          </p:val>
                                        </p:tav>
                                      </p:tavLst>
                                    </p:anim>
                                    <p:animEffect transition="out" filter="fade">
                                      <p:cBhvr>
                                        <p:cTn id="124" dur="500"/>
                                        <p:tgtEl>
                                          <p:spTgt spid="69645"/>
                                        </p:tgtEl>
                                      </p:cBhvr>
                                    </p:animEffect>
                                    <p:set>
                                      <p:cBhvr>
                                        <p:cTn id="125" dur="1" fill="hold">
                                          <p:stCondLst>
                                            <p:cond delay="499"/>
                                          </p:stCondLst>
                                        </p:cTn>
                                        <p:tgtEl>
                                          <p:spTgt spid="69645"/>
                                        </p:tgtEl>
                                        <p:attrNameLst>
                                          <p:attrName>style.visibility</p:attrName>
                                        </p:attrNameLst>
                                      </p:cBhvr>
                                      <p:to>
                                        <p:strVal val="hidden"/>
                                      </p:to>
                                    </p:set>
                                  </p:childTnLst>
                                </p:cTn>
                              </p:par>
                              <p:par>
                                <p:cTn id="126" presetID="53" presetClass="exit" presetSubtype="0" fill="hold" nodeType="withEffect">
                                  <p:stCondLst>
                                    <p:cond delay="0"/>
                                  </p:stCondLst>
                                  <p:childTnLst>
                                    <p:anim calcmode="lin" valueType="num">
                                      <p:cBhvr>
                                        <p:cTn id="127" dur="500"/>
                                        <p:tgtEl>
                                          <p:spTgt spid="69644"/>
                                        </p:tgtEl>
                                        <p:attrNameLst>
                                          <p:attrName>ppt_w</p:attrName>
                                        </p:attrNameLst>
                                      </p:cBhvr>
                                      <p:tavLst>
                                        <p:tav tm="0">
                                          <p:val>
                                            <p:strVal val="ppt_w"/>
                                          </p:val>
                                        </p:tav>
                                        <p:tav tm="100000">
                                          <p:val>
                                            <p:fltVal val="0"/>
                                          </p:val>
                                        </p:tav>
                                      </p:tavLst>
                                    </p:anim>
                                    <p:anim calcmode="lin" valueType="num">
                                      <p:cBhvr>
                                        <p:cTn id="128" dur="500"/>
                                        <p:tgtEl>
                                          <p:spTgt spid="69644"/>
                                        </p:tgtEl>
                                        <p:attrNameLst>
                                          <p:attrName>ppt_h</p:attrName>
                                        </p:attrNameLst>
                                      </p:cBhvr>
                                      <p:tavLst>
                                        <p:tav tm="0">
                                          <p:val>
                                            <p:strVal val="ppt_h"/>
                                          </p:val>
                                        </p:tav>
                                        <p:tav tm="100000">
                                          <p:val>
                                            <p:fltVal val="0"/>
                                          </p:val>
                                        </p:tav>
                                      </p:tavLst>
                                    </p:anim>
                                    <p:animEffect transition="out" filter="fade">
                                      <p:cBhvr>
                                        <p:cTn id="129" dur="500"/>
                                        <p:tgtEl>
                                          <p:spTgt spid="69644"/>
                                        </p:tgtEl>
                                      </p:cBhvr>
                                    </p:animEffect>
                                    <p:set>
                                      <p:cBhvr>
                                        <p:cTn id="130" dur="1" fill="hold">
                                          <p:stCondLst>
                                            <p:cond delay="499"/>
                                          </p:stCondLst>
                                        </p:cTn>
                                        <p:tgtEl>
                                          <p:spTgt spid="69644"/>
                                        </p:tgtEl>
                                        <p:attrNameLst>
                                          <p:attrName>style.visibility</p:attrName>
                                        </p:attrNameLst>
                                      </p:cBhvr>
                                      <p:to>
                                        <p:strVal val="hidden"/>
                                      </p:to>
                                    </p:set>
                                  </p:childTnLst>
                                </p:cTn>
                              </p:par>
                              <p:par>
                                <p:cTn id="131" presetID="53" presetClass="exit" presetSubtype="0" fill="hold" nodeType="withEffect">
                                  <p:stCondLst>
                                    <p:cond delay="0"/>
                                  </p:stCondLst>
                                  <p:childTnLst>
                                    <p:anim calcmode="lin" valueType="num">
                                      <p:cBhvr>
                                        <p:cTn id="132" dur="500"/>
                                        <p:tgtEl>
                                          <p:spTgt spid="69646"/>
                                        </p:tgtEl>
                                        <p:attrNameLst>
                                          <p:attrName>ppt_w</p:attrName>
                                        </p:attrNameLst>
                                      </p:cBhvr>
                                      <p:tavLst>
                                        <p:tav tm="0">
                                          <p:val>
                                            <p:strVal val="ppt_w"/>
                                          </p:val>
                                        </p:tav>
                                        <p:tav tm="100000">
                                          <p:val>
                                            <p:fltVal val="0"/>
                                          </p:val>
                                        </p:tav>
                                      </p:tavLst>
                                    </p:anim>
                                    <p:anim calcmode="lin" valueType="num">
                                      <p:cBhvr>
                                        <p:cTn id="133" dur="500"/>
                                        <p:tgtEl>
                                          <p:spTgt spid="69646"/>
                                        </p:tgtEl>
                                        <p:attrNameLst>
                                          <p:attrName>ppt_h</p:attrName>
                                        </p:attrNameLst>
                                      </p:cBhvr>
                                      <p:tavLst>
                                        <p:tav tm="0">
                                          <p:val>
                                            <p:strVal val="ppt_h"/>
                                          </p:val>
                                        </p:tav>
                                        <p:tav tm="100000">
                                          <p:val>
                                            <p:fltVal val="0"/>
                                          </p:val>
                                        </p:tav>
                                      </p:tavLst>
                                    </p:anim>
                                    <p:animEffect transition="out" filter="fade">
                                      <p:cBhvr>
                                        <p:cTn id="134" dur="500"/>
                                        <p:tgtEl>
                                          <p:spTgt spid="69646"/>
                                        </p:tgtEl>
                                      </p:cBhvr>
                                    </p:animEffect>
                                    <p:set>
                                      <p:cBhvr>
                                        <p:cTn id="135" dur="1" fill="hold">
                                          <p:stCondLst>
                                            <p:cond delay="499"/>
                                          </p:stCondLst>
                                        </p:cTn>
                                        <p:tgtEl>
                                          <p:spTgt spid="69646"/>
                                        </p:tgtEl>
                                        <p:attrNameLst>
                                          <p:attrName>style.visibility</p:attrName>
                                        </p:attrNameLst>
                                      </p:cBhvr>
                                      <p:to>
                                        <p:strVal val="hidden"/>
                                      </p:to>
                                    </p:set>
                                  </p:childTnLst>
                                </p:cTn>
                              </p:par>
                              <p:par>
                                <p:cTn id="136" presetID="53" presetClass="exit" presetSubtype="0" fill="hold" nodeType="withEffect">
                                  <p:stCondLst>
                                    <p:cond delay="0"/>
                                  </p:stCondLst>
                                  <p:childTnLst>
                                    <p:anim calcmode="lin" valueType="num">
                                      <p:cBhvr>
                                        <p:cTn id="137" dur="500"/>
                                        <p:tgtEl>
                                          <p:spTgt spid="69647"/>
                                        </p:tgtEl>
                                        <p:attrNameLst>
                                          <p:attrName>ppt_w</p:attrName>
                                        </p:attrNameLst>
                                      </p:cBhvr>
                                      <p:tavLst>
                                        <p:tav tm="0">
                                          <p:val>
                                            <p:strVal val="ppt_w"/>
                                          </p:val>
                                        </p:tav>
                                        <p:tav tm="100000">
                                          <p:val>
                                            <p:fltVal val="0"/>
                                          </p:val>
                                        </p:tav>
                                      </p:tavLst>
                                    </p:anim>
                                    <p:anim calcmode="lin" valueType="num">
                                      <p:cBhvr>
                                        <p:cTn id="138" dur="500"/>
                                        <p:tgtEl>
                                          <p:spTgt spid="69647"/>
                                        </p:tgtEl>
                                        <p:attrNameLst>
                                          <p:attrName>ppt_h</p:attrName>
                                        </p:attrNameLst>
                                      </p:cBhvr>
                                      <p:tavLst>
                                        <p:tav tm="0">
                                          <p:val>
                                            <p:strVal val="ppt_h"/>
                                          </p:val>
                                        </p:tav>
                                        <p:tav tm="100000">
                                          <p:val>
                                            <p:fltVal val="0"/>
                                          </p:val>
                                        </p:tav>
                                      </p:tavLst>
                                    </p:anim>
                                    <p:animEffect transition="out" filter="fade">
                                      <p:cBhvr>
                                        <p:cTn id="139" dur="500"/>
                                        <p:tgtEl>
                                          <p:spTgt spid="69647"/>
                                        </p:tgtEl>
                                      </p:cBhvr>
                                    </p:animEffect>
                                    <p:set>
                                      <p:cBhvr>
                                        <p:cTn id="140" dur="1" fill="hold">
                                          <p:stCondLst>
                                            <p:cond delay="499"/>
                                          </p:stCondLst>
                                        </p:cTn>
                                        <p:tgtEl>
                                          <p:spTgt spid="69647"/>
                                        </p:tgtEl>
                                        <p:attrNameLst>
                                          <p:attrName>style.visibility</p:attrName>
                                        </p:attrNameLst>
                                      </p:cBhvr>
                                      <p:to>
                                        <p:strVal val="hidden"/>
                                      </p:to>
                                    </p:set>
                                  </p:childTnLst>
                                </p:cTn>
                              </p:par>
                              <p:par>
                                <p:cTn id="141" presetID="53" presetClass="exit" presetSubtype="0" fill="hold" nodeType="withEffect">
                                  <p:stCondLst>
                                    <p:cond delay="0"/>
                                  </p:stCondLst>
                                  <p:childTnLst>
                                    <p:anim calcmode="lin" valueType="num">
                                      <p:cBhvr>
                                        <p:cTn id="142" dur="500"/>
                                        <p:tgtEl>
                                          <p:spTgt spid="69643"/>
                                        </p:tgtEl>
                                        <p:attrNameLst>
                                          <p:attrName>ppt_w</p:attrName>
                                        </p:attrNameLst>
                                      </p:cBhvr>
                                      <p:tavLst>
                                        <p:tav tm="0">
                                          <p:val>
                                            <p:strVal val="ppt_w"/>
                                          </p:val>
                                        </p:tav>
                                        <p:tav tm="100000">
                                          <p:val>
                                            <p:fltVal val="0"/>
                                          </p:val>
                                        </p:tav>
                                      </p:tavLst>
                                    </p:anim>
                                    <p:anim calcmode="lin" valueType="num">
                                      <p:cBhvr>
                                        <p:cTn id="143" dur="500"/>
                                        <p:tgtEl>
                                          <p:spTgt spid="69643"/>
                                        </p:tgtEl>
                                        <p:attrNameLst>
                                          <p:attrName>ppt_h</p:attrName>
                                        </p:attrNameLst>
                                      </p:cBhvr>
                                      <p:tavLst>
                                        <p:tav tm="0">
                                          <p:val>
                                            <p:strVal val="ppt_h"/>
                                          </p:val>
                                        </p:tav>
                                        <p:tav tm="100000">
                                          <p:val>
                                            <p:fltVal val="0"/>
                                          </p:val>
                                        </p:tav>
                                      </p:tavLst>
                                    </p:anim>
                                    <p:animEffect transition="out" filter="fade">
                                      <p:cBhvr>
                                        <p:cTn id="144" dur="500"/>
                                        <p:tgtEl>
                                          <p:spTgt spid="69643"/>
                                        </p:tgtEl>
                                      </p:cBhvr>
                                    </p:animEffect>
                                    <p:set>
                                      <p:cBhvr>
                                        <p:cTn id="145" dur="1" fill="hold">
                                          <p:stCondLst>
                                            <p:cond delay="499"/>
                                          </p:stCondLst>
                                        </p:cTn>
                                        <p:tgtEl>
                                          <p:spTgt spid="69643"/>
                                        </p:tgtEl>
                                        <p:attrNameLst>
                                          <p:attrName>style.visibility</p:attrName>
                                        </p:attrNameLst>
                                      </p:cBhvr>
                                      <p:to>
                                        <p:strVal val="hidden"/>
                                      </p:to>
                                    </p:set>
                                  </p:childTnLst>
                                </p:cTn>
                              </p:par>
                            </p:childTnLst>
                          </p:cTn>
                        </p:par>
                        <p:par>
                          <p:cTn id="146" fill="hold" nodeType="afterGroup">
                            <p:stCondLst>
                              <p:cond delay="500"/>
                            </p:stCondLst>
                            <p:childTnLst>
                              <p:par>
                                <p:cTn id="147" presetID="1" presetClass="entr" presetSubtype="0" fill="hold" nodeType="afterEffect">
                                  <p:stCondLst>
                                    <p:cond delay="0"/>
                                  </p:stCondLst>
                                  <p:childTnLst>
                                    <p:set>
                                      <p:cBhvr>
                                        <p:cTn id="148" dur="1" fill="hold">
                                          <p:stCondLst>
                                            <p:cond delay="0"/>
                                          </p:stCondLst>
                                        </p:cTn>
                                        <p:tgtEl>
                                          <p:spTgt spid="69635">
                                            <p:txEl>
                                              <p:pRg st="4" end="4"/>
                                            </p:txEl>
                                          </p:spTgt>
                                        </p:tgtEl>
                                        <p:attrNameLst>
                                          <p:attrName>style.visibility</p:attrName>
                                        </p:attrNameLst>
                                      </p:cBhvr>
                                      <p:to>
                                        <p:strVal val="visible"/>
                                      </p:to>
                                    </p:set>
                                  </p:childTnLst>
                                </p:cTn>
                              </p:par>
                            </p:childTnLst>
                          </p:cTn>
                        </p:par>
                        <p:par>
                          <p:cTn id="149" fill="hold" nodeType="afterGroup">
                            <p:stCondLst>
                              <p:cond delay="500"/>
                            </p:stCondLst>
                            <p:childTnLst>
                              <p:par>
                                <p:cTn id="150" presetID="53" presetClass="entr" presetSubtype="0" fill="hold" nodeType="afterEffect">
                                  <p:stCondLst>
                                    <p:cond delay="0"/>
                                  </p:stCondLst>
                                  <p:childTnLst>
                                    <p:set>
                                      <p:cBhvr>
                                        <p:cTn id="151" dur="1" fill="hold">
                                          <p:stCondLst>
                                            <p:cond delay="0"/>
                                          </p:stCondLst>
                                        </p:cTn>
                                        <p:tgtEl>
                                          <p:spTgt spid="69648"/>
                                        </p:tgtEl>
                                        <p:attrNameLst>
                                          <p:attrName>style.visibility</p:attrName>
                                        </p:attrNameLst>
                                      </p:cBhvr>
                                      <p:to>
                                        <p:strVal val="visible"/>
                                      </p:to>
                                    </p:set>
                                    <p:anim calcmode="lin" valueType="num">
                                      <p:cBhvr>
                                        <p:cTn id="152" dur="500" fill="hold"/>
                                        <p:tgtEl>
                                          <p:spTgt spid="69648"/>
                                        </p:tgtEl>
                                        <p:attrNameLst>
                                          <p:attrName>ppt_w</p:attrName>
                                        </p:attrNameLst>
                                      </p:cBhvr>
                                      <p:tavLst>
                                        <p:tav tm="0">
                                          <p:val>
                                            <p:fltVal val="0"/>
                                          </p:val>
                                        </p:tav>
                                        <p:tav tm="100000">
                                          <p:val>
                                            <p:strVal val="#ppt_w"/>
                                          </p:val>
                                        </p:tav>
                                      </p:tavLst>
                                    </p:anim>
                                    <p:anim calcmode="lin" valueType="num">
                                      <p:cBhvr>
                                        <p:cTn id="153" dur="500" fill="hold"/>
                                        <p:tgtEl>
                                          <p:spTgt spid="69648"/>
                                        </p:tgtEl>
                                        <p:attrNameLst>
                                          <p:attrName>ppt_h</p:attrName>
                                        </p:attrNameLst>
                                      </p:cBhvr>
                                      <p:tavLst>
                                        <p:tav tm="0">
                                          <p:val>
                                            <p:fltVal val="0"/>
                                          </p:val>
                                        </p:tav>
                                        <p:tav tm="100000">
                                          <p:val>
                                            <p:strVal val="#ppt_h"/>
                                          </p:val>
                                        </p:tav>
                                      </p:tavLst>
                                    </p:anim>
                                    <p:animEffect transition="in" filter="fade">
                                      <p:cBhvr>
                                        <p:cTn id="154" dur="500"/>
                                        <p:tgtEl>
                                          <p:spTgt spid="69648"/>
                                        </p:tgtEl>
                                      </p:cBhvr>
                                    </p:animEffect>
                                  </p:childTnLst>
                                </p:cTn>
                              </p:par>
                            </p:childTnLst>
                          </p:cTn>
                        </p:par>
                        <p:par>
                          <p:cTn id="155" fill="hold" nodeType="afterGroup">
                            <p:stCondLst>
                              <p:cond delay="1000"/>
                            </p:stCondLst>
                            <p:childTnLst>
                              <p:par>
                                <p:cTn id="156" presetID="1" presetClass="entr" presetSubtype="0" fill="hold" nodeType="afterEffect">
                                  <p:stCondLst>
                                    <p:cond delay="1000"/>
                                  </p:stCondLst>
                                  <p:childTnLst>
                                    <p:set>
                                      <p:cBhvr>
                                        <p:cTn id="157" dur="1" fill="hold">
                                          <p:stCondLst>
                                            <p:cond delay="0"/>
                                          </p:stCondLst>
                                        </p:cTn>
                                        <p:tgtEl>
                                          <p:spTgt spid="69649"/>
                                        </p:tgtEl>
                                        <p:attrNameLst>
                                          <p:attrName>style.visibility</p:attrName>
                                        </p:attrNameLst>
                                      </p:cBhvr>
                                      <p:to>
                                        <p:strVal val="visible"/>
                                      </p:to>
                                    </p:set>
                                  </p:childTnLst>
                                </p:cTn>
                              </p:par>
                            </p:childTnLst>
                          </p:cTn>
                        </p:par>
                        <p:par>
                          <p:cTn id="158" fill="hold" nodeType="afterGroup">
                            <p:stCondLst>
                              <p:cond delay="2000"/>
                            </p:stCondLst>
                            <p:childTnLst>
                              <p:par>
                                <p:cTn id="159" presetID="1" presetClass="entr" presetSubtype="0" fill="hold" nodeType="afterEffect">
                                  <p:stCondLst>
                                    <p:cond delay="0"/>
                                  </p:stCondLst>
                                  <p:childTnLst>
                                    <p:set>
                                      <p:cBhvr>
                                        <p:cTn id="160" dur="1" fill="hold">
                                          <p:stCondLst>
                                            <p:cond delay="0"/>
                                          </p:stCondLst>
                                        </p:cTn>
                                        <p:tgtEl>
                                          <p:spTgt spid="69650"/>
                                        </p:tgtEl>
                                        <p:attrNameLst>
                                          <p:attrName>style.visibility</p:attrName>
                                        </p:attrNameLst>
                                      </p:cBhvr>
                                      <p:to>
                                        <p:strVal val="visible"/>
                                      </p:to>
                                    </p:set>
                                  </p:childTnLst>
                                </p:cTn>
                              </p:par>
                            </p:childTnLst>
                          </p:cTn>
                        </p:par>
                        <p:par>
                          <p:cTn id="161" fill="hold" nodeType="afterGroup">
                            <p:stCondLst>
                              <p:cond delay="2000"/>
                            </p:stCondLst>
                            <p:childTnLst>
                              <p:par>
                                <p:cTn id="162" presetID="1" presetClass="entr" presetSubtype="0" fill="hold" nodeType="afterEffect">
                                  <p:stCondLst>
                                    <p:cond delay="0"/>
                                  </p:stCondLst>
                                  <p:childTnLst>
                                    <p:set>
                                      <p:cBhvr>
                                        <p:cTn id="163" dur="1" fill="hold">
                                          <p:stCondLst>
                                            <p:cond delay="0"/>
                                          </p:stCondLst>
                                        </p:cTn>
                                        <p:tgtEl>
                                          <p:spTgt spid="69651"/>
                                        </p:tgtEl>
                                        <p:attrNameLst>
                                          <p:attrName>style.visibility</p:attrName>
                                        </p:attrNameLst>
                                      </p:cBhvr>
                                      <p:to>
                                        <p:strVal val="visible"/>
                                      </p:to>
                                    </p:set>
                                  </p:childTnLst>
                                </p:cTn>
                              </p:par>
                            </p:childTnLst>
                          </p:cTn>
                        </p:par>
                        <p:par>
                          <p:cTn id="164" fill="hold" nodeType="afterGroup">
                            <p:stCondLst>
                              <p:cond delay="2000"/>
                            </p:stCondLst>
                            <p:childTnLst>
                              <p:par>
                                <p:cTn id="165" presetID="1" presetClass="entr" presetSubtype="0" fill="hold" nodeType="afterEffect">
                                  <p:stCondLst>
                                    <p:cond delay="0"/>
                                  </p:stCondLst>
                                  <p:childTnLst>
                                    <p:set>
                                      <p:cBhvr>
                                        <p:cTn id="166" dur="1" fill="hold">
                                          <p:stCondLst>
                                            <p:cond delay="0"/>
                                          </p:stCondLst>
                                        </p:cTn>
                                        <p:tgtEl>
                                          <p:spTgt spid="69652"/>
                                        </p:tgtEl>
                                        <p:attrNameLst>
                                          <p:attrName>style.visibility</p:attrName>
                                        </p:attrNameLst>
                                      </p:cBhvr>
                                      <p:to>
                                        <p:strVal val="visible"/>
                                      </p:to>
                                    </p:set>
                                  </p:childTnLst>
                                </p:cTn>
                              </p:par>
                            </p:childTnLst>
                          </p:cTn>
                        </p:par>
                        <p:par>
                          <p:cTn id="167" fill="hold" nodeType="afterGroup">
                            <p:stCondLst>
                              <p:cond delay="2000"/>
                            </p:stCondLst>
                            <p:childTnLst>
                              <p:par>
                                <p:cTn id="168" presetID="1" presetClass="entr" presetSubtype="0" fill="hold" nodeType="afterEffect">
                                  <p:stCondLst>
                                    <p:cond delay="0"/>
                                  </p:stCondLst>
                                  <p:childTnLst>
                                    <p:set>
                                      <p:cBhvr>
                                        <p:cTn id="169" dur="1" fill="hold">
                                          <p:stCondLst>
                                            <p:cond delay="0"/>
                                          </p:stCondLst>
                                        </p:cTn>
                                        <p:tgtEl>
                                          <p:spTgt spid="69653"/>
                                        </p:tgtEl>
                                        <p:attrNameLst>
                                          <p:attrName>style.visibility</p:attrName>
                                        </p:attrNameLst>
                                      </p:cBhvr>
                                      <p:to>
                                        <p:strVal val="visible"/>
                                      </p:to>
                                    </p:set>
                                  </p:childTnLst>
                                </p:cTn>
                              </p:par>
                            </p:childTnLst>
                          </p:cTn>
                        </p:par>
                        <p:par>
                          <p:cTn id="170" fill="hold" nodeType="afterGroup">
                            <p:stCondLst>
                              <p:cond delay="2000"/>
                            </p:stCondLst>
                            <p:childTnLst>
                              <p:par>
                                <p:cTn id="171" presetID="1" presetClass="entr" presetSubtype="0" fill="hold" nodeType="afterEffect">
                                  <p:stCondLst>
                                    <p:cond delay="0"/>
                                  </p:stCondLst>
                                  <p:childTnLst>
                                    <p:set>
                                      <p:cBhvr>
                                        <p:cTn id="172" dur="1" fill="hold">
                                          <p:stCondLst>
                                            <p:cond delay="0"/>
                                          </p:stCondLst>
                                        </p:cTn>
                                        <p:tgtEl>
                                          <p:spTgt spid="69654"/>
                                        </p:tgtEl>
                                        <p:attrNameLst>
                                          <p:attrName>style.visibility</p:attrName>
                                        </p:attrNameLst>
                                      </p:cBhvr>
                                      <p:to>
                                        <p:strVal val="visible"/>
                                      </p:to>
                                    </p:set>
                                  </p:childTnLst>
                                </p:cTn>
                              </p:par>
                            </p:childTnLst>
                          </p:cTn>
                        </p:par>
                      </p:childTnLst>
                    </p:cTn>
                  </p:par>
                  <p:par>
                    <p:cTn id="173" fill="hold" nodeType="clickPar">
                      <p:stCondLst>
                        <p:cond delay="indefinite"/>
                      </p:stCondLst>
                      <p:childTnLst>
                        <p:par>
                          <p:cTn id="174" fill="hold" nodeType="withGroup">
                            <p:stCondLst>
                              <p:cond delay="0"/>
                            </p:stCondLst>
                            <p:childTnLst>
                              <p:par>
                                <p:cTn id="175" presetID="53" presetClass="exit" presetSubtype="0" fill="hold" nodeType="clickEffect">
                                  <p:stCondLst>
                                    <p:cond delay="0"/>
                                  </p:stCondLst>
                                  <p:childTnLst>
                                    <p:anim calcmode="lin" valueType="num">
                                      <p:cBhvr>
                                        <p:cTn id="176" dur="500"/>
                                        <p:tgtEl>
                                          <p:spTgt spid="69648"/>
                                        </p:tgtEl>
                                        <p:attrNameLst>
                                          <p:attrName>ppt_w</p:attrName>
                                        </p:attrNameLst>
                                      </p:cBhvr>
                                      <p:tavLst>
                                        <p:tav tm="0">
                                          <p:val>
                                            <p:strVal val="ppt_w"/>
                                          </p:val>
                                        </p:tav>
                                        <p:tav tm="100000">
                                          <p:val>
                                            <p:fltVal val="0"/>
                                          </p:val>
                                        </p:tav>
                                      </p:tavLst>
                                    </p:anim>
                                    <p:anim calcmode="lin" valueType="num">
                                      <p:cBhvr>
                                        <p:cTn id="177" dur="500"/>
                                        <p:tgtEl>
                                          <p:spTgt spid="69648"/>
                                        </p:tgtEl>
                                        <p:attrNameLst>
                                          <p:attrName>ppt_h</p:attrName>
                                        </p:attrNameLst>
                                      </p:cBhvr>
                                      <p:tavLst>
                                        <p:tav tm="0">
                                          <p:val>
                                            <p:strVal val="ppt_h"/>
                                          </p:val>
                                        </p:tav>
                                        <p:tav tm="100000">
                                          <p:val>
                                            <p:fltVal val="0"/>
                                          </p:val>
                                        </p:tav>
                                      </p:tavLst>
                                    </p:anim>
                                    <p:animEffect transition="out" filter="fade">
                                      <p:cBhvr>
                                        <p:cTn id="178" dur="500"/>
                                        <p:tgtEl>
                                          <p:spTgt spid="69648"/>
                                        </p:tgtEl>
                                      </p:cBhvr>
                                    </p:animEffect>
                                    <p:set>
                                      <p:cBhvr>
                                        <p:cTn id="179" dur="1" fill="hold">
                                          <p:stCondLst>
                                            <p:cond delay="499"/>
                                          </p:stCondLst>
                                        </p:cTn>
                                        <p:tgtEl>
                                          <p:spTgt spid="69648"/>
                                        </p:tgtEl>
                                        <p:attrNameLst>
                                          <p:attrName>style.visibility</p:attrName>
                                        </p:attrNameLst>
                                      </p:cBhvr>
                                      <p:to>
                                        <p:strVal val="hidden"/>
                                      </p:to>
                                    </p:set>
                                  </p:childTnLst>
                                </p:cTn>
                              </p:par>
                              <p:par>
                                <p:cTn id="180" presetID="53" presetClass="exit" presetSubtype="0" fill="hold" nodeType="withEffect">
                                  <p:stCondLst>
                                    <p:cond delay="0"/>
                                  </p:stCondLst>
                                  <p:childTnLst>
                                    <p:anim calcmode="lin" valueType="num">
                                      <p:cBhvr>
                                        <p:cTn id="181" dur="500"/>
                                        <p:tgtEl>
                                          <p:spTgt spid="69652"/>
                                        </p:tgtEl>
                                        <p:attrNameLst>
                                          <p:attrName>ppt_w</p:attrName>
                                        </p:attrNameLst>
                                      </p:cBhvr>
                                      <p:tavLst>
                                        <p:tav tm="0">
                                          <p:val>
                                            <p:strVal val="ppt_w"/>
                                          </p:val>
                                        </p:tav>
                                        <p:tav tm="100000">
                                          <p:val>
                                            <p:fltVal val="0"/>
                                          </p:val>
                                        </p:tav>
                                      </p:tavLst>
                                    </p:anim>
                                    <p:anim calcmode="lin" valueType="num">
                                      <p:cBhvr>
                                        <p:cTn id="182" dur="500"/>
                                        <p:tgtEl>
                                          <p:spTgt spid="69652"/>
                                        </p:tgtEl>
                                        <p:attrNameLst>
                                          <p:attrName>ppt_h</p:attrName>
                                        </p:attrNameLst>
                                      </p:cBhvr>
                                      <p:tavLst>
                                        <p:tav tm="0">
                                          <p:val>
                                            <p:strVal val="ppt_h"/>
                                          </p:val>
                                        </p:tav>
                                        <p:tav tm="100000">
                                          <p:val>
                                            <p:fltVal val="0"/>
                                          </p:val>
                                        </p:tav>
                                      </p:tavLst>
                                    </p:anim>
                                    <p:animEffect transition="out" filter="fade">
                                      <p:cBhvr>
                                        <p:cTn id="183" dur="500"/>
                                        <p:tgtEl>
                                          <p:spTgt spid="69652"/>
                                        </p:tgtEl>
                                      </p:cBhvr>
                                    </p:animEffect>
                                    <p:set>
                                      <p:cBhvr>
                                        <p:cTn id="184" dur="1" fill="hold">
                                          <p:stCondLst>
                                            <p:cond delay="499"/>
                                          </p:stCondLst>
                                        </p:cTn>
                                        <p:tgtEl>
                                          <p:spTgt spid="69652"/>
                                        </p:tgtEl>
                                        <p:attrNameLst>
                                          <p:attrName>style.visibility</p:attrName>
                                        </p:attrNameLst>
                                      </p:cBhvr>
                                      <p:to>
                                        <p:strVal val="hidden"/>
                                      </p:to>
                                    </p:set>
                                  </p:childTnLst>
                                </p:cTn>
                              </p:par>
                              <p:par>
                                <p:cTn id="185" presetID="53" presetClass="exit" presetSubtype="0" fill="hold" nodeType="withEffect">
                                  <p:stCondLst>
                                    <p:cond delay="0"/>
                                  </p:stCondLst>
                                  <p:childTnLst>
                                    <p:anim calcmode="lin" valueType="num">
                                      <p:cBhvr>
                                        <p:cTn id="186" dur="500"/>
                                        <p:tgtEl>
                                          <p:spTgt spid="69651"/>
                                        </p:tgtEl>
                                        <p:attrNameLst>
                                          <p:attrName>ppt_w</p:attrName>
                                        </p:attrNameLst>
                                      </p:cBhvr>
                                      <p:tavLst>
                                        <p:tav tm="0">
                                          <p:val>
                                            <p:strVal val="ppt_w"/>
                                          </p:val>
                                        </p:tav>
                                        <p:tav tm="100000">
                                          <p:val>
                                            <p:fltVal val="0"/>
                                          </p:val>
                                        </p:tav>
                                      </p:tavLst>
                                    </p:anim>
                                    <p:anim calcmode="lin" valueType="num">
                                      <p:cBhvr>
                                        <p:cTn id="187" dur="500"/>
                                        <p:tgtEl>
                                          <p:spTgt spid="69651"/>
                                        </p:tgtEl>
                                        <p:attrNameLst>
                                          <p:attrName>ppt_h</p:attrName>
                                        </p:attrNameLst>
                                      </p:cBhvr>
                                      <p:tavLst>
                                        <p:tav tm="0">
                                          <p:val>
                                            <p:strVal val="ppt_h"/>
                                          </p:val>
                                        </p:tav>
                                        <p:tav tm="100000">
                                          <p:val>
                                            <p:fltVal val="0"/>
                                          </p:val>
                                        </p:tav>
                                      </p:tavLst>
                                    </p:anim>
                                    <p:animEffect transition="out" filter="fade">
                                      <p:cBhvr>
                                        <p:cTn id="188" dur="500"/>
                                        <p:tgtEl>
                                          <p:spTgt spid="69651"/>
                                        </p:tgtEl>
                                      </p:cBhvr>
                                    </p:animEffect>
                                    <p:set>
                                      <p:cBhvr>
                                        <p:cTn id="189" dur="1" fill="hold">
                                          <p:stCondLst>
                                            <p:cond delay="499"/>
                                          </p:stCondLst>
                                        </p:cTn>
                                        <p:tgtEl>
                                          <p:spTgt spid="69651"/>
                                        </p:tgtEl>
                                        <p:attrNameLst>
                                          <p:attrName>style.visibility</p:attrName>
                                        </p:attrNameLst>
                                      </p:cBhvr>
                                      <p:to>
                                        <p:strVal val="hidden"/>
                                      </p:to>
                                    </p:set>
                                  </p:childTnLst>
                                </p:cTn>
                              </p:par>
                              <p:par>
                                <p:cTn id="190" presetID="53" presetClass="exit" presetSubtype="0" fill="hold" nodeType="withEffect">
                                  <p:stCondLst>
                                    <p:cond delay="0"/>
                                  </p:stCondLst>
                                  <p:childTnLst>
                                    <p:anim calcmode="lin" valueType="num">
                                      <p:cBhvr>
                                        <p:cTn id="191" dur="500"/>
                                        <p:tgtEl>
                                          <p:spTgt spid="69649"/>
                                        </p:tgtEl>
                                        <p:attrNameLst>
                                          <p:attrName>ppt_w</p:attrName>
                                        </p:attrNameLst>
                                      </p:cBhvr>
                                      <p:tavLst>
                                        <p:tav tm="0">
                                          <p:val>
                                            <p:strVal val="ppt_w"/>
                                          </p:val>
                                        </p:tav>
                                        <p:tav tm="100000">
                                          <p:val>
                                            <p:fltVal val="0"/>
                                          </p:val>
                                        </p:tav>
                                      </p:tavLst>
                                    </p:anim>
                                    <p:anim calcmode="lin" valueType="num">
                                      <p:cBhvr>
                                        <p:cTn id="192" dur="500"/>
                                        <p:tgtEl>
                                          <p:spTgt spid="69649"/>
                                        </p:tgtEl>
                                        <p:attrNameLst>
                                          <p:attrName>ppt_h</p:attrName>
                                        </p:attrNameLst>
                                      </p:cBhvr>
                                      <p:tavLst>
                                        <p:tav tm="0">
                                          <p:val>
                                            <p:strVal val="ppt_h"/>
                                          </p:val>
                                        </p:tav>
                                        <p:tav tm="100000">
                                          <p:val>
                                            <p:fltVal val="0"/>
                                          </p:val>
                                        </p:tav>
                                      </p:tavLst>
                                    </p:anim>
                                    <p:animEffect transition="out" filter="fade">
                                      <p:cBhvr>
                                        <p:cTn id="193" dur="500"/>
                                        <p:tgtEl>
                                          <p:spTgt spid="69649"/>
                                        </p:tgtEl>
                                      </p:cBhvr>
                                    </p:animEffect>
                                    <p:set>
                                      <p:cBhvr>
                                        <p:cTn id="194" dur="1" fill="hold">
                                          <p:stCondLst>
                                            <p:cond delay="499"/>
                                          </p:stCondLst>
                                        </p:cTn>
                                        <p:tgtEl>
                                          <p:spTgt spid="69649"/>
                                        </p:tgtEl>
                                        <p:attrNameLst>
                                          <p:attrName>style.visibility</p:attrName>
                                        </p:attrNameLst>
                                      </p:cBhvr>
                                      <p:to>
                                        <p:strVal val="hidden"/>
                                      </p:to>
                                    </p:set>
                                  </p:childTnLst>
                                </p:cTn>
                              </p:par>
                              <p:par>
                                <p:cTn id="195" presetID="53" presetClass="exit" presetSubtype="0" fill="hold" nodeType="withEffect">
                                  <p:stCondLst>
                                    <p:cond delay="0"/>
                                  </p:stCondLst>
                                  <p:childTnLst>
                                    <p:anim calcmode="lin" valueType="num">
                                      <p:cBhvr>
                                        <p:cTn id="196" dur="500"/>
                                        <p:tgtEl>
                                          <p:spTgt spid="69650"/>
                                        </p:tgtEl>
                                        <p:attrNameLst>
                                          <p:attrName>ppt_w</p:attrName>
                                        </p:attrNameLst>
                                      </p:cBhvr>
                                      <p:tavLst>
                                        <p:tav tm="0">
                                          <p:val>
                                            <p:strVal val="ppt_w"/>
                                          </p:val>
                                        </p:tav>
                                        <p:tav tm="100000">
                                          <p:val>
                                            <p:fltVal val="0"/>
                                          </p:val>
                                        </p:tav>
                                      </p:tavLst>
                                    </p:anim>
                                    <p:anim calcmode="lin" valueType="num">
                                      <p:cBhvr>
                                        <p:cTn id="197" dur="500"/>
                                        <p:tgtEl>
                                          <p:spTgt spid="69650"/>
                                        </p:tgtEl>
                                        <p:attrNameLst>
                                          <p:attrName>ppt_h</p:attrName>
                                        </p:attrNameLst>
                                      </p:cBhvr>
                                      <p:tavLst>
                                        <p:tav tm="0">
                                          <p:val>
                                            <p:strVal val="ppt_h"/>
                                          </p:val>
                                        </p:tav>
                                        <p:tav tm="100000">
                                          <p:val>
                                            <p:fltVal val="0"/>
                                          </p:val>
                                        </p:tav>
                                      </p:tavLst>
                                    </p:anim>
                                    <p:animEffect transition="out" filter="fade">
                                      <p:cBhvr>
                                        <p:cTn id="198" dur="500"/>
                                        <p:tgtEl>
                                          <p:spTgt spid="69650"/>
                                        </p:tgtEl>
                                      </p:cBhvr>
                                    </p:animEffect>
                                    <p:set>
                                      <p:cBhvr>
                                        <p:cTn id="199" dur="1" fill="hold">
                                          <p:stCondLst>
                                            <p:cond delay="499"/>
                                          </p:stCondLst>
                                        </p:cTn>
                                        <p:tgtEl>
                                          <p:spTgt spid="69650"/>
                                        </p:tgtEl>
                                        <p:attrNameLst>
                                          <p:attrName>style.visibility</p:attrName>
                                        </p:attrNameLst>
                                      </p:cBhvr>
                                      <p:to>
                                        <p:strVal val="hidden"/>
                                      </p:to>
                                    </p:set>
                                  </p:childTnLst>
                                </p:cTn>
                              </p:par>
                              <p:par>
                                <p:cTn id="200" presetID="53" presetClass="exit" presetSubtype="0" fill="hold" nodeType="withEffect">
                                  <p:stCondLst>
                                    <p:cond delay="0"/>
                                  </p:stCondLst>
                                  <p:childTnLst>
                                    <p:anim calcmode="lin" valueType="num">
                                      <p:cBhvr>
                                        <p:cTn id="201" dur="500"/>
                                        <p:tgtEl>
                                          <p:spTgt spid="69653"/>
                                        </p:tgtEl>
                                        <p:attrNameLst>
                                          <p:attrName>ppt_w</p:attrName>
                                        </p:attrNameLst>
                                      </p:cBhvr>
                                      <p:tavLst>
                                        <p:tav tm="0">
                                          <p:val>
                                            <p:strVal val="ppt_w"/>
                                          </p:val>
                                        </p:tav>
                                        <p:tav tm="100000">
                                          <p:val>
                                            <p:fltVal val="0"/>
                                          </p:val>
                                        </p:tav>
                                      </p:tavLst>
                                    </p:anim>
                                    <p:anim calcmode="lin" valueType="num">
                                      <p:cBhvr>
                                        <p:cTn id="202" dur="500"/>
                                        <p:tgtEl>
                                          <p:spTgt spid="69653"/>
                                        </p:tgtEl>
                                        <p:attrNameLst>
                                          <p:attrName>ppt_h</p:attrName>
                                        </p:attrNameLst>
                                      </p:cBhvr>
                                      <p:tavLst>
                                        <p:tav tm="0">
                                          <p:val>
                                            <p:strVal val="ppt_h"/>
                                          </p:val>
                                        </p:tav>
                                        <p:tav tm="100000">
                                          <p:val>
                                            <p:fltVal val="0"/>
                                          </p:val>
                                        </p:tav>
                                      </p:tavLst>
                                    </p:anim>
                                    <p:animEffect transition="out" filter="fade">
                                      <p:cBhvr>
                                        <p:cTn id="203" dur="500"/>
                                        <p:tgtEl>
                                          <p:spTgt spid="69653"/>
                                        </p:tgtEl>
                                      </p:cBhvr>
                                    </p:animEffect>
                                    <p:set>
                                      <p:cBhvr>
                                        <p:cTn id="204" dur="1" fill="hold">
                                          <p:stCondLst>
                                            <p:cond delay="499"/>
                                          </p:stCondLst>
                                        </p:cTn>
                                        <p:tgtEl>
                                          <p:spTgt spid="69653"/>
                                        </p:tgtEl>
                                        <p:attrNameLst>
                                          <p:attrName>style.visibility</p:attrName>
                                        </p:attrNameLst>
                                      </p:cBhvr>
                                      <p:to>
                                        <p:strVal val="hidden"/>
                                      </p:to>
                                    </p:set>
                                  </p:childTnLst>
                                </p:cTn>
                              </p:par>
                              <p:par>
                                <p:cTn id="205" presetID="53" presetClass="exit" presetSubtype="0" fill="hold" nodeType="withEffect">
                                  <p:stCondLst>
                                    <p:cond delay="0"/>
                                  </p:stCondLst>
                                  <p:childTnLst>
                                    <p:anim calcmode="lin" valueType="num">
                                      <p:cBhvr>
                                        <p:cTn id="206" dur="500"/>
                                        <p:tgtEl>
                                          <p:spTgt spid="69654"/>
                                        </p:tgtEl>
                                        <p:attrNameLst>
                                          <p:attrName>ppt_w</p:attrName>
                                        </p:attrNameLst>
                                      </p:cBhvr>
                                      <p:tavLst>
                                        <p:tav tm="0">
                                          <p:val>
                                            <p:strVal val="ppt_w"/>
                                          </p:val>
                                        </p:tav>
                                        <p:tav tm="100000">
                                          <p:val>
                                            <p:fltVal val="0"/>
                                          </p:val>
                                        </p:tav>
                                      </p:tavLst>
                                    </p:anim>
                                    <p:anim calcmode="lin" valueType="num">
                                      <p:cBhvr>
                                        <p:cTn id="207" dur="500"/>
                                        <p:tgtEl>
                                          <p:spTgt spid="69654"/>
                                        </p:tgtEl>
                                        <p:attrNameLst>
                                          <p:attrName>ppt_h</p:attrName>
                                        </p:attrNameLst>
                                      </p:cBhvr>
                                      <p:tavLst>
                                        <p:tav tm="0">
                                          <p:val>
                                            <p:strVal val="ppt_h"/>
                                          </p:val>
                                        </p:tav>
                                        <p:tav tm="100000">
                                          <p:val>
                                            <p:fltVal val="0"/>
                                          </p:val>
                                        </p:tav>
                                      </p:tavLst>
                                    </p:anim>
                                    <p:animEffect transition="out" filter="fade">
                                      <p:cBhvr>
                                        <p:cTn id="208" dur="500"/>
                                        <p:tgtEl>
                                          <p:spTgt spid="69654"/>
                                        </p:tgtEl>
                                      </p:cBhvr>
                                    </p:animEffect>
                                    <p:set>
                                      <p:cBhvr>
                                        <p:cTn id="209" dur="1" fill="hold">
                                          <p:stCondLst>
                                            <p:cond delay="499"/>
                                          </p:stCondLst>
                                        </p:cTn>
                                        <p:tgtEl>
                                          <p:spTgt spid="69654"/>
                                        </p:tgtEl>
                                        <p:attrNameLst>
                                          <p:attrName>style.visibility</p:attrName>
                                        </p:attrNameLst>
                                      </p:cBhvr>
                                      <p:to>
                                        <p:strVal val="hidden"/>
                                      </p:to>
                                    </p:set>
                                  </p:childTnLst>
                                </p:cTn>
                              </p:par>
                            </p:childTnLst>
                          </p:cTn>
                        </p:par>
                        <p:par>
                          <p:cTn id="210" fill="hold" nodeType="afterGroup">
                            <p:stCondLst>
                              <p:cond delay="500"/>
                            </p:stCondLst>
                            <p:childTnLst>
                              <p:par>
                                <p:cTn id="211" presetID="1" presetClass="entr" presetSubtype="0" fill="hold" nodeType="afterEffect">
                                  <p:stCondLst>
                                    <p:cond delay="0"/>
                                  </p:stCondLst>
                                  <p:childTnLst>
                                    <p:set>
                                      <p:cBhvr>
                                        <p:cTn id="212" dur="1" fill="hold">
                                          <p:stCondLst>
                                            <p:cond delay="0"/>
                                          </p:stCondLst>
                                        </p:cTn>
                                        <p:tgtEl>
                                          <p:spTgt spid="69635">
                                            <p:txEl>
                                              <p:pRg st="5" end="5"/>
                                            </p:txEl>
                                          </p:spTgt>
                                        </p:tgtEl>
                                        <p:attrNameLst>
                                          <p:attrName>style.visibility</p:attrName>
                                        </p:attrNameLst>
                                      </p:cBhvr>
                                      <p:to>
                                        <p:strVal val="visible"/>
                                      </p:to>
                                    </p:set>
                                  </p:childTnLst>
                                </p:cTn>
                              </p:par>
                            </p:childTnLst>
                          </p:cTn>
                        </p:par>
                        <p:par>
                          <p:cTn id="213" fill="hold" nodeType="afterGroup">
                            <p:stCondLst>
                              <p:cond delay="500"/>
                            </p:stCondLst>
                            <p:childTnLst>
                              <p:par>
                                <p:cTn id="214" presetID="53" presetClass="entr" presetSubtype="0" fill="hold" nodeType="afterEffect">
                                  <p:stCondLst>
                                    <p:cond delay="1000"/>
                                  </p:stCondLst>
                                  <p:childTnLst>
                                    <p:set>
                                      <p:cBhvr>
                                        <p:cTn id="215" dur="1" fill="hold">
                                          <p:stCondLst>
                                            <p:cond delay="0"/>
                                          </p:stCondLst>
                                        </p:cTn>
                                        <p:tgtEl>
                                          <p:spTgt spid="69655"/>
                                        </p:tgtEl>
                                        <p:attrNameLst>
                                          <p:attrName>style.visibility</p:attrName>
                                        </p:attrNameLst>
                                      </p:cBhvr>
                                      <p:to>
                                        <p:strVal val="visible"/>
                                      </p:to>
                                    </p:set>
                                    <p:anim calcmode="lin" valueType="num">
                                      <p:cBhvr>
                                        <p:cTn id="216" dur="500" fill="hold"/>
                                        <p:tgtEl>
                                          <p:spTgt spid="69655"/>
                                        </p:tgtEl>
                                        <p:attrNameLst>
                                          <p:attrName>ppt_w</p:attrName>
                                        </p:attrNameLst>
                                      </p:cBhvr>
                                      <p:tavLst>
                                        <p:tav tm="0">
                                          <p:val>
                                            <p:fltVal val="0"/>
                                          </p:val>
                                        </p:tav>
                                        <p:tav tm="100000">
                                          <p:val>
                                            <p:strVal val="#ppt_w"/>
                                          </p:val>
                                        </p:tav>
                                      </p:tavLst>
                                    </p:anim>
                                    <p:anim calcmode="lin" valueType="num">
                                      <p:cBhvr>
                                        <p:cTn id="217" dur="500" fill="hold"/>
                                        <p:tgtEl>
                                          <p:spTgt spid="69655"/>
                                        </p:tgtEl>
                                        <p:attrNameLst>
                                          <p:attrName>ppt_h</p:attrName>
                                        </p:attrNameLst>
                                      </p:cBhvr>
                                      <p:tavLst>
                                        <p:tav tm="0">
                                          <p:val>
                                            <p:fltVal val="0"/>
                                          </p:val>
                                        </p:tav>
                                        <p:tav tm="100000">
                                          <p:val>
                                            <p:strVal val="#ppt_h"/>
                                          </p:val>
                                        </p:tav>
                                      </p:tavLst>
                                    </p:anim>
                                    <p:animEffect transition="in" filter="fade">
                                      <p:cBhvr>
                                        <p:cTn id="218" dur="500"/>
                                        <p:tgtEl>
                                          <p:spTgt spid="69655"/>
                                        </p:tgtEl>
                                      </p:cBhvr>
                                    </p:animEffect>
                                  </p:childTnLst>
                                </p:cTn>
                              </p:par>
                            </p:childTnLst>
                          </p:cTn>
                        </p:par>
                        <p:par>
                          <p:cTn id="219" fill="hold" nodeType="afterGroup">
                            <p:stCondLst>
                              <p:cond delay="2000"/>
                            </p:stCondLst>
                            <p:childTnLst>
                              <p:par>
                                <p:cTn id="220" presetID="7" presetClass="entr" presetSubtype="8" fill="hold" nodeType="afterEffect">
                                  <p:stCondLst>
                                    <p:cond delay="0"/>
                                  </p:stCondLst>
                                  <p:childTnLst>
                                    <p:set>
                                      <p:cBhvr>
                                        <p:cTn id="221" dur="1" fill="hold">
                                          <p:stCondLst>
                                            <p:cond delay="0"/>
                                          </p:stCondLst>
                                        </p:cTn>
                                        <p:tgtEl>
                                          <p:spTgt spid="69656"/>
                                        </p:tgtEl>
                                        <p:attrNameLst>
                                          <p:attrName>style.visibility</p:attrName>
                                        </p:attrNameLst>
                                      </p:cBhvr>
                                      <p:to>
                                        <p:strVal val="visible"/>
                                      </p:to>
                                    </p:set>
                                    <p:anim calcmode="lin" valueType="num">
                                      <p:cBhvr additive="base">
                                        <p:cTn id="222" dur="1000" fill="hold"/>
                                        <p:tgtEl>
                                          <p:spTgt spid="69656"/>
                                        </p:tgtEl>
                                        <p:attrNameLst>
                                          <p:attrName>ppt_x</p:attrName>
                                        </p:attrNameLst>
                                      </p:cBhvr>
                                      <p:tavLst>
                                        <p:tav tm="0">
                                          <p:val>
                                            <p:strVal val="0-#ppt_w/2"/>
                                          </p:val>
                                        </p:tav>
                                        <p:tav tm="100000">
                                          <p:val>
                                            <p:strVal val="#ppt_x"/>
                                          </p:val>
                                        </p:tav>
                                      </p:tavLst>
                                    </p:anim>
                                    <p:anim calcmode="lin" valueType="num">
                                      <p:cBhvr additive="base">
                                        <p:cTn id="223" dur="1000" fill="hold"/>
                                        <p:tgtEl>
                                          <p:spTgt spid="69656"/>
                                        </p:tgtEl>
                                        <p:attrNameLst>
                                          <p:attrName>ppt_y</p:attrName>
                                        </p:attrNameLst>
                                      </p:cBhvr>
                                      <p:tavLst>
                                        <p:tav tm="0">
                                          <p:val>
                                            <p:strVal val="#ppt_y"/>
                                          </p:val>
                                        </p:tav>
                                        <p:tav tm="100000">
                                          <p:val>
                                            <p:strVal val="#ppt_y"/>
                                          </p:val>
                                        </p:tav>
                                      </p:tavLst>
                                    </p:anim>
                                  </p:childTnLst>
                                </p:cTn>
                              </p:par>
                              <p:par>
                                <p:cTn id="224" presetID="7" presetClass="entr" presetSubtype="8" fill="hold" nodeType="withEffect">
                                  <p:stCondLst>
                                    <p:cond delay="0"/>
                                  </p:stCondLst>
                                  <p:childTnLst>
                                    <p:set>
                                      <p:cBhvr>
                                        <p:cTn id="225" dur="1" fill="hold">
                                          <p:stCondLst>
                                            <p:cond delay="0"/>
                                          </p:stCondLst>
                                        </p:cTn>
                                        <p:tgtEl>
                                          <p:spTgt spid="69659"/>
                                        </p:tgtEl>
                                        <p:attrNameLst>
                                          <p:attrName>style.visibility</p:attrName>
                                        </p:attrNameLst>
                                      </p:cBhvr>
                                      <p:to>
                                        <p:strVal val="visible"/>
                                      </p:to>
                                    </p:set>
                                    <p:anim calcmode="lin" valueType="num">
                                      <p:cBhvr additive="base">
                                        <p:cTn id="226" dur="1000" fill="hold"/>
                                        <p:tgtEl>
                                          <p:spTgt spid="69659"/>
                                        </p:tgtEl>
                                        <p:attrNameLst>
                                          <p:attrName>ppt_x</p:attrName>
                                        </p:attrNameLst>
                                      </p:cBhvr>
                                      <p:tavLst>
                                        <p:tav tm="0">
                                          <p:val>
                                            <p:strVal val="0-#ppt_w/2"/>
                                          </p:val>
                                        </p:tav>
                                        <p:tav tm="100000">
                                          <p:val>
                                            <p:strVal val="#ppt_x"/>
                                          </p:val>
                                        </p:tav>
                                      </p:tavLst>
                                    </p:anim>
                                    <p:anim calcmode="lin" valueType="num">
                                      <p:cBhvr additive="base">
                                        <p:cTn id="227" dur="1000" fill="hold"/>
                                        <p:tgtEl>
                                          <p:spTgt spid="69659"/>
                                        </p:tgtEl>
                                        <p:attrNameLst>
                                          <p:attrName>ppt_y</p:attrName>
                                        </p:attrNameLst>
                                      </p:cBhvr>
                                      <p:tavLst>
                                        <p:tav tm="0">
                                          <p:val>
                                            <p:strVal val="#ppt_y"/>
                                          </p:val>
                                        </p:tav>
                                        <p:tav tm="100000">
                                          <p:val>
                                            <p:strVal val="#ppt_y"/>
                                          </p:val>
                                        </p:tav>
                                      </p:tavLst>
                                    </p:anim>
                                  </p:childTnLst>
                                </p:cTn>
                              </p:par>
                            </p:childTnLst>
                          </p:cTn>
                        </p:par>
                        <p:par>
                          <p:cTn id="228" fill="hold" nodeType="afterGroup">
                            <p:stCondLst>
                              <p:cond delay="3000"/>
                            </p:stCondLst>
                            <p:childTnLst>
                              <p:par>
                                <p:cTn id="229" presetID="7" presetClass="entr" presetSubtype="2" fill="hold" nodeType="afterEffect">
                                  <p:stCondLst>
                                    <p:cond delay="500"/>
                                  </p:stCondLst>
                                  <p:childTnLst>
                                    <p:set>
                                      <p:cBhvr>
                                        <p:cTn id="230" dur="1" fill="hold">
                                          <p:stCondLst>
                                            <p:cond delay="0"/>
                                          </p:stCondLst>
                                        </p:cTn>
                                        <p:tgtEl>
                                          <p:spTgt spid="69657"/>
                                        </p:tgtEl>
                                        <p:attrNameLst>
                                          <p:attrName>style.visibility</p:attrName>
                                        </p:attrNameLst>
                                      </p:cBhvr>
                                      <p:to>
                                        <p:strVal val="visible"/>
                                      </p:to>
                                    </p:set>
                                    <p:anim calcmode="lin" valueType="num">
                                      <p:cBhvr additive="base">
                                        <p:cTn id="231" dur="1000" fill="hold"/>
                                        <p:tgtEl>
                                          <p:spTgt spid="69657"/>
                                        </p:tgtEl>
                                        <p:attrNameLst>
                                          <p:attrName>ppt_x</p:attrName>
                                        </p:attrNameLst>
                                      </p:cBhvr>
                                      <p:tavLst>
                                        <p:tav tm="0">
                                          <p:val>
                                            <p:strVal val="1+#ppt_w/2"/>
                                          </p:val>
                                        </p:tav>
                                        <p:tav tm="100000">
                                          <p:val>
                                            <p:strVal val="#ppt_x"/>
                                          </p:val>
                                        </p:tav>
                                      </p:tavLst>
                                    </p:anim>
                                    <p:anim calcmode="lin" valueType="num">
                                      <p:cBhvr additive="base">
                                        <p:cTn id="232" dur="1000" fill="hold"/>
                                        <p:tgtEl>
                                          <p:spTgt spid="69657"/>
                                        </p:tgtEl>
                                        <p:attrNameLst>
                                          <p:attrName>ppt_y</p:attrName>
                                        </p:attrNameLst>
                                      </p:cBhvr>
                                      <p:tavLst>
                                        <p:tav tm="0">
                                          <p:val>
                                            <p:strVal val="#ppt_y"/>
                                          </p:val>
                                        </p:tav>
                                        <p:tav tm="100000">
                                          <p:val>
                                            <p:strVal val="#ppt_y"/>
                                          </p:val>
                                        </p:tav>
                                      </p:tavLst>
                                    </p:anim>
                                  </p:childTnLst>
                                </p:cTn>
                              </p:par>
                              <p:par>
                                <p:cTn id="233" presetID="7" presetClass="entr" presetSubtype="2" fill="hold" nodeType="withEffect">
                                  <p:stCondLst>
                                    <p:cond delay="0"/>
                                  </p:stCondLst>
                                  <p:childTnLst>
                                    <p:set>
                                      <p:cBhvr>
                                        <p:cTn id="234" dur="1" fill="hold">
                                          <p:stCondLst>
                                            <p:cond delay="0"/>
                                          </p:stCondLst>
                                        </p:cTn>
                                        <p:tgtEl>
                                          <p:spTgt spid="69660"/>
                                        </p:tgtEl>
                                        <p:attrNameLst>
                                          <p:attrName>style.visibility</p:attrName>
                                        </p:attrNameLst>
                                      </p:cBhvr>
                                      <p:to>
                                        <p:strVal val="visible"/>
                                      </p:to>
                                    </p:set>
                                    <p:anim calcmode="lin" valueType="num">
                                      <p:cBhvr additive="base">
                                        <p:cTn id="235" dur="1000" fill="hold"/>
                                        <p:tgtEl>
                                          <p:spTgt spid="69660"/>
                                        </p:tgtEl>
                                        <p:attrNameLst>
                                          <p:attrName>ppt_x</p:attrName>
                                        </p:attrNameLst>
                                      </p:cBhvr>
                                      <p:tavLst>
                                        <p:tav tm="0">
                                          <p:val>
                                            <p:strVal val="1+#ppt_w/2"/>
                                          </p:val>
                                        </p:tav>
                                        <p:tav tm="100000">
                                          <p:val>
                                            <p:strVal val="#ppt_x"/>
                                          </p:val>
                                        </p:tav>
                                      </p:tavLst>
                                    </p:anim>
                                    <p:anim calcmode="lin" valueType="num">
                                      <p:cBhvr additive="base">
                                        <p:cTn id="236" dur="1000" fill="hold"/>
                                        <p:tgtEl>
                                          <p:spTgt spid="69660"/>
                                        </p:tgtEl>
                                        <p:attrNameLst>
                                          <p:attrName>ppt_y</p:attrName>
                                        </p:attrNameLst>
                                      </p:cBhvr>
                                      <p:tavLst>
                                        <p:tav tm="0">
                                          <p:val>
                                            <p:strVal val="#ppt_y"/>
                                          </p:val>
                                        </p:tav>
                                        <p:tav tm="100000">
                                          <p:val>
                                            <p:strVal val="#ppt_y"/>
                                          </p:val>
                                        </p:tav>
                                      </p:tavLst>
                                    </p:anim>
                                  </p:childTnLst>
                                </p:cTn>
                              </p:par>
                              <p:par>
                                <p:cTn id="237" presetID="7" presetClass="entr" presetSubtype="2" fill="hold" nodeType="withEffect">
                                  <p:stCondLst>
                                    <p:cond delay="0"/>
                                  </p:stCondLst>
                                  <p:childTnLst>
                                    <p:set>
                                      <p:cBhvr>
                                        <p:cTn id="238" dur="1" fill="hold">
                                          <p:stCondLst>
                                            <p:cond delay="0"/>
                                          </p:stCondLst>
                                        </p:cTn>
                                        <p:tgtEl>
                                          <p:spTgt spid="69661"/>
                                        </p:tgtEl>
                                        <p:attrNameLst>
                                          <p:attrName>style.visibility</p:attrName>
                                        </p:attrNameLst>
                                      </p:cBhvr>
                                      <p:to>
                                        <p:strVal val="visible"/>
                                      </p:to>
                                    </p:set>
                                    <p:anim calcmode="lin" valueType="num">
                                      <p:cBhvr additive="base">
                                        <p:cTn id="239" dur="1000" fill="hold"/>
                                        <p:tgtEl>
                                          <p:spTgt spid="69661"/>
                                        </p:tgtEl>
                                        <p:attrNameLst>
                                          <p:attrName>ppt_x</p:attrName>
                                        </p:attrNameLst>
                                      </p:cBhvr>
                                      <p:tavLst>
                                        <p:tav tm="0">
                                          <p:val>
                                            <p:strVal val="1+#ppt_w/2"/>
                                          </p:val>
                                        </p:tav>
                                        <p:tav tm="100000">
                                          <p:val>
                                            <p:strVal val="#ppt_x"/>
                                          </p:val>
                                        </p:tav>
                                      </p:tavLst>
                                    </p:anim>
                                    <p:anim calcmode="lin" valueType="num">
                                      <p:cBhvr additive="base">
                                        <p:cTn id="240" dur="1000" fill="hold"/>
                                        <p:tgtEl>
                                          <p:spTgt spid="6966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44" grpId="0" animBg="1"/>
      <p:bldP spid="69644" grpId="1" animBg="1"/>
      <p:bldP spid="69645" grpId="0" animBg="1"/>
      <p:bldP spid="69645" grpId="1" animBg="1"/>
      <p:bldP spid="69646" grpId="0" animBg="1"/>
      <p:bldP spid="69646" grpId="1" animBg="1"/>
      <p:bldP spid="69647" grpId="0" animBg="1"/>
      <p:bldP spid="69647" grpId="1" animBg="1"/>
      <p:bldP spid="69656" grpId="0" animBg="1"/>
      <p:bldP spid="69657" grpId="0" animBg="1"/>
      <p:bldP spid="69663" grpId="0" animBg="1"/>
      <p:bldP spid="69663" grpId="1" animBg="1"/>
      <p:bldP spid="69664" grpId="0" animBg="1"/>
      <p:bldP spid="69664" grpId="1" animBg="1"/>
      <p:bldP spid="69665" grpId="0" animBg="1"/>
      <p:bldP spid="69665" grpId="1"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6EFA15CE-492C-3238-3D88-48AB68B1FBDA}"/>
              </a:ext>
            </a:extLst>
          </p:cNvPr>
          <p:cNvSpPr>
            <a:spLocks noGrp="1" noChangeArrowheads="1"/>
          </p:cNvSpPr>
          <p:nvPr>
            <p:ph type="title"/>
          </p:nvPr>
        </p:nvSpPr>
        <p:spPr>
          <a:xfrm>
            <a:off x="0" y="1219200"/>
            <a:ext cx="9144000" cy="4876800"/>
          </a:xfrm>
        </p:spPr>
        <p:txBody>
          <a:bodyPr/>
          <a:lstStyle/>
          <a:p>
            <a:pPr algn="ctr"/>
            <a:r>
              <a:rPr lang="en-US" altLang="en-US" sz="8000">
                <a:latin typeface="Calibri" panose="020F0502020204030204" pitchFamily="34" charset="0"/>
              </a:rPr>
              <a:t>Renaissance </a:t>
            </a:r>
            <a:br>
              <a:rPr lang="en-US" altLang="en-US" sz="8000">
                <a:latin typeface="Calibri" panose="020F0502020204030204" pitchFamily="34" charset="0"/>
              </a:rPr>
            </a:br>
            <a:r>
              <a:rPr lang="en-US" altLang="en-US" sz="8000">
                <a:latin typeface="Calibri" panose="020F0502020204030204" pitchFamily="34" charset="0"/>
              </a:rPr>
              <a:t>Artists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Rectangle 1026">
            <a:extLst>
              <a:ext uri="{FF2B5EF4-FFF2-40B4-BE49-F238E27FC236}">
                <a16:creationId xmlns:a16="http://schemas.microsoft.com/office/drawing/2014/main" id="{85DBCD5F-3353-8FE0-A3C3-86DE7BE77A86}"/>
              </a:ext>
            </a:extLst>
          </p:cNvPr>
          <p:cNvSpPr>
            <a:spLocks noGrp="1" noChangeArrowheads="1"/>
          </p:cNvSpPr>
          <p:nvPr>
            <p:ph type="title"/>
          </p:nvPr>
        </p:nvSpPr>
        <p:spPr>
          <a:xfrm>
            <a:off x="0" y="0"/>
            <a:ext cx="9144000" cy="1143000"/>
          </a:xfrm>
        </p:spPr>
        <p:txBody>
          <a:bodyPr/>
          <a:lstStyle/>
          <a:p>
            <a:r>
              <a:rPr lang="en-US" altLang="en-US">
                <a:cs typeface="Calibri" panose="020F0502020204030204" pitchFamily="34" charset="0"/>
              </a:rPr>
              <a:t>Donatello</a:t>
            </a:r>
          </a:p>
        </p:txBody>
      </p:sp>
      <p:sp>
        <p:nvSpPr>
          <p:cNvPr id="15363" name="Rectangle 1027">
            <a:extLst>
              <a:ext uri="{FF2B5EF4-FFF2-40B4-BE49-F238E27FC236}">
                <a16:creationId xmlns:a16="http://schemas.microsoft.com/office/drawing/2014/main" id="{30B90502-FEC7-DF91-D0D2-5FDA9CD34E5A}"/>
              </a:ext>
            </a:extLst>
          </p:cNvPr>
          <p:cNvSpPr>
            <a:spLocks noGrp="1" noChangeArrowheads="1"/>
          </p:cNvSpPr>
          <p:nvPr>
            <p:ph idx="1"/>
          </p:nvPr>
        </p:nvSpPr>
        <p:spPr>
          <a:xfrm>
            <a:off x="0" y="990600"/>
            <a:ext cx="5943600" cy="5791200"/>
          </a:xfrm>
        </p:spPr>
        <p:txBody>
          <a:bodyPr rtlCol="0">
            <a:normAutofit fontScale="92500" lnSpcReduction="20000"/>
          </a:bodyPr>
          <a:lstStyle/>
          <a:p>
            <a:pPr fontAlgn="auto">
              <a:lnSpc>
                <a:spcPct val="90000"/>
              </a:lnSpc>
              <a:spcAft>
                <a:spcPts val="0"/>
              </a:spcAft>
              <a:buFont typeface="Wingdings 3" charset="2"/>
              <a:buChar char=""/>
              <a:defRPr/>
            </a:pPr>
            <a:r>
              <a:rPr lang="en-US" sz="3600">
                <a:ea typeface="Calibri" panose="020F0502020204030204" pitchFamily="34" charset="0"/>
              </a:rPr>
              <a:t>Donatello was the 1</a:t>
            </a:r>
            <a:r>
              <a:rPr lang="en-US" sz="3600" baseline="30000">
                <a:ea typeface="Calibri" panose="020F0502020204030204" pitchFamily="34" charset="0"/>
              </a:rPr>
              <a:t>st</a:t>
            </a:r>
            <a:r>
              <a:rPr lang="en-US" sz="3600">
                <a:ea typeface="Calibri" panose="020F0502020204030204" pitchFamily="34" charset="0"/>
              </a:rPr>
              <a:t> great sculptor of the Renaissance</a:t>
            </a:r>
          </a:p>
          <a:p>
            <a:pPr lvl="1" fontAlgn="auto">
              <a:lnSpc>
                <a:spcPct val="90000"/>
              </a:lnSpc>
              <a:spcAft>
                <a:spcPts val="0"/>
              </a:spcAft>
              <a:buFont typeface="Wingdings 3" charset="2"/>
              <a:buChar char=""/>
              <a:defRPr/>
            </a:pPr>
            <a:r>
              <a:rPr lang="en-US" sz="3600">
                <a:ea typeface="Calibri" panose="020F0502020204030204" pitchFamily="34" charset="0"/>
              </a:rPr>
              <a:t>Donatello revived the classical (Greco-Roman) style of sculpture that were realistic &amp; could be viewed from all sides </a:t>
            </a:r>
          </a:p>
          <a:p>
            <a:pPr lvl="1" fontAlgn="auto">
              <a:lnSpc>
                <a:spcPct val="90000"/>
              </a:lnSpc>
              <a:spcAft>
                <a:spcPts val="0"/>
              </a:spcAft>
              <a:buFont typeface="Wingdings 3" charset="2"/>
              <a:buChar char=""/>
              <a:defRPr/>
            </a:pPr>
            <a:r>
              <a:rPr lang="en-US" sz="3600">
                <a:ea typeface="Calibri" panose="020F0502020204030204" pitchFamily="34" charset="0"/>
              </a:rPr>
              <a:t>Donatello’s “David” was the 1</a:t>
            </a:r>
            <a:r>
              <a:rPr lang="en-US" sz="3600" baseline="30000">
                <a:ea typeface="Calibri" panose="020F0502020204030204" pitchFamily="34" charset="0"/>
              </a:rPr>
              <a:t>st</a:t>
            </a:r>
            <a:r>
              <a:rPr lang="en-US" sz="3600">
                <a:ea typeface="Calibri" panose="020F0502020204030204" pitchFamily="34" charset="0"/>
              </a:rPr>
              <a:t> large, free-standing human sculpture of the Renaissance </a:t>
            </a:r>
          </a:p>
        </p:txBody>
      </p:sp>
      <p:pic>
        <p:nvPicPr>
          <p:cNvPr id="20484" name="Picture 2" descr="donatello david">
            <a:extLst>
              <a:ext uri="{FF2B5EF4-FFF2-40B4-BE49-F238E27FC236}">
                <a16:creationId xmlns:a16="http://schemas.microsoft.com/office/drawing/2014/main" id="{C37B7463-7DF1-D52C-DF41-1BED60A8D6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6138" y="1066800"/>
            <a:ext cx="3217862"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tint val="100000"/>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2755</TotalTime>
  <Words>1112</Words>
  <Application>Microsoft Office PowerPoint</Application>
  <PresentationFormat>Προβολή στην οθόνη (4:3)</PresentationFormat>
  <Paragraphs>134</Paragraphs>
  <Slides>23</Slides>
  <Notes>10</Notes>
  <HiddenSlides>0</HiddenSlides>
  <MMClips>1</MMClips>
  <ScaleCrop>false</ScaleCrop>
  <HeadingPairs>
    <vt:vector size="4" baseType="variant">
      <vt:variant>
        <vt:lpstr>Θέμα</vt:lpstr>
      </vt:variant>
      <vt:variant>
        <vt:i4>1</vt:i4>
      </vt:variant>
      <vt:variant>
        <vt:lpstr>Τίτλοι διαφανειών</vt:lpstr>
      </vt:variant>
      <vt:variant>
        <vt:i4>23</vt:i4>
      </vt:variant>
    </vt:vector>
  </HeadingPairs>
  <TitlesOfParts>
    <vt:vector size="24" baseType="lpstr">
      <vt:lpstr>Ion</vt:lpstr>
      <vt:lpstr>THE RENAISSANCE 1450-1550 AD</vt:lpstr>
      <vt:lpstr>Παρουσίαση του PowerPoint</vt:lpstr>
      <vt:lpstr>Παρουσίαση του PowerPoint</vt:lpstr>
      <vt:lpstr>Παρουσίαση του PowerPoint</vt:lpstr>
      <vt:lpstr>Florence under the Medici</vt:lpstr>
      <vt:lpstr>The Medici</vt:lpstr>
      <vt:lpstr>New styles &amp; techniques of Renaissance art </vt:lpstr>
      <vt:lpstr>Renaissance  Artists</vt:lpstr>
      <vt:lpstr>Donatello</vt:lpstr>
      <vt:lpstr>Michelangelo</vt:lpstr>
      <vt:lpstr>Παρουσίαση του PowerPoint</vt:lpstr>
      <vt:lpstr>Παρουσίαση του PowerPoint</vt:lpstr>
      <vt:lpstr>Παρουσίαση του PowerPoint</vt:lpstr>
      <vt:lpstr>Leonardo da Vinci </vt:lpstr>
      <vt:lpstr>Παρουσίαση του PowerPoint</vt:lpstr>
      <vt:lpstr>Παρουσίαση του PowerPoint</vt:lpstr>
      <vt:lpstr>Leonardo’s Inventions </vt:lpstr>
      <vt:lpstr>Παρουσίαση του PowerPoint</vt:lpstr>
      <vt:lpstr>Raphael</vt:lpstr>
      <vt:lpstr>Παρουσίαση του PowerPoint</vt:lpstr>
      <vt:lpstr>Raphael’s “Betrothal  of the Virgin”</vt:lpstr>
      <vt:lpstr>Filippo Brunelleschi</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Baggett, Brooks</dc:creator>
  <cp:lastModifiedBy>efraimkampouridis@gmail.com</cp:lastModifiedBy>
  <cp:revision>122</cp:revision>
  <dcterms:modified xsi:type="dcterms:W3CDTF">2024-02-12T05:12:47Z</dcterms:modified>
</cp:coreProperties>
</file>